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8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2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13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8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19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20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21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22.xml" ContentType="application/vnd.openxmlformats-officedocument.presentationml.notesSlide+xml"/>
  <Override PartName="/ppt/theme/themeOverride20.xml" ContentType="application/vnd.openxmlformats-officedocument.themeOverride+xml"/>
  <Override PartName="/ppt/notesSlides/notesSlide23.xml" ContentType="application/vnd.openxmlformats-officedocument.presentationml.notesSlide+xml"/>
  <Override PartName="/ppt/theme/themeOverride21.xml" ContentType="application/vnd.openxmlformats-officedocument.themeOverride+xml"/>
  <Override PartName="/ppt/notesSlides/notesSlide24.xml" ContentType="application/vnd.openxmlformats-officedocument.presentationml.notesSlide+xml"/>
  <Override PartName="/ppt/theme/themeOverride22.xml" ContentType="application/vnd.openxmlformats-officedocument.themeOverr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2"/>
    <p:sldMasterId id="2147483678" r:id="rId3"/>
  </p:sldMasterIdLst>
  <p:notesMasterIdLst>
    <p:notesMasterId r:id="rId30"/>
  </p:notesMasterIdLst>
  <p:handoutMasterIdLst>
    <p:handoutMasterId r:id="rId31"/>
  </p:handoutMasterIdLst>
  <p:sldIdLst>
    <p:sldId id="259" r:id="rId4"/>
    <p:sldId id="260" r:id="rId5"/>
    <p:sldId id="261" r:id="rId6"/>
    <p:sldId id="267" r:id="rId7"/>
    <p:sldId id="273" r:id="rId8"/>
    <p:sldId id="268" r:id="rId9"/>
    <p:sldId id="272" r:id="rId10"/>
    <p:sldId id="296" r:id="rId11"/>
    <p:sldId id="274" r:id="rId12"/>
    <p:sldId id="276" r:id="rId13"/>
    <p:sldId id="277" r:id="rId14"/>
    <p:sldId id="278" r:id="rId15"/>
    <p:sldId id="297" r:id="rId16"/>
    <p:sldId id="279" r:id="rId17"/>
    <p:sldId id="283" r:id="rId18"/>
    <p:sldId id="286" r:id="rId19"/>
    <p:sldId id="288" r:id="rId20"/>
    <p:sldId id="289" r:id="rId21"/>
    <p:sldId id="298" r:id="rId22"/>
    <p:sldId id="290" r:id="rId23"/>
    <p:sldId id="292" r:id="rId24"/>
    <p:sldId id="293" r:id="rId25"/>
    <p:sldId id="294" r:id="rId26"/>
    <p:sldId id="295" r:id="rId27"/>
    <p:sldId id="302" r:id="rId28"/>
    <p:sldId id="321" r:id="rId29"/>
  </p:sldIdLst>
  <p:sldSz cx="12192000" cy="6858000"/>
  <p:notesSz cx="7104063" cy="10234613"/>
  <p:custDataLst>
    <p:tags r:id="rId3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C0CE"/>
    <a:srgbClr val="E1FDEF"/>
    <a:srgbClr val="FFB25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9" autoAdjust="0"/>
    <p:restoredTop sz="93567" autoAdjust="0"/>
  </p:normalViewPr>
  <p:slideViewPr>
    <p:cSldViewPr snapToGrid="0">
      <p:cViewPr varScale="1">
        <p:scale>
          <a:sx n="90" d="100"/>
          <a:sy n="90" d="100"/>
        </p:scale>
        <p:origin x="1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gs" Target="tags/tag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  <a:pPr/>
              <a:t>2024/10/31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2024/10/31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710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7785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86289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4DB7-D7FB-4D0F-B0E7-72C816A2DD68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52797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14071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48694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C212A0-7918-443B-BC26-B2C355370BBD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0287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390C9-E209-452A-AF2C-23D0DB5DF8D6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92642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68246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81013" y="1279525"/>
            <a:ext cx="6140450" cy="34544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4608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46084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 algn="r" eaLnBrk="0" hangingPunct="0">
              <a:buFont typeface="Arial" panose="020B0604020202020204" pitchFamily="34" charset="0"/>
              <a:buNone/>
            </a:pPr>
            <a:fld id="{46B38F27-74C1-47FF-8FCA-E8E3DE3DEBD0}" type="slidenum">
              <a:rPr lang="zh-CN" altLang="en-US" sz="1200">
                <a:latin typeface="Calibri" panose="020F0502020204030204" charset="0"/>
              </a:rPr>
              <a:pPr algn="r" eaLnBrk="0" hangingPunct="0">
                <a:buFont typeface="Arial" panose="020B0604020202020204" pitchFamily="34" charset="0"/>
                <a:buNone/>
              </a:pPr>
              <a:t>17</a:t>
            </a:fld>
            <a:endParaRPr lang="en-US" altLang="zh-CN" sz="1200">
              <a:latin typeface="Calibri" panose="020F050202020403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3559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5A699-AB68-4A20-99FB-6F69DC266D45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7499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7407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62987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40032464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18634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384288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390C9-E209-452A-AF2C-23D0DB5DF8D6}" type="slidenum">
              <a:rPr lang="zh-CN" altLang="en-US" smtClean="0"/>
              <a:pPr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1438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B02EC-97C0-4E19-AA45-E904FCC1D11E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8175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837353-30EB-4A48-80EB-173D804AEFB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7102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8123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5E90E-5776-4F8A-ACD8-F3C897C8876C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74705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8ACD6-B84E-46E9-AEC8-A46527A8B4DC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43791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5E90E-5776-4F8A-ACD8-F3C897C8876C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0221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5E90E-5776-4F8A-ACD8-F3C897C8876C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34900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01340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06250-41F1-4FF6-80CF-6C2EA43CF06F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2383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hangye/" TargetMode="External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2024/10/31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Title+ SubTitle+Number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9178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2024/10/31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991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2024/10/31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832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2544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CAD5FC-C2D8-5860-1DBD-A855A6868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704287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E11ECF-D4C8-74D4-A731-3B62D4500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624D-FE2D-4597-B311-55080AF42397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85B175-83FF-DAAA-E479-2028076C0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6CACBA-1D1C-50B8-579A-DFC0D210C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ED9A-F093-4465-B20F-8EFB89AAA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699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2024/10/31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2024/10/31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1907705" y="1349063"/>
            <a:ext cx="54006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行业</a:t>
            </a:r>
            <a:r>
              <a:rPr lang="en-US" altLang="zh-CN" sz="100" dirty="0"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模板</a:t>
            </a:r>
            <a:r>
              <a:rPr lang="en-US" altLang="zh-CN" sz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</a:p>
        </p:txBody>
      </p:sp>
    </p:spTree>
    <p:extLst>
      <p:ext uri="{BB962C8B-B14F-4D97-AF65-F5344CB8AC3E}">
        <p14:creationId xmlns:p14="http://schemas.microsoft.com/office/powerpoint/2010/main" val="4038306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472027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2024/10/31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2C1E6-100B-44D2-A1C7-A34E3BD9A12C}" type="datetimeFigureOut">
              <a:rPr lang="zh-CN" altLang="en-US"/>
              <a:pPr>
                <a:defRPr/>
              </a:pPr>
              <a:t>2024/10/31</a:t>
            </a:fld>
            <a:endParaRPr lang="zh-CN" altLang="en-US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A6F88-39AC-442E-B372-2FEBDC340D1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013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5161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6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pPr/>
              <a:t>2024/10/31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2" r:id="rId2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eb83b50d7c5c38d0db10911b4ad9bd57"/>
          <p:cNvPicPr>
            <a:picLocks noChangeAspect="1"/>
          </p:cNvPicPr>
          <p:nvPr userDrawn="1"/>
        </p:nvPicPr>
        <p:blipFill>
          <a:blip r:embed="rId10" cstate="print"/>
          <a:srcRect l="2177" t="92867" r="36794" b="833"/>
          <a:stretch>
            <a:fillRect/>
          </a:stretch>
        </p:blipFill>
        <p:spPr>
          <a:xfrm>
            <a:off x="-43815" y="-22860"/>
            <a:ext cx="12222480" cy="461010"/>
          </a:xfrm>
          <a:prstGeom prst="rect">
            <a:avLst/>
          </a:prstGeom>
        </p:spPr>
      </p:pic>
      <p:sp>
        <p:nvSpPr>
          <p:cNvPr id="13" name="文本框 12"/>
          <p:cNvSpPr txBox="1"/>
          <p:nvPr userDrawn="1"/>
        </p:nvSpPr>
        <p:spPr>
          <a:xfrm>
            <a:off x="120650" y="-22225"/>
            <a:ext cx="3023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思源黑体 CN Regular" panose="020B0500000000000000" charset="-122"/>
                <a:ea typeface="思源黑体 CN Regular" panose="020B0500000000000000" charset="-122"/>
                <a:cs typeface="+mn-ea"/>
                <a:sym typeface="+mn-lt"/>
              </a:rPr>
              <a:t>ADD TITLE TEXT</a:t>
            </a:r>
            <a:endParaRPr lang="zh-CN" altLang="en-US" sz="2400" dirty="0">
              <a:solidFill>
                <a:schemeClr val="tx1">
                  <a:lumMod val="65000"/>
                  <a:lumOff val="35000"/>
                </a:schemeClr>
              </a:solidFill>
              <a:latin typeface="思源黑体 CN Regular" panose="020B0500000000000000" charset="-122"/>
              <a:ea typeface="思源黑体 CN Regular" panose="020B0500000000000000" charset="-122"/>
              <a:cs typeface="+mn-ea"/>
              <a:sym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76" r:id="rId3"/>
    <p:sldLayoutId id="2147483677" r:id="rId4"/>
    <p:sldLayoutId id="2147483666" r:id="rId5"/>
    <p:sldLayoutId id="2147483672" r:id="rId6"/>
    <p:sldLayoutId id="2147483673" r:id="rId7"/>
    <p:sldLayoutId id="2147483675" r:id="rId8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6110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image" Target="../media/image1.jpeg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image" Target="../media/image1.jpeg"/><Relationship Id="rId5" Type="http://schemas.openxmlformats.org/officeDocument/2006/relationships/notesSlide" Target="../notesSlides/notesSlide19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0.xml"/><Relationship Id="rId1" Type="http://schemas.openxmlformats.org/officeDocument/2006/relationships/themeOverride" Target="../theme/themeOverride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2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2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2.xml"/><Relationship Id="rId4" Type="http://schemas.openxmlformats.org/officeDocument/2006/relationships/image" Target="../media/image1.jpe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freeppt7_com" TargetMode="External"/><Relationship Id="rId13" Type="http://schemas.openxmlformats.org/officeDocument/2006/relationships/hyperlink" Target="https://www.freeppt7.com/" TargetMode="External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12" Type="http://schemas.openxmlformats.org/officeDocument/2006/relationships/hyperlink" Target="https://www.freeppt7.com/ggslide-school/" TargetMode="External"/><Relationship Id="rId2" Type="http://schemas.openxmlformats.org/officeDocument/2006/relationships/hyperlink" Target="https://www.facebook.com/freeppt7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@Slidestemplatesfree" TargetMode="External"/><Relationship Id="rId11" Type="http://schemas.openxmlformats.org/officeDocument/2006/relationships/image" Target="../media/image12.png"/><Relationship Id="rId5" Type="http://schemas.openxmlformats.org/officeDocument/2006/relationships/image" Target="../media/image9.png"/><Relationship Id="rId10" Type="http://schemas.openxmlformats.org/officeDocument/2006/relationships/hyperlink" Target="https://www.linkedin.com/in/liu-kaiwei-b180991a9/" TargetMode="External"/><Relationship Id="rId4" Type="http://schemas.openxmlformats.org/officeDocument/2006/relationships/hyperlink" Target="https://www.instagram.com/slidesfree/" TargetMode="External"/><Relationship Id="rId9" Type="http://schemas.openxmlformats.org/officeDocument/2006/relationships/image" Target="../media/image11.png"/><Relationship Id="rId14" Type="http://schemas.openxmlformats.org/officeDocument/2006/relationships/hyperlink" Target="http://www.freeppt7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jpeg"/><Relationship Id="rId2" Type="http://schemas.openxmlformats.org/officeDocument/2006/relationships/tags" Target="../tags/tag2.xml"/><Relationship Id="rId1" Type="http://schemas.openxmlformats.org/officeDocument/2006/relationships/themeOverride" Target="../theme/themeOverride3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5.xml"/><Relationship Id="rId1" Type="http://schemas.openxmlformats.org/officeDocument/2006/relationships/themeOverride" Target="../theme/themeOverride4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6.xml"/><Relationship Id="rId1" Type="http://schemas.openxmlformats.org/officeDocument/2006/relationships/themeOverride" Target="../theme/themeOverride6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.xml"/><Relationship Id="rId1" Type="http://schemas.openxmlformats.org/officeDocument/2006/relationships/themeOverride" Target="../theme/themeOverride7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1.jpeg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8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eb83b50d7c5c38d0db10911b4ad9bd57"/>
          <p:cNvPicPr>
            <a:picLocks noChangeAspect="1"/>
          </p:cNvPicPr>
          <p:nvPr/>
        </p:nvPicPr>
        <p:blipFill>
          <a:blip r:embed="rId4" cstate="print"/>
          <a:srcRect r="39195"/>
          <a:stretch>
            <a:fillRect/>
          </a:stretch>
        </p:blipFill>
        <p:spPr>
          <a:xfrm>
            <a:off x="-14605" y="-3175"/>
            <a:ext cx="12235180" cy="686371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224363" y="1954290"/>
            <a:ext cx="69621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spc="300" dirty="0">
                <a:solidFill>
                  <a:srgbClr val="8CC0CE"/>
                </a:solidFill>
                <a:latin typeface="小鹿犬拼音体" panose="02010601030101010101" pitchFamily="2" charset="-122"/>
                <a:ea typeface="小鹿犬拼音体" panose="02010601030101010101" pitchFamily="2" charset="-122"/>
                <a:cs typeface="+mn-ea"/>
                <a:sym typeface="+mn-lt"/>
              </a:rPr>
              <a:t>Free </a:t>
            </a:r>
          </a:p>
          <a:p>
            <a:r>
              <a:rPr lang="en-US" altLang="zh-CN" sz="6600" spc="300" dirty="0">
                <a:solidFill>
                  <a:srgbClr val="8CC0CE"/>
                </a:solidFill>
                <a:latin typeface="小鹿犬拼音体" panose="02010601030101010101" pitchFamily="2" charset="-122"/>
                <a:ea typeface="小鹿犬拼音体" panose="02010601030101010101" pitchFamily="2" charset="-122"/>
                <a:cs typeface="+mn-ea"/>
                <a:sym typeface="+mn-lt"/>
              </a:rPr>
              <a:t>PPT Templates</a:t>
            </a:r>
            <a:endParaRPr lang="zh-CN" altLang="en-US" sz="6600" spc="300" dirty="0">
              <a:solidFill>
                <a:srgbClr val="8CC0CE"/>
              </a:solidFill>
              <a:latin typeface="小鹿犬拼音体" panose="02010601030101010101" pitchFamily="2" charset="-122"/>
              <a:ea typeface="小鹿犬拼音体" panose="02010601030101010101" pitchFamily="2" charset="-122"/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357299" y="4146845"/>
            <a:ext cx="5888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8CC0CE"/>
                </a:solidFill>
                <a:cs typeface="+mn-ea"/>
                <a:sym typeface="+mn-lt"/>
              </a:rPr>
              <a:t>Insert the Subtitle of Your Presentation</a:t>
            </a:r>
          </a:p>
        </p:txBody>
      </p:sp>
      <p:sp>
        <p:nvSpPr>
          <p:cNvPr id="5" name="文本框 32"/>
          <p:cNvSpPr txBox="1">
            <a:spLocks noChangeArrowheads="1"/>
          </p:cNvSpPr>
          <p:nvPr/>
        </p:nvSpPr>
        <p:spPr bwMode="auto">
          <a:xfrm>
            <a:off x="4045932" y="4649338"/>
            <a:ext cx="1269550" cy="275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200" dirty="0">
                <a:solidFill>
                  <a:srgbClr val="8CC0CE"/>
                </a:solidFill>
                <a:latin typeface="+mn-lt"/>
                <a:ea typeface="+mn-ea"/>
                <a:cs typeface="+mn-ea"/>
                <a:sym typeface="+mn-lt"/>
              </a:rPr>
              <a:t>FREEPPT7.COM</a:t>
            </a:r>
          </a:p>
        </p:txBody>
      </p:sp>
      <p:cxnSp>
        <p:nvCxnSpPr>
          <p:cNvPr id="9" name="直接连接符 8"/>
          <p:cNvCxnSpPr/>
          <p:nvPr/>
        </p:nvCxnSpPr>
        <p:spPr>
          <a:xfrm>
            <a:off x="2562757" y="4787133"/>
            <a:ext cx="1299913" cy="0"/>
          </a:xfrm>
          <a:prstGeom prst="line">
            <a:avLst/>
          </a:prstGeom>
          <a:ln>
            <a:solidFill>
              <a:srgbClr val="8CC0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5315482" y="4787133"/>
            <a:ext cx="1299913" cy="0"/>
          </a:xfrm>
          <a:prstGeom prst="line">
            <a:avLst/>
          </a:prstGeom>
          <a:ln>
            <a:solidFill>
              <a:srgbClr val="8CC0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7">
            <a:extLst>
              <a:ext uri="{FF2B5EF4-FFF2-40B4-BE49-F238E27FC236}">
                <a16:creationId xmlns:a16="http://schemas.microsoft.com/office/drawing/2014/main" id="{A3760D74-651C-4721-414D-334EF0FCFF6B}"/>
              </a:ext>
            </a:extLst>
          </p:cNvPr>
          <p:cNvSpPr/>
          <p:nvPr/>
        </p:nvSpPr>
        <p:spPr>
          <a:xfrm>
            <a:off x="672700" y="498462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rgbClr val="8CC0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rgbClr val="8CC0CE"/>
                </a:solidFill>
              </a:rPr>
              <a:t>LOGO</a:t>
            </a:r>
            <a:endParaRPr lang="ko-KR" altLang="en-US" sz="2700" dirty="0">
              <a:solidFill>
                <a:srgbClr val="8CC0CE"/>
              </a:solidFill>
            </a:endParaRPr>
          </a:p>
        </p:txBody>
      </p: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AA340853-6EBF-32FE-70D7-E9676D93C4E9}"/>
              </a:ext>
            </a:extLst>
          </p:cNvPr>
          <p:cNvGrpSpPr/>
          <p:nvPr/>
        </p:nvGrpSpPr>
        <p:grpSpPr>
          <a:xfrm>
            <a:off x="2357299" y="5248772"/>
            <a:ext cx="3958455" cy="327543"/>
            <a:chOff x="4414802" y="4745227"/>
            <a:chExt cx="3958455" cy="327543"/>
          </a:xfrm>
        </p:grpSpPr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id="{8ADBC968-DFAF-AE7E-94C1-5C5BB2EB32E7}"/>
                </a:ext>
              </a:extLst>
            </p:cNvPr>
            <p:cNvGrpSpPr/>
            <p:nvPr/>
          </p:nvGrpSpPr>
          <p:grpSpPr>
            <a:xfrm>
              <a:off x="6916771" y="4765241"/>
              <a:ext cx="290407" cy="290407"/>
              <a:chOff x="2895100" y="5545226"/>
              <a:chExt cx="290407" cy="290407"/>
            </a:xfrm>
            <a:solidFill>
              <a:schemeClr val="bg1"/>
            </a:solidFill>
          </p:grpSpPr>
          <p:sp>
            <p:nvSpPr>
              <p:cNvPr id="20" name="Oval 15">
                <a:extLst>
                  <a:ext uri="{FF2B5EF4-FFF2-40B4-BE49-F238E27FC236}">
                    <a16:creationId xmlns:a16="http://schemas.microsoft.com/office/drawing/2014/main" id="{3B32A9B2-51C2-279A-524E-048D52DBFA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5100" y="5545226"/>
                <a:ext cx="290407" cy="290407"/>
              </a:xfrm>
              <a:prstGeom prst="ellipse">
                <a:avLst/>
              </a:prstGeom>
              <a:solidFill>
                <a:srgbClr val="8CC0CE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800">
                  <a:solidFill>
                    <a:srgbClr val="36396E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21" name="Group 16">
                <a:extLst>
                  <a:ext uri="{FF2B5EF4-FFF2-40B4-BE49-F238E27FC236}">
                    <a16:creationId xmlns:a16="http://schemas.microsoft.com/office/drawing/2014/main" id="{A67DACFA-7B94-4AF6-AC2B-79BF3F3F665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88289" y="5588481"/>
                <a:ext cx="104062" cy="190050"/>
                <a:chOff x="4982" y="3116"/>
                <a:chExt cx="215" cy="392"/>
              </a:xfrm>
              <a:grpFill/>
            </p:grpSpPr>
            <p:sp>
              <p:nvSpPr>
                <p:cNvPr id="22" name="Freeform 17">
                  <a:extLst>
                    <a:ext uri="{FF2B5EF4-FFF2-40B4-BE49-F238E27FC236}">
                      <a16:creationId xmlns:a16="http://schemas.microsoft.com/office/drawing/2014/main" id="{7C28EA7F-DB75-4241-395C-E06B19BEB9E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15" y="3116"/>
                  <a:ext cx="149" cy="253"/>
                </a:xfrm>
                <a:custGeom>
                  <a:avLst/>
                  <a:gdLst>
                    <a:gd name="T0" fmla="*/ 31 w 63"/>
                    <a:gd name="T1" fmla="*/ 107 h 107"/>
                    <a:gd name="T2" fmla="*/ 63 w 63"/>
                    <a:gd name="T3" fmla="*/ 78 h 107"/>
                    <a:gd name="T4" fmla="*/ 63 w 63"/>
                    <a:gd name="T5" fmla="*/ 29 h 107"/>
                    <a:gd name="T6" fmla="*/ 31 w 63"/>
                    <a:gd name="T7" fmla="*/ 0 h 107"/>
                    <a:gd name="T8" fmla="*/ 0 w 63"/>
                    <a:gd name="T9" fmla="*/ 29 h 107"/>
                    <a:gd name="T10" fmla="*/ 0 w 63"/>
                    <a:gd name="T11" fmla="*/ 78 h 107"/>
                    <a:gd name="T12" fmla="*/ 31 w 63"/>
                    <a:gd name="T13" fmla="*/ 107 h 107"/>
                    <a:gd name="T14" fmla="*/ 10 w 63"/>
                    <a:gd name="T15" fmla="*/ 29 h 107"/>
                    <a:gd name="T16" fmla="*/ 31 w 63"/>
                    <a:gd name="T17" fmla="*/ 10 h 107"/>
                    <a:gd name="T18" fmla="*/ 53 w 63"/>
                    <a:gd name="T19" fmla="*/ 29 h 107"/>
                    <a:gd name="T20" fmla="*/ 53 w 63"/>
                    <a:gd name="T21" fmla="*/ 78 h 107"/>
                    <a:gd name="T22" fmla="*/ 31 w 63"/>
                    <a:gd name="T23" fmla="*/ 97 h 107"/>
                    <a:gd name="T24" fmla="*/ 10 w 63"/>
                    <a:gd name="T25" fmla="*/ 78 h 107"/>
                    <a:gd name="T26" fmla="*/ 10 w 63"/>
                    <a:gd name="T27" fmla="*/ 29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3" h="107">
                      <a:moveTo>
                        <a:pt x="31" y="107"/>
                      </a:moveTo>
                      <a:cubicBezTo>
                        <a:pt x="49" y="107"/>
                        <a:pt x="63" y="94"/>
                        <a:pt x="63" y="78"/>
                      </a:cubicBezTo>
                      <a:cubicBezTo>
                        <a:pt x="63" y="29"/>
                        <a:pt x="63" y="29"/>
                        <a:pt x="63" y="29"/>
                      </a:cubicBezTo>
                      <a:cubicBezTo>
                        <a:pt x="63" y="13"/>
                        <a:pt x="49" y="0"/>
                        <a:pt x="31" y="0"/>
                      </a:cubicBezTo>
                      <a:cubicBezTo>
                        <a:pt x="14" y="0"/>
                        <a:pt x="0" y="13"/>
                        <a:pt x="0" y="29"/>
                      </a:cubicBezTo>
                      <a:cubicBezTo>
                        <a:pt x="0" y="78"/>
                        <a:pt x="0" y="78"/>
                        <a:pt x="0" y="78"/>
                      </a:cubicBezTo>
                      <a:cubicBezTo>
                        <a:pt x="0" y="94"/>
                        <a:pt x="14" y="107"/>
                        <a:pt x="31" y="107"/>
                      </a:cubicBezTo>
                      <a:close/>
                      <a:moveTo>
                        <a:pt x="10" y="29"/>
                      </a:moveTo>
                      <a:cubicBezTo>
                        <a:pt x="10" y="18"/>
                        <a:pt x="19" y="10"/>
                        <a:pt x="31" y="10"/>
                      </a:cubicBezTo>
                      <a:cubicBezTo>
                        <a:pt x="43" y="10"/>
                        <a:pt x="53" y="18"/>
                        <a:pt x="53" y="29"/>
                      </a:cubicBezTo>
                      <a:cubicBezTo>
                        <a:pt x="53" y="78"/>
                        <a:pt x="53" y="78"/>
                        <a:pt x="53" y="78"/>
                      </a:cubicBezTo>
                      <a:cubicBezTo>
                        <a:pt x="53" y="88"/>
                        <a:pt x="43" y="97"/>
                        <a:pt x="31" y="97"/>
                      </a:cubicBezTo>
                      <a:cubicBezTo>
                        <a:pt x="19" y="97"/>
                        <a:pt x="10" y="88"/>
                        <a:pt x="10" y="78"/>
                      </a:cubicBezTo>
                      <a:lnTo>
                        <a:pt x="10" y="29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36396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3" name="Freeform 18">
                  <a:extLst>
                    <a:ext uri="{FF2B5EF4-FFF2-40B4-BE49-F238E27FC236}">
                      <a16:creationId xmlns:a16="http://schemas.microsoft.com/office/drawing/2014/main" id="{7FD8D4B7-AD94-3A5A-70CF-74951C4FE5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982" y="3286"/>
                  <a:ext cx="215" cy="222"/>
                </a:xfrm>
                <a:custGeom>
                  <a:avLst/>
                  <a:gdLst>
                    <a:gd name="T0" fmla="*/ 86 w 91"/>
                    <a:gd name="T1" fmla="*/ 0 h 94"/>
                    <a:gd name="T2" fmla="*/ 81 w 91"/>
                    <a:gd name="T3" fmla="*/ 5 h 94"/>
                    <a:gd name="T4" fmla="*/ 81 w 91"/>
                    <a:gd name="T5" fmla="*/ 28 h 94"/>
                    <a:gd name="T6" fmla="*/ 45 w 91"/>
                    <a:gd name="T7" fmla="*/ 59 h 94"/>
                    <a:gd name="T8" fmla="*/ 10 w 91"/>
                    <a:gd name="T9" fmla="*/ 28 h 94"/>
                    <a:gd name="T10" fmla="*/ 10 w 91"/>
                    <a:gd name="T11" fmla="*/ 5 h 94"/>
                    <a:gd name="T12" fmla="*/ 5 w 91"/>
                    <a:gd name="T13" fmla="*/ 0 h 94"/>
                    <a:gd name="T14" fmla="*/ 0 w 91"/>
                    <a:gd name="T15" fmla="*/ 5 h 94"/>
                    <a:gd name="T16" fmla="*/ 0 w 91"/>
                    <a:gd name="T17" fmla="*/ 28 h 94"/>
                    <a:gd name="T18" fmla="*/ 40 w 91"/>
                    <a:gd name="T19" fmla="*/ 69 h 94"/>
                    <a:gd name="T20" fmla="*/ 40 w 91"/>
                    <a:gd name="T21" fmla="*/ 84 h 94"/>
                    <a:gd name="T22" fmla="*/ 20 w 91"/>
                    <a:gd name="T23" fmla="*/ 84 h 94"/>
                    <a:gd name="T24" fmla="*/ 15 w 91"/>
                    <a:gd name="T25" fmla="*/ 89 h 94"/>
                    <a:gd name="T26" fmla="*/ 20 w 91"/>
                    <a:gd name="T27" fmla="*/ 94 h 94"/>
                    <a:gd name="T28" fmla="*/ 70 w 91"/>
                    <a:gd name="T29" fmla="*/ 94 h 94"/>
                    <a:gd name="T30" fmla="*/ 75 w 91"/>
                    <a:gd name="T31" fmla="*/ 89 h 94"/>
                    <a:gd name="T32" fmla="*/ 70 w 91"/>
                    <a:gd name="T33" fmla="*/ 84 h 94"/>
                    <a:gd name="T34" fmla="*/ 50 w 91"/>
                    <a:gd name="T35" fmla="*/ 84 h 94"/>
                    <a:gd name="T36" fmla="*/ 50 w 91"/>
                    <a:gd name="T37" fmla="*/ 69 h 94"/>
                    <a:gd name="T38" fmla="*/ 91 w 91"/>
                    <a:gd name="T39" fmla="*/ 28 h 94"/>
                    <a:gd name="T40" fmla="*/ 91 w 91"/>
                    <a:gd name="T41" fmla="*/ 5 h 94"/>
                    <a:gd name="T42" fmla="*/ 86 w 91"/>
                    <a:gd name="T43" fmla="*/ 0 h 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91" h="94">
                      <a:moveTo>
                        <a:pt x="86" y="0"/>
                      </a:moveTo>
                      <a:cubicBezTo>
                        <a:pt x="83" y="0"/>
                        <a:pt x="81" y="3"/>
                        <a:pt x="81" y="5"/>
                      </a:cubicBezTo>
                      <a:cubicBezTo>
                        <a:pt x="81" y="28"/>
                        <a:pt x="81" y="28"/>
                        <a:pt x="81" y="28"/>
                      </a:cubicBezTo>
                      <a:cubicBezTo>
                        <a:pt x="81" y="45"/>
                        <a:pt x="65" y="59"/>
                        <a:pt x="45" y="59"/>
                      </a:cubicBezTo>
                      <a:cubicBezTo>
                        <a:pt x="26" y="59"/>
                        <a:pt x="10" y="45"/>
                        <a:pt x="10" y="28"/>
                      </a:cubicBezTo>
                      <a:cubicBezTo>
                        <a:pt x="10" y="5"/>
                        <a:pt x="10" y="5"/>
                        <a:pt x="10" y="5"/>
                      </a:cubicBezTo>
                      <a:cubicBezTo>
                        <a:pt x="10" y="2"/>
                        <a:pt x="8" y="0"/>
                        <a:pt x="5" y="0"/>
                      </a:cubicBezTo>
                      <a:cubicBezTo>
                        <a:pt x="2" y="0"/>
                        <a:pt x="0" y="2"/>
                        <a:pt x="0" y="5"/>
                      </a:cubicBezTo>
                      <a:cubicBezTo>
                        <a:pt x="0" y="28"/>
                        <a:pt x="0" y="28"/>
                        <a:pt x="0" y="28"/>
                      </a:cubicBezTo>
                      <a:cubicBezTo>
                        <a:pt x="0" y="49"/>
                        <a:pt x="18" y="67"/>
                        <a:pt x="40" y="69"/>
                      </a:cubicBezTo>
                      <a:cubicBezTo>
                        <a:pt x="40" y="84"/>
                        <a:pt x="40" y="84"/>
                        <a:pt x="40" y="84"/>
                      </a:cubicBezTo>
                      <a:cubicBezTo>
                        <a:pt x="20" y="84"/>
                        <a:pt x="20" y="84"/>
                        <a:pt x="20" y="84"/>
                      </a:cubicBezTo>
                      <a:cubicBezTo>
                        <a:pt x="18" y="84"/>
                        <a:pt x="15" y="86"/>
                        <a:pt x="15" y="89"/>
                      </a:cubicBezTo>
                      <a:cubicBezTo>
                        <a:pt x="15" y="92"/>
                        <a:pt x="18" y="94"/>
                        <a:pt x="20" y="94"/>
                      </a:cubicBezTo>
                      <a:cubicBezTo>
                        <a:pt x="70" y="94"/>
                        <a:pt x="70" y="94"/>
                        <a:pt x="70" y="94"/>
                      </a:cubicBezTo>
                      <a:cubicBezTo>
                        <a:pt x="73" y="94"/>
                        <a:pt x="75" y="92"/>
                        <a:pt x="75" y="89"/>
                      </a:cubicBezTo>
                      <a:cubicBezTo>
                        <a:pt x="75" y="86"/>
                        <a:pt x="73" y="84"/>
                        <a:pt x="70" y="84"/>
                      </a:cubicBezTo>
                      <a:cubicBezTo>
                        <a:pt x="50" y="84"/>
                        <a:pt x="50" y="84"/>
                        <a:pt x="50" y="84"/>
                      </a:cubicBezTo>
                      <a:cubicBezTo>
                        <a:pt x="50" y="69"/>
                        <a:pt x="50" y="69"/>
                        <a:pt x="50" y="69"/>
                      </a:cubicBezTo>
                      <a:cubicBezTo>
                        <a:pt x="73" y="67"/>
                        <a:pt x="91" y="49"/>
                        <a:pt x="91" y="28"/>
                      </a:cubicBezTo>
                      <a:cubicBezTo>
                        <a:pt x="91" y="5"/>
                        <a:pt x="91" y="5"/>
                        <a:pt x="91" y="5"/>
                      </a:cubicBezTo>
                      <a:cubicBezTo>
                        <a:pt x="91" y="3"/>
                        <a:pt x="88" y="0"/>
                        <a:pt x="86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36396E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id="{D527BE78-0FE2-2416-3B11-EB6D845B1F86}"/>
                </a:ext>
              </a:extLst>
            </p:cNvPr>
            <p:cNvGrpSpPr/>
            <p:nvPr/>
          </p:nvGrpSpPr>
          <p:grpSpPr>
            <a:xfrm>
              <a:off x="4414802" y="4745227"/>
              <a:ext cx="290407" cy="290407"/>
              <a:chOff x="732769" y="5535598"/>
              <a:chExt cx="290407" cy="290407"/>
            </a:xfrm>
            <a:solidFill>
              <a:schemeClr val="bg1"/>
            </a:solidFill>
          </p:grpSpPr>
          <p:sp>
            <p:nvSpPr>
              <p:cNvPr id="16" name="Oval 10">
                <a:extLst>
                  <a:ext uri="{FF2B5EF4-FFF2-40B4-BE49-F238E27FC236}">
                    <a16:creationId xmlns:a16="http://schemas.microsoft.com/office/drawing/2014/main" id="{25F5A922-89F9-0B52-9B9A-8F7EF6C3B5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2769" y="5535598"/>
                <a:ext cx="290407" cy="290407"/>
              </a:xfrm>
              <a:prstGeom prst="ellipse">
                <a:avLst/>
              </a:prstGeom>
              <a:solidFill>
                <a:srgbClr val="8CC0CE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800" dirty="0">
                  <a:solidFill>
                    <a:srgbClr val="36396E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7" name="组合 16">
                <a:extLst>
                  <a:ext uri="{FF2B5EF4-FFF2-40B4-BE49-F238E27FC236}">
                    <a16:creationId xmlns:a16="http://schemas.microsoft.com/office/drawing/2014/main" id="{35ADBF9C-61CE-697A-B782-1DC58CD657FE}"/>
                  </a:ext>
                </a:extLst>
              </p:cNvPr>
              <p:cNvGrpSpPr/>
              <p:nvPr/>
            </p:nvGrpSpPr>
            <p:grpSpPr>
              <a:xfrm>
                <a:off x="811795" y="5598991"/>
                <a:ext cx="132841" cy="151011"/>
                <a:chOff x="860980" y="3583766"/>
                <a:chExt cx="100336" cy="114060"/>
              </a:xfrm>
              <a:grpFill/>
            </p:grpSpPr>
            <p:sp>
              <p:nvSpPr>
                <p:cNvPr id="18" name="Freeform 12">
                  <a:extLst>
                    <a:ext uri="{FF2B5EF4-FFF2-40B4-BE49-F238E27FC236}">
                      <a16:creationId xmlns:a16="http://schemas.microsoft.com/office/drawing/2014/main" id="{A55FE5CF-7EEE-EB8F-CD09-59FA67B81F2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84050" y="3583766"/>
                  <a:ext cx="53830" cy="53740"/>
                </a:xfrm>
                <a:custGeom>
                  <a:avLst/>
                  <a:gdLst>
                    <a:gd name="T0" fmla="*/ 31 w 62"/>
                    <a:gd name="T1" fmla="*/ 62 h 62"/>
                    <a:gd name="T2" fmla="*/ 0 w 62"/>
                    <a:gd name="T3" fmla="*/ 31 h 62"/>
                    <a:gd name="T4" fmla="*/ 31 w 62"/>
                    <a:gd name="T5" fmla="*/ 0 h 62"/>
                    <a:gd name="T6" fmla="*/ 62 w 62"/>
                    <a:gd name="T7" fmla="*/ 31 h 62"/>
                    <a:gd name="T8" fmla="*/ 31 w 62"/>
                    <a:gd name="T9" fmla="*/ 62 h 62"/>
                    <a:gd name="T10" fmla="*/ 31 w 62"/>
                    <a:gd name="T11" fmla="*/ 11 h 62"/>
                    <a:gd name="T12" fmla="*/ 11 w 62"/>
                    <a:gd name="T13" fmla="*/ 31 h 62"/>
                    <a:gd name="T14" fmla="*/ 31 w 62"/>
                    <a:gd name="T15" fmla="*/ 51 h 62"/>
                    <a:gd name="T16" fmla="*/ 51 w 62"/>
                    <a:gd name="T17" fmla="*/ 31 h 62"/>
                    <a:gd name="T18" fmla="*/ 31 w 62"/>
                    <a:gd name="T19" fmla="*/ 11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2" h="62">
                      <a:moveTo>
                        <a:pt x="31" y="62"/>
                      </a:moveTo>
                      <a:cubicBezTo>
                        <a:pt x="14" y="62"/>
                        <a:pt x="0" y="48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48" y="0"/>
                        <a:pt x="62" y="14"/>
                        <a:pt x="62" y="31"/>
                      </a:cubicBezTo>
                      <a:cubicBezTo>
                        <a:pt x="62" y="48"/>
                        <a:pt x="48" y="62"/>
                        <a:pt x="31" y="62"/>
                      </a:cubicBezTo>
                      <a:close/>
                      <a:moveTo>
                        <a:pt x="31" y="11"/>
                      </a:moveTo>
                      <a:cubicBezTo>
                        <a:pt x="20" y="11"/>
                        <a:pt x="11" y="20"/>
                        <a:pt x="11" y="31"/>
                      </a:cubicBezTo>
                      <a:cubicBezTo>
                        <a:pt x="11" y="42"/>
                        <a:pt x="20" y="51"/>
                        <a:pt x="31" y="51"/>
                      </a:cubicBezTo>
                      <a:cubicBezTo>
                        <a:pt x="42" y="51"/>
                        <a:pt x="51" y="42"/>
                        <a:pt x="51" y="31"/>
                      </a:cubicBezTo>
                      <a:cubicBezTo>
                        <a:pt x="51" y="20"/>
                        <a:pt x="42" y="11"/>
                        <a:pt x="31" y="11"/>
                      </a:cubicBezTo>
                      <a:close/>
                    </a:path>
                  </a:pathLst>
                </a:custGeom>
                <a:grp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36396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9" name="Freeform 13">
                  <a:extLst>
                    <a:ext uri="{FF2B5EF4-FFF2-40B4-BE49-F238E27FC236}">
                      <a16:creationId xmlns:a16="http://schemas.microsoft.com/office/drawing/2014/main" id="{26D11D1E-6359-2B0E-C2C6-87B93983FD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60980" y="3643355"/>
                  <a:ext cx="100336" cy="54471"/>
                </a:xfrm>
                <a:custGeom>
                  <a:avLst/>
                  <a:gdLst>
                    <a:gd name="T0" fmla="*/ 111 w 116"/>
                    <a:gd name="T1" fmla="*/ 63 h 63"/>
                    <a:gd name="T2" fmla="*/ 105 w 116"/>
                    <a:gd name="T3" fmla="*/ 58 h 63"/>
                    <a:gd name="T4" fmla="*/ 58 w 116"/>
                    <a:gd name="T5" fmla="*/ 11 h 63"/>
                    <a:gd name="T6" fmla="*/ 11 w 116"/>
                    <a:gd name="T7" fmla="*/ 58 h 63"/>
                    <a:gd name="T8" fmla="*/ 6 w 116"/>
                    <a:gd name="T9" fmla="*/ 63 h 63"/>
                    <a:gd name="T10" fmla="*/ 0 w 116"/>
                    <a:gd name="T11" fmla="*/ 58 h 63"/>
                    <a:gd name="T12" fmla="*/ 58 w 116"/>
                    <a:gd name="T13" fmla="*/ 0 h 63"/>
                    <a:gd name="T14" fmla="*/ 116 w 116"/>
                    <a:gd name="T15" fmla="*/ 58 h 63"/>
                    <a:gd name="T16" fmla="*/ 111 w 116"/>
                    <a:gd name="T17" fmla="*/ 63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6" h="63">
                      <a:moveTo>
                        <a:pt x="111" y="63"/>
                      </a:moveTo>
                      <a:cubicBezTo>
                        <a:pt x="108" y="63"/>
                        <a:pt x="105" y="61"/>
                        <a:pt x="105" y="58"/>
                      </a:cubicBezTo>
                      <a:cubicBezTo>
                        <a:pt x="105" y="32"/>
                        <a:pt x="84" y="11"/>
                        <a:pt x="58" y="11"/>
                      </a:cubicBezTo>
                      <a:cubicBezTo>
                        <a:pt x="32" y="11"/>
                        <a:pt x="11" y="32"/>
                        <a:pt x="11" y="58"/>
                      </a:cubicBezTo>
                      <a:cubicBezTo>
                        <a:pt x="11" y="61"/>
                        <a:pt x="9" y="63"/>
                        <a:pt x="6" y="63"/>
                      </a:cubicBezTo>
                      <a:cubicBezTo>
                        <a:pt x="3" y="63"/>
                        <a:pt x="0" y="61"/>
                        <a:pt x="0" y="58"/>
                      </a:cubicBezTo>
                      <a:cubicBezTo>
                        <a:pt x="0" y="26"/>
                        <a:pt x="26" y="0"/>
                        <a:pt x="58" y="0"/>
                      </a:cubicBezTo>
                      <a:cubicBezTo>
                        <a:pt x="90" y="0"/>
                        <a:pt x="116" y="26"/>
                        <a:pt x="116" y="58"/>
                      </a:cubicBezTo>
                      <a:cubicBezTo>
                        <a:pt x="116" y="61"/>
                        <a:pt x="114" y="63"/>
                        <a:pt x="111" y="63"/>
                      </a:cubicBezTo>
                      <a:close/>
                    </a:path>
                  </a:pathLst>
                </a:custGeom>
                <a:grp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36396E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4" name="Text Box 20">
              <a:extLst>
                <a:ext uri="{FF2B5EF4-FFF2-40B4-BE49-F238E27FC236}">
                  <a16:creationId xmlns:a16="http://schemas.microsoft.com/office/drawing/2014/main" id="{C09F3AA6-D368-BB8E-1EA1-EA9309141327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232945" y="4764993"/>
              <a:ext cx="1140312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dirty="0">
                  <a:solidFill>
                    <a:srgbClr val="8CC0CE"/>
                  </a:solidFill>
                  <a:cs typeface="+mn-ea"/>
                  <a:sym typeface="+mn-lt"/>
                </a:rPr>
                <a:t>XX.XX.20XX</a:t>
              </a:r>
              <a:endParaRPr lang="zh-CN" altLang="en-US" sz="1400" dirty="0">
                <a:solidFill>
                  <a:srgbClr val="8CC0CE"/>
                </a:solidFill>
                <a:cs typeface="+mn-ea"/>
                <a:sym typeface="+mn-lt"/>
              </a:endParaRP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AE6014CF-5EAD-206E-8FBD-8C314F205A82}"/>
                </a:ext>
              </a:extLst>
            </p:cNvPr>
            <p:cNvSpPr/>
            <p:nvPr/>
          </p:nvSpPr>
          <p:spPr>
            <a:xfrm>
              <a:off x="4705028" y="4751931"/>
              <a:ext cx="2048831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dirty="0">
                  <a:solidFill>
                    <a:srgbClr val="8CC0CE"/>
                  </a:solidFill>
                  <a:cs typeface="+mn-ea"/>
                  <a:sym typeface="+mn-lt"/>
                </a:rPr>
                <a:t>Report </a:t>
              </a:r>
              <a:r>
                <a:rPr lang="zh-CN" altLang="en-US" sz="1400" dirty="0">
                  <a:solidFill>
                    <a:srgbClr val="8CC0CE"/>
                  </a:solidFill>
                  <a:cs typeface="+mn-ea"/>
                  <a:sym typeface="+mn-lt"/>
                </a:rPr>
                <a:t>：</a:t>
              </a:r>
              <a:r>
                <a:rPr lang="en-US" altLang="zh-CN" sz="1400" dirty="0">
                  <a:solidFill>
                    <a:srgbClr val="8CC0CE"/>
                  </a:solidFill>
                  <a:cs typeface="+mn-ea"/>
                  <a:sym typeface="+mn-lt"/>
                </a:rPr>
                <a:t>freeppt7.com</a:t>
              </a:r>
              <a:endParaRPr lang="zh-CN" altLang="en-US" sz="1400" dirty="0">
                <a:solidFill>
                  <a:srgbClr val="8CC0CE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a14="http://schemas.microsoft.com/office/drawing/2010/main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椭圆 58"/>
          <p:cNvSpPr>
            <a:spLocks noChangeAspect="1"/>
          </p:cNvSpPr>
          <p:nvPr/>
        </p:nvSpPr>
        <p:spPr>
          <a:xfrm flipV="1">
            <a:off x="7718207" y="2428595"/>
            <a:ext cx="1234104" cy="123410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 sz="1707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0" name="椭圆 59"/>
          <p:cNvSpPr/>
          <p:nvPr/>
        </p:nvSpPr>
        <p:spPr>
          <a:xfrm flipV="1">
            <a:off x="7672983" y="2420630"/>
            <a:ext cx="1324552" cy="1324551"/>
          </a:xfrm>
          <a:prstGeom prst="ellipse">
            <a:avLst/>
          </a:prstGeom>
          <a:noFill/>
          <a:ln w="25400" cap="flat" cmpd="sng" algn="ctr">
            <a:solidFill>
              <a:schemeClr val="accent4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lnSpc>
                <a:spcPct val="130000"/>
              </a:lnSpc>
              <a:defRPr/>
            </a:pPr>
            <a:endParaRPr lang="en-US" sz="1707" kern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6" name="椭圆 55"/>
          <p:cNvSpPr>
            <a:spLocks noChangeAspect="1"/>
          </p:cNvSpPr>
          <p:nvPr/>
        </p:nvSpPr>
        <p:spPr>
          <a:xfrm flipV="1">
            <a:off x="4588211" y="1476199"/>
            <a:ext cx="1234104" cy="123410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 sz="1707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7" name="椭圆 56"/>
          <p:cNvSpPr/>
          <p:nvPr/>
        </p:nvSpPr>
        <p:spPr>
          <a:xfrm flipV="1">
            <a:off x="4542987" y="1468234"/>
            <a:ext cx="1324552" cy="1324551"/>
          </a:xfrm>
          <a:prstGeom prst="ellipse">
            <a:avLst/>
          </a:prstGeom>
          <a:noFill/>
          <a:ln w="25400" cap="flat" cmpd="sng" algn="ctr">
            <a:solidFill>
              <a:schemeClr val="accent2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lnSpc>
                <a:spcPct val="130000"/>
              </a:lnSpc>
              <a:defRPr/>
            </a:pPr>
            <a:endParaRPr lang="en-US" sz="1707" kern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3" name="椭圆 52"/>
          <p:cNvSpPr>
            <a:spLocks noChangeAspect="1"/>
          </p:cNvSpPr>
          <p:nvPr/>
        </p:nvSpPr>
        <p:spPr>
          <a:xfrm>
            <a:off x="6155111" y="3599741"/>
            <a:ext cx="1234104" cy="123410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 sz="1707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4" name="椭圆 53"/>
          <p:cNvSpPr/>
          <p:nvPr/>
        </p:nvSpPr>
        <p:spPr>
          <a:xfrm>
            <a:off x="6109887" y="3517258"/>
            <a:ext cx="1324552" cy="1324551"/>
          </a:xfrm>
          <a:prstGeom prst="ellipse">
            <a:avLst/>
          </a:prstGeom>
          <a:noFill/>
          <a:ln w="25400" cap="flat" cmpd="sng" algn="ctr">
            <a:solidFill>
              <a:schemeClr val="accent3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lnSpc>
                <a:spcPct val="130000"/>
              </a:lnSpc>
              <a:defRPr/>
            </a:pPr>
            <a:endParaRPr lang="en-US" sz="1707" kern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" name="椭圆 1"/>
          <p:cNvSpPr>
            <a:spLocks noChangeAspect="1"/>
          </p:cNvSpPr>
          <p:nvPr/>
        </p:nvSpPr>
        <p:spPr>
          <a:xfrm>
            <a:off x="3035733" y="2890149"/>
            <a:ext cx="1234104" cy="12341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 sz="1707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2990509" y="2807666"/>
            <a:ext cx="1324552" cy="1324551"/>
          </a:xfrm>
          <a:prstGeom prst="ellipse">
            <a:avLst/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lnSpc>
                <a:spcPct val="130000"/>
              </a:lnSpc>
              <a:defRPr/>
            </a:pPr>
            <a:endParaRPr lang="en-US" sz="1707" kern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2" name="任意多边形 91"/>
          <p:cNvSpPr/>
          <p:nvPr/>
        </p:nvSpPr>
        <p:spPr>
          <a:xfrm>
            <a:off x="2801299" y="1146090"/>
            <a:ext cx="6362140" cy="3943133"/>
          </a:xfrm>
          <a:custGeom>
            <a:avLst/>
            <a:gdLst>
              <a:gd name="connsiteX0" fmla="*/ 0 w 6362490"/>
              <a:gd name="connsiteY0" fmla="*/ 0 h 3943350"/>
              <a:gd name="connsiteX1" fmla="*/ 124745 w 6362490"/>
              <a:gd name="connsiteY1" fmla="*/ 0 h 3943350"/>
              <a:gd name="connsiteX2" fmla="*/ 127386 w 6362490"/>
              <a:gd name="connsiteY2" fmla="*/ 2342389 h 3943350"/>
              <a:gd name="connsiteX3" fmla="*/ 839287 w 6362490"/>
              <a:gd name="connsiteY3" fmla="*/ 3054291 h 3943350"/>
              <a:gd name="connsiteX4" fmla="*/ 1551189 w 6362490"/>
              <a:gd name="connsiteY4" fmla="*/ 2342389 h 3943350"/>
              <a:gd name="connsiteX5" fmla="*/ 1551189 w 6362490"/>
              <a:gd name="connsiteY5" fmla="*/ 1981351 h 3943350"/>
              <a:gd name="connsiteX6" fmla="*/ 1549988 w 6362490"/>
              <a:gd name="connsiteY6" fmla="*/ 1981351 h 3943350"/>
              <a:gd name="connsiteX7" fmla="*/ 1549988 w 6362490"/>
              <a:gd name="connsiteY7" fmla="*/ 890136 h 3943350"/>
              <a:gd name="connsiteX8" fmla="*/ 2395680 w 6362490"/>
              <a:gd name="connsiteY8" fmla="*/ 44445 h 3943350"/>
              <a:gd name="connsiteX9" fmla="*/ 3241372 w 6362490"/>
              <a:gd name="connsiteY9" fmla="*/ 890136 h 3943350"/>
              <a:gd name="connsiteX10" fmla="*/ 3241372 w 6362490"/>
              <a:gd name="connsiteY10" fmla="*/ 1129490 h 3943350"/>
              <a:gd name="connsiteX11" fmla="*/ 3241916 w 6362490"/>
              <a:gd name="connsiteY11" fmla="*/ 1129217 h 3943350"/>
              <a:gd name="connsiteX12" fmla="*/ 3241925 w 6362490"/>
              <a:gd name="connsiteY12" fmla="*/ 1135660 h 3943350"/>
              <a:gd name="connsiteX13" fmla="*/ 3242933 w 6362490"/>
              <a:gd name="connsiteY13" fmla="*/ 1135660 h 3943350"/>
              <a:gd name="connsiteX14" fmla="*/ 3241927 w 6362490"/>
              <a:gd name="connsiteY14" fmla="*/ 1137714 h 3943350"/>
              <a:gd name="connsiteX15" fmla="*/ 3242536 w 6362490"/>
              <a:gd name="connsiteY15" fmla="*/ 1604002 h 3943350"/>
              <a:gd name="connsiteX16" fmla="*/ 3245885 w 6362490"/>
              <a:gd name="connsiteY16" fmla="*/ 3056632 h 3943350"/>
              <a:gd name="connsiteX17" fmla="*/ 3957787 w 6362490"/>
              <a:gd name="connsiteY17" fmla="*/ 3768533 h 3943350"/>
              <a:gd name="connsiteX18" fmla="*/ 4669689 w 6362490"/>
              <a:gd name="connsiteY18" fmla="*/ 3056632 h 3943350"/>
              <a:gd name="connsiteX19" fmla="*/ 4669689 w 6362490"/>
              <a:gd name="connsiteY19" fmla="*/ 2851060 h 3943350"/>
              <a:gd name="connsiteX20" fmla="*/ 4671107 w 6362490"/>
              <a:gd name="connsiteY20" fmla="*/ 2851060 h 3943350"/>
              <a:gd name="connsiteX21" fmla="*/ 4671107 w 6362490"/>
              <a:gd name="connsiteY21" fmla="*/ 1858589 h 3943350"/>
              <a:gd name="connsiteX22" fmla="*/ 5516799 w 6362490"/>
              <a:gd name="connsiteY22" fmla="*/ 1012900 h 3943350"/>
              <a:gd name="connsiteX23" fmla="*/ 6362490 w 6362490"/>
              <a:gd name="connsiteY23" fmla="*/ 1858589 h 3943350"/>
              <a:gd name="connsiteX24" fmla="*/ 6362490 w 6362490"/>
              <a:gd name="connsiteY24" fmla="*/ 3943350 h 3943350"/>
              <a:gd name="connsiteX25" fmla="*/ 6235105 w 6362490"/>
              <a:gd name="connsiteY25" fmla="*/ 3943350 h 3943350"/>
              <a:gd name="connsiteX26" fmla="*/ 6235105 w 6362490"/>
              <a:gd name="connsiteY26" fmla="*/ 1900225 h 3943350"/>
              <a:gd name="connsiteX27" fmla="*/ 5523204 w 6362490"/>
              <a:gd name="connsiteY27" fmla="*/ 1188323 h 3943350"/>
              <a:gd name="connsiteX28" fmla="*/ 4811302 w 6362490"/>
              <a:gd name="connsiteY28" fmla="*/ 1900225 h 3943350"/>
              <a:gd name="connsiteX29" fmla="*/ 4811302 w 6362490"/>
              <a:gd name="connsiteY29" fmla="*/ 3101551 h 3943350"/>
              <a:gd name="connsiteX30" fmla="*/ 4809718 w 6362490"/>
              <a:gd name="connsiteY30" fmla="*/ 3101551 h 3943350"/>
              <a:gd name="connsiteX31" fmla="*/ 4050459 w 6362490"/>
              <a:gd name="connsiteY31" fmla="*/ 3939612 h 3943350"/>
              <a:gd name="connsiteX32" fmla="*/ 3976260 w 6362490"/>
              <a:gd name="connsiteY32" fmla="*/ 3943350 h 3943350"/>
              <a:gd name="connsiteX33" fmla="*/ 3952152 w 6362490"/>
              <a:gd name="connsiteY33" fmla="*/ 3943350 h 3943350"/>
              <a:gd name="connsiteX34" fmla="*/ 3877725 w 6362490"/>
              <a:gd name="connsiteY34" fmla="*/ 3939592 h 3943350"/>
              <a:gd name="connsiteX35" fmla="*/ 3118500 w 6362490"/>
              <a:gd name="connsiteY35" fmla="*/ 3098267 h 3943350"/>
              <a:gd name="connsiteX36" fmla="*/ 3118500 w 6362490"/>
              <a:gd name="connsiteY36" fmla="*/ 1457294 h 3943350"/>
              <a:gd name="connsiteX37" fmla="*/ 3119322 w 6362490"/>
              <a:gd name="connsiteY37" fmla="*/ 1269729 h 3943350"/>
              <a:gd name="connsiteX38" fmla="*/ 3117559 w 6362490"/>
              <a:gd name="connsiteY38" fmla="*/ 1158072 h 3943350"/>
              <a:gd name="connsiteX39" fmla="*/ 3113987 w 6362490"/>
              <a:gd name="connsiteY39" fmla="*/ 931771 h 3943350"/>
              <a:gd name="connsiteX40" fmla="*/ 2402085 w 6362490"/>
              <a:gd name="connsiteY40" fmla="*/ 219870 h 3943350"/>
              <a:gd name="connsiteX41" fmla="*/ 1690183 w 6362490"/>
              <a:gd name="connsiteY41" fmla="*/ 931771 h 3943350"/>
              <a:gd name="connsiteX42" fmla="*/ 1690183 w 6362490"/>
              <a:gd name="connsiteY42" fmla="*/ 1292810 h 3943350"/>
              <a:gd name="connsiteX43" fmla="*/ 1691384 w 6362490"/>
              <a:gd name="connsiteY43" fmla="*/ 1292810 h 3943350"/>
              <a:gd name="connsiteX44" fmla="*/ 1691384 w 6362490"/>
              <a:gd name="connsiteY44" fmla="*/ 2384025 h 3943350"/>
              <a:gd name="connsiteX45" fmla="*/ 845693 w 6362490"/>
              <a:gd name="connsiteY45" fmla="*/ 3229716 h 3943350"/>
              <a:gd name="connsiteX46" fmla="*/ 0 w 6362490"/>
              <a:gd name="connsiteY46" fmla="*/ 2384025 h 3943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6362490" h="3943350">
                <a:moveTo>
                  <a:pt x="0" y="0"/>
                </a:moveTo>
                <a:lnTo>
                  <a:pt x="124745" y="0"/>
                </a:lnTo>
                <a:lnTo>
                  <a:pt x="127386" y="2342389"/>
                </a:lnTo>
                <a:cubicBezTo>
                  <a:pt x="127386" y="2735562"/>
                  <a:pt x="446115" y="3054291"/>
                  <a:pt x="839287" y="3054291"/>
                </a:cubicBezTo>
                <a:cubicBezTo>
                  <a:pt x="1232460" y="3054291"/>
                  <a:pt x="1551189" y="2735562"/>
                  <a:pt x="1551189" y="2342389"/>
                </a:cubicBezTo>
                <a:lnTo>
                  <a:pt x="1551189" y="1981351"/>
                </a:lnTo>
                <a:lnTo>
                  <a:pt x="1549988" y="1981351"/>
                </a:lnTo>
                <a:lnTo>
                  <a:pt x="1549988" y="890136"/>
                </a:lnTo>
                <a:cubicBezTo>
                  <a:pt x="1549988" y="423073"/>
                  <a:pt x="1928618" y="44445"/>
                  <a:pt x="2395680" y="44445"/>
                </a:cubicBezTo>
                <a:cubicBezTo>
                  <a:pt x="2862743" y="44445"/>
                  <a:pt x="3241372" y="423073"/>
                  <a:pt x="3241372" y="890136"/>
                </a:cubicBezTo>
                <a:lnTo>
                  <a:pt x="3241372" y="1129490"/>
                </a:lnTo>
                <a:lnTo>
                  <a:pt x="3241916" y="1129217"/>
                </a:lnTo>
                <a:lnTo>
                  <a:pt x="3241925" y="1135660"/>
                </a:lnTo>
                <a:lnTo>
                  <a:pt x="3242933" y="1135660"/>
                </a:lnTo>
                <a:lnTo>
                  <a:pt x="3241927" y="1137714"/>
                </a:lnTo>
                <a:lnTo>
                  <a:pt x="3242536" y="1604002"/>
                </a:lnTo>
                <a:cubicBezTo>
                  <a:pt x="3243653" y="2088212"/>
                  <a:pt x="3245885" y="2593630"/>
                  <a:pt x="3245885" y="3056632"/>
                </a:cubicBezTo>
                <a:cubicBezTo>
                  <a:pt x="3245885" y="3449805"/>
                  <a:pt x="3564614" y="3768533"/>
                  <a:pt x="3957787" y="3768533"/>
                </a:cubicBezTo>
                <a:cubicBezTo>
                  <a:pt x="4350960" y="3768533"/>
                  <a:pt x="4669689" y="3449805"/>
                  <a:pt x="4669689" y="3056632"/>
                </a:cubicBezTo>
                <a:lnTo>
                  <a:pt x="4669689" y="2851060"/>
                </a:lnTo>
                <a:lnTo>
                  <a:pt x="4671107" y="2851060"/>
                </a:lnTo>
                <a:lnTo>
                  <a:pt x="4671107" y="1858589"/>
                </a:lnTo>
                <a:cubicBezTo>
                  <a:pt x="4671107" y="1391528"/>
                  <a:pt x="5049736" y="1012900"/>
                  <a:pt x="5516799" y="1012900"/>
                </a:cubicBezTo>
                <a:cubicBezTo>
                  <a:pt x="5983861" y="1012900"/>
                  <a:pt x="6362490" y="1391528"/>
                  <a:pt x="6362490" y="1858589"/>
                </a:cubicBezTo>
                <a:lnTo>
                  <a:pt x="6362490" y="3943350"/>
                </a:lnTo>
                <a:lnTo>
                  <a:pt x="6235105" y="3943350"/>
                </a:lnTo>
                <a:lnTo>
                  <a:pt x="6235105" y="1900225"/>
                </a:lnTo>
                <a:cubicBezTo>
                  <a:pt x="6235105" y="1507052"/>
                  <a:pt x="5916375" y="1188323"/>
                  <a:pt x="5523204" y="1188323"/>
                </a:cubicBezTo>
                <a:cubicBezTo>
                  <a:pt x="5130030" y="1188323"/>
                  <a:pt x="4811302" y="1507052"/>
                  <a:pt x="4811302" y="1900225"/>
                </a:cubicBezTo>
                <a:lnTo>
                  <a:pt x="4811302" y="3101551"/>
                </a:lnTo>
                <a:lnTo>
                  <a:pt x="4809718" y="3101551"/>
                </a:lnTo>
                <a:cubicBezTo>
                  <a:pt x="4808208" y="3538006"/>
                  <a:pt x="4475933" y="3896505"/>
                  <a:pt x="4050459" y="3939612"/>
                </a:cubicBezTo>
                <a:lnTo>
                  <a:pt x="3976260" y="3943350"/>
                </a:lnTo>
                <a:lnTo>
                  <a:pt x="3952152" y="3943350"/>
                </a:lnTo>
                <a:lnTo>
                  <a:pt x="3877725" y="3939592"/>
                </a:lnTo>
                <a:cubicBezTo>
                  <a:pt x="3451281" y="3896284"/>
                  <a:pt x="3118500" y="3536138"/>
                  <a:pt x="3118500" y="3098267"/>
                </a:cubicBezTo>
                <a:lnTo>
                  <a:pt x="3118500" y="1457294"/>
                </a:lnTo>
                <a:lnTo>
                  <a:pt x="3119322" y="1269729"/>
                </a:lnTo>
                <a:lnTo>
                  <a:pt x="3117559" y="1158072"/>
                </a:lnTo>
                <a:cubicBezTo>
                  <a:pt x="3115773" y="1082242"/>
                  <a:pt x="3113987" y="1006411"/>
                  <a:pt x="3113987" y="931771"/>
                </a:cubicBezTo>
                <a:cubicBezTo>
                  <a:pt x="3113987" y="538599"/>
                  <a:pt x="2795258" y="219870"/>
                  <a:pt x="2402085" y="219870"/>
                </a:cubicBezTo>
                <a:cubicBezTo>
                  <a:pt x="2008913" y="219870"/>
                  <a:pt x="1690183" y="538599"/>
                  <a:pt x="1690183" y="931771"/>
                </a:cubicBezTo>
                <a:lnTo>
                  <a:pt x="1690183" y="1292810"/>
                </a:lnTo>
                <a:lnTo>
                  <a:pt x="1691384" y="1292810"/>
                </a:lnTo>
                <a:lnTo>
                  <a:pt x="1691384" y="2384025"/>
                </a:lnTo>
                <a:cubicBezTo>
                  <a:pt x="1691384" y="2851087"/>
                  <a:pt x="1312755" y="3229716"/>
                  <a:pt x="845693" y="3229716"/>
                </a:cubicBezTo>
                <a:cubicBezTo>
                  <a:pt x="378631" y="3229716"/>
                  <a:pt x="0" y="2851087"/>
                  <a:pt x="0" y="238402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txBody>
          <a:bodyPr wrap="square" rtlCol="0" anchor="ctr">
            <a:noAutofit/>
          </a:bodyPr>
          <a:lstStyle/>
          <a:p>
            <a:pPr algn="ctr">
              <a:lnSpc>
                <a:spcPct val="130000"/>
              </a:lnSpc>
              <a:defRPr/>
            </a:pPr>
            <a:endParaRPr lang="en-US" sz="1707" kern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8" name="Freeform 122"/>
          <p:cNvSpPr/>
          <p:nvPr/>
        </p:nvSpPr>
        <p:spPr bwMode="auto">
          <a:xfrm>
            <a:off x="4989275" y="1914694"/>
            <a:ext cx="431976" cy="357108"/>
          </a:xfrm>
          <a:custGeom>
            <a:avLst/>
            <a:gdLst>
              <a:gd name="T0" fmla="*/ 640 w 652"/>
              <a:gd name="T1" fmla="*/ 527 h 539"/>
              <a:gd name="T2" fmla="*/ 640 w 652"/>
              <a:gd name="T3" fmla="*/ 518 h 539"/>
              <a:gd name="T4" fmla="*/ 21 w 652"/>
              <a:gd name="T5" fmla="*/ 518 h 539"/>
              <a:gd name="T6" fmla="*/ 21 w 652"/>
              <a:gd name="T7" fmla="*/ 24 h 539"/>
              <a:gd name="T8" fmla="*/ 628 w 652"/>
              <a:gd name="T9" fmla="*/ 24 h 539"/>
              <a:gd name="T10" fmla="*/ 628 w 652"/>
              <a:gd name="T11" fmla="*/ 527 h 539"/>
              <a:gd name="T12" fmla="*/ 640 w 652"/>
              <a:gd name="T13" fmla="*/ 527 h 539"/>
              <a:gd name="T14" fmla="*/ 640 w 652"/>
              <a:gd name="T15" fmla="*/ 518 h 539"/>
              <a:gd name="T16" fmla="*/ 640 w 652"/>
              <a:gd name="T17" fmla="*/ 527 h 539"/>
              <a:gd name="T18" fmla="*/ 652 w 652"/>
              <a:gd name="T19" fmla="*/ 527 h 539"/>
              <a:gd name="T20" fmla="*/ 652 w 652"/>
              <a:gd name="T21" fmla="*/ 0 h 539"/>
              <a:gd name="T22" fmla="*/ 0 w 652"/>
              <a:gd name="T23" fmla="*/ 0 h 539"/>
              <a:gd name="T24" fmla="*/ 0 w 652"/>
              <a:gd name="T25" fmla="*/ 539 h 539"/>
              <a:gd name="T26" fmla="*/ 652 w 652"/>
              <a:gd name="T27" fmla="*/ 539 h 539"/>
              <a:gd name="T28" fmla="*/ 652 w 652"/>
              <a:gd name="T29" fmla="*/ 527 h 539"/>
              <a:gd name="T30" fmla="*/ 640 w 652"/>
              <a:gd name="T31" fmla="*/ 527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52" h="539">
                <a:moveTo>
                  <a:pt x="640" y="527"/>
                </a:moveTo>
                <a:lnTo>
                  <a:pt x="640" y="518"/>
                </a:lnTo>
                <a:lnTo>
                  <a:pt x="21" y="518"/>
                </a:lnTo>
                <a:lnTo>
                  <a:pt x="21" y="24"/>
                </a:lnTo>
                <a:lnTo>
                  <a:pt x="628" y="24"/>
                </a:lnTo>
                <a:lnTo>
                  <a:pt x="628" y="527"/>
                </a:lnTo>
                <a:lnTo>
                  <a:pt x="640" y="527"/>
                </a:lnTo>
                <a:lnTo>
                  <a:pt x="640" y="518"/>
                </a:lnTo>
                <a:lnTo>
                  <a:pt x="640" y="527"/>
                </a:lnTo>
                <a:lnTo>
                  <a:pt x="652" y="527"/>
                </a:lnTo>
                <a:lnTo>
                  <a:pt x="652" y="0"/>
                </a:lnTo>
                <a:lnTo>
                  <a:pt x="0" y="0"/>
                </a:lnTo>
                <a:lnTo>
                  <a:pt x="0" y="539"/>
                </a:lnTo>
                <a:lnTo>
                  <a:pt x="652" y="539"/>
                </a:lnTo>
                <a:lnTo>
                  <a:pt x="652" y="527"/>
                </a:lnTo>
                <a:lnTo>
                  <a:pt x="640" y="52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35" tIns="45717" rIns="91435" bIns="45717" numCol="1" anchor="t" anchorCtr="0" compatLnSpc="1"/>
          <a:lstStyle/>
          <a:p>
            <a:pPr>
              <a:lnSpc>
                <a:spcPct val="130000"/>
              </a:lnSpc>
            </a:pPr>
            <a:endParaRPr lang="zh-CN" altLang="en-US" sz="1707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9" name="Freeform 123"/>
          <p:cNvSpPr/>
          <p:nvPr/>
        </p:nvSpPr>
        <p:spPr bwMode="auto">
          <a:xfrm>
            <a:off x="5019088" y="2053828"/>
            <a:ext cx="369035" cy="188161"/>
          </a:xfrm>
          <a:custGeom>
            <a:avLst/>
            <a:gdLst>
              <a:gd name="T0" fmla="*/ 0 w 557"/>
              <a:gd name="T1" fmla="*/ 0 h 284"/>
              <a:gd name="T2" fmla="*/ 125 w 557"/>
              <a:gd name="T3" fmla="*/ 126 h 284"/>
              <a:gd name="T4" fmla="*/ 191 w 557"/>
              <a:gd name="T5" fmla="*/ 59 h 284"/>
              <a:gd name="T6" fmla="*/ 257 w 557"/>
              <a:gd name="T7" fmla="*/ 126 h 284"/>
              <a:gd name="T8" fmla="*/ 300 w 557"/>
              <a:gd name="T9" fmla="*/ 83 h 284"/>
              <a:gd name="T10" fmla="*/ 342 w 557"/>
              <a:gd name="T11" fmla="*/ 126 h 284"/>
              <a:gd name="T12" fmla="*/ 489 w 557"/>
              <a:gd name="T13" fmla="*/ 59 h 284"/>
              <a:gd name="T14" fmla="*/ 557 w 557"/>
              <a:gd name="T15" fmla="*/ 126 h 284"/>
              <a:gd name="T16" fmla="*/ 557 w 557"/>
              <a:gd name="T17" fmla="*/ 284 h 284"/>
              <a:gd name="T18" fmla="*/ 0 w 557"/>
              <a:gd name="T19" fmla="*/ 284 h 284"/>
              <a:gd name="T20" fmla="*/ 0 w 557"/>
              <a:gd name="T21" fmla="*/ 0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57" h="284">
                <a:moveTo>
                  <a:pt x="0" y="0"/>
                </a:moveTo>
                <a:lnTo>
                  <a:pt x="125" y="126"/>
                </a:lnTo>
                <a:lnTo>
                  <a:pt x="191" y="59"/>
                </a:lnTo>
                <a:lnTo>
                  <a:pt x="257" y="126"/>
                </a:lnTo>
                <a:lnTo>
                  <a:pt x="300" y="83"/>
                </a:lnTo>
                <a:lnTo>
                  <a:pt x="342" y="126"/>
                </a:lnTo>
                <a:lnTo>
                  <a:pt x="489" y="59"/>
                </a:lnTo>
                <a:lnTo>
                  <a:pt x="557" y="126"/>
                </a:lnTo>
                <a:lnTo>
                  <a:pt x="557" y="284"/>
                </a:lnTo>
                <a:lnTo>
                  <a:pt x="0" y="28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35" tIns="45717" rIns="91435" bIns="45717" numCol="1" anchor="t" anchorCtr="0" compatLnSpc="1"/>
          <a:lstStyle/>
          <a:p>
            <a:pPr>
              <a:lnSpc>
                <a:spcPct val="130000"/>
              </a:lnSpc>
            </a:pPr>
            <a:endParaRPr lang="zh-CN" altLang="en-US" sz="1707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0" name="Oval 124"/>
          <p:cNvSpPr>
            <a:spLocks noChangeArrowheads="1"/>
          </p:cNvSpPr>
          <p:nvPr/>
        </p:nvSpPr>
        <p:spPr bwMode="auto">
          <a:xfrm>
            <a:off x="5253630" y="1997511"/>
            <a:ext cx="60953" cy="6294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35" tIns="45717" rIns="91435" bIns="45717" numCol="1" anchor="t" anchorCtr="0" compatLnSpc="1"/>
          <a:lstStyle/>
          <a:p>
            <a:pPr>
              <a:lnSpc>
                <a:spcPct val="130000"/>
              </a:lnSpc>
            </a:pPr>
            <a:endParaRPr lang="zh-CN" altLang="en-US" sz="1707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103" name="组合 102"/>
          <p:cNvGrpSpPr/>
          <p:nvPr/>
        </p:nvGrpSpPr>
        <p:grpSpPr>
          <a:xfrm>
            <a:off x="3452023" y="3294219"/>
            <a:ext cx="401525" cy="425959"/>
            <a:chOff x="2733675" y="2868613"/>
            <a:chExt cx="1382713" cy="1466851"/>
          </a:xfrm>
          <a:solidFill>
            <a:schemeClr val="bg1"/>
          </a:solidFill>
        </p:grpSpPr>
        <p:sp>
          <p:nvSpPr>
            <p:cNvPr id="104" name="Freeform 46"/>
            <p:cNvSpPr>
              <a:spLocks noEditPoints="1"/>
            </p:cNvSpPr>
            <p:nvPr/>
          </p:nvSpPr>
          <p:spPr bwMode="auto">
            <a:xfrm>
              <a:off x="3016250" y="3105151"/>
              <a:ext cx="815975" cy="1230313"/>
            </a:xfrm>
            <a:custGeom>
              <a:avLst/>
              <a:gdLst>
                <a:gd name="T0" fmla="*/ 143 w 286"/>
                <a:gd name="T1" fmla="*/ 263 h 430"/>
                <a:gd name="T2" fmla="*/ 98 w 286"/>
                <a:gd name="T3" fmla="*/ 308 h 430"/>
                <a:gd name="T4" fmla="*/ 143 w 286"/>
                <a:gd name="T5" fmla="*/ 353 h 430"/>
                <a:gd name="T6" fmla="*/ 189 w 286"/>
                <a:gd name="T7" fmla="*/ 308 h 430"/>
                <a:gd name="T8" fmla="*/ 143 w 286"/>
                <a:gd name="T9" fmla="*/ 263 h 430"/>
                <a:gd name="T10" fmla="*/ 246 w 286"/>
                <a:gd name="T11" fmla="*/ 0 h 430"/>
                <a:gd name="T12" fmla="*/ 40 w 286"/>
                <a:gd name="T13" fmla="*/ 0 h 430"/>
                <a:gd name="T14" fmla="*/ 0 w 286"/>
                <a:gd name="T15" fmla="*/ 40 h 430"/>
                <a:gd name="T16" fmla="*/ 0 w 286"/>
                <a:gd name="T17" fmla="*/ 390 h 430"/>
                <a:gd name="T18" fmla="*/ 40 w 286"/>
                <a:gd name="T19" fmla="*/ 430 h 430"/>
                <a:gd name="T20" fmla="*/ 246 w 286"/>
                <a:gd name="T21" fmla="*/ 430 h 430"/>
                <a:gd name="T22" fmla="*/ 286 w 286"/>
                <a:gd name="T23" fmla="*/ 390 h 430"/>
                <a:gd name="T24" fmla="*/ 286 w 286"/>
                <a:gd name="T25" fmla="*/ 40 h 430"/>
                <a:gd name="T26" fmla="*/ 246 w 286"/>
                <a:gd name="T27" fmla="*/ 0 h 430"/>
                <a:gd name="T28" fmla="*/ 143 w 286"/>
                <a:gd name="T29" fmla="*/ 400 h 430"/>
                <a:gd name="T30" fmla="*/ 51 w 286"/>
                <a:gd name="T31" fmla="*/ 308 h 430"/>
                <a:gd name="T32" fmla="*/ 143 w 286"/>
                <a:gd name="T33" fmla="*/ 216 h 430"/>
                <a:gd name="T34" fmla="*/ 235 w 286"/>
                <a:gd name="T35" fmla="*/ 308 h 430"/>
                <a:gd name="T36" fmla="*/ 143 w 286"/>
                <a:gd name="T37" fmla="*/ 400 h 430"/>
                <a:gd name="T38" fmla="*/ 259 w 286"/>
                <a:gd name="T39" fmla="*/ 166 h 430"/>
                <a:gd name="T40" fmla="*/ 235 w 286"/>
                <a:gd name="T41" fmla="*/ 190 h 430"/>
                <a:gd name="T42" fmla="*/ 51 w 286"/>
                <a:gd name="T43" fmla="*/ 190 h 430"/>
                <a:gd name="T44" fmla="*/ 27 w 286"/>
                <a:gd name="T45" fmla="*/ 166 h 430"/>
                <a:gd name="T46" fmla="*/ 27 w 286"/>
                <a:gd name="T47" fmla="*/ 52 h 430"/>
                <a:gd name="T48" fmla="*/ 51 w 286"/>
                <a:gd name="T49" fmla="*/ 28 h 430"/>
                <a:gd name="T50" fmla="*/ 235 w 286"/>
                <a:gd name="T51" fmla="*/ 28 h 430"/>
                <a:gd name="T52" fmla="*/ 259 w 286"/>
                <a:gd name="T53" fmla="*/ 52 h 430"/>
                <a:gd name="T54" fmla="*/ 259 w 286"/>
                <a:gd name="T55" fmla="*/ 166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86" h="430">
                  <a:moveTo>
                    <a:pt x="143" y="263"/>
                  </a:moveTo>
                  <a:cubicBezTo>
                    <a:pt x="118" y="263"/>
                    <a:pt x="98" y="283"/>
                    <a:pt x="98" y="308"/>
                  </a:cubicBezTo>
                  <a:cubicBezTo>
                    <a:pt x="98" y="333"/>
                    <a:pt x="118" y="353"/>
                    <a:pt x="143" y="353"/>
                  </a:cubicBezTo>
                  <a:cubicBezTo>
                    <a:pt x="168" y="353"/>
                    <a:pt x="189" y="333"/>
                    <a:pt x="189" y="308"/>
                  </a:cubicBezTo>
                  <a:cubicBezTo>
                    <a:pt x="189" y="283"/>
                    <a:pt x="168" y="263"/>
                    <a:pt x="143" y="263"/>
                  </a:cubicBezTo>
                  <a:close/>
                  <a:moveTo>
                    <a:pt x="246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8" y="0"/>
                    <a:pt x="0" y="18"/>
                    <a:pt x="0" y="40"/>
                  </a:cubicBezTo>
                  <a:cubicBezTo>
                    <a:pt x="0" y="390"/>
                    <a:pt x="0" y="390"/>
                    <a:pt x="0" y="390"/>
                  </a:cubicBezTo>
                  <a:cubicBezTo>
                    <a:pt x="0" y="412"/>
                    <a:pt x="18" y="430"/>
                    <a:pt x="40" y="430"/>
                  </a:cubicBezTo>
                  <a:cubicBezTo>
                    <a:pt x="246" y="430"/>
                    <a:pt x="246" y="430"/>
                    <a:pt x="246" y="430"/>
                  </a:cubicBezTo>
                  <a:cubicBezTo>
                    <a:pt x="268" y="430"/>
                    <a:pt x="286" y="412"/>
                    <a:pt x="286" y="390"/>
                  </a:cubicBezTo>
                  <a:cubicBezTo>
                    <a:pt x="286" y="40"/>
                    <a:pt x="286" y="40"/>
                    <a:pt x="286" y="40"/>
                  </a:cubicBezTo>
                  <a:cubicBezTo>
                    <a:pt x="286" y="18"/>
                    <a:pt x="268" y="0"/>
                    <a:pt x="246" y="0"/>
                  </a:cubicBezTo>
                  <a:close/>
                  <a:moveTo>
                    <a:pt x="143" y="400"/>
                  </a:moveTo>
                  <a:cubicBezTo>
                    <a:pt x="92" y="400"/>
                    <a:pt x="51" y="359"/>
                    <a:pt x="51" y="308"/>
                  </a:cubicBezTo>
                  <a:cubicBezTo>
                    <a:pt x="51" y="257"/>
                    <a:pt x="92" y="216"/>
                    <a:pt x="143" y="216"/>
                  </a:cubicBezTo>
                  <a:cubicBezTo>
                    <a:pt x="194" y="216"/>
                    <a:pt x="235" y="257"/>
                    <a:pt x="235" y="308"/>
                  </a:cubicBezTo>
                  <a:cubicBezTo>
                    <a:pt x="235" y="359"/>
                    <a:pt x="194" y="400"/>
                    <a:pt x="143" y="400"/>
                  </a:cubicBezTo>
                  <a:close/>
                  <a:moveTo>
                    <a:pt x="259" y="166"/>
                  </a:moveTo>
                  <a:cubicBezTo>
                    <a:pt x="259" y="179"/>
                    <a:pt x="249" y="190"/>
                    <a:pt x="235" y="190"/>
                  </a:cubicBezTo>
                  <a:cubicBezTo>
                    <a:pt x="51" y="190"/>
                    <a:pt x="51" y="190"/>
                    <a:pt x="51" y="190"/>
                  </a:cubicBezTo>
                  <a:cubicBezTo>
                    <a:pt x="38" y="190"/>
                    <a:pt x="27" y="179"/>
                    <a:pt x="27" y="166"/>
                  </a:cubicBezTo>
                  <a:cubicBezTo>
                    <a:pt x="27" y="52"/>
                    <a:pt x="27" y="52"/>
                    <a:pt x="27" y="52"/>
                  </a:cubicBezTo>
                  <a:cubicBezTo>
                    <a:pt x="27" y="39"/>
                    <a:pt x="38" y="28"/>
                    <a:pt x="51" y="28"/>
                  </a:cubicBezTo>
                  <a:cubicBezTo>
                    <a:pt x="235" y="28"/>
                    <a:pt x="235" y="28"/>
                    <a:pt x="235" y="28"/>
                  </a:cubicBezTo>
                  <a:cubicBezTo>
                    <a:pt x="249" y="28"/>
                    <a:pt x="259" y="39"/>
                    <a:pt x="259" y="52"/>
                  </a:cubicBezTo>
                  <a:lnTo>
                    <a:pt x="259" y="1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5" name="Freeform 47"/>
            <p:cNvSpPr/>
            <p:nvPr/>
          </p:nvSpPr>
          <p:spPr bwMode="auto">
            <a:xfrm>
              <a:off x="2733675" y="3465513"/>
              <a:ext cx="146050" cy="300038"/>
            </a:xfrm>
            <a:custGeom>
              <a:avLst/>
              <a:gdLst>
                <a:gd name="T0" fmla="*/ 51 w 51"/>
                <a:gd name="T1" fmla="*/ 0 h 105"/>
                <a:gd name="T2" fmla="*/ 0 w 51"/>
                <a:gd name="T3" fmla="*/ 52 h 105"/>
                <a:gd name="T4" fmla="*/ 51 w 51"/>
                <a:gd name="T5" fmla="*/ 105 h 105"/>
                <a:gd name="T6" fmla="*/ 51 w 51"/>
                <a:gd name="T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105">
                  <a:moveTo>
                    <a:pt x="51" y="0"/>
                  </a:moveTo>
                  <a:cubicBezTo>
                    <a:pt x="23" y="0"/>
                    <a:pt x="0" y="23"/>
                    <a:pt x="0" y="52"/>
                  </a:cubicBezTo>
                  <a:cubicBezTo>
                    <a:pt x="0" y="81"/>
                    <a:pt x="23" y="104"/>
                    <a:pt x="51" y="105"/>
                  </a:cubicBezTo>
                  <a:lnTo>
                    <a:pt x="5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6" name="Freeform 48"/>
            <p:cNvSpPr/>
            <p:nvPr/>
          </p:nvSpPr>
          <p:spPr bwMode="auto">
            <a:xfrm>
              <a:off x="2844800" y="3429001"/>
              <a:ext cx="139700" cy="371475"/>
            </a:xfrm>
            <a:custGeom>
              <a:avLst/>
              <a:gdLst>
                <a:gd name="T0" fmla="*/ 49 w 49"/>
                <a:gd name="T1" fmla="*/ 112 h 130"/>
                <a:gd name="T2" fmla="*/ 31 w 49"/>
                <a:gd name="T3" fmla="*/ 130 h 130"/>
                <a:gd name="T4" fmla="*/ 19 w 49"/>
                <a:gd name="T5" fmla="*/ 130 h 130"/>
                <a:gd name="T6" fmla="*/ 0 w 49"/>
                <a:gd name="T7" fmla="*/ 112 h 130"/>
                <a:gd name="T8" fmla="*/ 0 w 49"/>
                <a:gd name="T9" fmla="*/ 18 h 130"/>
                <a:gd name="T10" fmla="*/ 19 w 49"/>
                <a:gd name="T11" fmla="*/ 0 h 130"/>
                <a:gd name="T12" fmla="*/ 31 w 49"/>
                <a:gd name="T13" fmla="*/ 0 h 130"/>
                <a:gd name="T14" fmla="*/ 49 w 49"/>
                <a:gd name="T15" fmla="*/ 18 h 130"/>
                <a:gd name="T16" fmla="*/ 49 w 49"/>
                <a:gd name="T17" fmla="*/ 112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130">
                  <a:moveTo>
                    <a:pt x="49" y="112"/>
                  </a:moveTo>
                  <a:cubicBezTo>
                    <a:pt x="49" y="122"/>
                    <a:pt x="41" y="130"/>
                    <a:pt x="31" y="130"/>
                  </a:cubicBezTo>
                  <a:cubicBezTo>
                    <a:pt x="19" y="130"/>
                    <a:pt x="19" y="130"/>
                    <a:pt x="19" y="130"/>
                  </a:cubicBezTo>
                  <a:cubicBezTo>
                    <a:pt x="9" y="130"/>
                    <a:pt x="0" y="122"/>
                    <a:pt x="0" y="112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8"/>
                    <a:pt x="9" y="0"/>
                    <a:pt x="19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41" y="0"/>
                    <a:pt x="49" y="8"/>
                    <a:pt x="49" y="18"/>
                  </a:cubicBezTo>
                  <a:lnTo>
                    <a:pt x="49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7" name="Freeform 49"/>
            <p:cNvSpPr/>
            <p:nvPr/>
          </p:nvSpPr>
          <p:spPr bwMode="auto">
            <a:xfrm>
              <a:off x="3970338" y="3465513"/>
              <a:ext cx="146050" cy="300038"/>
            </a:xfrm>
            <a:custGeom>
              <a:avLst/>
              <a:gdLst>
                <a:gd name="T0" fmla="*/ 0 w 51"/>
                <a:gd name="T1" fmla="*/ 0 h 105"/>
                <a:gd name="T2" fmla="*/ 51 w 51"/>
                <a:gd name="T3" fmla="*/ 52 h 105"/>
                <a:gd name="T4" fmla="*/ 0 w 51"/>
                <a:gd name="T5" fmla="*/ 105 h 105"/>
                <a:gd name="T6" fmla="*/ 0 w 51"/>
                <a:gd name="T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105">
                  <a:moveTo>
                    <a:pt x="0" y="0"/>
                  </a:moveTo>
                  <a:cubicBezTo>
                    <a:pt x="29" y="0"/>
                    <a:pt x="51" y="23"/>
                    <a:pt x="51" y="52"/>
                  </a:cubicBezTo>
                  <a:cubicBezTo>
                    <a:pt x="51" y="81"/>
                    <a:pt x="29" y="104"/>
                    <a:pt x="0" y="105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8" name="Freeform 50"/>
            <p:cNvSpPr/>
            <p:nvPr/>
          </p:nvSpPr>
          <p:spPr bwMode="auto">
            <a:xfrm>
              <a:off x="3867150" y="3429001"/>
              <a:ext cx="136525" cy="371475"/>
            </a:xfrm>
            <a:custGeom>
              <a:avLst/>
              <a:gdLst>
                <a:gd name="T0" fmla="*/ 0 w 48"/>
                <a:gd name="T1" fmla="*/ 112 h 130"/>
                <a:gd name="T2" fmla="*/ 18 w 48"/>
                <a:gd name="T3" fmla="*/ 130 h 130"/>
                <a:gd name="T4" fmla="*/ 30 w 48"/>
                <a:gd name="T5" fmla="*/ 130 h 130"/>
                <a:gd name="T6" fmla="*/ 48 w 48"/>
                <a:gd name="T7" fmla="*/ 112 h 130"/>
                <a:gd name="T8" fmla="*/ 48 w 48"/>
                <a:gd name="T9" fmla="*/ 18 h 130"/>
                <a:gd name="T10" fmla="*/ 30 w 48"/>
                <a:gd name="T11" fmla="*/ 0 h 130"/>
                <a:gd name="T12" fmla="*/ 18 w 48"/>
                <a:gd name="T13" fmla="*/ 0 h 130"/>
                <a:gd name="T14" fmla="*/ 0 w 48"/>
                <a:gd name="T15" fmla="*/ 18 h 130"/>
                <a:gd name="T16" fmla="*/ 0 w 48"/>
                <a:gd name="T17" fmla="*/ 112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130">
                  <a:moveTo>
                    <a:pt x="0" y="112"/>
                  </a:moveTo>
                  <a:cubicBezTo>
                    <a:pt x="0" y="122"/>
                    <a:pt x="8" y="130"/>
                    <a:pt x="18" y="130"/>
                  </a:cubicBezTo>
                  <a:cubicBezTo>
                    <a:pt x="30" y="130"/>
                    <a:pt x="30" y="130"/>
                    <a:pt x="30" y="130"/>
                  </a:cubicBezTo>
                  <a:cubicBezTo>
                    <a:pt x="40" y="130"/>
                    <a:pt x="48" y="122"/>
                    <a:pt x="48" y="112"/>
                  </a:cubicBezTo>
                  <a:cubicBezTo>
                    <a:pt x="48" y="18"/>
                    <a:pt x="48" y="18"/>
                    <a:pt x="48" y="18"/>
                  </a:cubicBezTo>
                  <a:cubicBezTo>
                    <a:pt x="48" y="8"/>
                    <a:pt x="40" y="0"/>
                    <a:pt x="30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8" y="0"/>
                    <a:pt x="0" y="8"/>
                    <a:pt x="0" y="18"/>
                  </a:cubicBezTo>
                  <a:lnTo>
                    <a:pt x="0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9" name="Freeform 51"/>
            <p:cNvSpPr/>
            <p:nvPr/>
          </p:nvSpPr>
          <p:spPr bwMode="auto">
            <a:xfrm>
              <a:off x="2824163" y="2868613"/>
              <a:ext cx="1203325" cy="557213"/>
            </a:xfrm>
            <a:custGeom>
              <a:avLst/>
              <a:gdLst>
                <a:gd name="T0" fmla="*/ 210 w 421"/>
                <a:gd name="T1" fmla="*/ 0 h 195"/>
                <a:gd name="T2" fmla="*/ 0 w 421"/>
                <a:gd name="T3" fmla="*/ 195 h 195"/>
                <a:gd name="T4" fmla="*/ 26 w 421"/>
                <a:gd name="T5" fmla="*/ 182 h 195"/>
                <a:gd name="T6" fmla="*/ 26 w 421"/>
                <a:gd name="T7" fmla="*/ 182 h 195"/>
                <a:gd name="T8" fmla="*/ 78 w 421"/>
                <a:gd name="T9" fmla="*/ 80 h 195"/>
                <a:gd name="T10" fmla="*/ 210 w 421"/>
                <a:gd name="T11" fmla="*/ 25 h 195"/>
                <a:gd name="T12" fmla="*/ 342 w 421"/>
                <a:gd name="T13" fmla="*/ 80 h 195"/>
                <a:gd name="T14" fmla="*/ 394 w 421"/>
                <a:gd name="T15" fmla="*/ 182 h 195"/>
                <a:gd name="T16" fmla="*/ 395 w 421"/>
                <a:gd name="T17" fmla="*/ 182 h 195"/>
                <a:gd name="T18" fmla="*/ 421 w 421"/>
                <a:gd name="T19" fmla="*/ 195 h 195"/>
                <a:gd name="T20" fmla="*/ 210 w 421"/>
                <a:gd name="T21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1" h="195">
                  <a:moveTo>
                    <a:pt x="210" y="0"/>
                  </a:moveTo>
                  <a:cubicBezTo>
                    <a:pt x="100" y="1"/>
                    <a:pt x="10" y="86"/>
                    <a:pt x="0" y="195"/>
                  </a:cubicBezTo>
                  <a:cubicBezTo>
                    <a:pt x="6" y="187"/>
                    <a:pt x="15" y="182"/>
                    <a:pt x="26" y="182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33" y="143"/>
                    <a:pt x="52" y="108"/>
                    <a:pt x="78" y="80"/>
                  </a:cubicBezTo>
                  <a:cubicBezTo>
                    <a:pt x="112" y="46"/>
                    <a:pt x="159" y="25"/>
                    <a:pt x="210" y="25"/>
                  </a:cubicBezTo>
                  <a:cubicBezTo>
                    <a:pt x="262" y="25"/>
                    <a:pt x="308" y="46"/>
                    <a:pt x="342" y="80"/>
                  </a:cubicBezTo>
                  <a:cubicBezTo>
                    <a:pt x="369" y="108"/>
                    <a:pt x="388" y="143"/>
                    <a:pt x="394" y="182"/>
                  </a:cubicBezTo>
                  <a:cubicBezTo>
                    <a:pt x="395" y="182"/>
                    <a:pt x="395" y="182"/>
                    <a:pt x="395" y="182"/>
                  </a:cubicBezTo>
                  <a:cubicBezTo>
                    <a:pt x="405" y="182"/>
                    <a:pt x="415" y="187"/>
                    <a:pt x="421" y="195"/>
                  </a:cubicBezTo>
                  <a:cubicBezTo>
                    <a:pt x="411" y="86"/>
                    <a:pt x="320" y="1"/>
                    <a:pt x="21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0" name="Freeform 52"/>
            <p:cNvSpPr/>
            <p:nvPr/>
          </p:nvSpPr>
          <p:spPr bwMode="auto">
            <a:xfrm>
              <a:off x="3592513" y="3546476"/>
              <a:ext cx="98425" cy="36513"/>
            </a:xfrm>
            <a:custGeom>
              <a:avLst/>
              <a:gdLst>
                <a:gd name="T0" fmla="*/ 34 w 34"/>
                <a:gd name="T1" fmla="*/ 12 h 13"/>
                <a:gd name="T2" fmla="*/ 33 w 34"/>
                <a:gd name="T3" fmla="*/ 13 h 13"/>
                <a:gd name="T4" fmla="*/ 1 w 34"/>
                <a:gd name="T5" fmla="*/ 13 h 13"/>
                <a:gd name="T6" fmla="*/ 0 w 34"/>
                <a:gd name="T7" fmla="*/ 12 h 13"/>
                <a:gd name="T8" fmla="*/ 0 w 34"/>
                <a:gd name="T9" fmla="*/ 0 h 13"/>
                <a:gd name="T10" fmla="*/ 1 w 34"/>
                <a:gd name="T11" fmla="*/ 0 h 13"/>
                <a:gd name="T12" fmla="*/ 33 w 34"/>
                <a:gd name="T13" fmla="*/ 0 h 13"/>
                <a:gd name="T14" fmla="*/ 34 w 34"/>
                <a:gd name="T15" fmla="*/ 0 h 13"/>
                <a:gd name="T16" fmla="*/ 34 w 34"/>
                <a:gd name="T17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" h="13">
                  <a:moveTo>
                    <a:pt x="34" y="12"/>
                  </a:moveTo>
                  <a:cubicBezTo>
                    <a:pt x="34" y="12"/>
                    <a:pt x="33" y="13"/>
                    <a:pt x="33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0" y="13"/>
                    <a:pt x="0" y="12"/>
                    <a:pt x="0" y="1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0"/>
                    <a:pt x="34" y="0"/>
                    <a:pt x="34" y="0"/>
                  </a:cubicBezTo>
                  <a:lnTo>
                    <a:pt x="34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1" name="Freeform 53"/>
            <p:cNvSpPr/>
            <p:nvPr/>
          </p:nvSpPr>
          <p:spPr bwMode="auto">
            <a:xfrm>
              <a:off x="3592513" y="3494088"/>
              <a:ext cx="98425" cy="38100"/>
            </a:xfrm>
            <a:custGeom>
              <a:avLst/>
              <a:gdLst>
                <a:gd name="T0" fmla="*/ 34 w 34"/>
                <a:gd name="T1" fmla="*/ 12 h 13"/>
                <a:gd name="T2" fmla="*/ 33 w 34"/>
                <a:gd name="T3" fmla="*/ 13 h 13"/>
                <a:gd name="T4" fmla="*/ 1 w 34"/>
                <a:gd name="T5" fmla="*/ 13 h 13"/>
                <a:gd name="T6" fmla="*/ 0 w 34"/>
                <a:gd name="T7" fmla="*/ 12 h 13"/>
                <a:gd name="T8" fmla="*/ 0 w 34"/>
                <a:gd name="T9" fmla="*/ 1 h 13"/>
                <a:gd name="T10" fmla="*/ 1 w 34"/>
                <a:gd name="T11" fmla="*/ 0 h 13"/>
                <a:gd name="T12" fmla="*/ 33 w 34"/>
                <a:gd name="T13" fmla="*/ 0 h 13"/>
                <a:gd name="T14" fmla="*/ 34 w 34"/>
                <a:gd name="T15" fmla="*/ 1 h 13"/>
                <a:gd name="T16" fmla="*/ 34 w 34"/>
                <a:gd name="T17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" h="13">
                  <a:moveTo>
                    <a:pt x="34" y="12"/>
                  </a:moveTo>
                  <a:cubicBezTo>
                    <a:pt x="34" y="13"/>
                    <a:pt x="33" y="13"/>
                    <a:pt x="33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0" y="13"/>
                    <a:pt x="0" y="13"/>
                    <a:pt x="0" y="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0"/>
                    <a:pt x="34" y="0"/>
                    <a:pt x="34" y="1"/>
                  </a:cubicBezTo>
                  <a:lnTo>
                    <a:pt x="34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2" name="Freeform 54"/>
            <p:cNvSpPr/>
            <p:nvPr/>
          </p:nvSpPr>
          <p:spPr bwMode="auto">
            <a:xfrm>
              <a:off x="3449638" y="3546476"/>
              <a:ext cx="95250" cy="36513"/>
            </a:xfrm>
            <a:custGeom>
              <a:avLst/>
              <a:gdLst>
                <a:gd name="T0" fmla="*/ 33 w 33"/>
                <a:gd name="T1" fmla="*/ 12 h 13"/>
                <a:gd name="T2" fmla="*/ 32 w 33"/>
                <a:gd name="T3" fmla="*/ 13 h 13"/>
                <a:gd name="T4" fmla="*/ 1 w 33"/>
                <a:gd name="T5" fmla="*/ 13 h 13"/>
                <a:gd name="T6" fmla="*/ 0 w 33"/>
                <a:gd name="T7" fmla="*/ 12 h 13"/>
                <a:gd name="T8" fmla="*/ 0 w 33"/>
                <a:gd name="T9" fmla="*/ 0 h 13"/>
                <a:gd name="T10" fmla="*/ 1 w 33"/>
                <a:gd name="T11" fmla="*/ 0 h 13"/>
                <a:gd name="T12" fmla="*/ 32 w 33"/>
                <a:gd name="T13" fmla="*/ 0 h 13"/>
                <a:gd name="T14" fmla="*/ 33 w 33"/>
                <a:gd name="T15" fmla="*/ 0 h 13"/>
                <a:gd name="T16" fmla="*/ 33 w 33"/>
                <a:gd name="T17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13">
                  <a:moveTo>
                    <a:pt x="33" y="12"/>
                  </a:moveTo>
                  <a:cubicBezTo>
                    <a:pt x="33" y="12"/>
                    <a:pt x="33" y="13"/>
                    <a:pt x="32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0" y="13"/>
                    <a:pt x="0" y="12"/>
                    <a:pt x="0" y="1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3" y="0"/>
                    <a:pt x="33" y="0"/>
                    <a:pt x="33" y="0"/>
                  </a:cubicBezTo>
                  <a:lnTo>
                    <a:pt x="33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3" name="Freeform 55"/>
            <p:cNvSpPr/>
            <p:nvPr/>
          </p:nvSpPr>
          <p:spPr bwMode="auto">
            <a:xfrm>
              <a:off x="3449638" y="3494088"/>
              <a:ext cx="95250" cy="38100"/>
            </a:xfrm>
            <a:custGeom>
              <a:avLst/>
              <a:gdLst>
                <a:gd name="T0" fmla="*/ 33 w 33"/>
                <a:gd name="T1" fmla="*/ 12 h 13"/>
                <a:gd name="T2" fmla="*/ 32 w 33"/>
                <a:gd name="T3" fmla="*/ 13 h 13"/>
                <a:gd name="T4" fmla="*/ 1 w 33"/>
                <a:gd name="T5" fmla="*/ 13 h 13"/>
                <a:gd name="T6" fmla="*/ 0 w 33"/>
                <a:gd name="T7" fmla="*/ 12 h 13"/>
                <a:gd name="T8" fmla="*/ 0 w 33"/>
                <a:gd name="T9" fmla="*/ 1 h 13"/>
                <a:gd name="T10" fmla="*/ 1 w 33"/>
                <a:gd name="T11" fmla="*/ 0 h 13"/>
                <a:gd name="T12" fmla="*/ 32 w 33"/>
                <a:gd name="T13" fmla="*/ 0 h 13"/>
                <a:gd name="T14" fmla="*/ 33 w 33"/>
                <a:gd name="T15" fmla="*/ 1 h 13"/>
                <a:gd name="T16" fmla="*/ 33 w 33"/>
                <a:gd name="T17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13">
                  <a:moveTo>
                    <a:pt x="33" y="12"/>
                  </a:moveTo>
                  <a:cubicBezTo>
                    <a:pt x="33" y="13"/>
                    <a:pt x="33" y="13"/>
                    <a:pt x="32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0" y="13"/>
                    <a:pt x="0" y="13"/>
                    <a:pt x="0" y="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3" y="0"/>
                    <a:pt x="33" y="0"/>
                    <a:pt x="33" y="1"/>
                  </a:cubicBezTo>
                  <a:lnTo>
                    <a:pt x="33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4" name="Freeform 56"/>
            <p:cNvSpPr/>
            <p:nvPr/>
          </p:nvSpPr>
          <p:spPr bwMode="auto">
            <a:xfrm>
              <a:off x="3449638" y="3443288"/>
              <a:ext cx="95250" cy="36513"/>
            </a:xfrm>
            <a:custGeom>
              <a:avLst/>
              <a:gdLst>
                <a:gd name="T0" fmla="*/ 33 w 33"/>
                <a:gd name="T1" fmla="*/ 12 h 13"/>
                <a:gd name="T2" fmla="*/ 32 w 33"/>
                <a:gd name="T3" fmla="*/ 13 h 13"/>
                <a:gd name="T4" fmla="*/ 1 w 33"/>
                <a:gd name="T5" fmla="*/ 13 h 13"/>
                <a:gd name="T6" fmla="*/ 0 w 33"/>
                <a:gd name="T7" fmla="*/ 12 h 13"/>
                <a:gd name="T8" fmla="*/ 0 w 33"/>
                <a:gd name="T9" fmla="*/ 1 h 13"/>
                <a:gd name="T10" fmla="*/ 1 w 33"/>
                <a:gd name="T11" fmla="*/ 0 h 13"/>
                <a:gd name="T12" fmla="*/ 32 w 33"/>
                <a:gd name="T13" fmla="*/ 0 h 13"/>
                <a:gd name="T14" fmla="*/ 33 w 33"/>
                <a:gd name="T15" fmla="*/ 1 h 13"/>
                <a:gd name="T16" fmla="*/ 33 w 33"/>
                <a:gd name="T17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13">
                  <a:moveTo>
                    <a:pt x="33" y="12"/>
                  </a:moveTo>
                  <a:cubicBezTo>
                    <a:pt x="33" y="13"/>
                    <a:pt x="33" y="13"/>
                    <a:pt x="32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0" y="13"/>
                    <a:pt x="0" y="13"/>
                    <a:pt x="0" y="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3" y="0"/>
                    <a:pt x="33" y="1"/>
                    <a:pt x="33" y="1"/>
                  </a:cubicBezTo>
                  <a:lnTo>
                    <a:pt x="33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5" name="Freeform 57"/>
            <p:cNvSpPr/>
            <p:nvPr/>
          </p:nvSpPr>
          <p:spPr bwMode="auto">
            <a:xfrm>
              <a:off x="3449638" y="3390901"/>
              <a:ext cx="95250" cy="38100"/>
            </a:xfrm>
            <a:custGeom>
              <a:avLst/>
              <a:gdLst>
                <a:gd name="T0" fmla="*/ 33 w 33"/>
                <a:gd name="T1" fmla="*/ 13 h 13"/>
                <a:gd name="T2" fmla="*/ 32 w 33"/>
                <a:gd name="T3" fmla="*/ 13 h 13"/>
                <a:gd name="T4" fmla="*/ 1 w 33"/>
                <a:gd name="T5" fmla="*/ 13 h 13"/>
                <a:gd name="T6" fmla="*/ 0 w 33"/>
                <a:gd name="T7" fmla="*/ 13 h 13"/>
                <a:gd name="T8" fmla="*/ 0 w 33"/>
                <a:gd name="T9" fmla="*/ 1 h 13"/>
                <a:gd name="T10" fmla="*/ 1 w 33"/>
                <a:gd name="T11" fmla="*/ 0 h 13"/>
                <a:gd name="T12" fmla="*/ 32 w 33"/>
                <a:gd name="T13" fmla="*/ 0 h 13"/>
                <a:gd name="T14" fmla="*/ 33 w 33"/>
                <a:gd name="T15" fmla="*/ 1 h 13"/>
                <a:gd name="T16" fmla="*/ 33 w 33"/>
                <a:gd name="T1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13">
                  <a:moveTo>
                    <a:pt x="33" y="13"/>
                  </a:moveTo>
                  <a:cubicBezTo>
                    <a:pt x="33" y="13"/>
                    <a:pt x="33" y="13"/>
                    <a:pt x="32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3" y="0"/>
                    <a:pt x="33" y="1"/>
                    <a:pt x="33" y="1"/>
                  </a:cubicBezTo>
                  <a:lnTo>
                    <a:pt x="33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6" name="Freeform 58"/>
            <p:cNvSpPr/>
            <p:nvPr/>
          </p:nvSpPr>
          <p:spPr bwMode="auto">
            <a:xfrm>
              <a:off x="3162300" y="3546476"/>
              <a:ext cx="96838" cy="36513"/>
            </a:xfrm>
            <a:custGeom>
              <a:avLst/>
              <a:gdLst>
                <a:gd name="T0" fmla="*/ 34 w 34"/>
                <a:gd name="T1" fmla="*/ 12 h 13"/>
                <a:gd name="T2" fmla="*/ 33 w 34"/>
                <a:gd name="T3" fmla="*/ 13 h 13"/>
                <a:gd name="T4" fmla="*/ 1 w 34"/>
                <a:gd name="T5" fmla="*/ 13 h 13"/>
                <a:gd name="T6" fmla="*/ 0 w 34"/>
                <a:gd name="T7" fmla="*/ 12 h 13"/>
                <a:gd name="T8" fmla="*/ 0 w 34"/>
                <a:gd name="T9" fmla="*/ 0 h 13"/>
                <a:gd name="T10" fmla="*/ 1 w 34"/>
                <a:gd name="T11" fmla="*/ 0 h 13"/>
                <a:gd name="T12" fmla="*/ 33 w 34"/>
                <a:gd name="T13" fmla="*/ 0 h 13"/>
                <a:gd name="T14" fmla="*/ 34 w 34"/>
                <a:gd name="T15" fmla="*/ 0 h 13"/>
                <a:gd name="T16" fmla="*/ 34 w 34"/>
                <a:gd name="T17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" h="13">
                  <a:moveTo>
                    <a:pt x="34" y="12"/>
                  </a:moveTo>
                  <a:cubicBezTo>
                    <a:pt x="34" y="12"/>
                    <a:pt x="33" y="13"/>
                    <a:pt x="33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0" y="13"/>
                    <a:pt x="0" y="12"/>
                    <a:pt x="0" y="1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0"/>
                    <a:pt x="34" y="0"/>
                    <a:pt x="34" y="0"/>
                  </a:cubicBezTo>
                  <a:lnTo>
                    <a:pt x="34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7" name="Freeform 59"/>
            <p:cNvSpPr/>
            <p:nvPr/>
          </p:nvSpPr>
          <p:spPr bwMode="auto">
            <a:xfrm>
              <a:off x="3162300" y="3494088"/>
              <a:ext cx="96838" cy="38100"/>
            </a:xfrm>
            <a:custGeom>
              <a:avLst/>
              <a:gdLst>
                <a:gd name="T0" fmla="*/ 34 w 34"/>
                <a:gd name="T1" fmla="*/ 12 h 13"/>
                <a:gd name="T2" fmla="*/ 33 w 34"/>
                <a:gd name="T3" fmla="*/ 13 h 13"/>
                <a:gd name="T4" fmla="*/ 1 w 34"/>
                <a:gd name="T5" fmla="*/ 13 h 13"/>
                <a:gd name="T6" fmla="*/ 0 w 34"/>
                <a:gd name="T7" fmla="*/ 12 h 13"/>
                <a:gd name="T8" fmla="*/ 0 w 34"/>
                <a:gd name="T9" fmla="*/ 1 h 13"/>
                <a:gd name="T10" fmla="*/ 1 w 34"/>
                <a:gd name="T11" fmla="*/ 0 h 13"/>
                <a:gd name="T12" fmla="*/ 33 w 34"/>
                <a:gd name="T13" fmla="*/ 0 h 13"/>
                <a:gd name="T14" fmla="*/ 34 w 34"/>
                <a:gd name="T15" fmla="*/ 1 h 13"/>
                <a:gd name="T16" fmla="*/ 34 w 34"/>
                <a:gd name="T17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" h="13">
                  <a:moveTo>
                    <a:pt x="34" y="12"/>
                  </a:moveTo>
                  <a:cubicBezTo>
                    <a:pt x="34" y="13"/>
                    <a:pt x="33" y="13"/>
                    <a:pt x="33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0" y="13"/>
                    <a:pt x="0" y="13"/>
                    <a:pt x="0" y="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0"/>
                    <a:pt x="34" y="0"/>
                    <a:pt x="34" y="1"/>
                  </a:cubicBezTo>
                  <a:lnTo>
                    <a:pt x="34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8" name="Freeform 60"/>
            <p:cNvSpPr/>
            <p:nvPr/>
          </p:nvSpPr>
          <p:spPr bwMode="auto">
            <a:xfrm>
              <a:off x="3162300" y="3443288"/>
              <a:ext cx="96838" cy="36513"/>
            </a:xfrm>
            <a:custGeom>
              <a:avLst/>
              <a:gdLst>
                <a:gd name="T0" fmla="*/ 34 w 34"/>
                <a:gd name="T1" fmla="*/ 12 h 13"/>
                <a:gd name="T2" fmla="*/ 33 w 34"/>
                <a:gd name="T3" fmla="*/ 13 h 13"/>
                <a:gd name="T4" fmla="*/ 1 w 34"/>
                <a:gd name="T5" fmla="*/ 13 h 13"/>
                <a:gd name="T6" fmla="*/ 0 w 34"/>
                <a:gd name="T7" fmla="*/ 12 h 13"/>
                <a:gd name="T8" fmla="*/ 0 w 34"/>
                <a:gd name="T9" fmla="*/ 1 h 13"/>
                <a:gd name="T10" fmla="*/ 1 w 34"/>
                <a:gd name="T11" fmla="*/ 0 h 13"/>
                <a:gd name="T12" fmla="*/ 33 w 34"/>
                <a:gd name="T13" fmla="*/ 0 h 13"/>
                <a:gd name="T14" fmla="*/ 34 w 34"/>
                <a:gd name="T15" fmla="*/ 1 h 13"/>
                <a:gd name="T16" fmla="*/ 34 w 34"/>
                <a:gd name="T17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" h="13">
                  <a:moveTo>
                    <a:pt x="34" y="12"/>
                  </a:moveTo>
                  <a:cubicBezTo>
                    <a:pt x="34" y="13"/>
                    <a:pt x="33" y="13"/>
                    <a:pt x="33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0" y="13"/>
                    <a:pt x="0" y="13"/>
                    <a:pt x="0" y="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0"/>
                    <a:pt x="34" y="1"/>
                    <a:pt x="34" y="1"/>
                  </a:cubicBezTo>
                  <a:lnTo>
                    <a:pt x="34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9" name="Freeform 61"/>
            <p:cNvSpPr/>
            <p:nvPr/>
          </p:nvSpPr>
          <p:spPr bwMode="auto">
            <a:xfrm>
              <a:off x="3305175" y="3546476"/>
              <a:ext cx="96838" cy="36513"/>
            </a:xfrm>
            <a:custGeom>
              <a:avLst/>
              <a:gdLst>
                <a:gd name="T0" fmla="*/ 34 w 34"/>
                <a:gd name="T1" fmla="*/ 12 h 13"/>
                <a:gd name="T2" fmla="*/ 33 w 34"/>
                <a:gd name="T3" fmla="*/ 13 h 13"/>
                <a:gd name="T4" fmla="*/ 1 w 34"/>
                <a:gd name="T5" fmla="*/ 13 h 13"/>
                <a:gd name="T6" fmla="*/ 0 w 34"/>
                <a:gd name="T7" fmla="*/ 12 h 13"/>
                <a:gd name="T8" fmla="*/ 0 w 34"/>
                <a:gd name="T9" fmla="*/ 0 h 13"/>
                <a:gd name="T10" fmla="*/ 1 w 34"/>
                <a:gd name="T11" fmla="*/ 0 h 13"/>
                <a:gd name="T12" fmla="*/ 33 w 34"/>
                <a:gd name="T13" fmla="*/ 0 h 13"/>
                <a:gd name="T14" fmla="*/ 34 w 34"/>
                <a:gd name="T15" fmla="*/ 0 h 13"/>
                <a:gd name="T16" fmla="*/ 34 w 34"/>
                <a:gd name="T17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" h="13">
                  <a:moveTo>
                    <a:pt x="34" y="12"/>
                  </a:moveTo>
                  <a:cubicBezTo>
                    <a:pt x="34" y="12"/>
                    <a:pt x="34" y="13"/>
                    <a:pt x="33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0" y="12"/>
                    <a:pt x="0" y="1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4" y="0"/>
                    <a:pt x="34" y="0"/>
                    <a:pt x="34" y="0"/>
                  </a:cubicBezTo>
                  <a:lnTo>
                    <a:pt x="34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0" name="Freeform 62"/>
            <p:cNvSpPr/>
            <p:nvPr/>
          </p:nvSpPr>
          <p:spPr bwMode="auto">
            <a:xfrm>
              <a:off x="3305175" y="3494088"/>
              <a:ext cx="96838" cy="38100"/>
            </a:xfrm>
            <a:custGeom>
              <a:avLst/>
              <a:gdLst>
                <a:gd name="T0" fmla="*/ 34 w 34"/>
                <a:gd name="T1" fmla="*/ 12 h 13"/>
                <a:gd name="T2" fmla="*/ 33 w 34"/>
                <a:gd name="T3" fmla="*/ 13 h 13"/>
                <a:gd name="T4" fmla="*/ 1 w 34"/>
                <a:gd name="T5" fmla="*/ 13 h 13"/>
                <a:gd name="T6" fmla="*/ 0 w 34"/>
                <a:gd name="T7" fmla="*/ 12 h 13"/>
                <a:gd name="T8" fmla="*/ 0 w 34"/>
                <a:gd name="T9" fmla="*/ 1 h 13"/>
                <a:gd name="T10" fmla="*/ 1 w 34"/>
                <a:gd name="T11" fmla="*/ 0 h 13"/>
                <a:gd name="T12" fmla="*/ 33 w 34"/>
                <a:gd name="T13" fmla="*/ 0 h 13"/>
                <a:gd name="T14" fmla="*/ 34 w 34"/>
                <a:gd name="T15" fmla="*/ 1 h 13"/>
                <a:gd name="T16" fmla="*/ 34 w 34"/>
                <a:gd name="T17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" h="13">
                  <a:moveTo>
                    <a:pt x="34" y="12"/>
                  </a:moveTo>
                  <a:cubicBezTo>
                    <a:pt x="34" y="13"/>
                    <a:pt x="34" y="13"/>
                    <a:pt x="33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0" y="13"/>
                    <a:pt x="0" y="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4" y="0"/>
                    <a:pt x="34" y="0"/>
                    <a:pt x="34" y="1"/>
                  </a:cubicBezTo>
                  <a:lnTo>
                    <a:pt x="34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1" name="Freeform 63"/>
            <p:cNvSpPr/>
            <p:nvPr/>
          </p:nvSpPr>
          <p:spPr bwMode="auto">
            <a:xfrm>
              <a:off x="3305175" y="3443288"/>
              <a:ext cx="96838" cy="36513"/>
            </a:xfrm>
            <a:custGeom>
              <a:avLst/>
              <a:gdLst>
                <a:gd name="T0" fmla="*/ 34 w 34"/>
                <a:gd name="T1" fmla="*/ 12 h 13"/>
                <a:gd name="T2" fmla="*/ 33 w 34"/>
                <a:gd name="T3" fmla="*/ 13 h 13"/>
                <a:gd name="T4" fmla="*/ 1 w 34"/>
                <a:gd name="T5" fmla="*/ 13 h 13"/>
                <a:gd name="T6" fmla="*/ 0 w 34"/>
                <a:gd name="T7" fmla="*/ 12 h 13"/>
                <a:gd name="T8" fmla="*/ 0 w 34"/>
                <a:gd name="T9" fmla="*/ 1 h 13"/>
                <a:gd name="T10" fmla="*/ 1 w 34"/>
                <a:gd name="T11" fmla="*/ 0 h 13"/>
                <a:gd name="T12" fmla="*/ 33 w 34"/>
                <a:gd name="T13" fmla="*/ 0 h 13"/>
                <a:gd name="T14" fmla="*/ 34 w 34"/>
                <a:gd name="T15" fmla="*/ 1 h 13"/>
                <a:gd name="T16" fmla="*/ 34 w 34"/>
                <a:gd name="T17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" h="13">
                  <a:moveTo>
                    <a:pt x="34" y="12"/>
                  </a:moveTo>
                  <a:cubicBezTo>
                    <a:pt x="34" y="13"/>
                    <a:pt x="34" y="13"/>
                    <a:pt x="33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0" y="13"/>
                    <a:pt x="0" y="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4" y="0"/>
                    <a:pt x="34" y="1"/>
                    <a:pt x="34" y="1"/>
                  </a:cubicBezTo>
                  <a:lnTo>
                    <a:pt x="34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2" name="Freeform 64"/>
            <p:cNvSpPr/>
            <p:nvPr/>
          </p:nvSpPr>
          <p:spPr bwMode="auto">
            <a:xfrm>
              <a:off x="3305175" y="3390901"/>
              <a:ext cx="96838" cy="38100"/>
            </a:xfrm>
            <a:custGeom>
              <a:avLst/>
              <a:gdLst>
                <a:gd name="T0" fmla="*/ 34 w 34"/>
                <a:gd name="T1" fmla="*/ 13 h 13"/>
                <a:gd name="T2" fmla="*/ 33 w 34"/>
                <a:gd name="T3" fmla="*/ 13 h 13"/>
                <a:gd name="T4" fmla="*/ 1 w 34"/>
                <a:gd name="T5" fmla="*/ 13 h 13"/>
                <a:gd name="T6" fmla="*/ 0 w 34"/>
                <a:gd name="T7" fmla="*/ 13 h 13"/>
                <a:gd name="T8" fmla="*/ 0 w 34"/>
                <a:gd name="T9" fmla="*/ 1 h 13"/>
                <a:gd name="T10" fmla="*/ 1 w 34"/>
                <a:gd name="T11" fmla="*/ 0 h 13"/>
                <a:gd name="T12" fmla="*/ 33 w 34"/>
                <a:gd name="T13" fmla="*/ 0 h 13"/>
                <a:gd name="T14" fmla="*/ 34 w 34"/>
                <a:gd name="T15" fmla="*/ 1 h 13"/>
                <a:gd name="T16" fmla="*/ 34 w 34"/>
                <a:gd name="T1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" h="13">
                  <a:moveTo>
                    <a:pt x="34" y="13"/>
                  </a:moveTo>
                  <a:cubicBezTo>
                    <a:pt x="34" y="13"/>
                    <a:pt x="34" y="13"/>
                    <a:pt x="33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0" y="13"/>
                    <a:pt x="0" y="1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4" y="0"/>
                    <a:pt x="34" y="1"/>
                    <a:pt x="34" y="1"/>
                  </a:cubicBezTo>
                  <a:lnTo>
                    <a:pt x="34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3" name="Freeform 65"/>
            <p:cNvSpPr/>
            <p:nvPr/>
          </p:nvSpPr>
          <p:spPr bwMode="auto">
            <a:xfrm>
              <a:off x="3305175" y="3343276"/>
              <a:ext cx="96838" cy="36513"/>
            </a:xfrm>
            <a:custGeom>
              <a:avLst/>
              <a:gdLst>
                <a:gd name="T0" fmla="*/ 34 w 34"/>
                <a:gd name="T1" fmla="*/ 12 h 13"/>
                <a:gd name="T2" fmla="*/ 33 w 34"/>
                <a:gd name="T3" fmla="*/ 13 h 13"/>
                <a:gd name="T4" fmla="*/ 1 w 34"/>
                <a:gd name="T5" fmla="*/ 13 h 13"/>
                <a:gd name="T6" fmla="*/ 0 w 34"/>
                <a:gd name="T7" fmla="*/ 12 h 13"/>
                <a:gd name="T8" fmla="*/ 0 w 34"/>
                <a:gd name="T9" fmla="*/ 0 h 13"/>
                <a:gd name="T10" fmla="*/ 1 w 34"/>
                <a:gd name="T11" fmla="*/ 0 h 13"/>
                <a:gd name="T12" fmla="*/ 33 w 34"/>
                <a:gd name="T13" fmla="*/ 0 h 13"/>
                <a:gd name="T14" fmla="*/ 34 w 34"/>
                <a:gd name="T15" fmla="*/ 0 h 13"/>
                <a:gd name="T16" fmla="*/ 34 w 34"/>
                <a:gd name="T17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" h="13">
                  <a:moveTo>
                    <a:pt x="34" y="12"/>
                  </a:moveTo>
                  <a:cubicBezTo>
                    <a:pt x="34" y="12"/>
                    <a:pt x="34" y="13"/>
                    <a:pt x="33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0" y="12"/>
                    <a:pt x="0" y="1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4" y="0"/>
                    <a:pt x="34" y="0"/>
                    <a:pt x="34" y="0"/>
                  </a:cubicBezTo>
                  <a:lnTo>
                    <a:pt x="34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4" name="Freeform 66"/>
            <p:cNvSpPr/>
            <p:nvPr/>
          </p:nvSpPr>
          <p:spPr bwMode="auto">
            <a:xfrm>
              <a:off x="3305175" y="3290888"/>
              <a:ext cx="96838" cy="38100"/>
            </a:xfrm>
            <a:custGeom>
              <a:avLst/>
              <a:gdLst>
                <a:gd name="T0" fmla="*/ 34 w 34"/>
                <a:gd name="T1" fmla="*/ 12 h 13"/>
                <a:gd name="T2" fmla="*/ 33 w 34"/>
                <a:gd name="T3" fmla="*/ 13 h 13"/>
                <a:gd name="T4" fmla="*/ 1 w 34"/>
                <a:gd name="T5" fmla="*/ 13 h 13"/>
                <a:gd name="T6" fmla="*/ 0 w 34"/>
                <a:gd name="T7" fmla="*/ 12 h 13"/>
                <a:gd name="T8" fmla="*/ 0 w 34"/>
                <a:gd name="T9" fmla="*/ 1 h 13"/>
                <a:gd name="T10" fmla="*/ 1 w 34"/>
                <a:gd name="T11" fmla="*/ 0 h 13"/>
                <a:gd name="T12" fmla="*/ 33 w 34"/>
                <a:gd name="T13" fmla="*/ 0 h 13"/>
                <a:gd name="T14" fmla="*/ 34 w 34"/>
                <a:gd name="T15" fmla="*/ 1 h 13"/>
                <a:gd name="T16" fmla="*/ 34 w 34"/>
                <a:gd name="T17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" h="13">
                  <a:moveTo>
                    <a:pt x="34" y="12"/>
                  </a:moveTo>
                  <a:cubicBezTo>
                    <a:pt x="34" y="12"/>
                    <a:pt x="34" y="13"/>
                    <a:pt x="33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0" y="12"/>
                    <a:pt x="0" y="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4" y="0"/>
                    <a:pt x="34" y="0"/>
                    <a:pt x="34" y="1"/>
                  </a:cubicBezTo>
                  <a:lnTo>
                    <a:pt x="34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125" name="Freeform 10"/>
          <p:cNvSpPr>
            <a:spLocks noChangeAspect="1" noEditPoints="1"/>
          </p:cNvSpPr>
          <p:nvPr/>
        </p:nvSpPr>
        <p:spPr bwMode="auto">
          <a:xfrm>
            <a:off x="6520178" y="4057504"/>
            <a:ext cx="503972" cy="318577"/>
          </a:xfrm>
          <a:custGeom>
            <a:avLst/>
            <a:gdLst>
              <a:gd name="T0" fmla="*/ 87 w 782"/>
              <a:gd name="T1" fmla="*/ 232 h 493"/>
              <a:gd name="T2" fmla="*/ 195 w 782"/>
              <a:gd name="T3" fmla="*/ 0 h 493"/>
              <a:gd name="T4" fmla="*/ 724 w 782"/>
              <a:gd name="T5" fmla="*/ 467 h 493"/>
              <a:gd name="T6" fmla="*/ 612 w 782"/>
              <a:gd name="T7" fmla="*/ 369 h 493"/>
              <a:gd name="T8" fmla="*/ 565 w 782"/>
              <a:gd name="T9" fmla="*/ 349 h 493"/>
              <a:gd name="T10" fmla="*/ 605 w 782"/>
              <a:gd name="T11" fmla="*/ 354 h 493"/>
              <a:gd name="T12" fmla="*/ 366 w 782"/>
              <a:gd name="T13" fmla="*/ 366 h 493"/>
              <a:gd name="T14" fmla="*/ 372 w 782"/>
              <a:gd name="T15" fmla="*/ 348 h 493"/>
              <a:gd name="T16" fmla="*/ 410 w 782"/>
              <a:gd name="T17" fmla="*/ 351 h 493"/>
              <a:gd name="T18" fmla="*/ 409 w 782"/>
              <a:gd name="T19" fmla="*/ 406 h 493"/>
              <a:gd name="T20" fmla="*/ 362 w 782"/>
              <a:gd name="T21" fmla="*/ 405 h 493"/>
              <a:gd name="T22" fmla="*/ 288 w 782"/>
              <a:gd name="T23" fmla="*/ 400 h 493"/>
              <a:gd name="T24" fmla="*/ 339 w 782"/>
              <a:gd name="T25" fmla="*/ 389 h 493"/>
              <a:gd name="T26" fmla="*/ 322 w 782"/>
              <a:gd name="T27" fmla="*/ 409 h 493"/>
              <a:gd name="T28" fmla="*/ 302 w 782"/>
              <a:gd name="T29" fmla="*/ 353 h 493"/>
              <a:gd name="T30" fmla="*/ 345 w 782"/>
              <a:gd name="T31" fmla="*/ 351 h 493"/>
              <a:gd name="T32" fmla="*/ 213 w 782"/>
              <a:gd name="T33" fmla="*/ 402 h 493"/>
              <a:gd name="T34" fmla="*/ 267 w 782"/>
              <a:gd name="T35" fmla="*/ 387 h 493"/>
              <a:gd name="T36" fmla="*/ 213 w 782"/>
              <a:gd name="T37" fmla="*/ 406 h 493"/>
              <a:gd name="T38" fmla="*/ 199 w 782"/>
              <a:gd name="T39" fmla="*/ 369 h 493"/>
              <a:gd name="T40" fmla="*/ 214 w 782"/>
              <a:gd name="T41" fmla="*/ 348 h 493"/>
              <a:gd name="T42" fmla="*/ 233 w 782"/>
              <a:gd name="T43" fmla="*/ 361 h 493"/>
              <a:gd name="T44" fmla="*/ 280 w 782"/>
              <a:gd name="T45" fmla="*/ 350 h 493"/>
              <a:gd name="T46" fmla="*/ 273 w 782"/>
              <a:gd name="T47" fmla="*/ 367 h 493"/>
              <a:gd name="T48" fmla="*/ 159 w 782"/>
              <a:gd name="T49" fmla="*/ 452 h 493"/>
              <a:gd name="T50" fmla="*/ 107 w 782"/>
              <a:gd name="T51" fmla="*/ 448 h 493"/>
              <a:gd name="T52" fmla="*/ 137 w 782"/>
              <a:gd name="T53" fmla="*/ 424 h 493"/>
              <a:gd name="T54" fmla="*/ 188 w 782"/>
              <a:gd name="T55" fmla="*/ 402 h 493"/>
              <a:gd name="T56" fmla="*/ 142 w 782"/>
              <a:gd name="T57" fmla="*/ 409 h 493"/>
              <a:gd name="T58" fmla="*/ 153 w 782"/>
              <a:gd name="T59" fmla="*/ 385 h 493"/>
              <a:gd name="T60" fmla="*/ 196 w 782"/>
              <a:gd name="T61" fmla="*/ 389 h 493"/>
              <a:gd name="T62" fmla="*/ 407 w 782"/>
              <a:gd name="T63" fmla="*/ 455 h 493"/>
              <a:gd name="T64" fmla="*/ 200 w 782"/>
              <a:gd name="T65" fmla="*/ 458 h 493"/>
              <a:gd name="T66" fmla="*/ 203 w 782"/>
              <a:gd name="T67" fmla="*/ 427 h 493"/>
              <a:gd name="T68" fmla="*/ 402 w 782"/>
              <a:gd name="T69" fmla="*/ 423 h 493"/>
              <a:gd name="T70" fmla="*/ 411 w 782"/>
              <a:gd name="T71" fmla="*/ 448 h 493"/>
              <a:gd name="T72" fmla="*/ 438 w 782"/>
              <a:gd name="T73" fmla="*/ 347 h 493"/>
              <a:gd name="T74" fmla="*/ 471 w 782"/>
              <a:gd name="T75" fmla="*/ 369 h 493"/>
              <a:gd name="T76" fmla="*/ 434 w 782"/>
              <a:gd name="T77" fmla="*/ 366 h 493"/>
              <a:gd name="T78" fmla="*/ 484 w 782"/>
              <a:gd name="T79" fmla="*/ 395 h 493"/>
              <a:gd name="T80" fmla="*/ 473 w 782"/>
              <a:gd name="T81" fmla="*/ 409 h 493"/>
              <a:gd name="T82" fmla="*/ 437 w 782"/>
              <a:gd name="T83" fmla="*/ 404 h 493"/>
              <a:gd name="T84" fmla="*/ 440 w 782"/>
              <a:gd name="T85" fmla="*/ 451 h 493"/>
              <a:gd name="T86" fmla="*/ 438 w 782"/>
              <a:gd name="T87" fmla="*/ 428 h 493"/>
              <a:gd name="T88" fmla="*/ 447 w 782"/>
              <a:gd name="T89" fmla="*/ 423 h 493"/>
              <a:gd name="T90" fmla="*/ 483 w 782"/>
              <a:gd name="T91" fmla="*/ 424 h 493"/>
              <a:gd name="T92" fmla="*/ 502 w 782"/>
              <a:gd name="T93" fmla="*/ 363 h 493"/>
              <a:gd name="T94" fmla="*/ 536 w 782"/>
              <a:gd name="T95" fmla="*/ 350 h 493"/>
              <a:gd name="T96" fmla="*/ 547 w 782"/>
              <a:gd name="T97" fmla="*/ 366 h 493"/>
              <a:gd name="T98" fmla="*/ 519 w 782"/>
              <a:gd name="T99" fmla="*/ 405 h 493"/>
              <a:gd name="T100" fmla="*/ 559 w 782"/>
              <a:gd name="T101" fmla="*/ 389 h 493"/>
              <a:gd name="T102" fmla="*/ 564 w 782"/>
              <a:gd name="T103" fmla="*/ 408 h 493"/>
              <a:gd name="T104" fmla="*/ 588 w 782"/>
              <a:gd name="T105" fmla="*/ 453 h 493"/>
              <a:gd name="T106" fmla="*/ 548 w 782"/>
              <a:gd name="T107" fmla="*/ 457 h 493"/>
              <a:gd name="T108" fmla="*/ 536 w 782"/>
              <a:gd name="T109" fmla="*/ 423 h 493"/>
              <a:gd name="T110" fmla="*/ 588 w 782"/>
              <a:gd name="T111" fmla="*/ 448 h 493"/>
              <a:gd name="T112" fmla="*/ 591 w 782"/>
              <a:gd name="T113" fmla="*/ 382 h 493"/>
              <a:gd name="T114" fmla="*/ 635 w 782"/>
              <a:gd name="T115" fmla="*/ 409 h 493"/>
              <a:gd name="T116" fmla="*/ 616 w 782"/>
              <a:gd name="T117" fmla="*/ 449 h 493"/>
              <a:gd name="T118" fmla="*/ 639 w 782"/>
              <a:gd name="T119" fmla="*/ 423 h 493"/>
              <a:gd name="T120" fmla="*/ 670 w 782"/>
              <a:gd name="T121" fmla="*/ 449 h 4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782" h="493">
                <a:moveTo>
                  <a:pt x="111" y="206"/>
                </a:moveTo>
                <a:cubicBezTo>
                  <a:pt x="91" y="187"/>
                  <a:pt x="91" y="152"/>
                  <a:pt x="111" y="134"/>
                </a:cubicBezTo>
                <a:cubicBezTo>
                  <a:pt x="97" y="136"/>
                  <a:pt x="84" y="151"/>
                  <a:pt x="84" y="170"/>
                </a:cubicBezTo>
                <a:cubicBezTo>
                  <a:pt x="84" y="188"/>
                  <a:pt x="97" y="203"/>
                  <a:pt x="111" y="206"/>
                </a:cubicBezTo>
                <a:close/>
                <a:moveTo>
                  <a:pt x="698" y="170"/>
                </a:moveTo>
                <a:cubicBezTo>
                  <a:pt x="698" y="151"/>
                  <a:pt x="685" y="136"/>
                  <a:pt x="671" y="134"/>
                </a:cubicBezTo>
                <a:cubicBezTo>
                  <a:pt x="691" y="152"/>
                  <a:pt x="691" y="187"/>
                  <a:pt x="671" y="206"/>
                </a:cubicBezTo>
                <a:cubicBezTo>
                  <a:pt x="685" y="203"/>
                  <a:pt x="698" y="188"/>
                  <a:pt x="698" y="170"/>
                </a:cubicBezTo>
                <a:close/>
                <a:moveTo>
                  <a:pt x="696" y="232"/>
                </a:moveTo>
                <a:cubicBezTo>
                  <a:pt x="716" y="224"/>
                  <a:pt x="737" y="200"/>
                  <a:pt x="737" y="170"/>
                </a:cubicBezTo>
                <a:cubicBezTo>
                  <a:pt x="737" y="139"/>
                  <a:pt x="716" y="115"/>
                  <a:pt x="696" y="108"/>
                </a:cubicBezTo>
                <a:cubicBezTo>
                  <a:pt x="712" y="124"/>
                  <a:pt x="723" y="147"/>
                  <a:pt x="723" y="170"/>
                </a:cubicBezTo>
                <a:cubicBezTo>
                  <a:pt x="723" y="193"/>
                  <a:pt x="712" y="215"/>
                  <a:pt x="696" y="232"/>
                </a:cubicBezTo>
                <a:close/>
                <a:moveTo>
                  <a:pt x="87" y="232"/>
                </a:moveTo>
                <a:cubicBezTo>
                  <a:pt x="70" y="215"/>
                  <a:pt x="59" y="193"/>
                  <a:pt x="59" y="170"/>
                </a:cubicBezTo>
                <a:cubicBezTo>
                  <a:pt x="59" y="147"/>
                  <a:pt x="70" y="124"/>
                  <a:pt x="87" y="108"/>
                </a:cubicBezTo>
                <a:cubicBezTo>
                  <a:pt x="66" y="115"/>
                  <a:pt x="45" y="139"/>
                  <a:pt x="46" y="170"/>
                </a:cubicBezTo>
                <a:cubicBezTo>
                  <a:pt x="45" y="200"/>
                  <a:pt x="66" y="224"/>
                  <a:pt x="87" y="232"/>
                </a:cubicBezTo>
                <a:close/>
                <a:moveTo>
                  <a:pt x="714" y="448"/>
                </a:moveTo>
                <a:cubicBezTo>
                  <a:pt x="706" y="438"/>
                  <a:pt x="697" y="428"/>
                  <a:pt x="689" y="419"/>
                </a:cubicBezTo>
                <a:cubicBezTo>
                  <a:pt x="671" y="397"/>
                  <a:pt x="653" y="376"/>
                  <a:pt x="635" y="355"/>
                </a:cubicBezTo>
                <a:cubicBezTo>
                  <a:pt x="634" y="354"/>
                  <a:pt x="633" y="353"/>
                  <a:pt x="632" y="352"/>
                </a:cubicBezTo>
                <a:cubicBezTo>
                  <a:pt x="629" y="347"/>
                  <a:pt x="623" y="345"/>
                  <a:pt x="617" y="343"/>
                </a:cubicBezTo>
                <a:cubicBezTo>
                  <a:pt x="612" y="341"/>
                  <a:pt x="606" y="339"/>
                  <a:pt x="599" y="339"/>
                </a:cubicBezTo>
                <a:cubicBezTo>
                  <a:pt x="621" y="333"/>
                  <a:pt x="637" y="314"/>
                  <a:pt x="637" y="291"/>
                </a:cubicBezTo>
                <a:cubicBezTo>
                  <a:pt x="637" y="50"/>
                  <a:pt x="637" y="50"/>
                  <a:pt x="637" y="50"/>
                </a:cubicBezTo>
                <a:cubicBezTo>
                  <a:pt x="637" y="22"/>
                  <a:pt x="614" y="0"/>
                  <a:pt x="587" y="0"/>
                </a:cubicBezTo>
                <a:cubicBezTo>
                  <a:pt x="195" y="0"/>
                  <a:pt x="195" y="0"/>
                  <a:pt x="195" y="0"/>
                </a:cubicBezTo>
                <a:cubicBezTo>
                  <a:pt x="168" y="0"/>
                  <a:pt x="145" y="22"/>
                  <a:pt x="145" y="50"/>
                </a:cubicBezTo>
                <a:cubicBezTo>
                  <a:pt x="145" y="291"/>
                  <a:pt x="145" y="291"/>
                  <a:pt x="145" y="291"/>
                </a:cubicBezTo>
                <a:cubicBezTo>
                  <a:pt x="145" y="314"/>
                  <a:pt x="161" y="334"/>
                  <a:pt x="183" y="339"/>
                </a:cubicBezTo>
                <a:cubicBezTo>
                  <a:pt x="171" y="340"/>
                  <a:pt x="157" y="344"/>
                  <a:pt x="149" y="354"/>
                </a:cubicBezTo>
                <a:cubicBezTo>
                  <a:pt x="143" y="361"/>
                  <a:pt x="136" y="369"/>
                  <a:pt x="130" y="377"/>
                </a:cubicBezTo>
                <a:cubicBezTo>
                  <a:pt x="111" y="399"/>
                  <a:pt x="91" y="422"/>
                  <a:pt x="72" y="446"/>
                </a:cubicBezTo>
                <a:cubicBezTo>
                  <a:pt x="67" y="451"/>
                  <a:pt x="58" y="459"/>
                  <a:pt x="58" y="467"/>
                </a:cubicBezTo>
                <a:cubicBezTo>
                  <a:pt x="58" y="489"/>
                  <a:pt x="58" y="478"/>
                  <a:pt x="58" y="478"/>
                </a:cubicBezTo>
                <a:cubicBezTo>
                  <a:pt x="58" y="481"/>
                  <a:pt x="59" y="483"/>
                  <a:pt x="60" y="485"/>
                </a:cubicBezTo>
                <a:cubicBezTo>
                  <a:pt x="65" y="492"/>
                  <a:pt x="75" y="493"/>
                  <a:pt x="83" y="493"/>
                </a:cubicBezTo>
                <a:cubicBezTo>
                  <a:pt x="94" y="493"/>
                  <a:pt x="667" y="493"/>
                  <a:pt x="684" y="493"/>
                </a:cubicBezTo>
                <a:cubicBezTo>
                  <a:pt x="693" y="493"/>
                  <a:pt x="702" y="492"/>
                  <a:pt x="711" y="490"/>
                </a:cubicBezTo>
                <a:cubicBezTo>
                  <a:pt x="716" y="489"/>
                  <a:pt x="723" y="486"/>
                  <a:pt x="724" y="479"/>
                </a:cubicBezTo>
                <a:cubicBezTo>
                  <a:pt x="724" y="456"/>
                  <a:pt x="724" y="467"/>
                  <a:pt x="724" y="467"/>
                </a:cubicBezTo>
                <a:cubicBezTo>
                  <a:pt x="725" y="462"/>
                  <a:pt x="722" y="457"/>
                  <a:pt x="718" y="453"/>
                </a:cubicBezTo>
                <a:cubicBezTo>
                  <a:pt x="717" y="451"/>
                  <a:pt x="715" y="449"/>
                  <a:pt x="714" y="448"/>
                </a:cubicBezTo>
                <a:close/>
                <a:moveTo>
                  <a:pt x="164" y="299"/>
                </a:moveTo>
                <a:cubicBezTo>
                  <a:pt x="164" y="64"/>
                  <a:pt x="164" y="53"/>
                  <a:pt x="164" y="53"/>
                </a:cubicBezTo>
                <a:cubicBezTo>
                  <a:pt x="164" y="39"/>
                  <a:pt x="175" y="16"/>
                  <a:pt x="189" y="16"/>
                </a:cubicBezTo>
                <a:cubicBezTo>
                  <a:pt x="570" y="16"/>
                  <a:pt x="593" y="16"/>
                  <a:pt x="593" y="16"/>
                </a:cubicBezTo>
                <a:cubicBezTo>
                  <a:pt x="607" y="16"/>
                  <a:pt x="618" y="39"/>
                  <a:pt x="618" y="53"/>
                </a:cubicBezTo>
                <a:cubicBezTo>
                  <a:pt x="618" y="268"/>
                  <a:pt x="618" y="299"/>
                  <a:pt x="618" y="299"/>
                </a:cubicBezTo>
                <a:cubicBezTo>
                  <a:pt x="618" y="313"/>
                  <a:pt x="607" y="325"/>
                  <a:pt x="593" y="325"/>
                </a:cubicBezTo>
                <a:cubicBezTo>
                  <a:pt x="212" y="325"/>
                  <a:pt x="189" y="325"/>
                  <a:pt x="189" y="325"/>
                </a:cubicBezTo>
                <a:cubicBezTo>
                  <a:pt x="175" y="325"/>
                  <a:pt x="164" y="302"/>
                  <a:pt x="164" y="287"/>
                </a:cubicBezTo>
                <a:lnTo>
                  <a:pt x="164" y="299"/>
                </a:lnTo>
                <a:close/>
                <a:moveTo>
                  <a:pt x="613" y="367"/>
                </a:moveTo>
                <a:cubicBezTo>
                  <a:pt x="613" y="367"/>
                  <a:pt x="613" y="368"/>
                  <a:pt x="612" y="369"/>
                </a:cubicBezTo>
                <a:cubicBezTo>
                  <a:pt x="612" y="369"/>
                  <a:pt x="612" y="369"/>
                  <a:pt x="612" y="369"/>
                </a:cubicBezTo>
                <a:cubicBezTo>
                  <a:pt x="612" y="369"/>
                  <a:pt x="612" y="369"/>
                  <a:pt x="612" y="369"/>
                </a:cubicBezTo>
                <a:cubicBezTo>
                  <a:pt x="612" y="369"/>
                  <a:pt x="612" y="369"/>
                  <a:pt x="612" y="369"/>
                </a:cubicBezTo>
                <a:cubicBezTo>
                  <a:pt x="612" y="369"/>
                  <a:pt x="612" y="369"/>
                  <a:pt x="611" y="369"/>
                </a:cubicBezTo>
                <a:cubicBezTo>
                  <a:pt x="611" y="369"/>
                  <a:pt x="611" y="369"/>
                  <a:pt x="611" y="369"/>
                </a:cubicBezTo>
                <a:cubicBezTo>
                  <a:pt x="611" y="369"/>
                  <a:pt x="611" y="369"/>
                  <a:pt x="610" y="369"/>
                </a:cubicBezTo>
                <a:cubicBezTo>
                  <a:pt x="608" y="371"/>
                  <a:pt x="604" y="371"/>
                  <a:pt x="600" y="371"/>
                </a:cubicBezTo>
                <a:cubicBezTo>
                  <a:pt x="584" y="371"/>
                  <a:pt x="584" y="371"/>
                  <a:pt x="584" y="371"/>
                </a:cubicBezTo>
                <a:cubicBezTo>
                  <a:pt x="580" y="371"/>
                  <a:pt x="577" y="370"/>
                  <a:pt x="574" y="369"/>
                </a:cubicBezTo>
                <a:cubicBezTo>
                  <a:pt x="573" y="368"/>
                  <a:pt x="572" y="367"/>
                  <a:pt x="571" y="367"/>
                </a:cubicBezTo>
                <a:cubicBezTo>
                  <a:pt x="570" y="366"/>
                  <a:pt x="569" y="365"/>
                  <a:pt x="569" y="365"/>
                </a:cubicBezTo>
                <a:cubicBezTo>
                  <a:pt x="568" y="363"/>
                  <a:pt x="568" y="363"/>
                  <a:pt x="568" y="363"/>
                </a:cubicBezTo>
                <a:cubicBezTo>
                  <a:pt x="566" y="360"/>
                  <a:pt x="564" y="357"/>
                  <a:pt x="563" y="354"/>
                </a:cubicBezTo>
                <a:cubicBezTo>
                  <a:pt x="561" y="351"/>
                  <a:pt x="563" y="350"/>
                  <a:pt x="565" y="349"/>
                </a:cubicBezTo>
                <a:cubicBezTo>
                  <a:pt x="565" y="349"/>
                  <a:pt x="566" y="349"/>
                  <a:pt x="566" y="349"/>
                </a:cubicBezTo>
                <a:cubicBezTo>
                  <a:pt x="567" y="348"/>
                  <a:pt x="569" y="348"/>
                  <a:pt x="570" y="348"/>
                </a:cubicBezTo>
                <a:cubicBezTo>
                  <a:pt x="573" y="348"/>
                  <a:pt x="573" y="348"/>
                  <a:pt x="573" y="348"/>
                </a:cubicBezTo>
                <a:cubicBezTo>
                  <a:pt x="573" y="348"/>
                  <a:pt x="573" y="348"/>
                  <a:pt x="573" y="348"/>
                </a:cubicBezTo>
                <a:cubicBezTo>
                  <a:pt x="577" y="348"/>
                  <a:pt x="581" y="348"/>
                  <a:pt x="586" y="348"/>
                </a:cubicBezTo>
                <a:cubicBezTo>
                  <a:pt x="586" y="348"/>
                  <a:pt x="586" y="348"/>
                  <a:pt x="586" y="348"/>
                </a:cubicBezTo>
                <a:cubicBezTo>
                  <a:pt x="590" y="348"/>
                  <a:pt x="590" y="348"/>
                  <a:pt x="590" y="348"/>
                </a:cubicBezTo>
                <a:cubicBezTo>
                  <a:pt x="592" y="348"/>
                  <a:pt x="594" y="348"/>
                  <a:pt x="595" y="348"/>
                </a:cubicBezTo>
                <a:cubicBezTo>
                  <a:pt x="596" y="349"/>
                  <a:pt x="597" y="349"/>
                  <a:pt x="598" y="349"/>
                </a:cubicBezTo>
                <a:cubicBezTo>
                  <a:pt x="598" y="349"/>
                  <a:pt x="598" y="349"/>
                  <a:pt x="598" y="349"/>
                </a:cubicBezTo>
                <a:cubicBezTo>
                  <a:pt x="598" y="350"/>
                  <a:pt x="598" y="350"/>
                  <a:pt x="599" y="350"/>
                </a:cubicBezTo>
                <a:cubicBezTo>
                  <a:pt x="599" y="350"/>
                  <a:pt x="599" y="350"/>
                  <a:pt x="599" y="350"/>
                </a:cubicBezTo>
                <a:cubicBezTo>
                  <a:pt x="600" y="350"/>
                  <a:pt x="602" y="351"/>
                  <a:pt x="603" y="351"/>
                </a:cubicBezTo>
                <a:cubicBezTo>
                  <a:pt x="604" y="352"/>
                  <a:pt x="604" y="353"/>
                  <a:pt x="605" y="354"/>
                </a:cubicBezTo>
                <a:cubicBezTo>
                  <a:pt x="608" y="359"/>
                  <a:pt x="608" y="359"/>
                  <a:pt x="608" y="359"/>
                </a:cubicBezTo>
                <a:cubicBezTo>
                  <a:pt x="609" y="360"/>
                  <a:pt x="611" y="362"/>
                  <a:pt x="612" y="364"/>
                </a:cubicBezTo>
                <a:cubicBezTo>
                  <a:pt x="612" y="364"/>
                  <a:pt x="612" y="364"/>
                  <a:pt x="612" y="364"/>
                </a:cubicBezTo>
                <a:cubicBezTo>
                  <a:pt x="613" y="365"/>
                  <a:pt x="613" y="366"/>
                  <a:pt x="613" y="367"/>
                </a:cubicBezTo>
                <a:close/>
                <a:moveTo>
                  <a:pt x="410" y="363"/>
                </a:moveTo>
                <a:cubicBezTo>
                  <a:pt x="410" y="364"/>
                  <a:pt x="410" y="364"/>
                  <a:pt x="410" y="365"/>
                </a:cubicBezTo>
                <a:cubicBezTo>
                  <a:pt x="406" y="371"/>
                  <a:pt x="392" y="369"/>
                  <a:pt x="386" y="369"/>
                </a:cubicBezTo>
                <a:cubicBezTo>
                  <a:pt x="383" y="369"/>
                  <a:pt x="380" y="369"/>
                  <a:pt x="377" y="369"/>
                </a:cubicBezTo>
                <a:cubicBezTo>
                  <a:pt x="374" y="369"/>
                  <a:pt x="370" y="369"/>
                  <a:pt x="367" y="367"/>
                </a:cubicBezTo>
                <a:cubicBezTo>
                  <a:pt x="367" y="367"/>
                  <a:pt x="367" y="367"/>
                  <a:pt x="367" y="367"/>
                </a:cubicBezTo>
                <a:cubicBezTo>
                  <a:pt x="367" y="366"/>
                  <a:pt x="367" y="366"/>
                  <a:pt x="367" y="366"/>
                </a:cubicBezTo>
                <a:cubicBezTo>
                  <a:pt x="366" y="366"/>
                  <a:pt x="366" y="366"/>
                  <a:pt x="366" y="366"/>
                </a:cubicBezTo>
                <a:cubicBezTo>
                  <a:pt x="366" y="366"/>
                  <a:pt x="366" y="366"/>
                  <a:pt x="366" y="366"/>
                </a:cubicBezTo>
                <a:cubicBezTo>
                  <a:pt x="366" y="366"/>
                  <a:pt x="366" y="366"/>
                  <a:pt x="366" y="366"/>
                </a:cubicBezTo>
                <a:cubicBezTo>
                  <a:pt x="366" y="365"/>
                  <a:pt x="366" y="365"/>
                  <a:pt x="366" y="365"/>
                </a:cubicBezTo>
                <a:cubicBezTo>
                  <a:pt x="366" y="364"/>
                  <a:pt x="366" y="364"/>
                  <a:pt x="366" y="363"/>
                </a:cubicBezTo>
                <a:cubicBezTo>
                  <a:pt x="366" y="363"/>
                  <a:pt x="366" y="363"/>
                  <a:pt x="366" y="363"/>
                </a:cubicBezTo>
                <a:cubicBezTo>
                  <a:pt x="366" y="362"/>
                  <a:pt x="366" y="361"/>
                  <a:pt x="366" y="361"/>
                </a:cubicBezTo>
                <a:cubicBezTo>
                  <a:pt x="366" y="360"/>
                  <a:pt x="366" y="360"/>
                  <a:pt x="366" y="360"/>
                </a:cubicBezTo>
                <a:cubicBezTo>
                  <a:pt x="366" y="358"/>
                  <a:pt x="366" y="355"/>
                  <a:pt x="367" y="353"/>
                </a:cubicBezTo>
                <a:cubicBezTo>
                  <a:pt x="367" y="352"/>
                  <a:pt x="367" y="352"/>
                  <a:pt x="367" y="352"/>
                </a:cubicBezTo>
                <a:cubicBezTo>
                  <a:pt x="367" y="352"/>
                  <a:pt x="367" y="351"/>
                  <a:pt x="368" y="350"/>
                </a:cubicBezTo>
                <a:cubicBezTo>
                  <a:pt x="369" y="350"/>
                  <a:pt x="369" y="349"/>
                  <a:pt x="370" y="349"/>
                </a:cubicBezTo>
                <a:cubicBezTo>
                  <a:pt x="370" y="349"/>
                  <a:pt x="370" y="349"/>
                  <a:pt x="370" y="349"/>
                </a:cubicBezTo>
                <a:cubicBezTo>
                  <a:pt x="370" y="349"/>
                  <a:pt x="370" y="348"/>
                  <a:pt x="370" y="348"/>
                </a:cubicBezTo>
                <a:cubicBezTo>
                  <a:pt x="370" y="348"/>
                  <a:pt x="371" y="348"/>
                  <a:pt x="371" y="348"/>
                </a:cubicBezTo>
                <a:cubicBezTo>
                  <a:pt x="371" y="348"/>
                  <a:pt x="371" y="348"/>
                  <a:pt x="371" y="348"/>
                </a:cubicBezTo>
                <a:cubicBezTo>
                  <a:pt x="371" y="348"/>
                  <a:pt x="372" y="348"/>
                  <a:pt x="372" y="348"/>
                </a:cubicBezTo>
                <a:cubicBezTo>
                  <a:pt x="372" y="348"/>
                  <a:pt x="372" y="348"/>
                  <a:pt x="373" y="348"/>
                </a:cubicBezTo>
                <a:cubicBezTo>
                  <a:pt x="373" y="347"/>
                  <a:pt x="373" y="347"/>
                  <a:pt x="374" y="347"/>
                </a:cubicBezTo>
                <a:cubicBezTo>
                  <a:pt x="374" y="347"/>
                  <a:pt x="374" y="347"/>
                  <a:pt x="374" y="347"/>
                </a:cubicBezTo>
                <a:cubicBezTo>
                  <a:pt x="374" y="347"/>
                  <a:pt x="374" y="347"/>
                  <a:pt x="374" y="347"/>
                </a:cubicBezTo>
                <a:cubicBezTo>
                  <a:pt x="375" y="347"/>
                  <a:pt x="375" y="347"/>
                  <a:pt x="375" y="347"/>
                </a:cubicBezTo>
                <a:cubicBezTo>
                  <a:pt x="376" y="347"/>
                  <a:pt x="377" y="347"/>
                  <a:pt x="378" y="347"/>
                </a:cubicBezTo>
                <a:cubicBezTo>
                  <a:pt x="379" y="347"/>
                  <a:pt x="379" y="347"/>
                  <a:pt x="379" y="347"/>
                </a:cubicBezTo>
                <a:cubicBezTo>
                  <a:pt x="380" y="347"/>
                  <a:pt x="382" y="347"/>
                  <a:pt x="383" y="347"/>
                </a:cubicBezTo>
                <a:cubicBezTo>
                  <a:pt x="399" y="347"/>
                  <a:pt x="399" y="347"/>
                  <a:pt x="399" y="347"/>
                </a:cubicBezTo>
                <a:cubicBezTo>
                  <a:pt x="399" y="347"/>
                  <a:pt x="399" y="347"/>
                  <a:pt x="400" y="347"/>
                </a:cubicBezTo>
                <a:cubicBezTo>
                  <a:pt x="400" y="347"/>
                  <a:pt x="400" y="347"/>
                  <a:pt x="400" y="347"/>
                </a:cubicBezTo>
                <a:cubicBezTo>
                  <a:pt x="401" y="347"/>
                  <a:pt x="401" y="347"/>
                  <a:pt x="402" y="347"/>
                </a:cubicBezTo>
                <a:cubicBezTo>
                  <a:pt x="405" y="347"/>
                  <a:pt x="408" y="348"/>
                  <a:pt x="409" y="351"/>
                </a:cubicBezTo>
                <a:cubicBezTo>
                  <a:pt x="410" y="351"/>
                  <a:pt x="410" y="351"/>
                  <a:pt x="410" y="351"/>
                </a:cubicBezTo>
                <a:cubicBezTo>
                  <a:pt x="410" y="351"/>
                  <a:pt x="410" y="351"/>
                  <a:pt x="410" y="351"/>
                </a:cubicBezTo>
                <a:cubicBezTo>
                  <a:pt x="411" y="355"/>
                  <a:pt x="410" y="359"/>
                  <a:pt x="410" y="362"/>
                </a:cubicBezTo>
                <a:cubicBezTo>
                  <a:pt x="410" y="363"/>
                  <a:pt x="410" y="363"/>
                  <a:pt x="410" y="363"/>
                </a:cubicBezTo>
                <a:cubicBezTo>
                  <a:pt x="410" y="363"/>
                  <a:pt x="410" y="363"/>
                  <a:pt x="410" y="363"/>
                </a:cubicBezTo>
                <a:close/>
                <a:moveTo>
                  <a:pt x="387" y="381"/>
                </a:moveTo>
                <a:cubicBezTo>
                  <a:pt x="393" y="381"/>
                  <a:pt x="407" y="380"/>
                  <a:pt x="410" y="386"/>
                </a:cubicBezTo>
                <a:cubicBezTo>
                  <a:pt x="410" y="387"/>
                  <a:pt x="411" y="387"/>
                  <a:pt x="411" y="388"/>
                </a:cubicBezTo>
                <a:cubicBezTo>
                  <a:pt x="411" y="395"/>
                  <a:pt x="411" y="395"/>
                  <a:pt x="411" y="395"/>
                </a:cubicBezTo>
                <a:cubicBezTo>
                  <a:pt x="411" y="397"/>
                  <a:pt x="411" y="399"/>
                  <a:pt x="411" y="401"/>
                </a:cubicBezTo>
                <a:cubicBezTo>
                  <a:pt x="411" y="401"/>
                  <a:pt x="411" y="401"/>
                  <a:pt x="411" y="401"/>
                </a:cubicBezTo>
                <a:cubicBezTo>
                  <a:pt x="411" y="402"/>
                  <a:pt x="411" y="402"/>
                  <a:pt x="411" y="402"/>
                </a:cubicBezTo>
                <a:cubicBezTo>
                  <a:pt x="411" y="402"/>
                  <a:pt x="410" y="404"/>
                  <a:pt x="410" y="404"/>
                </a:cubicBezTo>
                <a:cubicBezTo>
                  <a:pt x="409" y="405"/>
                  <a:pt x="409" y="405"/>
                  <a:pt x="409" y="405"/>
                </a:cubicBezTo>
                <a:cubicBezTo>
                  <a:pt x="409" y="405"/>
                  <a:pt x="409" y="405"/>
                  <a:pt x="409" y="406"/>
                </a:cubicBezTo>
                <a:cubicBezTo>
                  <a:pt x="409" y="406"/>
                  <a:pt x="409" y="406"/>
                  <a:pt x="409" y="406"/>
                </a:cubicBezTo>
                <a:cubicBezTo>
                  <a:pt x="407" y="407"/>
                  <a:pt x="405" y="408"/>
                  <a:pt x="403" y="409"/>
                </a:cubicBezTo>
                <a:cubicBezTo>
                  <a:pt x="403" y="409"/>
                  <a:pt x="403" y="409"/>
                  <a:pt x="403" y="409"/>
                </a:cubicBezTo>
                <a:cubicBezTo>
                  <a:pt x="403" y="409"/>
                  <a:pt x="403" y="409"/>
                  <a:pt x="403" y="409"/>
                </a:cubicBezTo>
                <a:cubicBezTo>
                  <a:pt x="402" y="409"/>
                  <a:pt x="401" y="409"/>
                  <a:pt x="401" y="409"/>
                </a:cubicBezTo>
                <a:cubicBezTo>
                  <a:pt x="400" y="409"/>
                  <a:pt x="400" y="409"/>
                  <a:pt x="400" y="409"/>
                </a:cubicBezTo>
                <a:cubicBezTo>
                  <a:pt x="399" y="409"/>
                  <a:pt x="398" y="409"/>
                  <a:pt x="398" y="409"/>
                </a:cubicBezTo>
                <a:cubicBezTo>
                  <a:pt x="398" y="409"/>
                  <a:pt x="398" y="409"/>
                  <a:pt x="398" y="409"/>
                </a:cubicBezTo>
                <a:cubicBezTo>
                  <a:pt x="373" y="409"/>
                  <a:pt x="373" y="409"/>
                  <a:pt x="373" y="409"/>
                </a:cubicBezTo>
                <a:cubicBezTo>
                  <a:pt x="371" y="409"/>
                  <a:pt x="367" y="409"/>
                  <a:pt x="364" y="407"/>
                </a:cubicBezTo>
                <a:cubicBezTo>
                  <a:pt x="364" y="407"/>
                  <a:pt x="364" y="407"/>
                  <a:pt x="364" y="407"/>
                </a:cubicBezTo>
                <a:cubicBezTo>
                  <a:pt x="364" y="407"/>
                  <a:pt x="364" y="407"/>
                  <a:pt x="364" y="407"/>
                </a:cubicBezTo>
                <a:cubicBezTo>
                  <a:pt x="364" y="407"/>
                  <a:pt x="364" y="406"/>
                  <a:pt x="363" y="406"/>
                </a:cubicBezTo>
                <a:cubicBezTo>
                  <a:pt x="363" y="406"/>
                  <a:pt x="362" y="405"/>
                  <a:pt x="362" y="405"/>
                </a:cubicBezTo>
                <a:cubicBezTo>
                  <a:pt x="362" y="405"/>
                  <a:pt x="362" y="405"/>
                  <a:pt x="362" y="404"/>
                </a:cubicBezTo>
                <a:cubicBezTo>
                  <a:pt x="362" y="404"/>
                  <a:pt x="361" y="403"/>
                  <a:pt x="361" y="402"/>
                </a:cubicBezTo>
                <a:cubicBezTo>
                  <a:pt x="362" y="400"/>
                  <a:pt x="362" y="400"/>
                  <a:pt x="362" y="400"/>
                </a:cubicBezTo>
                <a:cubicBezTo>
                  <a:pt x="362" y="400"/>
                  <a:pt x="362" y="400"/>
                  <a:pt x="362" y="400"/>
                </a:cubicBezTo>
                <a:cubicBezTo>
                  <a:pt x="362" y="396"/>
                  <a:pt x="362" y="392"/>
                  <a:pt x="363" y="388"/>
                </a:cubicBezTo>
                <a:cubicBezTo>
                  <a:pt x="363" y="388"/>
                  <a:pt x="363" y="388"/>
                  <a:pt x="363" y="388"/>
                </a:cubicBezTo>
                <a:cubicBezTo>
                  <a:pt x="363" y="388"/>
                  <a:pt x="363" y="388"/>
                  <a:pt x="363" y="388"/>
                </a:cubicBezTo>
                <a:cubicBezTo>
                  <a:pt x="364" y="379"/>
                  <a:pt x="381" y="381"/>
                  <a:pt x="387" y="381"/>
                </a:cubicBezTo>
                <a:close/>
                <a:moveTo>
                  <a:pt x="289" y="407"/>
                </a:moveTo>
                <a:cubicBezTo>
                  <a:pt x="289" y="407"/>
                  <a:pt x="289" y="407"/>
                  <a:pt x="288" y="406"/>
                </a:cubicBezTo>
                <a:cubicBezTo>
                  <a:pt x="288" y="406"/>
                  <a:pt x="288" y="405"/>
                  <a:pt x="287" y="405"/>
                </a:cubicBezTo>
                <a:cubicBezTo>
                  <a:pt x="287" y="405"/>
                  <a:pt x="287" y="405"/>
                  <a:pt x="287" y="405"/>
                </a:cubicBezTo>
                <a:cubicBezTo>
                  <a:pt x="287" y="404"/>
                  <a:pt x="287" y="403"/>
                  <a:pt x="287" y="402"/>
                </a:cubicBezTo>
                <a:cubicBezTo>
                  <a:pt x="288" y="400"/>
                  <a:pt x="288" y="400"/>
                  <a:pt x="288" y="400"/>
                </a:cubicBezTo>
                <a:cubicBezTo>
                  <a:pt x="288" y="400"/>
                  <a:pt x="288" y="400"/>
                  <a:pt x="288" y="400"/>
                </a:cubicBezTo>
                <a:cubicBezTo>
                  <a:pt x="288" y="400"/>
                  <a:pt x="288" y="399"/>
                  <a:pt x="288" y="399"/>
                </a:cubicBezTo>
                <a:cubicBezTo>
                  <a:pt x="291" y="388"/>
                  <a:pt x="291" y="388"/>
                  <a:pt x="291" y="388"/>
                </a:cubicBezTo>
                <a:cubicBezTo>
                  <a:pt x="291" y="388"/>
                  <a:pt x="291" y="388"/>
                  <a:pt x="292" y="388"/>
                </a:cubicBezTo>
                <a:cubicBezTo>
                  <a:pt x="295" y="380"/>
                  <a:pt x="310" y="381"/>
                  <a:pt x="317" y="381"/>
                </a:cubicBezTo>
                <a:cubicBezTo>
                  <a:pt x="320" y="381"/>
                  <a:pt x="325" y="381"/>
                  <a:pt x="330" y="381"/>
                </a:cubicBezTo>
                <a:cubicBezTo>
                  <a:pt x="331" y="382"/>
                  <a:pt x="332" y="382"/>
                  <a:pt x="333" y="382"/>
                </a:cubicBezTo>
                <a:cubicBezTo>
                  <a:pt x="333" y="382"/>
                  <a:pt x="333" y="382"/>
                  <a:pt x="333" y="382"/>
                </a:cubicBezTo>
                <a:cubicBezTo>
                  <a:pt x="335" y="383"/>
                  <a:pt x="337" y="384"/>
                  <a:pt x="338" y="385"/>
                </a:cubicBezTo>
                <a:cubicBezTo>
                  <a:pt x="338" y="385"/>
                  <a:pt x="338" y="385"/>
                  <a:pt x="338" y="385"/>
                </a:cubicBezTo>
                <a:cubicBezTo>
                  <a:pt x="338" y="386"/>
                  <a:pt x="338" y="386"/>
                  <a:pt x="338" y="386"/>
                </a:cubicBezTo>
                <a:cubicBezTo>
                  <a:pt x="338" y="386"/>
                  <a:pt x="338" y="386"/>
                  <a:pt x="338" y="386"/>
                </a:cubicBezTo>
                <a:cubicBezTo>
                  <a:pt x="339" y="387"/>
                  <a:pt x="339" y="388"/>
                  <a:pt x="339" y="388"/>
                </a:cubicBezTo>
                <a:cubicBezTo>
                  <a:pt x="339" y="389"/>
                  <a:pt x="339" y="389"/>
                  <a:pt x="339" y="389"/>
                </a:cubicBezTo>
                <a:cubicBezTo>
                  <a:pt x="339" y="389"/>
                  <a:pt x="339" y="389"/>
                  <a:pt x="339" y="389"/>
                </a:cubicBezTo>
                <a:cubicBezTo>
                  <a:pt x="338" y="391"/>
                  <a:pt x="338" y="393"/>
                  <a:pt x="338" y="395"/>
                </a:cubicBezTo>
                <a:cubicBezTo>
                  <a:pt x="336" y="402"/>
                  <a:pt x="336" y="402"/>
                  <a:pt x="336" y="402"/>
                </a:cubicBezTo>
                <a:cubicBezTo>
                  <a:pt x="336" y="403"/>
                  <a:pt x="336" y="404"/>
                  <a:pt x="335" y="404"/>
                </a:cubicBezTo>
                <a:cubicBezTo>
                  <a:pt x="335" y="405"/>
                  <a:pt x="335" y="405"/>
                  <a:pt x="335" y="405"/>
                </a:cubicBezTo>
                <a:cubicBezTo>
                  <a:pt x="335" y="405"/>
                  <a:pt x="334" y="405"/>
                  <a:pt x="334" y="405"/>
                </a:cubicBezTo>
                <a:cubicBezTo>
                  <a:pt x="334" y="405"/>
                  <a:pt x="334" y="406"/>
                  <a:pt x="334" y="406"/>
                </a:cubicBezTo>
                <a:cubicBezTo>
                  <a:pt x="332" y="407"/>
                  <a:pt x="329" y="408"/>
                  <a:pt x="327" y="409"/>
                </a:cubicBezTo>
                <a:cubicBezTo>
                  <a:pt x="327" y="409"/>
                  <a:pt x="327" y="409"/>
                  <a:pt x="327" y="409"/>
                </a:cubicBezTo>
                <a:cubicBezTo>
                  <a:pt x="327" y="409"/>
                  <a:pt x="327" y="409"/>
                  <a:pt x="327" y="409"/>
                </a:cubicBezTo>
                <a:cubicBezTo>
                  <a:pt x="327" y="409"/>
                  <a:pt x="326" y="409"/>
                  <a:pt x="325" y="409"/>
                </a:cubicBezTo>
                <a:cubicBezTo>
                  <a:pt x="325" y="409"/>
                  <a:pt x="325" y="409"/>
                  <a:pt x="324" y="409"/>
                </a:cubicBezTo>
                <a:cubicBezTo>
                  <a:pt x="324" y="409"/>
                  <a:pt x="323" y="409"/>
                  <a:pt x="322" y="409"/>
                </a:cubicBezTo>
                <a:cubicBezTo>
                  <a:pt x="322" y="409"/>
                  <a:pt x="322" y="409"/>
                  <a:pt x="322" y="409"/>
                </a:cubicBezTo>
                <a:cubicBezTo>
                  <a:pt x="298" y="409"/>
                  <a:pt x="298" y="409"/>
                  <a:pt x="298" y="409"/>
                </a:cubicBezTo>
                <a:cubicBezTo>
                  <a:pt x="295" y="409"/>
                  <a:pt x="292" y="409"/>
                  <a:pt x="289" y="407"/>
                </a:cubicBezTo>
                <a:cubicBezTo>
                  <a:pt x="289" y="407"/>
                  <a:pt x="289" y="407"/>
                  <a:pt x="289" y="407"/>
                </a:cubicBezTo>
                <a:close/>
                <a:moveTo>
                  <a:pt x="320" y="369"/>
                </a:moveTo>
                <a:cubicBezTo>
                  <a:pt x="316" y="369"/>
                  <a:pt x="312" y="369"/>
                  <a:pt x="309" y="369"/>
                </a:cubicBezTo>
                <a:cubicBezTo>
                  <a:pt x="306" y="369"/>
                  <a:pt x="301" y="369"/>
                  <a:pt x="299" y="366"/>
                </a:cubicBezTo>
                <a:cubicBezTo>
                  <a:pt x="299" y="365"/>
                  <a:pt x="299" y="365"/>
                  <a:pt x="299" y="365"/>
                </a:cubicBezTo>
                <a:cubicBezTo>
                  <a:pt x="299" y="365"/>
                  <a:pt x="299" y="364"/>
                  <a:pt x="299" y="364"/>
                </a:cubicBezTo>
                <a:cubicBezTo>
                  <a:pt x="299" y="364"/>
                  <a:pt x="299" y="364"/>
                  <a:pt x="299" y="363"/>
                </a:cubicBezTo>
                <a:cubicBezTo>
                  <a:pt x="299" y="363"/>
                  <a:pt x="299" y="363"/>
                  <a:pt x="299" y="363"/>
                </a:cubicBezTo>
                <a:cubicBezTo>
                  <a:pt x="299" y="363"/>
                  <a:pt x="299" y="363"/>
                  <a:pt x="299" y="363"/>
                </a:cubicBezTo>
                <a:cubicBezTo>
                  <a:pt x="299" y="362"/>
                  <a:pt x="299" y="361"/>
                  <a:pt x="300" y="361"/>
                </a:cubicBezTo>
                <a:cubicBezTo>
                  <a:pt x="300" y="358"/>
                  <a:pt x="301" y="355"/>
                  <a:pt x="302" y="353"/>
                </a:cubicBezTo>
                <a:cubicBezTo>
                  <a:pt x="302" y="353"/>
                  <a:pt x="302" y="353"/>
                  <a:pt x="302" y="353"/>
                </a:cubicBezTo>
                <a:cubicBezTo>
                  <a:pt x="302" y="352"/>
                  <a:pt x="303" y="351"/>
                  <a:pt x="303" y="350"/>
                </a:cubicBezTo>
                <a:cubicBezTo>
                  <a:pt x="304" y="350"/>
                  <a:pt x="304" y="350"/>
                  <a:pt x="305" y="349"/>
                </a:cubicBezTo>
                <a:cubicBezTo>
                  <a:pt x="306" y="348"/>
                  <a:pt x="308" y="348"/>
                  <a:pt x="310" y="347"/>
                </a:cubicBezTo>
                <a:cubicBezTo>
                  <a:pt x="310" y="347"/>
                  <a:pt x="310" y="347"/>
                  <a:pt x="310" y="347"/>
                </a:cubicBezTo>
                <a:cubicBezTo>
                  <a:pt x="312" y="347"/>
                  <a:pt x="313" y="347"/>
                  <a:pt x="315" y="347"/>
                </a:cubicBezTo>
                <a:cubicBezTo>
                  <a:pt x="317" y="347"/>
                  <a:pt x="317" y="347"/>
                  <a:pt x="317" y="347"/>
                </a:cubicBezTo>
                <a:cubicBezTo>
                  <a:pt x="317" y="347"/>
                  <a:pt x="318" y="347"/>
                  <a:pt x="319" y="347"/>
                </a:cubicBezTo>
                <a:cubicBezTo>
                  <a:pt x="323" y="347"/>
                  <a:pt x="328" y="347"/>
                  <a:pt x="332" y="347"/>
                </a:cubicBezTo>
                <a:cubicBezTo>
                  <a:pt x="333" y="347"/>
                  <a:pt x="334" y="347"/>
                  <a:pt x="334" y="347"/>
                </a:cubicBezTo>
                <a:cubicBezTo>
                  <a:pt x="335" y="347"/>
                  <a:pt x="335" y="347"/>
                  <a:pt x="335" y="347"/>
                </a:cubicBezTo>
                <a:cubicBezTo>
                  <a:pt x="335" y="347"/>
                  <a:pt x="335" y="347"/>
                  <a:pt x="336" y="347"/>
                </a:cubicBezTo>
                <a:cubicBezTo>
                  <a:pt x="336" y="347"/>
                  <a:pt x="337" y="347"/>
                  <a:pt x="337" y="347"/>
                </a:cubicBezTo>
                <a:cubicBezTo>
                  <a:pt x="337" y="347"/>
                  <a:pt x="337" y="347"/>
                  <a:pt x="337" y="347"/>
                </a:cubicBezTo>
                <a:cubicBezTo>
                  <a:pt x="341" y="347"/>
                  <a:pt x="345" y="348"/>
                  <a:pt x="345" y="351"/>
                </a:cubicBezTo>
                <a:cubicBezTo>
                  <a:pt x="345" y="351"/>
                  <a:pt x="345" y="351"/>
                  <a:pt x="345" y="351"/>
                </a:cubicBezTo>
                <a:cubicBezTo>
                  <a:pt x="345" y="351"/>
                  <a:pt x="345" y="351"/>
                  <a:pt x="345" y="352"/>
                </a:cubicBezTo>
                <a:cubicBezTo>
                  <a:pt x="345" y="355"/>
                  <a:pt x="344" y="359"/>
                  <a:pt x="343" y="362"/>
                </a:cubicBezTo>
                <a:cubicBezTo>
                  <a:pt x="343" y="362"/>
                  <a:pt x="343" y="362"/>
                  <a:pt x="343" y="362"/>
                </a:cubicBezTo>
                <a:cubicBezTo>
                  <a:pt x="343" y="363"/>
                  <a:pt x="343" y="363"/>
                  <a:pt x="343" y="363"/>
                </a:cubicBezTo>
                <a:cubicBezTo>
                  <a:pt x="343" y="364"/>
                  <a:pt x="343" y="364"/>
                  <a:pt x="342" y="365"/>
                </a:cubicBezTo>
                <a:cubicBezTo>
                  <a:pt x="342" y="365"/>
                  <a:pt x="342" y="365"/>
                  <a:pt x="342" y="366"/>
                </a:cubicBezTo>
                <a:cubicBezTo>
                  <a:pt x="342" y="366"/>
                  <a:pt x="342" y="366"/>
                  <a:pt x="342" y="366"/>
                </a:cubicBezTo>
                <a:cubicBezTo>
                  <a:pt x="342" y="366"/>
                  <a:pt x="342" y="366"/>
                  <a:pt x="342" y="366"/>
                </a:cubicBezTo>
                <a:cubicBezTo>
                  <a:pt x="337" y="371"/>
                  <a:pt x="325" y="369"/>
                  <a:pt x="320" y="369"/>
                </a:cubicBezTo>
                <a:close/>
                <a:moveTo>
                  <a:pt x="212" y="404"/>
                </a:moveTo>
                <a:cubicBezTo>
                  <a:pt x="212" y="404"/>
                  <a:pt x="212" y="403"/>
                  <a:pt x="212" y="403"/>
                </a:cubicBezTo>
                <a:cubicBezTo>
                  <a:pt x="213" y="403"/>
                  <a:pt x="213" y="402"/>
                  <a:pt x="213" y="402"/>
                </a:cubicBezTo>
                <a:cubicBezTo>
                  <a:pt x="213" y="402"/>
                  <a:pt x="213" y="402"/>
                  <a:pt x="213" y="402"/>
                </a:cubicBezTo>
                <a:cubicBezTo>
                  <a:pt x="213" y="402"/>
                  <a:pt x="213" y="402"/>
                  <a:pt x="213" y="402"/>
                </a:cubicBezTo>
                <a:cubicBezTo>
                  <a:pt x="213" y="401"/>
                  <a:pt x="214" y="401"/>
                  <a:pt x="214" y="400"/>
                </a:cubicBezTo>
                <a:cubicBezTo>
                  <a:pt x="216" y="396"/>
                  <a:pt x="217" y="393"/>
                  <a:pt x="219" y="389"/>
                </a:cubicBezTo>
                <a:cubicBezTo>
                  <a:pt x="219" y="389"/>
                  <a:pt x="219" y="389"/>
                  <a:pt x="219" y="389"/>
                </a:cubicBezTo>
                <a:cubicBezTo>
                  <a:pt x="219" y="389"/>
                  <a:pt x="219" y="389"/>
                  <a:pt x="219" y="389"/>
                </a:cubicBezTo>
                <a:cubicBezTo>
                  <a:pt x="220" y="388"/>
                  <a:pt x="220" y="388"/>
                  <a:pt x="220" y="388"/>
                </a:cubicBezTo>
                <a:cubicBezTo>
                  <a:pt x="220" y="388"/>
                  <a:pt x="220" y="388"/>
                  <a:pt x="220" y="387"/>
                </a:cubicBezTo>
                <a:cubicBezTo>
                  <a:pt x="220" y="387"/>
                  <a:pt x="220" y="387"/>
                  <a:pt x="221" y="387"/>
                </a:cubicBezTo>
                <a:cubicBezTo>
                  <a:pt x="226" y="380"/>
                  <a:pt x="238" y="382"/>
                  <a:pt x="245" y="382"/>
                </a:cubicBezTo>
                <a:cubicBezTo>
                  <a:pt x="245" y="382"/>
                  <a:pt x="245" y="382"/>
                  <a:pt x="245" y="382"/>
                </a:cubicBezTo>
                <a:cubicBezTo>
                  <a:pt x="247" y="382"/>
                  <a:pt x="253" y="381"/>
                  <a:pt x="258" y="382"/>
                </a:cubicBezTo>
                <a:cubicBezTo>
                  <a:pt x="259" y="382"/>
                  <a:pt x="261" y="382"/>
                  <a:pt x="262" y="382"/>
                </a:cubicBezTo>
                <a:cubicBezTo>
                  <a:pt x="263" y="382"/>
                  <a:pt x="264" y="383"/>
                  <a:pt x="264" y="383"/>
                </a:cubicBezTo>
                <a:cubicBezTo>
                  <a:pt x="266" y="384"/>
                  <a:pt x="267" y="385"/>
                  <a:pt x="267" y="387"/>
                </a:cubicBezTo>
                <a:cubicBezTo>
                  <a:pt x="267" y="387"/>
                  <a:pt x="267" y="387"/>
                  <a:pt x="267" y="387"/>
                </a:cubicBezTo>
                <a:cubicBezTo>
                  <a:pt x="267" y="387"/>
                  <a:pt x="267" y="387"/>
                  <a:pt x="267" y="388"/>
                </a:cubicBezTo>
                <a:cubicBezTo>
                  <a:pt x="267" y="388"/>
                  <a:pt x="267" y="388"/>
                  <a:pt x="267" y="388"/>
                </a:cubicBezTo>
                <a:cubicBezTo>
                  <a:pt x="262" y="402"/>
                  <a:pt x="262" y="402"/>
                  <a:pt x="262" y="402"/>
                </a:cubicBezTo>
                <a:cubicBezTo>
                  <a:pt x="262" y="403"/>
                  <a:pt x="261" y="404"/>
                  <a:pt x="260" y="405"/>
                </a:cubicBezTo>
                <a:cubicBezTo>
                  <a:pt x="259" y="406"/>
                  <a:pt x="258" y="407"/>
                  <a:pt x="256" y="407"/>
                </a:cubicBezTo>
                <a:cubicBezTo>
                  <a:pt x="256" y="407"/>
                  <a:pt x="256" y="407"/>
                  <a:pt x="256" y="407"/>
                </a:cubicBezTo>
                <a:cubicBezTo>
                  <a:pt x="254" y="408"/>
                  <a:pt x="252" y="409"/>
                  <a:pt x="250" y="409"/>
                </a:cubicBezTo>
                <a:cubicBezTo>
                  <a:pt x="249" y="409"/>
                  <a:pt x="249" y="409"/>
                  <a:pt x="249" y="409"/>
                </a:cubicBezTo>
                <a:cubicBezTo>
                  <a:pt x="249" y="409"/>
                  <a:pt x="249" y="409"/>
                  <a:pt x="248" y="409"/>
                </a:cubicBezTo>
                <a:cubicBezTo>
                  <a:pt x="244" y="410"/>
                  <a:pt x="240" y="409"/>
                  <a:pt x="235" y="409"/>
                </a:cubicBezTo>
                <a:cubicBezTo>
                  <a:pt x="231" y="409"/>
                  <a:pt x="227" y="410"/>
                  <a:pt x="222" y="410"/>
                </a:cubicBezTo>
                <a:cubicBezTo>
                  <a:pt x="219" y="410"/>
                  <a:pt x="215" y="409"/>
                  <a:pt x="213" y="406"/>
                </a:cubicBezTo>
                <a:cubicBezTo>
                  <a:pt x="213" y="406"/>
                  <a:pt x="213" y="406"/>
                  <a:pt x="213" y="406"/>
                </a:cubicBezTo>
                <a:cubicBezTo>
                  <a:pt x="213" y="406"/>
                  <a:pt x="213" y="406"/>
                  <a:pt x="213" y="406"/>
                </a:cubicBezTo>
                <a:cubicBezTo>
                  <a:pt x="213" y="405"/>
                  <a:pt x="213" y="405"/>
                  <a:pt x="212" y="405"/>
                </a:cubicBezTo>
                <a:cubicBezTo>
                  <a:pt x="212" y="405"/>
                  <a:pt x="212" y="405"/>
                  <a:pt x="212" y="405"/>
                </a:cubicBezTo>
                <a:cubicBezTo>
                  <a:pt x="212" y="405"/>
                  <a:pt x="212" y="405"/>
                  <a:pt x="212" y="405"/>
                </a:cubicBezTo>
                <a:cubicBezTo>
                  <a:pt x="212" y="404"/>
                  <a:pt x="212" y="404"/>
                  <a:pt x="212" y="404"/>
                </a:cubicBezTo>
                <a:close/>
                <a:moveTo>
                  <a:pt x="212" y="359"/>
                </a:moveTo>
                <a:cubicBezTo>
                  <a:pt x="212" y="359"/>
                  <a:pt x="212" y="359"/>
                  <a:pt x="212" y="359"/>
                </a:cubicBezTo>
                <a:cubicBezTo>
                  <a:pt x="209" y="364"/>
                  <a:pt x="209" y="364"/>
                  <a:pt x="209" y="364"/>
                </a:cubicBezTo>
                <a:cubicBezTo>
                  <a:pt x="209" y="364"/>
                  <a:pt x="208" y="365"/>
                  <a:pt x="207" y="366"/>
                </a:cubicBezTo>
                <a:cubicBezTo>
                  <a:pt x="206" y="367"/>
                  <a:pt x="205" y="367"/>
                  <a:pt x="203" y="368"/>
                </a:cubicBezTo>
                <a:cubicBezTo>
                  <a:pt x="203" y="368"/>
                  <a:pt x="203" y="368"/>
                  <a:pt x="202" y="368"/>
                </a:cubicBezTo>
                <a:cubicBezTo>
                  <a:pt x="202" y="369"/>
                  <a:pt x="202" y="369"/>
                  <a:pt x="202" y="369"/>
                </a:cubicBezTo>
                <a:cubicBezTo>
                  <a:pt x="202" y="369"/>
                  <a:pt x="202" y="369"/>
                  <a:pt x="202" y="369"/>
                </a:cubicBezTo>
                <a:cubicBezTo>
                  <a:pt x="201" y="369"/>
                  <a:pt x="200" y="369"/>
                  <a:pt x="199" y="369"/>
                </a:cubicBezTo>
                <a:cubicBezTo>
                  <a:pt x="197" y="370"/>
                  <a:pt x="196" y="370"/>
                  <a:pt x="194" y="370"/>
                </a:cubicBezTo>
                <a:cubicBezTo>
                  <a:pt x="189" y="370"/>
                  <a:pt x="189" y="370"/>
                  <a:pt x="189" y="370"/>
                </a:cubicBezTo>
                <a:cubicBezTo>
                  <a:pt x="189" y="370"/>
                  <a:pt x="189" y="370"/>
                  <a:pt x="189" y="370"/>
                </a:cubicBezTo>
                <a:cubicBezTo>
                  <a:pt x="184" y="370"/>
                  <a:pt x="178" y="370"/>
                  <a:pt x="172" y="370"/>
                </a:cubicBezTo>
                <a:cubicBezTo>
                  <a:pt x="170" y="370"/>
                  <a:pt x="165" y="369"/>
                  <a:pt x="164" y="366"/>
                </a:cubicBezTo>
                <a:cubicBezTo>
                  <a:pt x="164" y="366"/>
                  <a:pt x="164" y="365"/>
                  <a:pt x="164" y="365"/>
                </a:cubicBezTo>
                <a:cubicBezTo>
                  <a:pt x="165" y="364"/>
                  <a:pt x="166" y="362"/>
                  <a:pt x="166" y="362"/>
                </a:cubicBezTo>
                <a:cubicBezTo>
                  <a:pt x="168" y="358"/>
                  <a:pt x="170" y="355"/>
                  <a:pt x="173" y="352"/>
                </a:cubicBezTo>
                <a:cubicBezTo>
                  <a:pt x="173" y="352"/>
                  <a:pt x="173" y="352"/>
                  <a:pt x="173" y="352"/>
                </a:cubicBezTo>
                <a:cubicBezTo>
                  <a:pt x="173" y="352"/>
                  <a:pt x="173" y="352"/>
                  <a:pt x="173" y="352"/>
                </a:cubicBezTo>
                <a:cubicBezTo>
                  <a:pt x="180" y="345"/>
                  <a:pt x="193" y="347"/>
                  <a:pt x="201" y="347"/>
                </a:cubicBezTo>
                <a:cubicBezTo>
                  <a:pt x="205" y="347"/>
                  <a:pt x="210" y="346"/>
                  <a:pt x="213" y="348"/>
                </a:cubicBezTo>
                <a:cubicBezTo>
                  <a:pt x="213" y="348"/>
                  <a:pt x="213" y="348"/>
                  <a:pt x="213" y="348"/>
                </a:cubicBezTo>
                <a:cubicBezTo>
                  <a:pt x="214" y="348"/>
                  <a:pt x="214" y="348"/>
                  <a:pt x="214" y="348"/>
                </a:cubicBezTo>
                <a:cubicBezTo>
                  <a:pt x="214" y="348"/>
                  <a:pt x="214" y="349"/>
                  <a:pt x="214" y="349"/>
                </a:cubicBezTo>
                <a:cubicBezTo>
                  <a:pt x="215" y="349"/>
                  <a:pt x="216" y="350"/>
                  <a:pt x="216" y="350"/>
                </a:cubicBezTo>
                <a:cubicBezTo>
                  <a:pt x="216" y="351"/>
                  <a:pt x="216" y="352"/>
                  <a:pt x="215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4" y="355"/>
                  <a:pt x="213" y="357"/>
                  <a:pt x="212" y="359"/>
                </a:cubicBezTo>
                <a:close/>
                <a:moveTo>
                  <a:pt x="266" y="369"/>
                </a:moveTo>
                <a:cubicBezTo>
                  <a:pt x="266" y="369"/>
                  <a:pt x="265" y="369"/>
                  <a:pt x="264" y="369"/>
                </a:cubicBezTo>
                <a:cubicBezTo>
                  <a:pt x="264" y="369"/>
                  <a:pt x="264" y="370"/>
                  <a:pt x="264" y="370"/>
                </a:cubicBezTo>
                <a:cubicBezTo>
                  <a:pt x="261" y="370"/>
                  <a:pt x="258" y="370"/>
                  <a:pt x="254" y="370"/>
                </a:cubicBezTo>
                <a:cubicBezTo>
                  <a:pt x="240" y="370"/>
                  <a:pt x="240" y="370"/>
                  <a:pt x="240" y="370"/>
                </a:cubicBezTo>
                <a:cubicBezTo>
                  <a:pt x="238" y="370"/>
                  <a:pt x="233" y="369"/>
                  <a:pt x="231" y="366"/>
                </a:cubicBezTo>
                <a:cubicBezTo>
                  <a:pt x="231" y="366"/>
                  <a:pt x="231" y="365"/>
                  <a:pt x="231" y="365"/>
                </a:cubicBezTo>
                <a:cubicBezTo>
                  <a:pt x="231" y="365"/>
                  <a:pt x="231" y="365"/>
                  <a:pt x="231" y="364"/>
                </a:cubicBezTo>
                <a:cubicBezTo>
                  <a:pt x="232" y="363"/>
                  <a:pt x="233" y="362"/>
                  <a:pt x="233" y="361"/>
                </a:cubicBezTo>
                <a:cubicBezTo>
                  <a:pt x="234" y="358"/>
                  <a:pt x="235" y="354"/>
                  <a:pt x="238" y="352"/>
                </a:cubicBezTo>
                <a:cubicBezTo>
                  <a:pt x="238" y="351"/>
                  <a:pt x="238" y="351"/>
                  <a:pt x="238" y="351"/>
                </a:cubicBezTo>
                <a:cubicBezTo>
                  <a:pt x="238" y="351"/>
                  <a:pt x="238" y="351"/>
                  <a:pt x="238" y="351"/>
                </a:cubicBezTo>
                <a:cubicBezTo>
                  <a:pt x="239" y="351"/>
                  <a:pt x="239" y="351"/>
                  <a:pt x="239" y="351"/>
                </a:cubicBezTo>
                <a:cubicBezTo>
                  <a:pt x="239" y="350"/>
                  <a:pt x="239" y="350"/>
                  <a:pt x="239" y="350"/>
                </a:cubicBezTo>
                <a:cubicBezTo>
                  <a:pt x="239" y="350"/>
                  <a:pt x="239" y="350"/>
                  <a:pt x="239" y="350"/>
                </a:cubicBezTo>
                <a:cubicBezTo>
                  <a:pt x="241" y="349"/>
                  <a:pt x="244" y="348"/>
                  <a:pt x="246" y="348"/>
                </a:cubicBezTo>
                <a:cubicBezTo>
                  <a:pt x="246" y="348"/>
                  <a:pt x="246" y="347"/>
                  <a:pt x="247" y="347"/>
                </a:cubicBezTo>
                <a:cubicBezTo>
                  <a:pt x="248" y="347"/>
                  <a:pt x="249" y="347"/>
                  <a:pt x="251" y="347"/>
                </a:cubicBezTo>
                <a:cubicBezTo>
                  <a:pt x="259" y="347"/>
                  <a:pt x="259" y="347"/>
                  <a:pt x="259" y="347"/>
                </a:cubicBezTo>
                <a:cubicBezTo>
                  <a:pt x="262" y="347"/>
                  <a:pt x="265" y="347"/>
                  <a:pt x="267" y="347"/>
                </a:cubicBezTo>
                <a:cubicBezTo>
                  <a:pt x="271" y="347"/>
                  <a:pt x="276" y="346"/>
                  <a:pt x="279" y="349"/>
                </a:cubicBezTo>
                <a:cubicBezTo>
                  <a:pt x="279" y="349"/>
                  <a:pt x="280" y="349"/>
                  <a:pt x="280" y="350"/>
                </a:cubicBezTo>
                <a:cubicBezTo>
                  <a:pt x="280" y="350"/>
                  <a:pt x="280" y="350"/>
                  <a:pt x="280" y="350"/>
                </a:cubicBezTo>
                <a:cubicBezTo>
                  <a:pt x="280" y="350"/>
                  <a:pt x="280" y="350"/>
                  <a:pt x="280" y="350"/>
                </a:cubicBezTo>
                <a:cubicBezTo>
                  <a:pt x="280" y="350"/>
                  <a:pt x="280" y="350"/>
                  <a:pt x="280" y="350"/>
                </a:cubicBezTo>
                <a:cubicBezTo>
                  <a:pt x="280" y="351"/>
                  <a:pt x="280" y="351"/>
                  <a:pt x="280" y="352"/>
                </a:cubicBezTo>
                <a:cubicBezTo>
                  <a:pt x="280" y="355"/>
                  <a:pt x="278" y="359"/>
                  <a:pt x="277" y="361"/>
                </a:cubicBezTo>
                <a:cubicBezTo>
                  <a:pt x="277" y="361"/>
                  <a:pt x="277" y="361"/>
                  <a:pt x="277" y="361"/>
                </a:cubicBezTo>
                <a:cubicBezTo>
                  <a:pt x="277" y="362"/>
                  <a:pt x="277" y="362"/>
                  <a:pt x="276" y="363"/>
                </a:cubicBezTo>
                <a:cubicBezTo>
                  <a:pt x="276" y="363"/>
                  <a:pt x="276" y="363"/>
                  <a:pt x="276" y="363"/>
                </a:cubicBezTo>
                <a:cubicBezTo>
                  <a:pt x="276" y="364"/>
                  <a:pt x="276" y="364"/>
                  <a:pt x="276" y="364"/>
                </a:cubicBezTo>
                <a:cubicBezTo>
                  <a:pt x="276" y="364"/>
                  <a:pt x="276" y="364"/>
                  <a:pt x="276" y="364"/>
                </a:cubicBezTo>
                <a:cubicBezTo>
                  <a:pt x="276" y="364"/>
                  <a:pt x="275" y="365"/>
                  <a:pt x="275" y="365"/>
                </a:cubicBezTo>
                <a:cubicBezTo>
                  <a:pt x="275" y="365"/>
                  <a:pt x="275" y="365"/>
                  <a:pt x="275" y="365"/>
                </a:cubicBezTo>
                <a:cubicBezTo>
                  <a:pt x="275" y="365"/>
                  <a:pt x="275" y="365"/>
                  <a:pt x="275" y="365"/>
                </a:cubicBezTo>
                <a:cubicBezTo>
                  <a:pt x="275" y="366"/>
                  <a:pt x="275" y="366"/>
                  <a:pt x="275" y="366"/>
                </a:cubicBezTo>
                <a:cubicBezTo>
                  <a:pt x="274" y="366"/>
                  <a:pt x="274" y="367"/>
                  <a:pt x="273" y="367"/>
                </a:cubicBezTo>
                <a:cubicBezTo>
                  <a:pt x="273" y="367"/>
                  <a:pt x="272" y="367"/>
                  <a:pt x="272" y="368"/>
                </a:cubicBezTo>
                <a:cubicBezTo>
                  <a:pt x="271" y="368"/>
                  <a:pt x="271" y="368"/>
                  <a:pt x="271" y="368"/>
                </a:cubicBezTo>
                <a:cubicBezTo>
                  <a:pt x="271" y="368"/>
                  <a:pt x="271" y="368"/>
                  <a:pt x="271" y="368"/>
                </a:cubicBezTo>
                <a:cubicBezTo>
                  <a:pt x="269" y="369"/>
                  <a:pt x="268" y="369"/>
                  <a:pt x="266" y="369"/>
                </a:cubicBezTo>
                <a:close/>
                <a:moveTo>
                  <a:pt x="172" y="430"/>
                </a:moveTo>
                <a:cubicBezTo>
                  <a:pt x="172" y="430"/>
                  <a:pt x="172" y="430"/>
                  <a:pt x="172" y="430"/>
                </a:cubicBezTo>
                <a:cubicBezTo>
                  <a:pt x="172" y="433"/>
                  <a:pt x="169" y="437"/>
                  <a:pt x="167" y="439"/>
                </a:cubicBezTo>
                <a:cubicBezTo>
                  <a:pt x="167" y="439"/>
                  <a:pt x="167" y="439"/>
                  <a:pt x="167" y="439"/>
                </a:cubicBezTo>
                <a:cubicBezTo>
                  <a:pt x="165" y="443"/>
                  <a:pt x="164" y="447"/>
                  <a:pt x="161" y="450"/>
                </a:cubicBezTo>
                <a:cubicBezTo>
                  <a:pt x="161" y="450"/>
                  <a:pt x="161" y="450"/>
                  <a:pt x="161" y="451"/>
                </a:cubicBezTo>
                <a:cubicBezTo>
                  <a:pt x="160" y="451"/>
                  <a:pt x="160" y="451"/>
                  <a:pt x="160" y="451"/>
                </a:cubicBezTo>
                <a:cubicBezTo>
                  <a:pt x="160" y="451"/>
                  <a:pt x="160" y="451"/>
                  <a:pt x="160" y="452"/>
                </a:cubicBezTo>
                <a:cubicBezTo>
                  <a:pt x="159" y="452"/>
                  <a:pt x="159" y="452"/>
                  <a:pt x="159" y="452"/>
                </a:cubicBezTo>
                <a:cubicBezTo>
                  <a:pt x="159" y="452"/>
                  <a:pt x="159" y="452"/>
                  <a:pt x="159" y="452"/>
                </a:cubicBezTo>
                <a:cubicBezTo>
                  <a:pt x="156" y="455"/>
                  <a:pt x="153" y="456"/>
                  <a:pt x="150" y="457"/>
                </a:cubicBezTo>
                <a:cubicBezTo>
                  <a:pt x="149" y="457"/>
                  <a:pt x="149" y="457"/>
                  <a:pt x="149" y="458"/>
                </a:cubicBezTo>
                <a:cubicBezTo>
                  <a:pt x="146" y="458"/>
                  <a:pt x="144" y="458"/>
                  <a:pt x="142" y="458"/>
                </a:cubicBezTo>
                <a:cubicBezTo>
                  <a:pt x="141" y="458"/>
                  <a:pt x="141" y="458"/>
                  <a:pt x="141" y="458"/>
                </a:cubicBezTo>
                <a:cubicBezTo>
                  <a:pt x="141" y="458"/>
                  <a:pt x="141" y="458"/>
                  <a:pt x="141" y="458"/>
                </a:cubicBezTo>
                <a:cubicBezTo>
                  <a:pt x="132" y="458"/>
                  <a:pt x="124" y="458"/>
                  <a:pt x="115" y="458"/>
                </a:cubicBezTo>
                <a:cubicBezTo>
                  <a:pt x="114" y="458"/>
                  <a:pt x="114" y="458"/>
                  <a:pt x="113" y="458"/>
                </a:cubicBezTo>
                <a:cubicBezTo>
                  <a:pt x="112" y="458"/>
                  <a:pt x="111" y="458"/>
                  <a:pt x="110" y="458"/>
                </a:cubicBezTo>
                <a:cubicBezTo>
                  <a:pt x="109" y="457"/>
                  <a:pt x="107" y="456"/>
                  <a:pt x="107" y="456"/>
                </a:cubicBezTo>
                <a:cubicBezTo>
                  <a:pt x="106" y="455"/>
                  <a:pt x="106" y="453"/>
                  <a:pt x="106" y="452"/>
                </a:cubicBezTo>
                <a:cubicBezTo>
                  <a:pt x="106" y="451"/>
                  <a:pt x="106" y="451"/>
                  <a:pt x="107" y="450"/>
                </a:cubicBezTo>
                <a:cubicBezTo>
                  <a:pt x="107" y="449"/>
                  <a:pt x="107" y="449"/>
                  <a:pt x="107" y="449"/>
                </a:cubicBezTo>
                <a:cubicBezTo>
                  <a:pt x="107" y="449"/>
                  <a:pt x="107" y="449"/>
                  <a:pt x="107" y="449"/>
                </a:cubicBezTo>
                <a:cubicBezTo>
                  <a:pt x="107" y="448"/>
                  <a:pt x="107" y="448"/>
                  <a:pt x="107" y="448"/>
                </a:cubicBezTo>
                <a:cubicBezTo>
                  <a:pt x="107" y="448"/>
                  <a:pt x="107" y="448"/>
                  <a:pt x="107" y="448"/>
                </a:cubicBezTo>
                <a:cubicBezTo>
                  <a:pt x="109" y="445"/>
                  <a:pt x="112" y="442"/>
                  <a:pt x="114" y="439"/>
                </a:cubicBezTo>
                <a:cubicBezTo>
                  <a:pt x="116" y="436"/>
                  <a:pt x="117" y="433"/>
                  <a:pt x="119" y="431"/>
                </a:cubicBezTo>
                <a:cubicBezTo>
                  <a:pt x="120" y="431"/>
                  <a:pt x="120" y="430"/>
                  <a:pt x="120" y="430"/>
                </a:cubicBezTo>
                <a:cubicBezTo>
                  <a:pt x="120" y="430"/>
                  <a:pt x="120" y="430"/>
                  <a:pt x="120" y="430"/>
                </a:cubicBezTo>
                <a:cubicBezTo>
                  <a:pt x="121" y="430"/>
                  <a:pt x="121" y="429"/>
                  <a:pt x="122" y="429"/>
                </a:cubicBezTo>
                <a:cubicBezTo>
                  <a:pt x="122" y="429"/>
                  <a:pt x="122" y="429"/>
                  <a:pt x="122" y="429"/>
                </a:cubicBezTo>
                <a:cubicBezTo>
                  <a:pt x="122" y="429"/>
                  <a:pt x="122" y="429"/>
                  <a:pt x="122" y="429"/>
                </a:cubicBezTo>
                <a:cubicBezTo>
                  <a:pt x="125" y="426"/>
                  <a:pt x="128" y="425"/>
                  <a:pt x="132" y="424"/>
                </a:cubicBezTo>
                <a:cubicBezTo>
                  <a:pt x="132" y="424"/>
                  <a:pt x="132" y="424"/>
                  <a:pt x="132" y="424"/>
                </a:cubicBezTo>
                <a:cubicBezTo>
                  <a:pt x="132" y="424"/>
                  <a:pt x="132" y="424"/>
                  <a:pt x="132" y="424"/>
                </a:cubicBezTo>
                <a:cubicBezTo>
                  <a:pt x="133" y="424"/>
                  <a:pt x="133" y="424"/>
                  <a:pt x="134" y="424"/>
                </a:cubicBezTo>
                <a:cubicBezTo>
                  <a:pt x="135" y="424"/>
                  <a:pt x="135" y="424"/>
                  <a:pt x="135" y="424"/>
                </a:cubicBezTo>
                <a:cubicBezTo>
                  <a:pt x="136" y="424"/>
                  <a:pt x="136" y="424"/>
                  <a:pt x="137" y="424"/>
                </a:cubicBezTo>
                <a:cubicBezTo>
                  <a:pt x="137" y="423"/>
                  <a:pt x="137" y="423"/>
                  <a:pt x="138" y="423"/>
                </a:cubicBezTo>
                <a:cubicBezTo>
                  <a:pt x="138" y="423"/>
                  <a:pt x="138" y="423"/>
                  <a:pt x="138" y="423"/>
                </a:cubicBezTo>
                <a:cubicBezTo>
                  <a:pt x="138" y="423"/>
                  <a:pt x="138" y="423"/>
                  <a:pt x="138" y="423"/>
                </a:cubicBezTo>
                <a:cubicBezTo>
                  <a:pt x="146" y="423"/>
                  <a:pt x="153" y="423"/>
                  <a:pt x="161" y="423"/>
                </a:cubicBezTo>
                <a:cubicBezTo>
                  <a:pt x="161" y="423"/>
                  <a:pt x="161" y="423"/>
                  <a:pt x="161" y="423"/>
                </a:cubicBezTo>
                <a:cubicBezTo>
                  <a:pt x="163" y="423"/>
                  <a:pt x="163" y="423"/>
                  <a:pt x="163" y="423"/>
                </a:cubicBezTo>
                <a:cubicBezTo>
                  <a:pt x="165" y="423"/>
                  <a:pt x="166" y="424"/>
                  <a:pt x="167" y="424"/>
                </a:cubicBezTo>
                <a:cubicBezTo>
                  <a:pt x="168" y="424"/>
                  <a:pt x="168" y="424"/>
                  <a:pt x="169" y="425"/>
                </a:cubicBezTo>
                <a:cubicBezTo>
                  <a:pt x="169" y="425"/>
                  <a:pt x="169" y="425"/>
                  <a:pt x="169" y="425"/>
                </a:cubicBezTo>
                <a:cubicBezTo>
                  <a:pt x="169" y="425"/>
                  <a:pt x="169" y="425"/>
                  <a:pt x="170" y="425"/>
                </a:cubicBezTo>
                <a:cubicBezTo>
                  <a:pt x="172" y="426"/>
                  <a:pt x="173" y="428"/>
                  <a:pt x="172" y="430"/>
                </a:cubicBezTo>
                <a:close/>
                <a:moveTo>
                  <a:pt x="188" y="402"/>
                </a:moveTo>
                <a:cubicBezTo>
                  <a:pt x="188" y="402"/>
                  <a:pt x="188" y="402"/>
                  <a:pt x="188" y="402"/>
                </a:cubicBezTo>
                <a:cubicBezTo>
                  <a:pt x="188" y="402"/>
                  <a:pt x="188" y="402"/>
                  <a:pt x="188" y="402"/>
                </a:cubicBezTo>
                <a:cubicBezTo>
                  <a:pt x="188" y="403"/>
                  <a:pt x="187" y="403"/>
                  <a:pt x="187" y="404"/>
                </a:cubicBezTo>
                <a:cubicBezTo>
                  <a:pt x="187" y="404"/>
                  <a:pt x="187" y="404"/>
                  <a:pt x="187" y="404"/>
                </a:cubicBezTo>
                <a:cubicBezTo>
                  <a:pt x="185" y="406"/>
                  <a:pt x="182" y="407"/>
                  <a:pt x="179" y="408"/>
                </a:cubicBezTo>
                <a:cubicBezTo>
                  <a:pt x="179" y="408"/>
                  <a:pt x="179" y="408"/>
                  <a:pt x="179" y="408"/>
                </a:cubicBezTo>
                <a:cubicBezTo>
                  <a:pt x="179" y="409"/>
                  <a:pt x="178" y="409"/>
                  <a:pt x="178" y="409"/>
                </a:cubicBezTo>
                <a:cubicBezTo>
                  <a:pt x="177" y="409"/>
                  <a:pt x="177" y="409"/>
                  <a:pt x="177" y="409"/>
                </a:cubicBezTo>
                <a:cubicBezTo>
                  <a:pt x="177" y="409"/>
                  <a:pt x="177" y="409"/>
                  <a:pt x="176" y="409"/>
                </a:cubicBezTo>
                <a:cubicBezTo>
                  <a:pt x="174" y="409"/>
                  <a:pt x="172" y="410"/>
                  <a:pt x="171" y="410"/>
                </a:cubicBezTo>
                <a:cubicBezTo>
                  <a:pt x="170" y="410"/>
                  <a:pt x="170" y="410"/>
                  <a:pt x="170" y="410"/>
                </a:cubicBezTo>
                <a:cubicBezTo>
                  <a:pt x="167" y="410"/>
                  <a:pt x="164" y="410"/>
                  <a:pt x="161" y="410"/>
                </a:cubicBezTo>
                <a:cubicBezTo>
                  <a:pt x="156" y="410"/>
                  <a:pt x="151" y="410"/>
                  <a:pt x="146" y="410"/>
                </a:cubicBezTo>
                <a:cubicBezTo>
                  <a:pt x="146" y="410"/>
                  <a:pt x="145" y="410"/>
                  <a:pt x="144" y="410"/>
                </a:cubicBezTo>
                <a:cubicBezTo>
                  <a:pt x="144" y="410"/>
                  <a:pt x="144" y="410"/>
                  <a:pt x="144" y="410"/>
                </a:cubicBezTo>
                <a:cubicBezTo>
                  <a:pt x="143" y="409"/>
                  <a:pt x="143" y="409"/>
                  <a:pt x="142" y="409"/>
                </a:cubicBezTo>
                <a:cubicBezTo>
                  <a:pt x="142" y="409"/>
                  <a:pt x="142" y="409"/>
                  <a:pt x="142" y="409"/>
                </a:cubicBezTo>
                <a:cubicBezTo>
                  <a:pt x="142" y="409"/>
                  <a:pt x="142" y="409"/>
                  <a:pt x="142" y="409"/>
                </a:cubicBezTo>
                <a:cubicBezTo>
                  <a:pt x="140" y="409"/>
                  <a:pt x="138" y="407"/>
                  <a:pt x="138" y="405"/>
                </a:cubicBezTo>
                <a:cubicBezTo>
                  <a:pt x="138" y="405"/>
                  <a:pt x="138" y="404"/>
                  <a:pt x="138" y="404"/>
                </a:cubicBezTo>
                <a:cubicBezTo>
                  <a:pt x="138" y="404"/>
                  <a:pt x="138" y="404"/>
                  <a:pt x="138" y="403"/>
                </a:cubicBezTo>
                <a:cubicBezTo>
                  <a:pt x="138" y="403"/>
                  <a:pt x="138" y="403"/>
                  <a:pt x="139" y="402"/>
                </a:cubicBezTo>
                <a:cubicBezTo>
                  <a:pt x="139" y="402"/>
                  <a:pt x="139" y="402"/>
                  <a:pt x="139" y="402"/>
                </a:cubicBezTo>
                <a:cubicBezTo>
                  <a:pt x="139" y="402"/>
                  <a:pt x="139" y="402"/>
                  <a:pt x="139" y="402"/>
                </a:cubicBezTo>
                <a:cubicBezTo>
                  <a:pt x="139" y="402"/>
                  <a:pt x="139" y="401"/>
                  <a:pt x="140" y="401"/>
                </a:cubicBezTo>
                <a:cubicBezTo>
                  <a:pt x="142" y="397"/>
                  <a:pt x="144" y="394"/>
                  <a:pt x="147" y="390"/>
                </a:cubicBezTo>
                <a:cubicBezTo>
                  <a:pt x="147" y="390"/>
                  <a:pt x="147" y="390"/>
                  <a:pt x="147" y="390"/>
                </a:cubicBezTo>
                <a:cubicBezTo>
                  <a:pt x="148" y="389"/>
                  <a:pt x="148" y="389"/>
                  <a:pt x="148" y="389"/>
                </a:cubicBezTo>
                <a:cubicBezTo>
                  <a:pt x="149" y="388"/>
                  <a:pt x="149" y="387"/>
                  <a:pt x="151" y="386"/>
                </a:cubicBezTo>
                <a:cubicBezTo>
                  <a:pt x="151" y="385"/>
                  <a:pt x="152" y="385"/>
                  <a:pt x="153" y="385"/>
                </a:cubicBezTo>
                <a:cubicBezTo>
                  <a:pt x="153" y="384"/>
                  <a:pt x="154" y="384"/>
                  <a:pt x="154" y="384"/>
                </a:cubicBezTo>
                <a:cubicBezTo>
                  <a:pt x="154" y="384"/>
                  <a:pt x="154" y="384"/>
                  <a:pt x="155" y="384"/>
                </a:cubicBezTo>
                <a:cubicBezTo>
                  <a:pt x="155" y="384"/>
                  <a:pt x="155" y="384"/>
                  <a:pt x="155" y="384"/>
                </a:cubicBezTo>
                <a:cubicBezTo>
                  <a:pt x="155" y="384"/>
                  <a:pt x="155" y="384"/>
                  <a:pt x="156" y="383"/>
                </a:cubicBezTo>
                <a:cubicBezTo>
                  <a:pt x="157" y="383"/>
                  <a:pt x="158" y="383"/>
                  <a:pt x="160" y="382"/>
                </a:cubicBezTo>
                <a:cubicBezTo>
                  <a:pt x="161" y="382"/>
                  <a:pt x="163" y="382"/>
                  <a:pt x="165" y="382"/>
                </a:cubicBezTo>
                <a:cubicBezTo>
                  <a:pt x="169" y="382"/>
                  <a:pt x="169" y="382"/>
                  <a:pt x="169" y="382"/>
                </a:cubicBezTo>
                <a:cubicBezTo>
                  <a:pt x="170" y="382"/>
                  <a:pt x="171" y="382"/>
                  <a:pt x="172" y="382"/>
                </a:cubicBezTo>
                <a:cubicBezTo>
                  <a:pt x="177" y="382"/>
                  <a:pt x="181" y="382"/>
                  <a:pt x="185" y="382"/>
                </a:cubicBezTo>
                <a:cubicBezTo>
                  <a:pt x="185" y="382"/>
                  <a:pt x="185" y="382"/>
                  <a:pt x="185" y="382"/>
                </a:cubicBezTo>
                <a:cubicBezTo>
                  <a:pt x="187" y="382"/>
                  <a:pt x="187" y="382"/>
                  <a:pt x="187" y="382"/>
                </a:cubicBezTo>
                <a:cubicBezTo>
                  <a:pt x="189" y="382"/>
                  <a:pt x="190" y="382"/>
                  <a:pt x="191" y="382"/>
                </a:cubicBezTo>
                <a:cubicBezTo>
                  <a:pt x="193" y="383"/>
                  <a:pt x="193" y="383"/>
                  <a:pt x="194" y="383"/>
                </a:cubicBezTo>
                <a:cubicBezTo>
                  <a:pt x="196" y="384"/>
                  <a:pt x="197" y="386"/>
                  <a:pt x="196" y="389"/>
                </a:cubicBezTo>
                <a:cubicBezTo>
                  <a:pt x="194" y="392"/>
                  <a:pt x="192" y="395"/>
                  <a:pt x="190" y="398"/>
                </a:cubicBezTo>
                <a:cubicBezTo>
                  <a:pt x="188" y="402"/>
                  <a:pt x="188" y="402"/>
                  <a:pt x="188" y="402"/>
                </a:cubicBezTo>
                <a:cubicBezTo>
                  <a:pt x="188" y="402"/>
                  <a:pt x="188" y="402"/>
                  <a:pt x="188" y="402"/>
                </a:cubicBezTo>
                <a:close/>
                <a:moveTo>
                  <a:pt x="411" y="448"/>
                </a:moveTo>
                <a:cubicBezTo>
                  <a:pt x="411" y="449"/>
                  <a:pt x="411" y="449"/>
                  <a:pt x="411" y="450"/>
                </a:cubicBezTo>
                <a:cubicBezTo>
                  <a:pt x="411" y="450"/>
                  <a:pt x="411" y="450"/>
                  <a:pt x="411" y="450"/>
                </a:cubicBezTo>
                <a:cubicBezTo>
                  <a:pt x="411" y="451"/>
                  <a:pt x="411" y="451"/>
                  <a:pt x="410" y="451"/>
                </a:cubicBezTo>
                <a:cubicBezTo>
                  <a:pt x="410" y="451"/>
                  <a:pt x="410" y="451"/>
                  <a:pt x="410" y="452"/>
                </a:cubicBezTo>
                <a:cubicBezTo>
                  <a:pt x="410" y="452"/>
                  <a:pt x="410" y="452"/>
                  <a:pt x="410" y="452"/>
                </a:cubicBezTo>
                <a:cubicBezTo>
                  <a:pt x="410" y="452"/>
                  <a:pt x="409" y="453"/>
                  <a:pt x="409" y="453"/>
                </a:cubicBezTo>
                <a:cubicBezTo>
                  <a:pt x="409" y="453"/>
                  <a:pt x="409" y="453"/>
                  <a:pt x="409" y="453"/>
                </a:cubicBezTo>
                <a:cubicBezTo>
                  <a:pt x="408" y="454"/>
                  <a:pt x="408" y="454"/>
                  <a:pt x="407" y="455"/>
                </a:cubicBezTo>
                <a:cubicBezTo>
                  <a:pt x="407" y="455"/>
                  <a:pt x="407" y="455"/>
                  <a:pt x="407" y="455"/>
                </a:cubicBezTo>
                <a:cubicBezTo>
                  <a:pt x="407" y="455"/>
                  <a:pt x="407" y="455"/>
                  <a:pt x="407" y="455"/>
                </a:cubicBezTo>
                <a:cubicBezTo>
                  <a:pt x="406" y="455"/>
                  <a:pt x="406" y="456"/>
                  <a:pt x="405" y="456"/>
                </a:cubicBezTo>
                <a:cubicBezTo>
                  <a:pt x="405" y="456"/>
                  <a:pt x="405" y="456"/>
                  <a:pt x="405" y="456"/>
                </a:cubicBezTo>
                <a:cubicBezTo>
                  <a:pt x="404" y="456"/>
                  <a:pt x="404" y="456"/>
                  <a:pt x="404" y="456"/>
                </a:cubicBezTo>
                <a:cubicBezTo>
                  <a:pt x="403" y="456"/>
                  <a:pt x="403" y="457"/>
                  <a:pt x="403" y="457"/>
                </a:cubicBezTo>
                <a:cubicBezTo>
                  <a:pt x="403" y="457"/>
                  <a:pt x="403" y="457"/>
                  <a:pt x="402" y="457"/>
                </a:cubicBezTo>
                <a:cubicBezTo>
                  <a:pt x="402" y="457"/>
                  <a:pt x="402" y="457"/>
                  <a:pt x="402" y="457"/>
                </a:cubicBezTo>
                <a:cubicBezTo>
                  <a:pt x="402" y="457"/>
                  <a:pt x="401" y="457"/>
                  <a:pt x="400" y="457"/>
                </a:cubicBezTo>
                <a:cubicBezTo>
                  <a:pt x="400" y="457"/>
                  <a:pt x="399" y="457"/>
                  <a:pt x="399" y="457"/>
                </a:cubicBezTo>
                <a:cubicBezTo>
                  <a:pt x="398" y="458"/>
                  <a:pt x="398" y="458"/>
                  <a:pt x="397" y="458"/>
                </a:cubicBezTo>
                <a:cubicBezTo>
                  <a:pt x="397" y="458"/>
                  <a:pt x="397" y="458"/>
                  <a:pt x="397" y="458"/>
                </a:cubicBezTo>
                <a:cubicBezTo>
                  <a:pt x="396" y="458"/>
                  <a:pt x="396" y="458"/>
                  <a:pt x="396" y="458"/>
                </a:cubicBezTo>
                <a:cubicBezTo>
                  <a:pt x="396" y="458"/>
                  <a:pt x="396" y="458"/>
                  <a:pt x="396" y="458"/>
                </a:cubicBezTo>
                <a:cubicBezTo>
                  <a:pt x="393" y="458"/>
                  <a:pt x="390" y="458"/>
                  <a:pt x="387" y="458"/>
                </a:cubicBezTo>
                <a:cubicBezTo>
                  <a:pt x="373" y="458"/>
                  <a:pt x="212" y="458"/>
                  <a:pt x="200" y="458"/>
                </a:cubicBezTo>
                <a:cubicBezTo>
                  <a:pt x="199" y="458"/>
                  <a:pt x="198" y="458"/>
                  <a:pt x="198" y="458"/>
                </a:cubicBezTo>
                <a:cubicBezTo>
                  <a:pt x="197" y="458"/>
                  <a:pt x="196" y="458"/>
                  <a:pt x="195" y="457"/>
                </a:cubicBezTo>
                <a:cubicBezTo>
                  <a:pt x="193" y="457"/>
                  <a:pt x="192" y="456"/>
                  <a:pt x="191" y="455"/>
                </a:cubicBezTo>
                <a:cubicBezTo>
                  <a:pt x="190" y="454"/>
                  <a:pt x="190" y="453"/>
                  <a:pt x="189" y="452"/>
                </a:cubicBezTo>
                <a:cubicBezTo>
                  <a:pt x="189" y="451"/>
                  <a:pt x="189" y="450"/>
                  <a:pt x="190" y="449"/>
                </a:cubicBezTo>
                <a:cubicBezTo>
                  <a:pt x="191" y="448"/>
                  <a:pt x="191" y="448"/>
                  <a:pt x="191" y="448"/>
                </a:cubicBezTo>
                <a:cubicBezTo>
                  <a:pt x="191" y="448"/>
                  <a:pt x="191" y="448"/>
                  <a:pt x="191" y="448"/>
                </a:cubicBezTo>
                <a:cubicBezTo>
                  <a:pt x="192" y="444"/>
                  <a:pt x="194" y="440"/>
                  <a:pt x="196" y="437"/>
                </a:cubicBezTo>
                <a:cubicBezTo>
                  <a:pt x="196" y="436"/>
                  <a:pt x="197" y="435"/>
                  <a:pt x="197" y="435"/>
                </a:cubicBezTo>
                <a:cubicBezTo>
                  <a:pt x="198" y="432"/>
                  <a:pt x="198" y="432"/>
                  <a:pt x="198" y="432"/>
                </a:cubicBezTo>
                <a:cubicBezTo>
                  <a:pt x="199" y="431"/>
                  <a:pt x="200" y="430"/>
                  <a:pt x="201" y="428"/>
                </a:cubicBezTo>
                <a:cubicBezTo>
                  <a:pt x="201" y="428"/>
                  <a:pt x="202" y="428"/>
                  <a:pt x="202" y="428"/>
                </a:cubicBezTo>
                <a:cubicBezTo>
                  <a:pt x="202" y="428"/>
                  <a:pt x="202" y="428"/>
                  <a:pt x="203" y="428"/>
                </a:cubicBezTo>
                <a:cubicBezTo>
                  <a:pt x="203" y="427"/>
                  <a:pt x="203" y="427"/>
                  <a:pt x="203" y="427"/>
                </a:cubicBezTo>
                <a:cubicBezTo>
                  <a:pt x="203" y="427"/>
                  <a:pt x="203" y="427"/>
                  <a:pt x="203" y="427"/>
                </a:cubicBezTo>
                <a:cubicBezTo>
                  <a:pt x="204" y="427"/>
                  <a:pt x="204" y="427"/>
                  <a:pt x="204" y="427"/>
                </a:cubicBezTo>
                <a:cubicBezTo>
                  <a:pt x="204" y="426"/>
                  <a:pt x="205" y="426"/>
                  <a:pt x="205" y="426"/>
                </a:cubicBezTo>
                <a:cubicBezTo>
                  <a:pt x="205" y="426"/>
                  <a:pt x="206" y="426"/>
                  <a:pt x="206" y="425"/>
                </a:cubicBezTo>
                <a:cubicBezTo>
                  <a:pt x="206" y="425"/>
                  <a:pt x="207" y="425"/>
                  <a:pt x="207" y="425"/>
                </a:cubicBezTo>
                <a:cubicBezTo>
                  <a:pt x="208" y="425"/>
                  <a:pt x="208" y="425"/>
                  <a:pt x="209" y="424"/>
                </a:cubicBezTo>
                <a:cubicBezTo>
                  <a:pt x="209" y="424"/>
                  <a:pt x="210" y="424"/>
                  <a:pt x="210" y="424"/>
                </a:cubicBezTo>
                <a:cubicBezTo>
                  <a:pt x="210" y="424"/>
                  <a:pt x="210" y="424"/>
                  <a:pt x="210" y="424"/>
                </a:cubicBezTo>
                <a:cubicBezTo>
                  <a:pt x="212" y="423"/>
                  <a:pt x="214" y="423"/>
                  <a:pt x="216" y="423"/>
                </a:cubicBezTo>
                <a:cubicBezTo>
                  <a:pt x="216" y="423"/>
                  <a:pt x="385" y="423"/>
                  <a:pt x="392" y="423"/>
                </a:cubicBezTo>
                <a:cubicBezTo>
                  <a:pt x="393" y="423"/>
                  <a:pt x="395" y="423"/>
                  <a:pt x="397" y="423"/>
                </a:cubicBezTo>
                <a:cubicBezTo>
                  <a:pt x="398" y="423"/>
                  <a:pt x="399" y="423"/>
                  <a:pt x="400" y="423"/>
                </a:cubicBezTo>
                <a:cubicBezTo>
                  <a:pt x="400" y="423"/>
                  <a:pt x="400" y="423"/>
                  <a:pt x="400" y="423"/>
                </a:cubicBezTo>
                <a:cubicBezTo>
                  <a:pt x="401" y="423"/>
                  <a:pt x="402" y="423"/>
                  <a:pt x="402" y="423"/>
                </a:cubicBezTo>
                <a:cubicBezTo>
                  <a:pt x="403" y="423"/>
                  <a:pt x="403" y="423"/>
                  <a:pt x="403" y="423"/>
                </a:cubicBezTo>
                <a:cubicBezTo>
                  <a:pt x="403" y="423"/>
                  <a:pt x="403" y="423"/>
                  <a:pt x="403" y="423"/>
                </a:cubicBezTo>
                <a:cubicBezTo>
                  <a:pt x="404" y="424"/>
                  <a:pt x="404" y="424"/>
                  <a:pt x="405" y="424"/>
                </a:cubicBezTo>
                <a:cubicBezTo>
                  <a:pt x="405" y="424"/>
                  <a:pt x="405" y="424"/>
                  <a:pt x="405" y="424"/>
                </a:cubicBezTo>
                <a:cubicBezTo>
                  <a:pt x="406" y="425"/>
                  <a:pt x="406" y="425"/>
                  <a:pt x="407" y="425"/>
                </a:cubicBezTo>
                <a:cubicBezTo>
                  <a:pt x="407" y="425"/>
                  <a:pt x="407" y="425"/>
                  <a:pt x="407" y="425"/>
                </a:cubicBezTo>
                <a:cubicBezTo>
                  <a:pt x="407" y="425"/>
                  <a:pt x="407" y="425"/>
                  <a:pt x="407" y="425"/>
                </a:cubicBezTo>
                <a:cubicBezTo>
                  <a:pt x="408" y="426"/>
                  <a:pt x="408" y="426"/>
                  <a:pt x="408" y="426"/>
                </a:cubicBezTo>
                <a:cubicBezTo>
                  <a:pt x="409" y="427"/>
                  <a:pt x="409" y="427"/>
                  <a:pt x="410" y="428"/>
                </a:cubicBezTo>
                <a:cubicBezTo>
                  <a:pt x="411" y="429"/>
                  <a:pt x="411" y="430"/>
                  <a:pt x="411" y="431"/>
                </a:cubicBezTo>
                <a:cubicBezTo>
                  <a:pt x="411" y="432"/>
                  <a:pt x="411" y="432"/>
                  <a:pt x="411" y="432"/>
                </a:cubicBezTo>
                <a:cubicBezTo>
                  <a:pt x="411" y="432"/>
                  <a:pt x="411" y="432"/>
                  <a:pt x="411" y="432"/>
                </a:cubicBezTo>
                <a:cubicBezTo>
                  <a:pt x="411" y="436"/>
                  <a:pt x="411" y="441"/>
                  <a:pt x="411" y="445"/>
                </a:cubicBezTo>
                <a:cubicBezTo>
                  <a:pt x="411" y="446"/>
                  <a:pt x="411" y="447"/>
                  <a:pt x="411" y="448"/>
                </a:cubicBezTo>
                <a:close/>
                <a:moveTo>
                  <a:pt x="434" y="366"/>
                </a:moveTo>
                <a:cubicBezTo>
                  <a:pt x="434" y="366"/>
                  <a:pt x="434" y="366"/>
                  <a:pt x="434" y="366"/>
                </a:cubicBezTo>
                <a:cubicBezTo>
                  <a:pt x="434" y="366"/>
                  <a:pt x="434" y="366"/>
                  <a:pt x="434" y="365"/>
                </a:cubicBezTo>
                <a:cubicBezTo>
                  <a:pt x="433" y="365"/>
                  <a:pt x="433" y="364"/>
                  <a:pt x="432" y="363"/>
                </a:cubicBezTo>
                <a:cubicBezTo>
                  <a:pt x="432" y="362"/>
                  <a:pt x="432" y="362"/>
                  <a:pt x="432" y="362"/>
                </a:cubicBezTo>
                <a:cubicBezTo>
                  <a:pt x="432" y="362"/>
                  <a:pt x="432" y="361"/>
                  <a:pt x="432" y="360"/>
                </a:cubicBezTo>
                <a:cubicBezTo>
                  <a:pt x="432" y="360"/>
                  <a:pt x="432" y="360"/>
                  <a:pt x="432" y="360"/>
                </a:cubicBezTo>
                <a:cubicBezTo>
                  <a:pt x="432" y="358"/>
                  <a:pt x="432" y="355"/>
                  <a:pt x="432" y="353"/>
                </a:cubicBezTo>
                <a:cubicBezTo>
                  <a:pt x="432" y="352"/>
                  <a:pt x="432" y="352"/>
                  <a:pt x="432" y="352"/>
                </a:cubicBezTo>
                <a:cubicBezTo>
                  <a:pt x="432" y="351"/>
                  <a:pt x="432" y="350"/>
                  <a:pt x="432" y="350"/>
                </a:cubicBezTo>
                <a:cubicBezTo>
                  <a:pt x="433" y="349"/>
                  <a:pt x="434" y="349"/>
                  <a:pt x="435" y="348"/>
                </a:cubicBezTo>
                <a:cubicBezTo>
                  <a:pt x="436" y="348"/>
                  <a:pt x="437" y="347"/>
                  <a:pt x="438" y="347"/>
                </a:cubicBezTo>
                <a:cubicBezTo>
                  <a:pt x="438" y="347"/>
                  <a:pt x="438" y="347"/>
                  <a:pt x="438" y="347"/>
                </a:cubicBezTo>
                <a:cubicBezTo>
                  <a:pt x="438" y="347"/>
                  <a:pt x="438" y="347"/>
                  <a:pt x="438" y="347"/>
                </a:cubicBezTo>
                <a:cubicBezTo>
                  <a:pt x="439" y="347"/>
                  <a:pt x="439" y="347"/>
                  <a:pt x="440" y="347"/>
                </a:cubicBezTo>
                <a:cubicBezTo>
                  <a:pt x="440" y="347"/>
                  <a:pt x="440" y="347"/>
                  <a:pt x="441" y="347"/>
                </a:cubicBezTo>
                <a:cubicBezTo>
                  <a:pt x="443" y="346"/>
                  <a:pt x="445" y="346"/>
                  <a:pt x="447" y="346"/>
                </a:cubicBezTo>
                <a:cubicBezTo>
                  <a:pt x="463" y="346"/>
                  <a:pt x="463" y="346"/>
                  <a:pt x="463" y="346"/>
                </a:cubicBezTo>
                <a:cubicBezTo>
                  <a:pt x="464" y="346"/>
                  <a:pt x="465" y="346"/>
                  <a:pt x="465" y="347"/>
                </a:cubicBezTo>
                <a:cubicBezTo>
                  <a:pt x="469" y="347"/>
                  <a:pt x="474" y="348"/>
                  <a:pt x="475" y="352"/>
                </a:cubicBezTo>
                <a:cubicBezTo>
                  <a:pt x="476" y="355"/>
                  <a:pt x="476" y="359"/>
                  <a:pt x="477" y="362"/>
                </a:cubicBezTo>
                <a:cubicBezTo>
                  <a:pt x="477" y="363"/>
                  <a:pt x="477" y="363"/>
                  <a:pt x="477" y="363"/>
                </a:cubicBezTo>
                <a:cubicBezTo>
                  <a:pt x="477" y="364"/>
                  <a:pt x="477" y="364"/>
                  <a:pt x="477" y="365"/>
                </a:cubicBezTo>
                <a:cubicBezTo>
                  <a:pt x="477" y="365"/>
                  <a:pt x="477" y="365"/>
                  <a:pt x="477" y="365"/>
                </a:cubicBezTo>
                <a:cubicBezTo>
                  <a:pt x="477" y="365"/>
                  <a:pt x="477" y="365"/>
                  <a:pt x="477" y="365"/>
                </a:cubicBezTo>
                <a:cubicBezTo>
                  <a:pt x="477" y="365"/>
                  <a:pt x="477" y="365"/>
                  <a:pt x="477" y="365"/>
                </a:cubicBezTo>
                <a:cubicBezTo>
                  <a:pt x="476" y="367"/>
                  <a:pt x="474" y="368"/>
                  <a:pt x="472" y="369"/>
                </a:cubicBezTo>
                <a:cubicBezTo>
                  <a:pt x="471" y="369"/>
                  <a:pt x="471" y="369"/>
                  <a:pt x="471" y="369"/>
                </a:cubicBezTo>
                <a:cubicBezTo>
                  <a:pt x="471" y="369"/>
                  <a:pt x="471" y="369"/>
                  <a:pt x="470" y="369"/>
                </a:cubicBezTo>
                <a:cubicBezTo>
                  <a:pt x="470" y="369"/>
                  <a:pt x="470" y="369"/>
                  <a:pt x="470" y="369"/>
                </a:cubicBezTo>
                <a:cubicBezTo>
                  <a:pt x="469" y="369"/>
                  <a:pt x="469" y="369"/>
                  <a:pt x="469" y="369"/>
                </a:cubicBezTo>
                <a:cubicBezTo>
                  <a:pt x="463" y="370"/>
                  <a:pt x="457" y="369"/>
                  <a:pt x="455" y="369"/>
                </a:cubicBezTo>
                <a:cubicBezTo>
                  <a:pt x="445" y="369"/>
                  <a:pt x="445" y="369"/>
                  <a:pt x="445" y="369"/>
                </a:cubicBezTo>
                <a:cubicBezTo>
                  <a:pt x="444" y="369"/>
                  <a:pt x="443" y="369"/>
                  <a:pt x="442" y="369"/>
                </a:cubicBezTo>
                <a:cubicBezTo>
                  <a:pt x="442" y="369"/>
                  <a:pt x="441" y="369"/>
                  <a:pt x="441" y="369"/>
                </a:cubicBezTo>
                <a:cubicBezTo>
                  <a:pt x="440" y="369"/>
                  <a:pt x="440" y="369"/>
                  <a:pt x="440" y="369"/>
                </a:cubicBezTo>
                <a:cubicBezTo>
                  <a:pt x="440" y="369"/>
                  <a:pt x="440" y="369"/>
                  <a:pt x="440" y="369"/>
                </a:cubicBezTo>
                <a:cubicBezTo>
                  <a:pt x="439" y="369"/>
                  <a:pt x="439" y="369"/>
                  <a:pt x="438" y="368"/>
                </a:cubicBezTo>
                <a:cubicBezTo>
                  <a:pt x="438" y="368"/>
                  <a:pt x="438" y="368"/>
                  <a:pt x="438" y="368"/>
                </a:cubicBezTo>
                <a:cubicBezTo>
                  <a:pt x="437" y="368"/>
                  <a:pt x="437" y="368"/>
                  <a:pt x="436" y="367"/>
                </a:cubicBezTo>
                <a:cubicBezTo>
                  <a:pt x="436" y="367"/>
                  <a:pt x="435" y="367"/>
                  <a:pt x="434" y="366"/>
                </a:cubicBezTo>
                <a:cubicBezTo>
                  <a:pt x="434" y="366"/>
                  <a:pt x="434" y="366"/>
                  <a:pt x="434" y="366"/>
                </a:cubicBezTo>
                <a:close/>
                <a:moveTo>
                  <a:pt x="437" y="404"/>
                </a:moveTo>
                <a:cubicBezTo>
                  <a:pt x="436" y="403"/>
                  <a:pt x="436" y="402"/>
                  <a:pt x="435" y="402"/>
                </a:cubicBezTo>
                <a:cubicBezTo>
                  <a:pt x="435" y="400"/>
                  <a:pt x="435" y="400"/>
                  <a:pt x="435" y="400"/>
                </a:cubicBezTo>
                <a:cubicBezTo>
                  <a:pt x="435" y="400"/>
                  <a:pt x="435" y="400"/>
                  <a:pt x="435" y="400"/>
                </a:cubicBezTo>
                <a:cubicBezTo>
                  <a:pt x="435" y="396"/>
                  <a:pt x="435" y="392"/>
                  <a:pt x="434" y="388"/>
                </a:cubicBezTo>
                <a:cubicBezTo>
                  <a:pt x="434" y="388"/>
                  <a:pt x="434" y="388"/>
                  <a:pt x="434" y="388"/>
                </a:cubicBezTo>
                <a:cubicBezTo>
                  <a:pt x="434" y="388"/>
                  <a:pt x="434" y="388"/>
                  <a:pt x="434" y="388"/>
                </a:cubicBezTo>
                <a:cubicBezTo>
                  <a:pt x="434" y="388"/>
                  <a:pt x="434" y="388"/>
                  <a:pt x="434" y="387"/>
                </a:cubicBezTo>
                <a:cubicBezTo>
                  <a:pt x="435" y="379"/>
                  <a:pt x="453" y="381"/>
                  <a:pt x="458" y="381"/>
                </a:cubicBezTo>
                <a:cubicBezTo>
                  <a:pt x="465" y="381"/>
                  <a:pt x="477" y="380"/>
                  <a:pt x="481" y="386"/>
                </a:cubicBezTo>
                <a:cubicBezTo>
                  <a:pt x="481" y="387"/>
                  <a:pt x="482" y="387"/>
                  <a:pt x="482" y="388"/>
                </a:cubicBezTo>
                <a:cubicBezTo>
                  <a:pt x="482" y="389"/>
                  <a:pt x="482" y="389"/>
                  <a:pt x="482" y="389"/>
                </a:cubicBezTo>
                <a:cubicBezTo>
                  <a:pt x="482" y="389"/>
                  <a:pt x="482" y="389"/>
                  <a:pt x="482" y="389"/>
                </a:cubicBezTo>
                <a:cubicBezTo>
                  <a:pt x="483" y="391"/>
                  <a:pt x="483" y="392"/>
                  <a:pt x="484" y="395"/>
                </a:cubicBezTo>
                <a:cubicBezTo>
                  <a:pt x="485" y="401"/>
                  <a:pt x="485" y="401"/>
                  <a:pt x="485" y="401"/>
                </a:cubicBezTo>
                <a:cubicBezTo>
                  <a:pt x="485" y="402"/>
                  <a:pt x="485" y="403"/>
                  <a:pt x="484" y="404"/>
                </a:cubicBezTo>
                <a:cubicBezTo>
                  <a:pt x="484" y="405"/>
                  <a:pt x="484" y="405"/>
                  <a:pt x="483" y="406"/>
                </a:cubicBezTo>
                <a:cubicBezTo>
                  <a:pt x="483" y="406"/>
                  <a:pt x="483" y="406"/>
                  <a:pt x="482" y="407"/>
                </a:cubicBezTo>
                <a:cubicBezTo>
                  <a:pt x="482" y="407"/>
                  <a:pt x="482" y="407"/>
                  <a:pt x="482" y="407"/>
                </a:cubicBezTo>
                <a:cubicBezTo>
                  <a:pt x="482" y="407"/>
                  <a:pt x="482" y="407"/>
                  <a:pt x="482" y="407"/>
                </a:cubicBezTo>
                <a:cubicBezTo>
                  <a:pt x="481" y="407"/>
                  <a:pt x="481" y="407"/>
                  <a:pt x="481" y="407"/>
                </a:cubicBezTo>
                <a:cubicBezTo>
                  <a:pt x="480" y="408"/>
                  <a:pt x="480" y="408"/>
                  <a:pt x="480" y="408"/>
                </a:cubicBezTo>
                <a:cubicBezTo>
                  <a:pt x="479" y="408"/>
                  <a:pt x="479" y="408"/>
                  <a:pt x="479" y="408"/>
                </a:cubicBezTo>
                <a:cubicBezTo>
                  <a:pt x="479" y="408"/>
                  <a:pt x="479" y="408"/>
                  <a:pt x="478" y="408"/>
                </a:cubicBezTo>
                <a:cubicBezTo>
                  <a:pt x="478" y="408"/>
                  <a:pt x="478" y="409"/>
                  <a:pt x="477" y="409"/>
                </a:cubicBezTo>
                <a:cubicBezTo>
                  <a:pt x="477" y="409"/>
                  <a:pt x="477" y="409"/>
                  <a:pt x="477" y="409"/>
                </a:cubicBezTo>
                <a:cubicBezTo>
                  <a:pt x="477" y="409"/>
                  <a:pt x="476" y="409"/>
                  <a:pt x="475" y="409"/>
                </a:cubicBezTo>
                <a:cubicBezTo>
                  <a:pt x="474" y="409"/>
                  <a:pt x="474" y="409"/>
                  <a:pt x="473" y="409"/>
                </a:cubicBezTo>
                <a:cubicBezTo>
                  <a:pt x="473" y="409"/>
                  <a:pt x="473" y="409"/>
                  <a:pt x="473" y="409"/>
                </a:cubicBezTo>
                <a:cubicBezTo>
                  <a:pt x="473" y="409"/>
                  <a:pt x="473" y="409"/>
                  <a:pt x="473" y="409"/>
                </a:cubicBezTo>
                <a:cubicBezTo>
                  <a:pt x="473" y="409"/>
                  <a:pt x="473" y="409"/>
                  <a:pt x="473" y="409"/>
                </a:cubicBezTo>
                <a:cubicBezTo>
                  <a:pt x="465" y="409"/>
                  <a:pt x="457" y="409"/>
                  <a:pt x="449" y="409"/>
                </a:cubicBezTo>
                <a:cubicBezTo>
                  <a:pt x="448" y="409"/>
                  <a:pt x="447" y="409"/>
                  <a:pt x="447" y="409"/>
                </a:cubicBezTo>
                <a:cubicBezTo>
                  <a:pt x="446" y="409"/>
                  <a:pt x="446" y="409"/>
                  <a:pt x="446" y="409"/>
                </a:cubicBezTo>
                <a:cubicBezTo>
                  <a:pt x="445" y="409"/>
                  <a:pt x="445" y="409"/>
                  <a:pt x="444" y="409"/>
                </a:cubicBezTo>
                <a:cubicBezTo>
                  <a:pt x="444" y="409"/>
                  <a:pt x="444" y="409"/>
                  <a:pt x="444" y="409"/>
                </a:cubicBezTo>
                <a:cubicBezTo>
                  <a:pt x="444" y="408"/>
                  <a:pt x="444" y="408"/>
                  <a:pt x="444" y="408"/>
                </a:cubicBezTo>
                <a:cubicBezTo>
                  <a:pt x="443" y="408"/>
                  <a:pt x="442" y="408"/>
                  <a:pt x="442" y="408"/>
                </a:cubicBezTo>
                <a:cubicBezTo>
                  <a:pt x="441" y="408"/>
                  <a:pt x="441" y="407"/>
                  <a:pt x="441" y="407"/>
                </a:cubicBezTo>
                <a:cubicBezTo>
                  <a:pt x="441" y="407"/>
                  <a:pt x="440" y="407"/>
                  <a:pt x="440" y="407"/>
                </a:cubicBezTo>
                <a:cubicBezTo>
                  <a:pt x="440" y="407"/>
                  <a:pt x="440" y="407"/>
                  <a:pt x="440" y="407"/>
                </a:cubicBezTo>
                <a:cubicBezTo>
                  <a:pt x="439" y="406"/>
                  <a:pt x="437" y="405"/>
                  <a:pt x="437" y="404"/>
                </a:cubicBezTo>
                <a:close/>
                <a:moveTo>
                  <a:pt x="494" y="451"/>
                </a:moveTo>
                <a:cubicBezTo>
                  <a:pt x="493" y="453"/>
                  <a:pt x="492" y="453"/>
                  <a:pt x="491" y="454"/>
                </a:cubicBezTo>
                <a:cubicBezTo>
                  <a:pt x="490" y="455"/>
                  <a:pt x="489" y="456"/>
                  <a:pt x="487" y="456"/>
                </a:cubicBezTo>
                <a:cubicBezTo>
                  <a:pt x="485" y="457"/>
                  <a:pt x="484" y="457"/>
                  <a:pt x="481" y="457"/>
                </a:cubicBezTo>
                <a:cubicBezTo>
                  <a:pt x="476" y="457"/>
                  <a:pt x="476" y="457"/>
                  <a:pt x="476" y="457"/>
                </a:cubicBezTo>
                <a:cubicBezTo>
                  <a:pt x="476" y="457"/>
                  <a:pt x="476" y="457"/>
                  <a:pt x="476" y="457"/>
                </a:cubicBezTo>
                <a:cubicBezTo>
                  <a:pt x="469" y="457"/>
                  <a:pt x="462" y="457"/>
                  <a:pt x="454" y="457"/>
                </a:cubicBezTo>
                <a:cubicBezTo>
                  <a:pt x="453" y="457"/>
                  <a:pt x="453" y="457"/>
                  <a:pt x="452" y="457"/>
                </a:cubicBezTo>
                <a:cubicBezTo>
                  <a:pt x="451" y="457"/>
                  <a:pt x="451" y="457"/>
                  <a:pt x="451" y="457"/>
                </a:cubicBezTo>
                <a:cubicBezTo>
                  <a:pt x="450" y="457"/>
                  <a:pt x="450" y="457"/>
                  <a:pt x="449" y="457"/>
                </a:cubicBezTo>
                <a:cubicBezTo>
                  <a:pt x="449" y="457"/>
                  <a:pt x="449" y="457"/>
                  <a:pt x="448" y="457"/>
                </a:cubicBezTo>
                <a:cubicBezTo>
                  <a:pt x="448" y="457"/>
                  <a:pt x="448" y="457"/>
                  <a:pt x="448" y="457"/>
                </a:cubicBezTo>
                <a:cubicBezTo>
                  <a:pt x="445" y="456"/>
                  <a:pt x="442" y="454"/>
                  <a:pt x="440" y="451"/>
                </a:cubicBezTo>
                <a:cubicBezTo>
                  <a:pt x="440" y="451"/>
                  <a:pt x="440" y="451"/>
                  <a:pt x="440" y="451"/>
                </a:cubicBezTo>
                <a:cubicBezTo>
                  <a:pt x="440" y="451"/>
                  <a:pt x="440" y="451"/>
                  <a:pt x="440" y="451"/>
                </a:cubicBezTo>
                <a:cubicBezTo>
                  <a:pt x="440" y="451"/>
                  <a:pt x="440" y="451"/>
                  <a:pt x="440" y="450"/>
                </a:cubicBezTo>
                <a:cubicBezTo>
                  <a:pt x="439" y="450"/>
                  <a:pt x="439" y="449"/>
                  <a:pt x="439" y="449"/>
                </a:cubicBezTo>
                <a:cubicBezTo>
                  <a:pt x="439" y="449"/>
                  <a:pt x="439" y="449"/>
                  <a:pt x="439" y="448"/>
                </a:cubicBezTo>
                <a:cubicBezTo>
                  <a:pt x="439" y="448"/>
                  <a:pt x="439" y="448"/>
                  <a:pt x="439" y="448"/>
                </a:cubicBezTo>
                <a:cubicBezTo>
                  <a:pt x="439" y="447"/>
                  <a:pt x="439" y="447"/>
                  <a:pt x="439" y="447"/>
                </a:cubicBezTo>
                <a:cubicBezTo>
                  <a:pt x="439" y="447"/>
                  <a:pt x="439" y="447"/>
                  <a:pt x="439" y="447"/>
                </a:cubicBezTo>
                <a:cubicBezTo>
                  <a:pt x="439" y="444"/>
                  <a:pt x="438" y="439"/>
                  <a:pt x="438" y="435"/>
                </a:cubicBezTo>
                <a:cubicBezTo>
                  <a:pt x="438" y="435"/>
                  <a:pt x="438" y="434"/>
                  <a:pt x="438" y="433"/>
                </a:cubicBezTo>
                <a:cubicBezTo>
                  <a:pt x="438" y="431"/>
                  <a:pt x="438" y="431"/>
                  <a:pt x="438" y="431"/>
                </a:cubicBezTo>
                <a:cubicBezTo>
                  <a:pt x="438" y="431"/>
                  <a:pt x="438" y="431"/>
                  <a:pt x="438" y="431"/>
                </a:cubicBezTo>
                <a:cubicBezTo>
                  <a:pt x="438" y="430"/>
                  <a:pt x="438" y="430"/>
                  <a:pt x="438" y="430"/>
                </a:cubicBezTo>
                <a:cubicBezTo>
                  <a:pt x="438" y="430"/>
                  <a:pt x="438" y="429"/>
                  <a:pt x="438" y="429"/>
                </a:cubicBezTo>
                <a:cubicBezTo>
                  <a:pt x="438" y="429"/>
                  <a:pt x="438" y="429"/>
                  <a:pt x="438" y="428"/>
                </a:cubicBezTo>
                <a:cubicBezTo>
                  <a:pt x="439" y="428"/>
                  <a:pt x="439" y="428"/>
                  <a:pt x="439" y="428"/>
                </a:cubicBezTo>
                <a:cubicBezTo>
                  <a:pt x="439" y="428"/>
                  <a:pt x="439" y="428"/>
                  <a:pt x="439" y="428"/>
                </a:cubicBezTo>
                <a:cubicBezTo>
                  <a:pt x="439" y="427"/>
                  <a:pt x="439" y="427"/>
                  <a:pt x="439" y="427"/>
                </a:cubicBezTo>
                <a:cubicBezTo>
                  <a:pt x="440" y="426"/>
                  <a:pt x="440" y="426"/>
                  <a:pt x="440" y="426"/>
                </a:cubicBezTo>
                <a:cubicBezTo>
                  <a:pt x="440" y="426"/>
                  <a:pt x="441" y="426"/>
                  <a:pt x="441" y="425"/>
                </a:cubicBezTo>
                <a:cubicBezTo>
                  <a:pt x="441" y="425"/>
                  <a:pt x="441" y="425"/>
                  <a:pt x="441" y="425"/>
                </a:cubicBezTo>
                <a:cubicBezTo>
                  <a:pt x="441" y="425"/>
                  <a:pt x="441" y="425"/>
                  <a:pt x="441" y="425"/>
                </a:cubicBezTo>
                <a:cubicBezTo>
                  <a:pt x="442" y="425"/>
                  <a:pt x="442" y="425"/>
                  <a:pt x="443" y="424"/>
                </a:cubicBezTo>
                <a:cubicBezTo>
                  <a:pt x="443" y="424"/>
                  <a:pt x="443" y="424"/>
                  <a:pt x="443" y="424"/>
                </a:cubicBezTo>
                <a:cubicBezTo>
                  <a:pt x="444" y="424"/>
                  <a:pt x="444" y="424"/>
                  <a:pt x="444" y="424"/>
                </a:cubicBezTo>
                <a:cubicBezTo>
                  <a:pt x="444" y="424"/>
                  <a:pt x="444" y="424"/>
                  <a:pt x="444" y="424"/>
                </a:cubicBezTo>
                <a:cubicBezTo>
                  <a:pt x="444" y="424"/>
                  <a:pt x="445" y="423"/>
                  <a:pt x="445" y="423"/>
                </a:cubicBezTo>
                <a:cubicBezTo>
                  <a:pt x="446" y="423"/>
                  <a:pt x="446" y="423"/>
                  <a:pt x="446" y="423"/>
                </a:cubicBezTo>
                <a:cubicBezTo>
                  <a:pt x="446" y="423"/>
                  <a:pt x="447" y="423"/>
                  <a:pt x="447" y="423"/>
                </a:cubicBezTo>
                <a:cubicBezTo>
                  <a:pt x="448" y="423"/>
                  <a:pt x="448" y="423"/>
                  <a:pt x="449" y="423"/>
                </a:cubicBezTo>
                <a:cubicBezTo>
                  <a:pt x="450" y="423"/>
                  <a:pt x="450" y="423"/>
                  <a:pt x="450" y="423"/>
                </a:cubicBezTo>
                <a:cubicBezTo>
                  <a:pt x="450" y="423"/>
                  <a:pt x="450" y="423"/>
                  <a:pt x="451" y="423"/>
                </a:cubicBezTo>
                <a:cubicBezTo>
                  <a:pt x="452" y="423"/>
                  <a:pt x="452" y="423"/>
                  <a:pt x="452" y="423"/>
                </a:cubicBezTo>
                <a:cubicBezTo>
                  <a:pt x="453" y="423"/>
                  <a:pt x="454" y="423"/>
                  <a:pt x="455" y="423"/>
                </a:cubicBezTo>
                <a:cubicBezTo>
                  <a:pt x="457" y="423"/>
                  <a:pt x="458" y="423"/>
                  <a:pt x="459" y="423"/>
                </a:cubicBezTo>
                <a:cubicBezTo>
                  <a:pt x="469" y="423"/>
                  <a:pt x="469" y="423"/>
                  <a:pt x="469" y="423"/>
                </a:cubicBezTo>
                <a:cubicBezTo>
                  <a:pt x="472" y="423"/>
                  <a:pt x="475" y="423"/>
                  <a:pt x="478" y="423"/>
                </a:cubicBezTo>
                <a:cubicBezTo>
                  <a:pt x="478" y="423"/>
                  <a:pt x="479" y="423"/>
                  <a:pt x="479" y="423"/>
                </a:cubicBezTo>
                <a:cubicBezTo>
                  <a:pt x="479" y="423"/>
                  <a:pt x="480" y="423"/>
                  <a:pt x="480" y="423"/>
                </a:cubicBezTo>
                <a:cubicBezTo>
                  <a:pt x="480" y="423"/>
                  <a:pt x="480" y="423"/>
                  <a:pt x="481" y="423"/>
                </a:cubicBezTo>
                <a:cubicBezTo>
                  <a:pt x="481" y="423"/>
                  <a:pt x="481" y="423"/>
                  <a:pt x="481" y="423"/>
                </a:cubicBezTo>
                <a:cubicBezTo>
                  <a:pt x="481" y="423"/>
                  <a:pt x="481" y="423"/>
                  <a:pt x="481" y="423"/>
                </a:cubicBezTo>
                <a:cubicBezTo>
                  <a:pt x="482" y="423"/>
                  <a:pt x="482" y="424"/>
                  <a:pt x="483" y="424"/>
                </a:cubicBezTo>
                <a:cubicBezTo>
                  <a:pt x="483" y="424"/>
                  <a:pt x="484" y="424"/>
                  <a:pt x="484" y="424"/>
                </a:cubicBezTo>
                <a:cubicBezTo>
                  <a:pt x="484" y="424"/>
                  <a:pt x="484" y="424"/>
                  <a:pt x="484" y="425"/>
                </a:cubicBezTo>
                <a:cubicBezTo>
                  <a:pt x="485" y="425"/>
                  <a:pt x="485" y="425"/>
                  <a:pt x="486" y="425"/>
                </a:cubicBezTo>
                <a:cubicBezTo>
                  <a:pt x="487" y="426"/>
                  <a:pt x="488" y="427"/>
                  <a:pt x="489" y="428"/>
                </a:cubicBezTo>
                <a:cubicBezTo>
                  <a:pt x="490" y="429"/>
                  <a:pt x="491" y="430"/>
                  <a:pt x="491" y="431"/>
                </a:cubicBezTo>
                <a:cubicBezTo>
                  <a:pt x="492" y="438"/>
                  <a:pt x="492" y="438"/>
                  <a:pt x="492" y="438"/>
                </a:cubicBezTo>
                <a:cubicBezTo>
                  <a:pt x="493" y="441"/>
                  <a:pt x="493" y="443"/>
                  <a:pt x="494" y="446"/>
                </a:cubicBezTo>
                <a:cubicBezTo>
                  <a:pt x="494" y="446"/>
                  <a:pt x="494" y="446"/>
                  <a:pt x="494" y="446"/>
                </a:cubicBezTo>
                <a:cubicBezTo>
                  <a:pt x="494" y="448"/>
                  <a:pt x="494" y="448"/>
                  <a:pt x="494" y="448"/>
                </a:cubicBezTo>
                <a:cubicBezTo>
                  <a:pt x="494" y="449"/>
                  <a:pt x="494" y="450"/>
                  <a:pt x="494" y="451"/>
                </a:cubicBezTo>
                <a:close/>
                <a:moveTo>
                  <a:pt x="508" y="369"/>
                </a:moveTo>
                <a:cubicBezTo>
                  <a:pt x="507" y="368"/>
                  <a:pt x="505" y="368"/>
                  <a:pt x="505" y="367"/>
                </a:cubicBezTo>
                <a:cubicBezTo>
                  <a:pt x="504" y="366"/>
                  <a:pt x="503" y="365"/>
                  <a:pt x="503" y="365"/>
                </a:cubicBezTo>
                <a:cubicBezTo>
                  <a:pt x="502" y="363"/>
                  <a:pt x="502" y="363"/>
                  <a:pt x="502" y="363"/>
                </a:cubicBezTo>
                <a:cubicBezTo>
                  <a:pt x="502" y="361"/>
                  <a:pt x="501" y="359"/>
                  <a:pt x="500" y="357"/>
                </a:cubicBezTo>
                <a:cubicBezTo>
                  <a:pt x="500" y="356"/>
                  <a:pt x="499" y="355"/>
                  <a:pt x="499" y="353"/>
                </a:cubicBezTo>
                <a:cubicBezTo>
                  <a:pt x="499" y="353"/>
                  <a:pt x="499" y="353"/>
                  <a:pt x="499" y="353"/>
                </a:cubicBezTo>
                <a:cubicBezTo>
                  <a:pt x="499" y="353"/>
                  <a:pt x="499" y="353"/>
                  <a:pt x="499" y="353"/>
                </a:cubicBezTo>
                <a:cubicBezTo>
                  <a:pt x="499" y="352"/>
                  <a:pt x="499" y="352"/>
                  <a:pt x="499" y="352"/>
                </a:cubicBezTo>
                <a:cubicBezTo>
                  <a:pt x="499" y="352"/>
                  <a:pt x="499" y="352"/>
                  <a:pt x="499" y="352"/>
                </a:cubicBezTo>
                <a:cubicBezTo>
                  <a:pt x="499" y="352"/>
                  <a:pt x="499" y="352"/>
                  <a:pt x="499" y="352"/>
                </a:cubicBezTo>
                <a:cubicBezTo>
                  <a:pt x="501" y="348"/>
                  <a:pt x="508" y="348"/>
                  <a:pt x="511" y="348"/>
                </a:cubicBezTo>
                <a:cubicBezTo>
                  <a:pt x="528" y="348"/>
                  <a:pt x="528" y="348"/>
                  <a:pt x="528" y="348"/>
                </a:cubicBezTo>
                <a:cubicBezTo>
                  <a:pt x="529" y="348"/>
                  <a:pt x="531" y="348"/>
                  <a:pt x="532" y="349"/>
                </a:cubicBezTo>
                <a:cubicBezTo>
                  <a:pt x="532" y="349"/>
                  <a:pt x="533" y="349"/>
                  <a:pt x="533" y="349"/>
                </a:cubicBezTo>
                <a:cubicBezTo>
                  <a:pt x="533" y="349"/>
                  <a:pt x="534" y="349"/>
                  <a:pt x="534" y="349"/>
                </a:cubicBezTo>
                <a:cubicBezTo>
                  <a:pt x="534" y="349"/>
                  <a:pt x="534" y="349"/>
                  <a:pt x="534" y="349"/>
                </a:cubicBezTo>
                <a:cubicBezTo>
                  <a:pt x="535" y="349"/>
                  <a:pt x="536" y="350"/>
                  <a:pt x="536" y="350"/>
                </a:cubicBezTo>
                <a:cubicBezTo>
                  <a:pt x="536" y="350"/>
                  <a:pt x="536" y="350"/>
                  <a:pt x="536" y="350"/>
                </a:cubicBezTo>
                <a:cubicBezTo>
                  <a:pt x="536" y="350"/>
                  <a:pt x="536" y="350"/>
                  <a:pt x="536" y="350"/>
                </a:cubicBezTo>
                <a:cubicBezTo>
                  <a:pt x="537" y="350"/>
                  <a:pt x="537" y="350"/>
                  <a:pt x="538" y="350"/>
                </a:cubicBezTo>
                <a:cubicBezTo>
                  <a:pt x="538" y="351"/>
                  <a:pt x="538" y="351"/>
                  <a:pt x="538" y="351"/>
                </a:cubicBezTo>
                <a:cubicBezTo>
                  <a:pt x="538" y="351"/>
                  <a:pt x="538" y="351"/>
                  <a:pt x="539" y="351"/>
                </a:cubicBezTo>
                <a:cubicBezTo>
                  <a:pt x="539" y="351"/>
                  <a:pt x="539" y="351"/>
                  <a:pt x="539" y="351"/>
                </a:cubicBezTo>
                <a:cubicBezTo>
                  <a:pt x="539" y="352"/>
                  <a:pt x="539" y="352"/>
                  <a:pt x="539" y="352"/>
                </a:cubicBezTo>
                <a:cubicBezTo>
                  <a:pt x="540" y="352"/>
                  <a:pt x="541" y="353"/>
                  <a:pt x="541" y="354"/>
                </a:cubicBezTo>
                <a:cubicBezTo>
                  <a:pt x="541" y="354"/>
                  <a:pt x="541" y="354"/>
                  <a:pt x="541" y="354"/>
                </a:cubicBezTo>
                <a:cubicBezTo>
                  <a:pt x="543" y="356"/>
                  <a:pt x="544" y="359"/>
                  <a:pt x="545" y="361"/>
                </a:cubicBezTo>
                <a:cubicBezTo>
                  <a:pt x="545" y="361"/>
                  <a:pt x="545" y="361"/>
                  <a:pt x="545" y="361"/>
                </a:cubicBezTo>
                <a:cubicBezTo>
                  <a:pt x="546" y="363"/>
                  <a:pt x="547" y="364"/>
                  <a:pt x="547" y="365"/>
                </a:cubicBezTo>
                <a:cubicBezTo>
                  <a:pt x="547" y="366"/>
                  <a:pt x="547" y="366"/>
                  <a:pt x="547" y="366"/>
                </a:cubicBezTo>
                <a:cubicBezTo>
                  <a:pt x="547" y="366"/>
                  <a:pt x="547" y="366"/>
                  <a:pt x="547" y="366"/>
                </a:cubicBezTo>
                <a:cubicBezTo>
                  <a:pt x="547" y="368"/>
                  <a:pt x="545" y="369"/>
                  <a:pt x="543" y="370"/>
                </a:cubicBezTo>
                <a:cubicBezTo>
                  <a:pt x="542" y="370"/>
                  <a:pt x="542" y="370"/>
                  <a:pt x="542" y="370"/>
                </a:cubicBezTo>
                <a:cubicBezTo>
                  <a:pt x="542" y="370"/>
                  <a:pt x="542" y="370"/>
                  <a:pt x="542" y="370"/>
                </a:cubicBezTo>
                <a:cubicBezTo>
                  <a:pt x="542" y="370"/>
                  <a:pt x="541" y="370"/>
                  <a:pt x="541" y="371"/>
                </a:cubicBezTo>
                <a:cubicBezTo>
                  <a:pt x="540" y="371"/>
                  <a:pt x="540" y="371"/>
                  <a:pt x="540" y="371"/>
                </a:cubicBezTo>
                <a:cubicBezTo>
                  <a:pt x="540" y="371"/>
                  <a:pt x="539" y="371"/>
                  <a:pt x="539" y="371"/>
                </a:cubicBezTo>
                <a:cubicBezTo>
                  <a:pt x="539" y="371"/>
                  <a:pt x="538" y="371"/>
                  <a:pt x="538" y="371"/>
                </a:cubicBezTo>
                <a:cubicBezTo>
                  <a:pt x="538" y="371"/>
                  <a:pt x="538" y="371"/>
                  <a:pt x="538" y="371"/>
                </a:cubicBezTo>
                <a:cubicBezTo>
                  <a:pt x="538" y="371"/>
                  <a:pt x="538" y="371"/>
                  <a:pt x="538" y="371"/>
                </a:cubicBezTo>
                <a:cubicBezTo>
                  <a:pt x="535" y="371"/>
                  <a:pt x="532" y="371"/>
                  <a:pt x="530" y="371"/>
                </a:cubicBezTo>
                <a:cubicBezTo>
                  <a:pt x="526" y="371"/>
                  <a:pt x="521" y="371"/>
                  <a:pt x="517" y="371"/>
                </a:cubicBezTo>
                <a:cubicBezTo>
                  <a:pt x="514" y="371"/>
                  <a:pt x="511" y="370"/>
                  <a:pt x="508" y="369"/>
                </a:cubicBezTo>
                <a:cubicBezTo>
                  <a:pt x="508" y="369"/>
                  <a:pt x="508" y="369"/>
                  <a:pt x="508" y="369"/>
                </a:cubicBezTo>
                <a:close/>
                <a:moveTo>
                  <a:pt x="519" y="405"/>
                </a:moveTo>
                <a:cubicBezTo>
                  <a:pt x="518" y="404"/>
                  <a:pt x="517" y="403"/>
                  <a:pt x="517" y="402"/>
                </a:cubicBezTo>
                <a:cubicBezTo>
                  <a:pt x="515" y="396"/>
                  <a:pt x="515" y="396"/>
                  <a:pt x="515" y="396"/>
                </a:cubicBezTo>
                <a:cubicBezTo>
                  <a:pt x="514" y="394"/>
                  <a:pt x="513" y="392"/>
                  <a:pt x="512" y="390"/>
                </a:cubicBezTo>
                <a:cubicBezTo>
                  <a:pt x="512" y="390"/>
                  <a:pt x="512" y="390"/>
                  <a:pt x="512" y="390"/>
                </a:cubicBezTo>
                <a:cubicBezTo>
                  <a:pt x="512" y="389"/>
                  <a:pt x="512" y="389"/>
                  <a:pt x="512" y="389"/>
                </a:cubicBezTo>
                <a:cubicBezTo>
                  <a:pt x="512" y="388"/>
                  <a:pt x="512" y="387"/>
                  <a:pt x="512" y="386"/>
                </a:cubicBezTo>
                <a:cubicBezTo>
                  <a:pt x="512" y="386"/>
                  <a:pt x="513" y="385"/>
                  <a:pt x="513" y="385"/>
                </a:cubicBezTo>
                <a:cubicBezTo>
                  <a:pt x="513" y="385"/>
                  <a:pt x="513" y="385"/>
                  <a:pt x="514" y="385"/>
                </a:cubicBezTo>
                <a:cubicBezTo>
                  <a:pt x="514" y="384"/>
                  <a:pt x="514" y="384"/>
                  <a:pt x="514" y="384"/>
                </a:cubicBezTo>
                <a:cubicBezTo>
                  <a:pt x="515" y="384"/>
                  <a:pt x="516" y="383"/>
                  <a:pt x="517" y="383"/>
                </a:cubicBezTo>
                <a:cubicBezTo>
                  <a:pt x="518" y="383"/>
                  <a:pt x="519" y="383"/>
                  <a:pt x="520" y="382"/>
                </a:cubicBezTo>
                <a:cubicBezTo>
                  <a:pt x="525" y="382"/>
                  <a:pt x="530" y="382"/>
                  <a:pt x="532" y="382"/>
                </a:cubicBezTo>
                <a:cubicBezTo>
                  <a:pt x="540" y="382"/>
                  <a:pt x="554" y="381"/>
                  <a:pt x="559" y="389"/>
                </a:cubicBezTo>
                <a:cubicBezTo>
                  <a:pt x="559" y="389"/>
                  <a:pt x="559" y="389"/>
                  <a:pt x="559" y="389"/>
                </a:cubicBezTo>
                <a:cubicBezTo>
                  <a:pt x="559" y="389"/>
                  <a:pt x="559" y="389"/>
                  <a:pt x="559" y="389"/>
                </a:cubicBezTo>
                <a:cubicBezTo>
                  <a:pt x="559" y="389"/>
                  <a:pt x="559" y="389"/>
                  <a:pt x="559" y="389"/>
                </a:cubicBezTo>
                <a:cubicBezTo>
                  <a:pt x="561" y="393"/>
                  <a:pt x="562" y="396"/>
                  <a:pt x="564" y="400"/>
                </a:cubicBezTo>
                <a:cubicBezTo>
                  <a:pt x="565" y="401"/>
                  <a:pt x="565" y="402"/>
                  <a:pt x="566" y="403"/>
                </a:cubicBezTo>
                <a:cubicBezTo>
                  <a:pt x="566" y="403"/>
                  <a:pt x="566" y="403"/>
                  <a:pt x="566" y="403"/>
                </a:cubicBezTo>
                <a:cubicBezTo>
                  <a:pt x="566" y="404"/>
                  <a:pt x="566" y="404"/>
                  <a:pt x="566" y="404"/>
                </a:cubicBezTo>
                <a:cubicBezTo>
                  <a:pt x="566" y="404"/>
                  <a:pt x="566" y="405"/>
                  <a:pt x="566" y="405"/>
                </a:cubicBezTo>
                <a:cubicBezTo>
                  <a:pt x="566" y="405"/>
                  <a:pt x="566" y="405"/>
                  <a:pt x="566" y="405"/>
                </a:cubicBezTo>
                <a:cubicBezTo>
                  <a:pt x="566" y="405"/>
                  <a:pt x="566" y="405"/>
                  <a:pt x="566" y="405"/>
                </a:cubicBezTo>
                <a:cubicBezTo>
                  <a:pt x="566" y="406"/>
                  <a:pt x="565" y="406"/>
                  <a:pt x="565" y="406"/>
                </a:cubicBezTo>
                <a:cubicBezTo>
                  <a:pt x="565" y="406"/>
                  <a:pt x="565" y="406"/>
                  <a:pt x="565" y="406"/>
                </a:cubicBezTo>
                <a:cubicBezTo>
                  <a:pt x="565" y="407"/>
                  <a:pt x="565" y="407"/>
                  <a:pt x="564" y="407"/>
                </a:cubicBezTo>
                <a:cubicBezTo>
                  <a:pt x="564" y="407"/>
                  <a:pt x="564" y="407"/>
                  <a:pt x="564" y="407"/>
                </a:cubicBezTo>
                <a:cubicBezTo>
                  <a:pt x="564" y="408"/>
                  <a:pt x="564" y="408"/>
                  <a:pt x="564" y="408"/>
                </a:cubicBezTo>
                <a:cubicBezTo>
                  <a:pt x="564" y="408"/>
                  <a:pt x="563" y="408"/>
                  <a:pt x="563" y="408"/>
                </a:cubicBezTo>
                <a:cubicBezTo>
                  <a:pt x="563" y="408"/>
                  <a:pt x="562" y="409"/>
                  <a:pt x="561" y="409"/>
                </a:cubicBezTo>
                <a:cubicBezTo>
                  <a:pt x="561" y="409"/>
                  <a:pt x="561" y="409"/>
                  <a:pt x="560" y="409"/>
                </a:cubicBezTo>
                <a:cubicBezTo>
                  <a:pt x="560" y="409"/>
                  <a:pt x="559" y="409"/>
                  <a:pt x="559" y="410"/>
                </a:cubicBezTo>
                <a:cubicBezTo>
                  <a:pt x="559" y="410"/>
                  <a:pt x="559" y="410"/>
                  <a:pt x="559" y="410"/>
                </a:cubicBezTo>
                <a:cubicBezTo>
                  <a:pt x="558" y="410"/>
                  <a:pt x="558" y="410"/>
                  <a:pt x="558" y="410"/>
                </a:cubicBezTo>
                <a:cubicBezTo>
                  <a:pt x="550" y="410"/>
                  <a:pt x="541" y="410"/>
                  <a:pt x="532" y="410"/>
                </a:cubicBezTo>
                <a:cubicBezTo>
                  <a:pt x="532" y="410"/>
                  <a:pt x="531" y="410"/>
                  <a:pt x="530" y="410"/>
                </a:cubicBezTo>
                <a:cubicBezTo>
                  <a:pt x="530" y="410"/>
                  <a:pt x="530" y="410"/>
                  <a:pt x="530" y="410"/>
                </a:cubicBezTo>
                <a:cubicBezTo>
                  <a:pt x="527" y="409"/>
                  <a:pt x="524" y="408"/>
                  <a:pt x="521" y="406"/>
                </a:cubicBezTo>
                <a:cubicBezTo>
                  <a:pt x="520" y="406"/>
                  <a:pt x="520" y="406"/>
                  <a:pt x="519" y="405"/>
                </a:cubicBezTo>
                <a:close/>
                <a:moveTo>
                  <a:pt x="589" y="451"/>
                </a:moveTo>
                <a:cubicBezTo>
                  <a:pt x="589" y="452"/>
                  <a:pt x="588" y="452"/>
                  <a:pt x="588" y="452"/>
                </a:cubicBezTo>
                <a:cubicBezTo>
                  <a:pt x="588" y="452"/>
                  <a:pt x="588" y="452"/>
                  <a:pt x="588" y="453"/>
                </a:cubicBezTo>
                <a:cubicBezTo>
                  <a:pt x="588" y="453"/>
                  <a:pt x="588" y="453"/>
                  <a:pt x="588" y="453"/>
                </a:cubicBezTo>
                <a:cubicBezTo>
                  <a:pt x="588" y="453"/>
                  <a:pt x="588" y="453"/>
                  <a:pt x="588" y="454"/>
                </a:cubicBezTo>
                <a:cubicBezTo>
                  <a:pt x="588" y="454"/>
                  <a:pt x="588" y="454"/>
                  <a:pt x="587" y="454"/>
                </a:cubicBezTo>
                <a:cubicBezTo>
                  <a:pt x="587" y="454"/>
                  <a:pt x="587" y="454"/>
                  <a:pt x="587" y="454"/>
                </a:cubicBezTo>
                <a:cubicBezTo>
                  <a:pt x="587" y="454"/>
                  <a:pt x="587" y="454"/>
                  <a:pt x="587" y="455"/>
                </a:cubicBezTo>
                <a:cubicBezTo>
                  <a:pt x="585" y="456"/>
                  <a:pt x="583" y="457"/>
                  <a:pt x="581" y="457"/>
                </a:cubicBezTo>
                <a:cubicBezTo>
                  <a:pt x="581" y="457"/>
                  <a:pt x="581" y="457"/>
                  <a:pt x="581" y="457"/>
                </a:cubicBezTo>
                <a:cubicBezTo>
                  <a:pt x="580" y="457"/>
                  <a:pt x="579" y="457"/>
                  <a:pt x="578" y="457"/>
                </a:cubicBezTo>
                <a:cubicBezTo>
                  <a:pt x="578" y="457"/>
                  <a:pt x="578" y="457"/>
                  <a:pt x="578" y="457"/>
                </a:cubicBezTo>
                <a:cubicBezTo>
                  <a:pt x="577" y="457"/>
                  <a:pt x="577" y="457"/>
                  <a:pt x="577" y="457"/>
                </a:cubicBezTo>
                <a:cubicBezTo>
                  <a:pt x="577" y="457"/>
                  <a:pt x="576" y="457"/>
                  <a:pt x="575" y="457"/>
                </a:cubicBezTo>
                <a:cubicBezTo>
                  <a:pt x="552" y="457"/>
                  <a:pt x="552" y="457"/>
                  <a:pt x="552" y="457"/>
                </a:cubicBezTo>
                <a:cubicBezTo>
                  <a:pt x="551" y="457"/>
                  <a:pt x="550" y="457"/>
                  <a:pt x="549" y="457"/>
                </a:cubicBezTo>
                <a:cubicBezTo>
                  <a:pt x="549" y="457"/>
                  <a:pt x="549" y="457"/>
                  <a:pt x="548" y="457"/>
                </a:cubicBezTo>
                <a:cubicBezTo>
                  <a:pt x="543" y="456"/>
                  <a:pt x="538" y="454"/>
                  <a:pt x="535" y="450"/>
                </a:cubicBezTo>
                <a:cubicBezTo>
                  <a:pt x="534" y="449"/>
                  <a:pt x="534" y="449"/>
                  <a:pt x="534" y="448"/>
                </a:cubicBezTo>
                <a:cubicBezTo>
                  <a:pt x="534" y="448"/>
                  <a:pt x="534" y="448"/>
                  <a:pt x="534" y="448"/>
                </a:cubicBezTo>
                <a:cubicBezTo>
                  <a:pt x="534" y="448"/>
                  <a:pt x="534" y="448"/>
                  <a:pt x="534" y="448"/>
                </a:cubicBezTo>
                <a:cubicBezTo>
                  <a:pt x="533" y="444"/>
                  <a:pt x="531" y="441"/>
                  <a:pt x="530" y="438"/>
                </a:cubicBezTo>
                <a:cubicBezTo>
                  <a:pt x="530" y="436"/>
                  <a:pt x="528" y="434"/>
                  <a:pt x="528" y="432"/>
                </a:cubicBezTo>
                <a:cubicBezTo>
                  <a:pt x="528" y="432"/>
                  <a:pt x="528" y="432"/>
                  <a:pt x="528" y="432"/>
                </a:cubicBezTo>
                <a:cubicBezTo>
                  <a:pt x="528" y="431"/>
                  <a:pt x="528" y="431"/>
                  <a:pt x="528" y="431"/>
                </a:cubicBezTo>
                <a:cubicBezTo>
                  <a:pt x="528" y="431"/>
                  <a:pt x="528" y="431"/>
                  <a:pt x="528" y="431"/>
                </a:cubicBezTo>
                <a:cubicBezTo>
                  <a:pt x="528" y="430"/>
                  <a:pt x="528" y="429"/>
                  <a:pt x="528" y="428"/>
                </a:cubicBezTo>
                <a:cubicBezTo>
                  <a:pt x="528" y="428"/>
                  <a:pt x="528" y="427"/>
                  <a:pt x="528" y="427"/>
                </a:cubicBezTo>
                <a:cubicBezTo>
                  <a:pt x="528" y="427"/>
                  <a:pt x="528" y="427"/>
                  <a:pt x="528" y="427"/>
                </a:cubicBezTo>
                <a:cubicBezTo>
                  <a:pt x="530" y="425"/>
                  <a:pt x="532" y="424"/>
                  <a:pt x="535" y="423"/>
                </a:cubicBezTo>
                <a:cubicBezTo>
                  <a:pt x="535" y="423"/>
                  <a:pt x="535" y="423"/>
                  <a:pt x="536" y="423"/>
                </a:cubicBezTo>
                <a:cubicBezTo>
                  <a:pt x="536" y="423"/>
                  <a:pt x="537" y="423"/>
                  <a:pt x="538" y="423"/>
                </a:cubicBezTo>
                <a:cubicBezTo>
                  <a:pt x="538" y="423"/>
                  <a:pt x="538" y="423"/>
                  <a:pt x="538" y="423"/>
                </a:cubicBezTo>
                <a:cubicBezTo>
                  <a:pt x="540" y="423"/>
                  <a:pt x="540" y="423"/>
                  <a:pt x="540" y="423"/>
                </a:cubicBezTo>
                <a:cubicBezTo>
                  <a:pt x="540" y="423"/>
                  <a:pt x="540" y="423"/>
                  <a:pt x="541" y="423"/>
                </a:cubicBezTo>
                <a:cubicBezTo>
                  <a:pt x="548" y="423"/>
                  <a:pt x="555" y="423"/>
                  <a:pt x="563" y="423"/>
                </a:cubicBezTo>
                <a:cubicBezTo>
                  <a:pt x="563" y="423"/>
                  <a:pt x="563" y="423"/>
                  <a:pt x="563" y="423"/>
                </a:cubicBezTo>
                <a:cubicBezTo>
                  <a:pt x="563" y="423"/>
                  <a:pt x="563" y="423"/>
                  <a:pt x="563" y="423"/>
                </a:cubicBezTo>
                <a:cubicBezTo>
                  <a:pt x="563" y="423"/>
                  <a:pt x="564" y="423"/>
                  <a:pt x="565" y="423"/>
                </a:cubicBezTo>
                <a:cubicBezTo>
                  <a:pt x="565" y="423"/>
                  <a:pt x="565" y="423"/>
                  <a:pt x="565" y="423"/>
                </a:cubicBezTo>
                <a:cubicBezTo>
                  <a:pt x="570" y="424"/>
                  <a:pt x="576" y="426"/>
                  <a:pt x="579" y="430"/>
                </a:cubicBezTo>
                <a:cubicBezTo>
                  <a:pt x="579" y="430"/>
                  <a:pt x="579" y="431"/>
                  <a:pt x="580" y="431"/>
                </a:cubicBezTo>
                <a:cubicBezTo>
                  <a:pt x="581" y="433"/>
                  <a:pt x="581" y="433"/>
                  <a:pt x="581" y="433"/>
                </a:cubicBezTo>
                <a:cubicBezTo>
                  <a:pt x="582" y="436"/>
                  <a:pt x="584" y="439"/>
                  <a:pt x="585" y="442"/>
                </a:cubicBezTo>
                <a:cubicBezTo>
                  <a:pt x="586" y="443"/>
                  <a:pt x="588" y="446"/>
                  <a:pt x="588" y="448"/>
                </a:cubicBezTo>
                <a:cubicBezTo>
                  <a:pt x="589" y="449"/>
                  <a:pt x="589" y="450"/>
                  <a:pt x="589" y="451"/>
                </a:cubicBezTo>
                <a:close/>
                <a:moveTo>
                  <a:pt x="594" y="406"/>
                </a:moveTo>
                <a:cubicBezTo>
                  <a:pt x="593" y="406"/>
                  <a:pt x="593" y="405"/>
                  <a:pt x="592" y="405"/>
                </a:cubicBezTo>
                <a:cubicBezTo>
                  <a:pt x="591" y="404"/>
                  <a:pt x="590" y="403"/>
                  <a:pt x="590" y="402"/>
                </a:cubicBezTo>
                <a:cubicBezTo>
                  <a:pt x="589" y="401"/>
                  <a:pt x="589" y="401"/>
                  <a:pt x="589" y="401"/>
                </a:cubicBezTo>
                <a:cubicBezTo>
                  <a:pt x="589" y="401"/>
                  <a:pt x="589" y="401"/>
                  <a:pt x="589" y="401"/>
                </a:cubicBezTo>
                <a:cubicBezTo>
                  <a:pt x="587" y="398"/>
                  <a:pt x="585" y="394"/>
                  <a:pt x="583" y="390"/>
                </a:cubicBezTo>
                <a:cubicBezTo>
                  <a:pt x="583" y="390"/>
                  <a:pt x="583" y="390"/>
                  <a:pt x="583" y="390"/>
                </a:cubicBezTo>
                <a:cubicBezTo>
                  <a:pt x="582" y="389"/>
                  <a:pt x="582" y="389"/>
                  <a:pt x="582" y="389"/>
                </a:cubicBezTo>
                <a:cubicBezTo>
                  <a:pt x="582" y="388"/>
                  <a:pt x="582" y="387"/>
                  <a:pt x="582" y="386"/>
                </a:cubicBezTo>
                <a:cubicBezTo>
                  <a:pt x="582" y="385"/>
                  <a:pt x="582" y="385"/>
                  <a:pt x="583" y="384"/>
                </a:cubicBezTo>
                <a:cubicBezTo>
                  <a:pt x="584" y="383"/>
                  <a:pt x="585" y="383"/>
                  <a:pt x="586" y="383"/>
                </a:cubicBezTo>
                <a:cubicBezTo>
                  <a:pt x="588" y="382"/>
                  <a:pt x="589" y="382"/>
                  <a:pt x="591" y="382"/>
                </a:cubicBezTo>
                <a:cubicBezTo>
                  <a:pt x="591" y="382"/>
                  <a:pt x="591" y="382"/>
                  <a:pt x="591" y="382"/>
                </a:cubicBezTo>
                <a:cubicBezTo>
                  <a:pt x="594" y="382"/>
                  <a:pt x="598" y="382"/>
                  <a:pt x="600" y="382"/>
                </a:cubicBezTo>
                <a:cubicBezTo>
                  <a:pt x="609" y="382"/>
                  <a:pt x="623" y="380"/>
                  <a:pt x="629" y="389"/>
                </a:cubicBezTo>
                <a:cubicBezTo>
                  <a:pt x="631" y="392"/>
                  <a:pt x="633" y="394"/>
                  <a:pt x="635" y="397"/>
                </a:cubicBezTo>
                <a:cubicBezTo>
                  <a:pt x="636" y="399"/>
                  <a:pt x="637" y="401"/>
                  <a:pt x="638" y="402"/>
                </a:cubicBezTo>
                <a:cubicBezTo>
                  <a:pt x="639" y="403"/>
                  <a:pt x="639" y="404"/>
                  <a:pt x="639" y="405"/>
                </a:cubicBezTo>
                <a:cubicBezTo>
                  <a:pt x="639" y="405"/>
                  <a:pt x="639" y="406"/>
                  <a:pt x="639" y="406"/>
                </a:cubicBezTo>
                <a:cubicBezTo>
                  <a:pt x="639" y="407"/>
                  <a:pt x="638" y="407"/>
                  <a:pt x="638" y="407"/>
                </a:cubicBezTo>
                <a:cubicBezTo>
                  <a:pt x="638" y="407"/>
                  <a:pt x="638" y="407"/>
                  <a:pt x="638" y="407"/>
                </a:cubicBezTo>
                <a:cubicBezTo>
                  <a:pt x="638" y="407"/>
                  <a:pt x="638" y="407"/>
                  <a:pt x="638" y="407"/>
                </a:cubicBezTo>
                <a:cubicBezTo>
                  <a:pt x="638" y="408"/>
                  <a:pt x="638" y="408"/>
                  <a:pt x="637" y="408"/>
                </a:cubicBezTo>
                <a:cubicBezTo>
                  <a:pt x="637" y="408"/>
                  <a:pt x="637" y="408"/>
                  <a:pt x="637" y="408"/>
                </a:cubicBezTo>
                <a:cubicBezTo>
                  <a:pt x="637" y="408"/>
                  <a:pt x="637" y="408"/>
                  <a:pt x="636" y="408"/>
                </a:cubicBezTo>
                <a:cubicBezTo>
                  <a:pt x="636" y="408"/>
                  <a:pt x="635" y="409"/>
                  <a:pt x="635" y="409"/>
                </a:cubicBezTo>
                <a:cubicBezTo>
                  <a:pt x="635" y="409"/>
                  <a:pt x="635" y="409"/>
                  <a:pt x="635" y="409"/>
                </a:cubicBezTo>
                <a:cubicBezTo>
                  <a:pt x="635" y="409"/>
                  <a:pt x="635" y="409"/>
                  <a:pt x="635" y="409"/>
                </a:cubicBezTo>
                <a:cubicBezTo>
                  <a:pt x="631" y="410"/>
                  <a:pt x="625" y="410"/>
                  <a:pt x="621" y="410"/>
                </a:cubicBezTo>
                <a:cubicBezTo>
                  <a:pt x="616" y="410"/>
                  <a:pt x="611" y="410"/>
                  <a:pt x="607" y="410"/>
                </a:cubicBezTo>
                <a:cubicBezTo>
                  <a:pt x="602" y="410"/>
                  <a:pt x="598" y="408"/>
                  <a:pt x="594" y="406"/>
                </a:cubicBezTo>
                <a:close/>
                <a:moveTo>
                  <a:pt x="670" y="454"/>
                </a:moveTo>
                <a:cubicBezTo>
                  <a:pt x="670" y="454"/>
                  <a:pt x="670" y="454"/>
                  <a:pt x="670" y="454"/>
                </a:cubicBezTo>
                <a:cubicBezTo>
                  <a:pt x="669" y="455"/>
                  <a:pt x="668" y="456"/>
                  <a:pt x="666" y="456"/>
                </a:cubicBezTo>
                <a:cubicBezTo>
                  <a:pt x="665" y="457"/>
                  <a:pt x="664" y="457"/>
                  <a:pt x="662" y="457"/>
                </a:cubicBezTo>
                <a:cubicBezTo>
                  <a:pt x="660" y="457"/>
                  <a:pt x="660" y="457"/>
                  <a:pt x="660" y="457"/>
                </a:cubicBezTo>
                <a:cubicBezTo>
                  <a:pt x="660" y="457"/>
                  <a:pt x="660" y="457"/>
                  <a:pt x="660" y="457"/>
                </a:cubicBezTo>
                <a:cubicBezTo>
                  <a:pt x="651" y="457"/>
                  <a:pt x="643" y="457"/>
                  <a:pt x="635" y="457"/>
                </a:cubicBezTo>
                <a:cubicBezTo>
                  <a:pt x="634" y="457"/>
                  <a:pt x="633" y="457"/>
                  <a:pt x="632" y="457"/>
                </a:cubicBezTo>
                <a:cubicBezTo>
                  <a:pt x="632" y="457"/>
                  <a:pt x="632" y="457"/>
                  <a:pt x="632" y="457"/>
                </a:cubicBezTo>
                <a:cubicBezTo>
                  <a:pt x="626" y="456"/>
                  <a:pt x="620" y="454"/>
                  <a:pt x="616" y="449"/>
                </a:cubicBezTo>
                <a:cubicBezTo>
                  <a:pt x="616" y="449"/>
                  <a:pt x="616" y="448"/>
                  <a:pt x="615" y="448"/>
                </a:cubicBezTo>
                <a:cubicBezTo>
                  <a:pt x="615" y="448"/>
                  <a:pt x="615" y="448"/>
                  <a:pt x="615" y="448"/>
                </a:cubicBezTo>
                <a:cubicBezTo>
                  <a:pt x="615" y="448"/>
                  <a:pt x="615" y="448"/>
                  <a:pt x="615" y="448"/>
                </a:cubicBezTo>
                <a:cubicBezTo>
                  <a:pt x="614" y="445"/>
                  <a:pt x="612" y="441"/>
                  <a:pt x="610" y="438"/>
                </a:cubicBezTo>
                <a:cubicBezTo>
                  <a:pt x="609" y="436"/>
                  <a:pt x="606" y="433"/>
                  <a:pt x="606" y="430"/>
                </a:cubicBezTo>
                <a:cubicBezTo>
                  <a:pt x="606" y="430"/>
                  <a:pt x="606" y="430"/>
                  <a:pt x="606" y="430"/>
                </a:cubicBezTo>
                <a:cubicBezTo>
                  <a:pt x="605" y="429"/>
                  <a:pt x="605" y="429"/>
                  <a:pt x="605" y="429"/>
                </a:cubicBezTo>
                <a:cubicBezTo>
                  <a:pt x="605" y="426"/>
                  <a:pt x="607" y="425"/>
                  <a:pt x="610" y="424"/>
                </a:cubicBezTo>
                <a:cubicBezTo>
                  <a:pt x="610" y="424"/>
                  <a:pt x="610" y="424"/>
                  <a:pt x="610" y="424"/>
                </a:cubicBezTo>
                <a:cubicBezTo>
                  <a:pt x="610" y="424"/>
                  <a:pt x="610" y="424"/>
                  <a:pt x="610" y="424"/>
                </a:cubicBezTo>
                <a:cubicBezTo>
                  <a:pt x="610" y="424"/>
                  <a:pt x="610" y="424"/>
                  <a:pt x="611" y="423"/>
                </a:cubicBezTo>
                <a:cubicBezTo>
                  <a:pt x="612" y="423"/>
                  <a:pt x="613" y="423"/>
                  <a:pt x="615" y="423"/>
                </a:cubicBezTo>
                <a:cubicBezTo>
                  <a:pt x="631" y="423"/>
                  <a:pt x="631" y="423"/>
                  <a:pt x="631" y="423"/>
                </a:cubicBezTo>
                <a:cubicBezTo>
                  <a:pt x="634" y="423"/>
                  <a:pt x="637" y="423"/>
                  <a:pt x="639" y="423"/>
                </a:cubicBezTo>
                <a:cubicBezTo>
                  <a:pt x="639" y="423"/>
                  <a:pt x="639" y="423"/>
                  <a:pt x="639" y="423"/>
                </a:cubicBezTo>
                <a:cubicBezTo>
                  <a:pt x="639" y="423"/>
                  <a:pt x="639" y="423"/>
                  <a:pt x="640" y="423"/>
                </a:cubicBezTo>
                <a:cubicBezTo>
                  <a:pt x="640" y="423"/>
                  <a:pt x="641" y="423"/>
                  <a:pt x="642" y="423"/>
                </a:cubicBezTo>
                <a:cubicBezTo>
                  <a:pt x="642" y="423"/>
                  <a:pt x="642" y="423"/>
                  <a:pt x="642" y="423"/>
                </a:cubicBezTo>
                <a:cubicBezTo>
                  <a:pt x="647" y="424"/>
                  <a:pt x="653" y="426"/>
                  <a:pt x="656" y="429"/>
                </a:cubicBezTo>
                <a:cubicBezTo>
                  <a:pt x="657" y="429"/>
                  <a:pt x="657" y="430"/>
                  <a:pt x="657" y="430"/>
                </a:cubicBezTo>
                <a:cubicBezTo>
                  <a:pt x="657" y="430"/>
                  <a:pt x="657" y="430"/>
                  <a:pt x="657" y="431"/>
                </a:cubicBezTo>
                <a:cubicBezTo>
                  <a:pt x="658" y="431"/>
                  <a:pt x="658" y="431"/>
                  <a:pt x="658" y="431"/>
                </a:cubicBezTo>
                <a:cubicBezTo>
                  <a:pt x="658" y="431"/>
                  <a:pt x="658" y="431"/>
                  <a:pt x="658" y="431"/>
                </a:cubicBezTo>
                <a:cubicBezTo>
                  <a:pt x="659" y="432"/>
                  <a:pt x="659" y="432"/>
                  <a:pt x="659" y="432"/>
                </a:cubicBezTo>
                <a:cubicBezTo>
                  <a:pt x="660" y="434"/>
                  <a:pt x="662" y="436"/>
                  <a:pt x="663" y="439"/>
                </a:cubicBezTo>
                <a:cubicBezTo>
                  <a:pt x="663" y="439"/>
                  <a:pt x="663" y="439"/>
                  <a:pt x="663" y="439"/>
                </a:cubicBezTo>
                <a:cubicBezTo>
                  <a:pt x="665" y="442"/>
                  <a:pt x="668" y="445"/>
                  <a:pt x="670" y="449"/>
                </a:cubicBezTo>
                <a:cubicBezTo>
                  <a:pt x="670" y="449"/>
                  <a:pt x="670" y="449"/>
                  <a:pt x="670" y="449"/>
                </a:cubicBezTo>
                <a:cubicBezTo>
                  <a:pt x="670" y="449"/>
                  <a:pt x="670" y="449"/>
                  <a:pt x="670" y="449"/>
                </a:cubicBezTo>
                <a:cubicBezTo>
                  <a:pt x="671" y="451"/>
                  <a:pt x="671" y="453"/>
                  <a:pt x="670" y="454"/>
                </a:cubicBezTo>
                <a:close/>
                <a:moveTo>
                  <a:pt x="729" y="79"/>
                </a:moveTo>
                <a:cubicBezTo>
                  <a:pt x="753" y="103"/>
                  <a:pt x="766" y="136"/>
                  <a:pt x="766" y="170"/>
                </a:cubicBezTo>
                <a:cubicBezTo>
                  <a:pt x="766" y="204"/>
                  <a:pt x="753" y="237"/>
                  <a:pt x="729" y="261"/>
                </a:cubicBezTo>
                <a:cubicBezTo>
                  <a:pt x="757" y="248"/>
                  <a:pt x="782" y="212"/>
                  <a:pt x="782" y="170"/>
                </a:cubicBezTo>
                <a:cubicBezTo>
                  <a:pt x="782" y="127"/>
                  <a:pt x="757" y="92"/>
                  <a:pt x="729" y="79"/>
                </a:cubicBezTo>
                <a:close/>
                <a:moveTo>
                  <a:pt x="53" y="79"/>
                </a:moveTo>
                <a:cubicBezTo>
                  <a:pt x="26" y="92"/>
                  <a:pt x="0" y="127"/>
                  <a:pt x="0" y="170"/>
                </a:cubicBezTo>
                <a:cubicBezTo>
                  <a:pt x="0" y="212"/>
                  <a:pt x="26" y="248"/>
                  <a:pt x="53" y="261"/>
                </a:cubicBezTo>
                <a:cubicBezTo>
                  <a:pt x="30" y="237"/>
                  <a:pt x="16" y="204"/>
                  <a:pt x="16" y="170"/>
                </a:cubicBezTo>
                <a:cubicBezTo>
                  <a:pt x="16" y="136"/>
                  <a:pt x="30" y="103"/>
                  <a:pt x="53" y="79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23" tIns="45711" rIns="91423" bIns="45711" numCol="1" anchor="t" anchorCtr="0" compatLnSpc="1"/>
          <a:lstStyle/>
          <a:p>
            <a:pPr defTabSz="932157">
              <a:lnSpc>
                <a:spcPct val="130000"/>
              </a:lnSpc>
            </a:pPr>
            <a:endParaRPr lang="en-GB" sz="1707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8173273" y="2843720"/>
            <a:ext cx="323983" cy="403848"/>
            <a:chOff x="8173386" y="3545573"/>
            <a:chExt cx="324000" cy="403870"/>
          </a:xfrm>
          <a:solidFill>
            <a:schemeClr val="bg1"/>
          </a:solidFill>
        </p:grpSpPr>
        <p:sp>
          <p:nvSpPr>
            <p:cNvPr id="127" name="Freeform 125"/>
            <p:cNvSpPr/>
            <p:nvPr/>
          </p:nvSpPr>
          <p:spPr bwMode="auto">
            <a:xfrm>
              <a:off x="8173386" y="3545573"/>
              <a:ext cx="324000" cy="403870"/>
            </a:xfrm>
            <a:custGeom>
              <a:avLst/>
              <a:gdLst>
                <a:gd name="T0" fmla="*/ 430 w 430"/>
                <a:gd name="T1" fmla="*/ 432 h 536"/>
                <a:gd name="T2" fmla="*/ 430 w 430"/>
                <a:gd name="T3" fmla="*/ 0 h 536"/>
                <a:gd name="T4" fmla="*/ 0 w 430"/>
                <a:gd name="T5" fmla="*/ 0 h 536"/>
                <a:gd name="T6" fmla="*/ 0 w 430"/>
                <a:gd name="T7" fmla="*/ 536 h 536"/>
                <a:gd name="T8" fmla="*/ 277 w 430"/>
                <a:gd name="T9" fmla="*/ 536 h 536"/>
                <a:gd name="T10" fmla="*/ 430 w 430"/>
                <a:gd name="T11" fmla="*/ 432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0" h="536">
                  <a:moveTo>
                    <a:pt x="430" y="432"/>
                  </a:moveTo>
                  <a:lnTo>
                    <a:pt x="430" y="0"/>
                  </a:lnTo>
                  <a:lnTo>
                    <a:pt x="0" y="0"/>
                  </a:lnTo>
                  <a:lnTo>
                    <a:pt x="0" y="536"/>
                  </a:lnTo>
                  <a:lnTo>
                    <a:pt x="277" y="536"/>
                  </a:lnTo>
                  <a:lnTo>
                    <a:pt x="430" y="432"/>
                  </a:lnTo>
                  <a:close/>
                </a:path>
              </a:pathLst>
            </a:custGeom>
            <a:grpFill/>
            <a:ln>
              <a:solidFill>
                <a:schemeClr val="accent4"/>
              </a:solidFill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9" name="Freeform 127"/>
            <p:cNvSpPr/>
            <p:nvPr/>
          </p:nvSpPr>
          <p:spPr bwMode="auto">
            <a:xfrm>
              <a:off x="8202014" y="3577220"/>
              <a:ext cx="272763" cy="14316"/>
            </a:xfrm>
            <a:custGeom>
              <a:avLst/>
              <a:gdLst>
                <a:gd name="T0" fmla="*/ 362 w 362"/>
                <a:gd name="T1" fmla="*/ 0 h 19"/>
                <a:gd name="T2" fmla="*/ 0 w 362"/>
                <a:gd name="T3" fmla="*/ 0 h 19"/>
                <a:gd name="T4" fmla="*/ 0 w 362"/>
                <a:gd name="T5" fmla="*/ 10 h 19"/>
                <a:gd name="T6" fmla="*/ 0 w 362"/>
                <a:gd name="T7" fmla="*/ 19 h 19"/>
                <a:gd name="T8" fmla="*/ 362 w 362"/>
                <a:gd name="T9" fmla="*/ 19 h 19"/>
                <a:gd name="T10" fmla="*/ 362 w 362"/>
                <a:gd name="T11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2" h="19">
                  <a:moveTo>
                    <a:pt x="362" y="0"/>
                  </a:moveTo>
                  <a:lnTo>
                    <a:pt x="0" y="0"/>
                  </a:lnTo>
                  <a:lnTo>
                    <a:pt x="0" y="10"/>
                  </a:lnTo>
                  <a:lnTo>
                    <a:pt x="0" y="19"/>
                  </a:lnTo>
                  <a:lnTo>
                    <a:pt x="362" y="19"/>
                  </a:lnTo>
                  <a:lnTo>
                    <a:pt x="362" y="0"/>
                  </a:lnTo>
                  <a:close/>
                </a:path>
              </a:pathLst>
            </a:custGeom>
            <a:grpFill/>
            <a:ln>
              <a:solidFill>
                <a:srgbClr val="C40000"/>
              </a:solidFill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0" name="Freeform 128"/>
            <p:cNvSpPr/>
            <p:nvPr/>
          </p:nvSpPr>
          <p:spPr bwMode="auto">
            <a:xfrm>
              <a:off x="8202014" y="3577220"/>
              <a:ext cx="272763" cy="14316"/>
            </a:xfrm>
            <a:custGeom>
              <a:avLst/>
              <a:gdLst>
                <a:gd name="T0" fmla="*/ 362 w 362"/>
                <a:gd name="T1" fmla="*/ 0 h 19"/>
                <a:gd name="T2" fmla="*/ 0 w 362"/>
                <a:gd name="T3" fmla="*/ 0 h 19"/>
                <a:gd name="T4" fmla="*/ 0 w 362"/>
                <a:gd name="T5" fmla="*/ 10 h 19"/>
                <a:gd name="T6" fmla="*/ 0 w 362"/>
                <a:gd name="T7" fmla="*/ 19 h 19"/>
                <a:gd name="T8" fmla="*/ 362 w 362"/>
                <a:gd name="T9" fmla="*/ 19 h 19"/>
                <a:gd name="T10" fmla="*/ 362 w 362"/>
                <a:gd name="T11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2" h="19">
                  <a:moveTo>
                    <a:pt x="362" y="0"/>
                  </a:moveTo>
                  <a:lnTo>
                    <a:pt x="0" y="0"/>
                  </a:lnTo>
                  <a:lnTo>
                    <a:pt x="0" y="10"/>
                  </a:lnTo>
                  <a:lnTo>
                    <a:pt x="0" y="19"/>
                  </a:lnTo>
                  <a:lnTo>
                    <a:pt x="362" y="19"/>
                  </a:lnTo>
                  <a:lnTo>
                    <a:pt x="362" y="0"/>
                  </a:lnTo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1" name="Freeform 129"/>
            <p:cNvSpPr/>
            <p:nvPr/>
          </p:nvSpPr>
          <p:spPr bwMode="auto">
            <a:xfrm>
              <a:off x="8202014" y="3634485"/>
              <a:ext cx="272763" cy="6782"/>
            </a:xfrm>
            <a:custGeom>
              <a:avLst/>
              <a:gdLst>
                <a:gd name="T0" fmla="*/ 362 w 362"/>
                <a:gd name="T1" fmla="*/ 0 h 9"/>
                <a:gd name="T2" fmla="*/ 0 w 362"/>
                <a:gd name="T3" fmla="*/ 0 h 9"/>
                <a:gd name="T4" fmla="*/ 0 w 362"/>
                <a:gd name="T5" fmla="*/ 5 h 9"/>
                <a:gd name="T6" fmla="*/ 0 w 362"/>
                <a:gd name="T7" fmla="*/ 9 h 9"/>
                <a:gd name="T8" fmla="*/ 362 w 362"/>
                <a:gd name="T9" fmla="*/ 9 h 9"/>
                <a:gd name="T10" fmla="*/ 362 w 362"/>
                <a:gd name="T1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2" h="9">
                  <a:moveTo>
                    <a:pt x="362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9"/>
                  </a:lnTo>
                  <a:lnTo>
                    <a:pt x="362" y="9"/>
                  </a:lnTo>
                  <a:lnTo>
                    <a:pt x="362" y="0"/>
                  </a:lnTo>
                  <a:close/>
                </a:path>
              </a:pathLst>
            </a:custGeom>
            <a:grpFill/>
            <a:ln>
              <a:solidFill>
                <a:srgbClr val="C40000"/>
              </a:solidFill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2" name="Freeform 130"/>
            <p:cNvSpPr/>
            <p:nvPr/>
          </p:nvSpPr>
          <p:spPr bwMode="auto">
            <a:xfrm>
              <a:off x="8202014" y="3634485"/>
              <a:ext cx="272763" cy="6782"/>
            </a:xfrm>
            <a:custGeom>
              <a:avLst/>
              <a:gdLst>
                <a:gd name="T0" fmla="*/ 362 w 362"/>
                <a:gd name="T1" fmla="*/ 0 h 9"/>
                <a:gd name="T2" fmla="*/ 0 w 362"/>
                <a:gd name="T3" fmla="*/ 0 h 9"/>
                <a:gd name="T4" fmla="*/ 0 w 362"/>
                <a:gd name="T5" fmla="*/ 5 h 9"/>
                <a:gd name="T6" fmla="*/ 0 w 362"/>
                <a:gd name="T7" fmla="*/ 9 h 9"/>
                <a:gd name="T8" fmla="*/ 362 w 362"/>
                <a:gd name="T9" fmla="*/ 9 h 9"/>
                <a:gd name="T10" fmla="*/ 362 w 362"/>
                <a:gd name="T1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2" h="9">
                  <a:moveTo>
                    <a:pt x="362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9"/>
                  </a:lnTo>
                  <a:lnTo>
                    <a:pt x="362" y="9"/>
                  </a:lnTo>
                  <a:lnTo>
                    <a:pt x="362" y="0"/>
                  </a:lnTo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3" name="Freeform 131"/>
            <p:cNvSpPr/>
            <p:nvPr/>
          </p:nvSpPr>
          <p:spPr bwMode="auto">
            <a:xfrm>
              <a:off x="8202014" y="3660857"/>
              <a:ext cx="272763" cy="7535"/>
            </a:xfrm>
            <a:custGeom>
              <a:avLst/>
              <a:gdLst>
                <a:gd name="T0" fmla="*/ 362 w 362"/>
                <a:gd name="T1" fmla="*/ 0 h 10"/>
                <a:gd name="T2" fmla="*/ 0 w 362"/>
                <a:gd name="T3" fmla="*/ 0 h 10"/>
                <a:gd name="T4" fmla="*/ 0 w 362"/>
                <a:gd name="T5" fmla="*/ 5 h 10"/>
                <a:gd name="T6" fmla="*/ 0 w 362"/>
                <a:gd name="T7" fmla="*/ 10 h 10"/>
                <a:gd name="T8" fmla="*/ 362 w 362"/>
                <a:gd name="T9" fmla="*/ 10 h 10"/>
                <a:gd name="T10" fmla="*/ 362 w 362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2" h="10">
                  <a:moveTo>
                    <a:pt x="362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10"/>
                  </a:lnTo>
                  <a:lnTo>
                    <a:pt x="362" y="10"/>
                  </a:lnTo>
                  <a:lnTo>
                    <a:pt x="362" y="0"/>
                  </a:lnTo>
                  <a:close/>
                </a:path>
              </a:pathLst>
            </a:custGeom>
            <a:grpFill/>
            <a:ln>
              <a:solidFill>
                <a:srgbClr val="C40000"/>
              </a:solidFill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4" name="Freeform 132"/>
            <p:cNvSpPr/>
            <p:nvPr/>
          </p:nvSpPr>
          <p:spPr bwMode="auto">
            <a:xfrm>
              <a:off x="8202014" y="3660857"/>
              <a:ext cx="272763" cy="7535"/>
            </a:xfrm>
            <a:custGeom>
              <a:avLst/>
              <a:gdLst>
                <a:gd name="T0" fmla="*/ 362 w 362"/>
                <a:gd name="T1" fmla="*/ 0 h 10"/>
                <a:gd name="T2" fmla="*/ 0 w 362"/>
                <a:gd name="T3" fmla="*/ 0 h 10"/>
                <a:gd name="T4" fmla="*/ 0 w 362"/>
                <a:gd name="T5" fmla="*/ 5 h 10"/>
                <a:gd name="T6" fmla="*/ 0 w 362"/>
                <a:gd name="T7" fmla="*/ 10 h 10"/>
                <a:gd name="T8" fmla="*/ 362 w 362"/>
                <a:gd name="T9" fmla="*/ 10 h 10"/>
                <a:gd name="T10" fmla="*/ 362 w 362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2" h="10">
                  <a:moveTo>
                    <a:pt x="362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10"/>
                  </a:lnTo>
                  <a:lnTo>
                    <a:pt x="362" y="10"/>
                  </a:lnTo>
                  <a:lnTo>
                    <a:pt x="362" y="0"/>
                  </a:lnTo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5" name="Freeform 133"/>
            <p:cNvSpPr/>
            <p:nvPr/>
          </p:nvSpPr>
          <p:spPr bwMode="auto">
            <a:xfrm>
              <a:off x="8202014" y="3687982"/>
              <a:ext cx="272763" cy="6782"/>
            </a:xfrm>
            <a:custGeom>
              <a:avLst/>
              <a:gdLst>
                <a:gd name="T0" fmla="*/ 362 w 362"/>
                <a:gd name="T1" fmla="*/ 0 h 9"/>
                <a:gd name="T2" fmla="*/ 0 w 362"/>
                <a:gd name="T3" fmla="*/ 0 h 9"/>
                <a:gd name="T4" fmla="*/ 0 w 362"/>
                <a:gd name="T5" fmla="*/ 5 h 9"/>
                <a:gd name="T6" fmla="*/ 0 w 362"/>
                <a:gd name="T7" fmla="*/ 9 h 9"/>
                <a:gd name="T8" fmla="*/ 362 w 362"/>
                <a:gd name="T9" fmla="*/ 9 h 9"/>
                <a:gd name="T10" fmla="*/ 362 w 362"/>
                <a:gd name="T1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2" h="9">
                  <a:moveTo>
                    <a:pt x="362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9"/>
                  </a:lnTo>
                  <a:lnTo>
                    <a:pt x="362" y="9"/>
                  </a:lnTo>
                  <a:lnTo>
                    <a:pt x="362" y="0"/>
                  </a:lnTo>
                  <a:close/>
                </a:path>
              </a:pathLst>
            </a:custGeom>
            <a:grpFill/>
            <a:ln>
              <a:solidFill>
                <a:srgbClr val="C40000"/>
              </a:solidFill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6" name="Freeform 134"/>
            <p:cNvSpPr/>
            <p:nvPr/>
          </p:nvSpPr>
          <p:spPr bwMode="auto">
            <a:xfrm>
              <a:off x="8202014" y="3687982"/>
              <a:ext cx="272763" cy="6782"/>
            </a:xfrm>
            <a:custGeom>
              <a:avLst/>
              <a:gdLst>
                <a:gd name="T0" fmla="*/ 362 w 362"/>
                <a:gd name="T1" fmla="*/ 0 h 9"/>
                <a:gd name="T2" fmla="*/ 0 w 362"/>
                <a:gd name="T3" fmla="*/ 0 h 9"/>
                <a:gd name="T4" fmla="*/ 0 w 362"/>
                <a:gd name="T5" fmla="*/ 5 h 9"/>
                <a:gd name="T6" fmla="*/ 0 w 362"/>
                <a:gd name="T7" fmla="*/ 9 h 9"/>
                <a:gd name="T8" fmla="*/ 362 w 362"/>
                <a:gd name="T9" fmla="*/ 9 h 9"/>
                <a:gd name="T10" fmla="*/ 362 w 362"/>
                <a:gd name="T1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2" h="9">
                  <a:moveTo>
                    <a:pt x="362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9"/>
                  </a:lnTo>
                  <a:lnTo>
                    <a:pt x="362" y="9"/>
                  </a:lnTo>
                  <a:lnTo>
                    <a:pt x="362" y="0"/>
                  </a:lnTo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7" name="Freeform 135"/>
            <p:cNvSpPr/>
            <p:nvPr/>
          </p:nvSpPr>
          <p:spPr bwMode="auto">
            <a:xfrm>
              <a:off x="8202014" y="3714354"/>
              <a:ext cx="272763" cy="7535"/>
            </a:xfrm>
            <a:custGeom>
              <a:avLst/>
              <a:gdLst>
                <a:gd name="T0" fmla="*/ 362 w 362"/>
                <a:gd name="T1" fmla="*/ 0 h 10"/>
                <a:gd name="T2" fmla="*/ 0 w 362"/>
                <a:gd name="T3" fmla="*/ 0 h 10"/>
                <a:gd name="T4" fmla="*/ 0 w 362"/>
                <a:gd name="T5" fmla="*/ 5 h 10"/>
                <a:gd name="T6" fmla="*/ 0 w 362"/>
                <a:gd name="T7" fmla="*/ 10 h 10"/>
                <a:gd name="T8" fmla="*/ 362 w 362"/>
                <a:gd name="T9" fmla="*/ 10 h 10"/>
                <a:gd name="T10" fmla="*/ 362 w 362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2" h="10">
                  <a:moveTo>
                    <a:pt x="362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10"/>
                  </a:lnTo>
                  <a:lnTo>
                    <a:pt x="362" y="10"/>
                  </a:lnTo>
                  <a:lnTo>
                    <a:pt x="362" y="0"/>
                  </a:lnTo>
                  <a:close/>
                </a:path>
              </a:pathLst>
            </a:custGeom>
            <a:grpFill/>
            <a:ln>
              <a:solidFill>
                <a:srgbClr val="C40000"/>
              </a:solidFill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8" name="Freeform 136"/>
            <p:cNvSpPr/>
            <p:nvPr/>
          </p:nvSpPr>
          <p:spPr bwMode="auto">
            <a:xfrm>
              <a:off x="8202014" y="3714354"/>
              <a:ext cx="272763" cy="7535"/>
            </a:xfrm>
            <a:custGeom>
              <a:avLst/>
              <a:gdLst>
                <a:gd name="T0" fmla="*/ 362 w 362"/>
                <a:gd name="T1" fmla="*/ 0 h 10"/>
                <a:gd name="T2" fmla="*/ 0 w 362"/>
                <a:gd name="T3" fmla="*/ 0 h 10"/>
                <a:gd name="T4" fmla="*/ 0 w 362"/>
                <a:gd name="T5" fmla="*/ 5 h 10"/>
                <a:gd name="T6" fmla="*/ 0 w 362"/>
                <a:gd name="T7" fmla="*/ 10 h 10"/>
                <a:gd name="T8" fmla="*/ 362 w 362"/>
                <a:gd name="T9" fmla="*/ 10 h 10"/>
                <a:gd name="T10" fmla="*/ 362 w 362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2" h="10">
                  <a:moveTo>
                    <a:pt x="362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10"/>
                  </a:lnTo>
                  <a:lnTo>
                    <a:pt x="362" y="10"/>
                  </a:lnTo>
                  <a:lnTo>
                    <a:pt x="362" y="0"/>
                  </a:lnTo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9" name="Freeform 137"/>
            <p:cNvSpPr/>
            <p:nvPr/>
          </p:nvSpPr>
          <p:spPr bwMode="auto">
            <a:xfrm>
              <a:off x="8198246" y="3767852"/>
              <a:ext cx="274270" cy="7535"/>
            </a:xfrm>
            <a:custGeom>
              <a:avLst/>
              <a:gdLst>
                <a:gd name="T0" fmla="*/ 364 w 364"/>
                <a:gd name="T1" fmla="*/ 0 h 10"/>
                <a:gd name="T2" fmla="*/ 0 w 364"/>
                <a:gd name="T3" fmla="*/ 0 h 10"/>
                <a:gd name="T4" fmla="*/ 0 w 364"/>
                <a:gd name="T5" fmla="*/ 5 h 10"/>
                <a:gd name="T6" fmla="*/ 0 w 364"/>
                <a:gd name="T7" fmla="*/ 10 h 10"/>
                <a:gd name="T8" fmla="*/ 364 w 364"/>
                <a:gd name="T9" fmla="*/ 10 h 10"/>
                <a:gd name="T10" fmla="*/ 364 w 364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4" h="10">
                  <a:moveTo>
                    <a:pt x="364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10"/>
                  </a:lnTo>
                  <a:lnTo>
                    <a:pt x="364" y="10"/>
                  </a:lnTo>
                  <a:lnTo>
                    <a:pt x="364" y="0"/>
                  </a:lnTo>
                  <a:close/>
                </a:path>
              </a:pathLst>
            </a:custGeom>
            <a:grpFill/>
            <a:ln>
              <a:solidFill>
                <a:srgbClr val="C40000"/>
              </a:solidFill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40" name="Freeform 138"/>
            <p:cNvSpPr/>
            <p:nvPr/>
          </p:nvSpPr>
          <p:spPr bwMode="auto">
            <a:xfrm>
              <a:off x="8198246" y="3767852"/>
              <a:ext cx="274270" cy="7535"/>
            </a:xfrm>
            <a:custGeom>
              <a:avLst/>
              <a:gdLst>
                <a:gd name="T0" fmla="*/ 364 w 364"/>
                <a:gd name="T1" fmla="*/ 0 h 10"/>
                <a:gd name="T2" fmla="*/ 0 w 364"/>
                <a:gd name="T3" fmla="*/ 0 h 10"/>
                <a:gd name="T4" fmla="*/ 0 w 364"/>
                <a:gd name="T5" fmla="*/ 5 h 10"/>
                <a:gd name="T6" fmla="*/ 0 w 364"/>
                <a:gd name="T7" fmla="*/ 10 h 10"/>
                <a:gd name="T8" fmla="*/ 364 w 364"/>
                <a:gd name="T9" fmla="*/ 10 h 10"/>
                <a:gd name="T10" fmla="*/ 364 w 364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4" h="10">
                  <a:moveTo>
                    <a:pt x="364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10"/>
                  </a:lnTo>
                  <a:lnTo>
                    <a:pt x="364" y="10"/>
                  </a:lnTo>
                  <a:lnTo>
                    <a:pt x="364" y="0"/>
                  </a:lnTo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41" name="Freeform 139"/>
            <p:cNvSpPr/>
            <p:nvPr/>
          </p:nvSpPr>
          <p:spPr bwMode="auto">
            <a:xfrm>
              <a:off x="8198246" y="3782169"/>
              <a:ext cx="274270" cy="7535"/>
            </a:xfrm>
            <a:custGeom>
              <a:avLst/>
              <a:gdLst>
                <a:gd name="T0" fmla="*/ 364 w 364"/>
                <a:gd name="T1" fmla="*/ 0 h 10"/>
                <a:gd name="T2" fmla="*/ 0 w 364"/>
                <a:gd name="T3" fmla="*/ 0 h 10"/>
                <a:gd name="T4" fmla="*/ 0 w 364"/>
                <a:gd name="T5" fmla="*/ 5 h 10"/>
                <a:gd name="T6" fmla="*/ 0 w 364"/>
                <a:gd name="T7" fmla="*/ 10 h 10"/>
                <a:gd name="T8" fmla="*/ 364 w 364"/>
                <a:gd name="T9" fmla="*/ 10 h 10"/>
                <a:gd name="T10" fmla="*/ 364 w 364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4" h="10">
                  <a:moveTo>
                    <a:pt x="364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10"/>
                  </a:lnTo>
                  <a:lnTo>
                    <a:pt x="364" y="10"/>
                  </a:lnTo>
                  <a:lnTo>
                    <a:pt x="364" y="0"/>
                  </a:lnTo>
                  <a:close/>
                </a:path>
              </a:pathLst>
            </a:custGeom>
            <a:grpFill/>
            <a:ln>
              <a:solidFill>
                <a:srgbClr val="C40000"/>
              </a:solidFill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42" name="Freeform 140"/>
            <p:cNvSpPr/>
            <p:nvPr/>
          </p:nvSpPr>
          <p:spPr bwMode="auto">
            <a:xfrm>
              <a:off x="8198246" y="3782169"/>
              <a:ext cx="274270" cy="7535"/>
            </a:xfrm>
            <a:custGeom>
              <a:avLst/>
              <a:gdLst>
                <a:gd name="T0" fmla="*/ 364 w 364"/>
                <a:gd name="T1" fmla="*/ 0 h 10"/>
                <a:gd name="T2" fmla="*/ 0 w 364"/>
                <a:gd name="T3" fmla="*/ 0 h 10"/>
                <a:gd name="T4" fmla="*/ 0 w 364"/>
                <a:gd name="T5" fmla="*/ 5 h 10"/>
                <a:gd name="T6" fmla="*/ 0 w 364"/>
                <a:gd name="T7" fmla="*/ 10 h 10"/>
                <a:gd name="T8" fmla="*/ 364 w 364"/>
                <a:gd name="T9" fmla="*/ 10 h 10"/>
                <a:gd name="T10" fmla="*/ 364 w 364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4" h="10">
                  <a:moveTo>
                    <a:pt x="364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10"/>
                  </a:lnTo>
                  <a:lnTo>
                    <a:pt x="364" y="10"/>
                  </a:lnTo>
                  <a:lnTo>
                    <a:pt x="364" y="0"/>
                  </a:lnTo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43" name="Freeform 141"/>
            <p:cNvSpPr/>
            <p:nvPr/>
          </p:nvSpPr>
          <p:spPr bwMode="auto">
            <a:xfrm>
              <a:off x="8198246" y="3848475"/>
              <a:ext cx="274270" cy="6782"/>
            </a:xfrm>
            <a:custGeom>
              <a:avLst/>
              <a:gdLst>
                <a:gd name="T0" fmla="*/ 364 w 364"/>
                <a:gd name="T1" fmla="*/ 0 h 9"/>
                <a:gd name="T2" fmla="*/ 0 w 364"/>
                <a:gd name="T3" fmla="*/ 0 h 9"/>
                <a:gd name="T4" fmla="*/ 0 w 364"/>
                <a:gd name="T5" fmla="*/ 4 h 9"/>
                <a:gd name="T6" fmla="*/ 0 w 364"/>
                <a:gd name="T7" fmla="*/ 9 h 9"/>
                <a:gd name="T8" fmla="*/ 364 w 364"/>
                <a:gd name="T9" fmla="*/ 9 h 9"/>
                <a:gd name="T10" fmla="*/ 364 w 364"/>
                <a:gd name="T1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4" h="9">
                  <a:moveTo>
                    <a:pt x="364" y="0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0" y="9"/>
                  </a:lnTo>
                  <a:lnTo>
                    <a:pt x="364" y="9"/>
                  </a:lnTo>
                  <a:lnTo>
                    <a:pt x="364" y="0"/>
                  </a:lnTo>
                  <a:close/>
                </a:path>
              </a:pathLst>
            </a:custGeom>
            <a:grpFill/>
            <a:ln>
              <a:solidFill>
                <a:srgbClr val="C40000"/>
              </a:solidFill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44" name="Freeform 142"/>
            <p:cNvSpPr/>
            <p:nvPr/>
          </p:nvSpPr>
          <p:spPr bwMode="auto">
            <a:xfrm>
              <a:off x="8198246" y="3848475"/>
              <a:ext cx="274270" cy="6782"/>
            </a:xfrm>
            <a:custGeom>
              <a:avLst/>
              <a:gdLst>
                <a:gd name="T0" fmla="*/ 364 w 364"/>
                <a:gd name="T1" fmla="*/ 0 h 9"/>
                <a:gd name="T2" fmla="*/ 0 w 364"/>
                <a:gd name="T3" fmla="*/ 0 h 9"/>
                <a:gd name="T4" fmla="*/ 0 w 364"/>
                <a:gd name="T5" fmla="*/ 4 h 9"/>
                <a:gd name="T6" fmla="*/ 0 w 364"/>
                <a:gd name="T7" fmla="*/ 9 h 9"/>
                <a:gd name="T8" fmla="*/ 364 w 364"/>
                <a:gd name="T9" fmla="*/ 9 h 9"/>
                <a:gd name="T10" fmla="*/ 364 w 364"/>
                <a:gd name="T1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4" h="9">
                  <a:moveTo>
                    <a:pt x="364" y="0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0" y="9"/>
                  </a:lnTo>
                  <a:lnTo>
                    <a:pt x="364" y="9"/>
                  </a:lnTo>
                  <a:lnTo>
                    <a:pt x="364" y="0"/>
                  </a:lnTo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45" name="Freeform 143"/>
            <p:cNvSpPr/>
            <p:nvPr/>
          </p:nvSpPr>
          <p:spPr bwMode="auto">
            <a:xfrm>
              <a:off x="8198246" y="3864298"/>
              <a:ext cx="274270" cy="5275"/>
            </a:xfrm>
            <a:custGeom>
              <a:avLst/>
              <a:gdLst>
                <a:gd name="T0" fmla="*/ 364 w 364"/>
                <a:gd name="T1" fmla="*/ 0 h 7"/>
                <a:gd name="T2" fmla="*/ 0 w 364"/>
                <a:gd name="T3" fmla="*/ 0 h 7"/>
                <a:gd name="T4" fmla="*/ 0 w 364"/>
                <a:gd name="T5" fmla="*/ 2 h 7"/>
                <a:gd name="T6" fmla="*/ 0 w 364"/>
                <a:gd name="T7" fmla="*/ 7 h 7"/>
                <a:gd name="T8" fmla="*/ 364 w 364"/>
                <a:gd name="T9" fmla="*/ 7 h 7"/>
                <a:gd name="T10" fmla="*/ 364 w 364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4" h="7">
                  <a:moveTo>
                    <a:pt x="364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364" y="7"/>
                  </a:lnTo>
                  <a:lnTo>
                    <a:pt x="364" y="0"/>
                  </a:lnTo>
                  <a:close/>
                </a:path>
              </a:pathLst>
            </a:custGeom>
            <a:grpFill/>
            <a:ln>
              <a:solidFill>
                <a:srgbClr val="C40000"/>
              </a:solidFill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46" name="Freeform 144"/>
            <p:cNvSpPr/>
            <p:nvPr/>
          </p:nvSpPr>
          <p:spPr bwMode="auto">
            <a:xfrm>
              <a:off x="8198246" y="3864298"/>
              <a:ext cx="274270" cy="5275"/>
            </a:xfrm>
            <a:custGeom>
              <a:avLst/>
              <a:gdLst>
                <a:gd name="T0" fmla="*/ 364 w 364"/>
                <a:gd name="T1" fmla="*/ 0 h 7"/>
                <a:gd name="T2" fmla="*/ 0 w 364"/>
                <a:gd name="T3" fmla="*/ 0 h 7"/>
                <a:gd name="T4" fmla="*/ 0 w 364"/>
                <a:gd name="T5" fmla="*/ 2 h 7"/>
                <a:gd name="T6" fmla="*/ 0 w 364"/>
                <a:gd name="T7" fmla="*/ 7 h 7"/>
                <a:gd name="T8" fmla="*/ 364 w 364"/>
                <a:gd name="T9" fmla="*/ 7 h 7"/>
                <a:gd name="T10" fmla="*/ 364 w 364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4" h="7">
                  <a:moveTo>
                    <a:pt x="364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364" y="7"/>
                  </a:lnTo>
                  <a:lnTo>
                    <a:pt x="364" y="0"/>
                  </a:lnTo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47" name="Rectangle 145"/>
            <p:cNvSpPr>
              <a:spLocks noChangeArrowheads="1"/>
            </p:cNvSpPr>
            <p:nvPr/>
          </p:nvSpPr>
          <p:spPr bwMode="auto">
            <a:xfrm>
              <a:off x="8472515" y="3889163"/>
              <a:ext cx="754" cy="754"/>
            </a:xfrm>
            <a:prstGeom prst="rect">
              <a:avLst/>
            </a:prstGeom>
            <a:grpFill/>
            <a:ln>
              <a:solidFill>
                <a:srgbClr val="C40000"/>
              </a:solidFill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48" name="Freeform 146"/>
            <p:cNvSpPr/>
            <p:nvPr/>
          </p:nvSpPr>
          <p:spPr bwMode="auto">
            <a:xfrm>
              <a:off x="8472515" y="388916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grpFill/>
            <a:ln>
              <a:solidFill>
                <a:srgbClr val="C40000"/>
              </a:solidFill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49" name="Freeform 147"/>
            <p:cNvSpPr/>
            <p:nvPr/>
          </p:nvSpPr>
          <p:spPr bwMode="auto">
            <a:xfrm>
              <a:off x="8198246" y="3881629"/>
              <a:ext cx="274270" cy="7535"/>
            </a:xfrm>
            <a:custGeom>
              <a:avLst/>
              <a:gdLst>
                <a:gd name="T0" fmla="*/ 364 w 364"/>
                <a:gd name="T1" fmla="*/ 0 h 10"/>
                <a:gd name="T2" fmla="*/ 0 w 364"/>
                <a:gd name="T3" fmla="*/ 0 h 10"/>
                <a:gd name="T4" fmla="*/ 0 w 364"/>
                <a:gd name="T5" fmla="*/ 5 h 10"/>
                <a:gd name="T6" fmla="*/ 0 w 364"/>
                <a:gd name="T7" fmla="*/ 10 h 10"/>
                <a:gd name="T8" fmla="*/ 364 w 364"/>
                <a:gd name="T9" fmla="*/ 10 h 10"/>
                <a:gd name="T10" fmla="*/ 364 w 364"/>
                <a:gd name="T11" fmla="*/ 10 h 10"/>
                <a:gd name="T12" fmla="*/ 364 w 364"/>
                <a:gd name="T1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4" h="10">
                  <a:moveTo>
                    <a:pt x="364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10"/>
                  </a:lnTo>
                  <a:lnTo>
                    <a:pt x="364" y="10"/>
                  </a:lnTo>
                  <a:lnTo>
                    <a:pt x="364" y="10"/>
                  </a:lnTo>
                  <a:lnTo>
                    <a:pt x="364" y="0"/>
                  </a:lnTo>
                  <a:close/>
                </a:path>
              </a:pathLst>
            </a:custGeom>
            <a:grpFill/>
            <a:ln>
              <a:solidFill>
                <a:srgbClr val="C40000"/>
              </a:solidFill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50" name="Freeform 148"/>
            <p:cNvSpPr/>
            <p:nvPr/>
          </p:nvSpPr>
          <p:spPr bwMode="auto">
            <a:xfrm>
              <a:off x="8198246" y="3881629"/>
              <a:ext cx="274270" cy="7535"/>
            </a:xfrm>
            <a:custGeom>
              <a:avLst/>
              <a:gdLst>
                <a:gd name="T0" fmla="*/ 364 w 364"/>
                <a:gd name="T1" fmla="*/ 0 h 10"/>
                <a:gd name="T2" fmla="*/ 0 w 364"/>
                <a:gd name="T3" fmla="*/ 0 h 10"/>
                <a:gd name="T4" fmla="*/ 0 w 364"/>
                <a:gd name="T5" fmla="*/ 5 h 10"/>
                <a:gd name="T6" fmla="*/ 0 w 364"/>
                <a:gd name="T7" fmla="*/ 10 h 10"/>
                <a:gd name="T8" fmla="*/ 364 w 364"/>
                <a:gd name="T9" fmla="*/ 10 h 10"/>
                <a:gd name="T10" fmla="*/ 364 w 364"/>
                <a:gd name="T11" fmla="*/ 10 h 10"/>
                <a:gd name="T12" fmla="*/ 364 w 364"/>
                <a:gd name="T1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4" h="10">
                  <a:moveTo>
                    <a:pt x="364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10"/>
                  </a:lnTo>
                  <a:lnTo>
                    <a:pt x="364" y="10"/>
                  </a:lnTo>
                  <a:lnTo>
                    <a:pt x="364" y="10"/>
                  </a:lnTo>
                  <a:lnTo>
                    <a:pt x="364" y="0"/>
                  </a:lnTo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51" name="Freeform 149"/>
            <p:cNvSpPr/>
            <p:nvPr/>
          </p:nvSpPr>
          <p:spPr bwMode="auto">
            <a:xfrm>
              <a:off x="8198246" y="3898206"/>
              <a:ext cx="215497" cy="5275"/>
            </a:xfrm>
            <a:custGeom>
              <a:avLst/>
              <a:gdLst>
                <a:gd name="T0" fmla="*/ 286 w 286"/>
                <a:gd name="T1" fmla="*/ 0 h 7"/>
                <a:gd name="T2" fmla="*/ 0 w 286"/>
                <a:gd name="T3" fmla="*/ 0 h 7"/>
                <a:gd name="T4" fmla="*/ 0 w 286"/>
                <a:gd name="T5" fmla="*/ 4 h 7"/>
                <a:gd name="T6" fmla="*/ 0 w 286"/>
                <a:gd name="T7" fmla="*/ 7 h 7"/>
                <a:gd name="T8" fmla="*/ 286 w 286"/>
                <a:gd name="T9" fmla="*/ 7 h 7"/>
                <a:gd name="T10" fmla="*/ 286 w 286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7">
                  <a:moveTo>
                    <a:pt x="286" y="0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0" y="7"/>
                  </a:lnTo>
                  <a:lnTo>
                    <a:pt x="286" y="7"/>
                  </a:lnTo>
                  <a:lnTo>
                    <a:pt x="286" y="0"/>
                  </a:lnTo>
                  <a:close/>
                </a:path>
              </a:pathLst>
            </a:custGeom>
            <a:grpFill/>
            <a:ln>
              <a:solidFill>
                <a:srgbClr val="C40000"/>
              </a:solidFill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52" name="Freeform 150"/>
            <p:cNvSpPr/>
            <p:nvPr/>
          </p:nvSpPr>
          <p:spPr bwMode="auto">
            <a:xfrm>
              <a:off x="8198246" y="3898206"/>
              <a:ext cx="215497" cy="5275"/>
            </a:xfrm>
            <a:custGeom>
              <a:avLst/>
              <a:gdLst>
                <a:gd name="T0" fmla="*/ 286 w 286"/>
                <a:gd name="T1" fmla="*/ 0 h 7"/>
                <a:gd name="T2" fmla="*/ 0 w 286"/>
                <a:gd name="T3" fmla="*/ 0 h 7"/>
                <a:gd name="T4" fmla="*/ 0 w 286"/>
                <a:gd name="T5" fmla="*/ 4 h 7"/>
                <a:gd name="T6" fmla="*/ 0 w 286"/>
                <a:gd name="T7" fmla="*/ 7 h 7"/>
                <a:gd name="T8" fmla="*/ 286 w 286"/>
                <a:gd name="T9" fmla="*/ 7 h 7"/>
                <a:gd name="T10" fmla="*/ 286 w 286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7">
                  <a:moveTo>
                    <a:pt x="286" y="0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0" y="7"/>
                  </a:lnTo>
                  <a:lnTo>
                    <a:pt x="286" y="7"/>
                  </a:lnTo>
                  <a:lnTo>
                    <a:pt x="286" y="0"/>
                  </a:lnTo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53" name="Freeform 151"/>
            <p:cNvSpPr/>
            <p:nvPr/>
          </p:nvSpPr>
          <p:spPr bwMode="auto">
            <a:xfrm>
              <a:off x="8198246" y="3797992"/>
              <a:ext cx="274270" cy="7535"/>
            </a:xfrm>
            <a:custGeom>
              <a:avLst/>
              <a:gdLst>
                <a:gd name="T0" fmla="*/ 364 w 364"/>
                <a:gd name="T1" fmla="*/ 0 h 10"/>
                <a:gd name="T2" fmla="*/ 0 w 364"/>
                <a:gd name="T3" fmla="*/ 0 h 10"/>
                <a:gd name="T4" fmla="*/ 0 w 364"/>
                <a:gd name="T5" fmla="*/ 5 h 10"/>
                <a:gd name="T6" fmla="*/ 0 w 364"/>
                <a:gd name="T7" fmla="*/ 10 h 10"/>
                <a:gd name="T8" fmla="*/ 364 w 364"/>
                <a:gd name="T9" fmla="*/ 10 h 10"/>
                <a:gd name="T10" fmla="*/ 364 w 364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4" h="10">
                  <a:moveTo>
                    <a:pt x="364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10"/>
                  </a:lnTo>
                  <a:lnTo>
                    <a:pt x="364" y="10"/>
                  </a:lnTo>
                  <a:lnTo>
                    <a:pt x="364" y="0"/>
                  </a:lnTo>
                  <a:close/>
                </a:path>
              </a:pathLst>
            </a:custGeom>
            <a:grpFill/>
            <a:ln>
              <a:solidFill>
                <a:srgbClr val="C40000"/>
              </a:solidFill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54" name="Freeform 152"/>
            <p:cNvSpPr/>
            <p:nvPr/>
          </p:nvSpPr>
          <p:spPr bwMode="auto">
            <a:xfrm>
              <a:off x="8198246" y="3797992"/>
              <a:ext cx="274270" cy="7535"/>
            </a:xfrm>
            <a:custGeom>
              <a:avLst/>
              <a:gdLst>
                <a:gd name="T0" fmla="*/ 364 w 364"/>
                <a:gd name="T1" fmla="*/ 0 h 10"/>
                <a:gd name="T2" fmla="*/ 0 w 364"/>
                <a:gd name="T3" fmla="*/ 0 h 10"/>
                <a:gd name="T4" fmla="*/ 0 w 364"/>
                <a:gd name="T5" fmla="*/ 5 h 10"/>
                <a:gd name="T6" fmla="*/ 0 w 364"/>
                <a:gd name="T7" fmla="*/ 10 h 10"/>
                <a:gd name="T8" fmla="*/ 364 w 364"/>
                <a:gd name="T9" fmla="*/ 10 h 10"/>
                <a:gd name="T10" fmla="*/ 364 w 364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4" h="10">
                  <a:moveTo>
                    <a:pt x="364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10"/>
                  </a:lnTo>
                  <a:lnTo>
                    <a:pt x="364" y="10"/>
                  </a:lnTo>
                  <a:lnTo>
                    <a:pt x="364" y="0"/>
                  </a:lnTo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55" name="Freeform 153"/>
            <p:cNvSpPr/>
            <p:nvPr/>
          </p:nvSpPr>
          <p:spPr bwMode="auto">
            <a:xfrm>
              <a:off x="8198246" y="3814568"/>
              <a:ext cx="203442" cy="5275"/>
            </a:xfrm>
            <a:custGeom>
              <a:avLst/>
              <a:gdLst>
                <a:gd name="T0" fmla="*/ 270 w 270"/>
                <a:gd name="T1" fmla="*/ 0 h 7"/>
                <a:gd name="T2" fmla="*/ 0 w 270"/>
                <a:gd name="T3" fmla="*/ 0 h 7"/>
                <a:gd name="T4" fmla="*/ 0 w 270"/>
                <a:gd name="T5" fmla="*/ 4 h 7"/>
                <a:gd name="T6" fmla="*/ 0 w 270"/>
                <a:gd name="T7" fmla="*/ 7 h 7"/>
                <a:gd name="T8" fmla="*/ 270 w 270"/>
                <a:gd name="T9" fmla="*/ 7 h 7"/>
                <a:gd name="T10" fmla="*/ 270 w 270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0" h="7">
                  <a:moveTo>
                    <a:pt x="270" y="0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0" y="7"/>
                  </a:lnTo>
                  <a:lnTo>
                    <a:pt x="270" y="7"/>
                  </a:lnTo>
                  <a:lnTo>
                    <a:pt x="270" y="0"/>
                  </a:lnTo>
                  <a:close/>
                </a:path>
              </a:pathLst>
            </a:custGeom>
            <a:grpFill/>
            <a:ln>
              <a:solidFill>
                <a:srgbClr val="C40000"/>
              </a:solidFill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56" name="Freeform 154"/>
            <p:cNvSpPr/>
            <p:nvPr/>
          </p:nvSpPr>
          <p:spPr bwMode="auto">
            <a:xfrm>
              <a:off x="8198246" y="3814568"/>
              <a:ext cx="203442" cy="5275"/>
            </a:xfrm>
            <a:custGeom>
              <a:avLst/>
              <a:gdLst>
                <a:gd name="T0" fmla="*/ 270 w 270"/>
                <a:gd name="T1" fmla="*/ 0 h 7"/>
                <a:gd name="T2" fmla="*/ 0 w 270"/>
                <a:gd name="T3" fmla="*/ 0 h 7"/>
                <a:gd name="T4" fmla="*/ 0 w 270"/>
                <a:gd name="T5" fmla="*/ 4 h 7"/>
                <a:gd name="T6" fmla="*/ 0 w 270"/>
                <a:gd name="T7" fmla="*/ 7 h 7"/>
                <a:gd name="T8" fmla="*/ 270 w 270"/>
                <a:gd name="T9" fmla="*/ 7 h 7"/>
                <a:gd name="T10" fmla="*/ 270 w 270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0" h="7">
                  <a:moveTo>
                    <a:pt x="270" y="0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0" y="7"/>
                  </a:lnTo>
                  <a:lnTo>
                    <a:pt x="270" y="7"/>
                  </a:lnTo>
                  <a:lnTo>
                    <a:pt x="270" y="0"/>
                  </a:lnTo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57" name="Freeform 155"/>
            <p:cNvSpPr/>
            <p:nvPr/>
          </p:nvSpPr>
          <p:spPr bwMode="auto">
            <a:xfrm>
              <a:off x="8382097" y="3871080"/>
              <a:ext cx="115284" cy="78363"/>
            </a:xfrm>
            <a:custGeom>
              <a:avLst/>
              <a:gdLst>
                <a:gd name="T0" fmla="*/ 0 w 153"/>
                <a:gd name="T1" fmla="*/ 7 h 104"/>
                <a:gd name="T2" fmla="*/ 0 w 153"/>
                <a:gd name="T3" fmla="*/ 104 h 104"/>
                <a:gd name="T4" fmla="*/ 153 w 153"/>
                <a:gd name="T5" fmla="*/ 0 h 104"/>
                <a:gd name="T6" fmla="*/ 0 w 153"/>
                <a:gd name="T7" fmla="*/ 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3" h="104">
                  <a:moveTo>
                    <a:pt x="0" y="7"/>
                  </a:moveTo>
                  <a:lnTo>
                    <a:pt x="0" y="104"/>
                  </a:lnTo>
                  <a:lnTo>
                    <a:pt x="153" y="0"/>
                  </a:lnTo>
                  <a:lnTo>
                    <a:pt x="0" y="7"/>
                  </a:lnTo>
                  <a:close/>
                </a:path>
              </a:pathLst>
            </a:custGeom>
            <a:grpFill/>
            <a:ln>
              <a:solidFill>
                <a:schemeClr val="accent1"/>
              </a:solidFill>
            </a:ln>
          </p:spPr>
          <p:txBody>
            <a:bodyPr vert="horz" wrap="square" lIns="91435" tIns="45717" rIns="91435" bIns="45717" numCol="1" anchor="t" anchorCtr="0" compatLnSpc="1"/>
            <a:lstStyle/>
            <a:p>
              <a:pPr>
                <a:lnSpc>
                  <a:spcPct val="130000"/>
                </a:lnSpc>
              </a:pPr>
              <a:endParaRPr lang="zh-CN" altLang="en-US" sz="1707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90" name="TextBox 56"/>
          <p:cNvSpPr txBox="1"/>
          <p:nvPr/>
        </p:nvSpPr>
        <p:spPr>
          <a:xfrm>
            <a:off x="5151268" y="5183644"/>
            <a:ext cx="2172252" cy="455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subtitle text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1" name="Rectangle 57"/>
          <p:cNvSpPr/>
          <p:nvPr/>
        </p:nvSpPr>
        <p:spPr>
          <a:xfrm>
            <a:off x="1355446" y="5720335"/>
            <a:ext cx="95162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We provide professional-quality free PowerPoint templates to help you with your business presentations - freeppt7.com</a:t>
            </a:r>
          </a:p>
        </p:txBody>
      </p:sp>
      <p:sp>
        <p:nvSpPr>
          <p:cNvPr id="97" name="Rectangle 33"/>
          <p:cNvSpPr/>
          <p:nvPr/>
        </p:nvSpPr>
        <p:spPr>
          <a:xfrm>
            <a:off x="2981717" y="1616634"/>
            <a:ext cx="1317096" cy="1030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8" name="Rectangle 33"/>
          <p:cNvSpPr/>
          <p:nvPr/>
        </p:nvSpPr>
        <p:spPr>
          <a:xfrm>
            <a:off x="4549173" y="2937362"/>
            <a:ext cx="1317096" cy="1030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9" name="Rectangle 33"/>
          <p:cNvSpPr/>
          <p:nvPr/>
        </p:nvSpPr>
        <p:spPr>
          <a:xfrm>
            <a:off x="6102117" y="2487443"/>
            <a:ext cx="1317096" cy="732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0" name="Rectangle 33"/>
          <p:cNvSpPr/>
          <p:nvPr/>
        </p:nvSpPr>
        <p:spPr>
          <a:xfrm>
            <a:off x="7669573" y="3851711"/>
            <a:ext cx="1317096" cy="732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48200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a14="http://schemas.microsoft.com/office/drawing/2010/main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500"/>
                            </p:stCondLst>
                            <p:childTnLst>
                              <p:par>
                                <p:cTn id="7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0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56" grpId="0" animBg="1"/>
      <p:bldP spid="57" grpId="0" animBg="1"/>
      <p:bldP spid="53" grpId="0" animBg="1"/>
      <p:bldP spid="54" grpId="0" animBg="1"/>
      <p:bldP spid="2" grpId="0" animBg="1"/>
      <p:bldP spid="23" grpId="0" animBg="1"/>
      <p:bldP spid="92" grpId="0" animBg="1"/>
      <p:bldP spid="68" grpId="0" animBg="1"/>
      <p:bldP spid="69" grpId="0" animBg="1"/>
      <p:bldP spid="70" grpId="0" animBg="1"/>
      <p:bldP spid="125" grpId="0" animBg="1"/>
      <p:bldP spid="90" grpId="0"/>
      <p:bldP spid="91" grpId="0"/>
      <p:bldP spid="97" grpId="0"/>
      <p:bldP spid="98" grpId="0"/>
      <p:bldP spid="99" grpId="0"/>
      <p:bldP spid="10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22"/>
          <p:cNvGrpSpPr/>
          <p:nvPr/>
        </p:nvGrpSpPr>
        <p:grpSpPr>
          <a:xfrm>
            <a:off x="1084004" y="2047777"/>
            <a:ext cx="509761" cy="3119463"/>
            <a:chOff x="1461672" y="2210578"/>
            <a:chExt cx="509757" cy="3119848"/>
          </a:xfrm>
          <a:solidFill>
            <a:schemeClr val="bg2">
              <a:lumMod val="75000"/>
            </a:schemeClr>
          </a:solidFill>
        </p:grpSpPr>
        <p:sp>
          <p:nvSpPr>
            <p:cNvPr id="53" name="Rectangle 23"/>
            <p:cNvSpPr>
              <a:spLocks noChangeArrowheads="1"/>
            </p:cNvSpPr>
            <p:nvPr/>
          </p:nvSpPr>
          <p:spPr bwMode="auto">
            <a:xfrm>
              <a:off x="1461672" y="3773130"/>
              <a:ext cx="509757" cy="70069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1461672" y="2974337"/>
              <a:ext cx="509757" cy="78127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55" name="Freeform 25"/>
            <p:cNvSpPr/>
            <p:nvPr/>
          </p:nvSpPr>
          <p:spPr bwMode="auto">
            <a:xfrm>
              <a:off x="1461672" y="4491343"/>
              <a:ext cx="509757" cy="839083"/>
            </a:xfrm>
            <a:custGeom>
              <a:avLst/>
              <a:gdLst>
                <a:gd name="T0" fmla="*/ 0 w 120"/>
                <a:gd name="T1" fmla="*/ 0 h 202"/>
                <a:gd name="T2" fmla="*/ 0 w 120"/>
                <a:gd name="T3" fmla="*/ 142 h 202"/>
                <a:gd name="T4" fmla="*/ 60 w 120"/>
                <a:gd name="T5" fmla="*/ 202 h 202"/>
                <a:gd name="T6" fmla="*/ 120 w 120"/>
                <a:gd name="T7" fmla="*/ 142 h 202"/>
                <a:gd name="T8" fmla="*/ 120 w 120"/>
                <a:gd name="T9" fmla="*/ 0 h 202"/>
                <a:gd name="T10" fmla="*/ 0 w 120"/>
                <a:gd name="T11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202">
                  <a:moveTo>
                    <a:pt x="0" y="0"/>
                  </a:moveTo>
                  <a:cubicBezTo>
                    <a:pt x="0" y="142"/>
                    <a:pt x="0" y="142"/>
                    <a:pt x="0" y="142"/>
                  </a:cubicBezTo>
                  <a:cubicBezTo>
                    <a:pt x="0" y="175"/>
                    <a:pt x="27" y="202"/>
                    <a:pt x="60" y="202"/>
                  </a:cubicBezTo>
                  <a:cubicBezTo>
                    <a:pt x="93" y="202"/>
                    <a:pt x="120" y="175"/>
                    <a:pt x="120" y="142"/>
                  </a:cubicBezTo>
                  <a:cubicBezTo>
                    <a:pt x="120" y="0"/>
                    <a:pt x="120" y="0"/>
                    <a:pt x="120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56" name="Freeform 26"/>
            <p:cNvSpPr/>
            <p:nvPr/>
          </p:nvSpPr>
          <p:spPr bwMode="auto">
            <a:xfrm>
              <a:off x="1461672" y="2210578"/>
              <a:ext cx="509757" cy="747991"/>
            </a:xfrm>
            <a:custGeom>
              <a:avLst/>
              <a:gdLst>
                <a:gd name="T0" fmla="*/ 120 w 120"/>
                <a:gd name="T1" fmla="*/ 180 h 180"/>
                <a:gd name="T2" fmla="*/ 120 w 120"/>
                <a:gd name="T3" fmla="*/ 60 h 180"/>
                <a:gd name="T4" fmla="*/ 60 w 120"/>
                <a:gd name="T5" fmla="*/ 0 h 180"/>
                <a:gd name="T6" fmla="*/ 0 w 120"/>
                <a:gd name="T7" fmla="*/ 60 h 180"/>
                <a:gd name="T8" fmla="*/ 0 w 120"/>
                <a:gd name="T9" fmla="*/ 180 h 180"/>
                <a:gd name="T10" fmla="*/ 120 w 120"/>
                <a:gd name="T11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180">
                  <a:moveTo>
                    <a:pt x="120" y="180"/>
                  </a:moveTo>
                  <a:cubicBezTo>
                    <a:pt x="120" y="60"/>
                    <a:pt x="120" y="60"/>
                    <a:pt x="120" y="60"/>
                  </a:cubicBez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180"/>
                    <a:pt x="0" y="180"/>
                    <a:pt x="0" y="180"/>
                  </a:cubicBezTo>
                  <a:lnTo>
                    <a:pt x="120" y="1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</p:grpSp>
      <p:sp>
        <p:nvSpPr>
          <p:cNvPr id="57" name="Freeform 31"/>
          <p:cNvSpPr/>
          <p:nvPr/>
        </p:nvSpPr>
        <p:spPr bwMode="auto">
          <a:xfrm>
            <a:off x="1079269" y="3969225"/>
            <a:ext cx="509592" cy="296827"/>
          </a:xfrm>
          <a:custGeom>
            <a:avLst/>
            <a:gdLst>
              <a:gd name="T0" fmla="*/ 509756 w 120"/>
              <a:gd name="T1" fmla="*/ 258953 h 69"/>
              <a:gd name="T2" fmla="*/ 254878 w 120"/>
              <a:gd name="T3" fmla="*/ 0 h 69"/>
              <a:gd name="T4" fmla="*/ 0 w 120"/>
              <a:gd name="T5" fmla="*/ 258953 h 69"/>
              <a:gd name="T6" fmla="*/ 0 w 120"/>
              <a:gd name="T7" fmla="*/ 297796 h 69"/>
              <a:gd name="T8" fmla="*/ 509756 w 120"/>
              <a:gd name="T9" fmla="*/ 297796 h 69"/>
              <a:gd name="T10" fmla="*/ 509756 w 120"/>
              <a:gd name="T11" fmla="*/ 258953 h 6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20" h="69">
                <a:moveTo>
                  <a:pt x="120" y="60"/>
                </a:moveTo>
                <a:cubicBezTo>
                  <a:pt x="120" y="27"/>
                  <a:pt x="93" y="0"/>
                  <a:pt x="60" y="0"/>
                </a:cubicBezTo>
                <a:cubicBezTo>
                  <a:pt x="27" y="0"/>
                  <a:pt x="0" y="27"/>
                  <a:pt x="0" y="60"/>
                </a:cubicBezTo>
                <a:cubicBezTo>
                  <a:pt x="0" y="69"/>
                  <a:pt x="0" y="69"/>
                  <a:pt x="0" y="69"/>
                </a:cubicBezTo>
                <a:cubicBezTo>
                  <a:pt x="120" y="69"/>
                  <a:pt x="120" y="69"/>
                  <a:pt x="120" y="69"/>
                </a:cubicBezTo>
                <a:lnTo>
                  <a:pt x="120" y="60"/>
                </a:lnTo>
                <a:close/>
              </a:path>
            </a:pathLst>
          </a:custGeom>
          <a:solidFill>
            <a:schemeClr val="tx1">
              <a:alpha val="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1429" tIns="45715" rIns="91429" bIns="45715"/>
          <a:lstStyle/>
          <a:p>
            <a:endParaRPr lang="zh-CN" altLang="en-US" sz="2400">
              <a:cs typeface="+mn-ea"/>
              <a:sym typeface="+mn-lt"/>
            </a:endParaRPr>
          </a:p>
        </p:txBody>
      </p:sp>
      <p:grpSp>
        <p:nvGrpSpPr>
          <p:cNvPr id="58" name="Group 8"/>
          <p:cNvGrpSpPr/>
          <p:nvPr/>
        </p:nvGrpSpPr>
        <p:grpSpPr>
          <a:xfrm>
            <a:off x="1082253" y="4012983"/>
            <a:ext cx="637348" cy="1154253"/>
            <a:chOff x="806257" y="3985529"/>
            <a:chExt cx="637344" cy="1154395"/>
          </a:xfrm>
          <a:solidFill>
            <a:schemeClr val="accent1"/>
          </a:solidFill>
        </p:grpSpPr>
        <p:grpSp>
          <p:nvGrpSpPr>
            <p:cNvPr id="59" name="Group 28"/>
            <p:cNvGrpSpPr/>
            <p:nvPr/>
          </p:nvGrpSpPr>
          <p:grpSpPr>
            <a:xfrm>
              <a:off x="808009" y="4819356"/>
              <a:ext cx="635592" cy="320568"/>
              <a:chOff x="5311610" y="4117494"/>
              <a:chExt cx="576000" cy="290513"/>
            </a:xfrm>
            <a:grpFill/>
          </p:grpSpPr>
          <p:sp>
            <p:nvSpPr>
              <p:cNvPr id="62" name="Freeform 33"/>
              <p:cNvSpPr/>
              <p:nvPr/>
            </p:nvSpPr>
            <p:spPr bwMode="auto">
              <a:xfrm>
                <a:off x="5538360" y="4117494"/>
                <a:ext cx="349250" cy="290513"/>
              </a:xfrm>
              <a:custGeom>
                <a:avLst/>
                <a:gdLst>
                  <a:gd name="T0" fmla="*/ 60 w 90"/>
                  <a:gd name="T1" fmla="*/ 45 h 75"/>
                  <a:gd name="T2" fmla="*/ 60 w 90"/>
                  <a:gd name="T3" fmla="*/ 0 h 75"/>
                  <a:gd name="T4" fmla="*/ 0 w 90"/>
                  <a:gd name="T5" fmla="*/ 0 h 75"/>
                  <a:gd name="T6" fmla="*/ 0 w 90"/>
                  <a:gd name="T7" fmla="*/ 75 h 75"/>
                  <a:gd name="T8" fmla="*/ 90 w 90"/>
                  <a:gd name="T9" fmla="*/ 75 h 75"/>
                  <a:gd name="T10" fmla="*/ 60 w 90"/>
                  <a:gd name="T11" fmla="*/ 4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0" h="75">
                    <a:moveTo>
                      <a:pt x="60" y="45"/>
                    </a:moveTo>
                    <a:cubicBezTo>
                      <a:pt x="60" y="0"/>
                      <a:pt x="60" y="0"/>
                      <a:pt x="6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90" y="75"/>
                      <a:pt x="90" y="75"/>
                      <a:pt x="90" y="75"/>
                    </a:cubicBezTo>
                    <a:cubicBezTo>
                      <a:pt x="73" y="75"/>
                      <a:pt x="60" y="61"/>
                      <a:pt x="60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400">
                  <a:cs typeface="+mn-ea"/>
                  <a:sym typeface="+mn-lt"/>
                </a:endParaRPr>
              </a:p>
            </p:txBody>
          </p:sp>
          <p:sp>
            <p:nvSpPr>
              <p:cNvPr id="63" name="Freeform 34"/>
              <p:cNvSpPr/>
              <p:nvPr/>
            </p:nvSpPr>
            <p:spPr bwMode="auto">
              <a:xfrm>
                <a:off x="5311610" y="4134957"/>
                <a:ext cx="460375" cy="273050"/>
              </a:xfrm>
              <a:custGeom>
                <a:avLst/>
                <a:gdLst>
                  <a:gd name="T0" fmla="*/ 0 w 120"/>
                  <a:gd name="T1" fmla="*/ 0 h 70"/>
                  <a:gd name="T2" fmla="*/ 0 w 120"/>
                  <a:gd name="T3" fmla="*/ 10 h 70"/>
                  <a:gd name="T4" fmla="*/ 60 w 120"/>
                  <a:gd name="T5" fmla="*/ 70 h 70"/>
                  <a:gd name="T6" fmla="*/ 120 w 120"/>
                  <a:gd name="T7" fmla="*/ 10 h 70"/>
                  <a:gd name="T8" fmla="*/ 120 w 120"/>
                  <a:gd name="T9" fmla="*/ 0 h 70"/>
                  <a:gd name="T10" fmla="*/ 0 w 120"/>
                  <a:gd name="T11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0" h="70">
                    <a:moveTo>
                      <a:pt x="0" y="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43"/>
                      <a:pt x="27" y="70"/>
                      <a:pt x="60" y="70"/>
                    </a:cubicBezTo>
                    <a:cubicBezTo>
                      <a:pt x="93" y="70"/>
                      <a:pt x="120" y="43"/>
                      <a:pt x="120" y="10"/>
                    </a:cubicBezTo>
                    <a:cubicBezTo>
                      <a:pt x="120" y="0"/>
                      <a:pt x="120" y="0"/>
                      <a:pt x="12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400">
                  <a:cs typeface="+mn-ea"/>
                  <a:sym typeface="+mn-lt"/>
                </a:endParaRPr>
              </a:p>
            </p:txBody>
          </p:sp>
        </p:grpSp>
        <p:sp>
          <p:nvSpPr>
            <p:cNvPr id="60" name="Rectangle 30"/>
            <p:cNvSpPr>
              <a:spLocks noChangeArrowheads="1"/>
            </p:cNvSpPr>
            <p:nvPr/>
          </p:nvSpPr>
          <p:spPr bwMode="auto">
            <a:xfrm>
              <a:off x="806257" y="4283326"/>
              <a:ext cx="509757" cy="586154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 dirty="0">
                <a:cs typeface="+mn-ea"/>
                <a:sym typeface="+mn-lt"/>
              </a:endParaRPr>
            </a:p>
          </p:txBody>
        </p:sp>
        <p:sp>
          <p:nvSpPr>
            <p:cNvPr id="61" name="Freeform 32"/>
            <p:cNvSpPr/>
            <p:nvPr/>
          </p:nvSpPr>
          <p:spPr bwMode="auto">
            <a:xfrm>
              <a:off x="806258" y="3985529"/>
              <a:ext cx="509756" cy="297796"/>
            </a:xfrm>
            <a:custGeom>
              <a:avLst/>
              <a:gdLst>
                <a:gd name="T0" fmla="*/ 120 w 120"/>
                <a:gd name="T1" fmla="*/ 60 h 69"/>
                <a:gd name="T2" fmla="*/ 60 w 120"/>
                <a:gd name="T3" fmla="*/ 0 h 69"/>
                <a:gd name="T4" fmla="*/ 0 w 120"/>
                <a:gd name="T5" fmla="*/ 60 h 69"/>
                <a:gd name="T6" fmla="*/ 0 w 120"/>
                <a:gd name="T7" fmla="*/ 69 h 69"/>
                <a:gd name="T8" fmla="*/ 120 w 120"/>
                <a:gd name="T9" fmla="*/ 69 h 69"/>
                <a:gd name="T10" fmla="*/ 120 w 120"/>
                <a:gd name="T11" fmla="*/ 6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69">
                  <a:moveTo>
                    <a:pt x="120" y="60"/>
                  </a:move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120" y="69"/>
                    <a:pt x="120" y="69"/>
                    <a:pt x="120" y="69"/>
                  </a:cubicBezTo>
                  <a:lnTo>
                    <a:pt x="120" y="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</p:grpSp>
      <p:grpSp>
        <p:nvGrpSpPr>
          <p:cNvPr id="64" name="Group 35"/>
          <p:cNvGrpSpPr/>
          <p:nvPr/>
        </p:nvGrpSpPr>
        <p:grpSpPr>
          <a:xfrm>
            <a:off x="1814497" y="2047777"/>
            <a:ext cx="509761" cy="3119463"/>
            <a:chOff x="2192160" y="2210578"/>
            <a:chExt cx="509757" cy="3119848"/>
          </a:xfrm>
          <a:solidFill>
            <a:schemeClr val="bg2">
              <a:lumMod val="75000"/>
            </a:schemeClr>
          </a:solidFill>
        </p:grpSpPr>
        <p:sp>
          <p:nvSpPr>
            <p:cNvPr id="65" name="Rectangle 36"/>
            <p:cNvSpPr>
              <a:spLocks noChangeArrowheads="1"/>
            </p:cNvSpPr>
            <p:nvPr/>
          </p:nvSpPr>
          <p:spPr bwMode="auto">
            <a:xfrm>
              <a:off x="2192160" y="3773130"/>
              <a:ext cx="509757" cy="70069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66" name="Rectangle 37"/>
            <p:cNvSpPr>
              <a:spLocks noChangeArrowheads="1"/>
            </p:cNvSpPr>
            <p:nvPr/>
          </p:nvSpPr>
          <p:spPr bwMode="auto">
            <a:xfrm>
              <a:off x="2192160" y="2974337"/>
              <a:ext cx="509757" cy="78127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67" name="Freeform 38"/>
            <p:cNvSpPr/>
            <p:nvPr/>
          </p:nvSpPr>
          <p:spPr bwMode="auto">
            <a:xfrm>
              <a:off x="2192160" y="4491343"/>
              <a:ext cx="509757" cy="839083"/>
            </a:xfrm>
            <a:custGeom>
              <a:avLst/>
              <a:gdLst>
                <a:gd name="T0" fmla="*/ 0 w 120"/>
                <a:gd name="T1" fmla="*/ 0 h 202"/>
                <a:gd name="T2" fmla="*/ 0 w 120"/>
                <a:gd name="T3" fmla="*/ 142 h 202"/>
                <a:gd name="T4" fmla="*/ 60 w 120"/>
                <a:gd name="T5" fmla="*/ 202 h 202"/>
                <a:gd name="T6" fmla="*/ 120 w 120"/>
                <a:gd name="T7" fmla="*/ 142 h 202"/>
                <a:gd name="T8" fmla="*/ 120 w 120"/>
                <a:gd name="T9" fmla="*/ 0 h 202"/>
                <a:gd name="T10" fmla="*/ 0 w 120"/>
                <a:gd name="T11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202">
                  <a:moveTo>
                    <a:pt x="0" y="0"/>
                  </a:moveTo>
                  <a:cubicBezTo>
                    <a:pt x="0" y="142"/>
                    <a:pt x="0" y="142"/>
                    <a:pt x="0" y="142"/>
                  </a:cubicBezTo>
                  <a:cubicBezTo>
                    <a:pt x="0" y="175"/>
                    <a:pt x="27" y="202"/>
                    <a:pt x="60" y="202"/>
                  </a:cubicBezTo>
                  <a:cubicBezTo>
                    <a:pt x="93" y="202"/>
                    <a:pt x="120" y="175"/>
                    <a:pt x="120" y="142"/>
                  </a:cubicBezTo>
                  <a:cubicBezTo>
                    <a:pt x="120" y="0"/>
                    <a:pt x="120" y="0"/>
                    <a:pt x="120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68" name="Freeform 39"/>
            <p:cNvSpPr/>
            <p:nvPr/>
          </p:nvSpPr>
          <p:spPr bwMode="auto">
            <a:xfrm>
              <a:off x="2192160" y="2210578"/>
              <a:ext cx="509757" cy="747991"/>
            </a:xfrm>
            <a:custGeom>
              <a:avLst/>
              <a:gdLst>
                <a:gd name="T0" fmla="*/ 120 w 120"/>
                <a:gd name="T1" fmla="*/ 180 h 180"/>
                <a:gd name="T2" fmla="*/ 120 w 120"/>
                <a:gd name="T3" fmla="*/ 60 h 180"/>
                <a:gd name="T4" fmla="*/ 60 w 120"/>
                <a:gd name="T5" fmla="*/ 0 h 180"/>
                <a:gd name="T6" fmla="*/ 0 w 120"/>
                <a:gd name="T7" fmla="*/ 60 h 180"/>
                <a:gd name="T8" fmla="*/ 0 w 120"/>
                <a:gd name="T9" fmla="*/ 180 h 180"/>
                <a:gd name="T10" fmla="*/ 120 w 120"/>
                <a:gd name="T11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180">
                  <a:moveTo>
                    <a:pt x="120" y="180"/>
                  </a:moveTo>
                  <a:cubicBezTo>
                    <a:pt x="120" y="60"/>
                    <a:pt x="120" y="60"/>
                    <a:pt x="120" y="60"/>
                  </a:cubicBez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180"/>
                    <a:pt x="0" y="180"/>
                    <a:pt x="0" y="180"/>
                  </a:cubicBezTo>
                  <a:lnTo>
                    <a:pt x="120" y="1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</p:grpSp>
      <p:sp>
        <p:nvSpPr>
          <p:cNvPr id="69" name="Freeform 42"/>
          <p:cNvSpPr/>
          <p:nvPr/>
        </p:nvSpPr>
        <p:spPr bwMode="auto">
          <a:xfrm>
            <a:off x="1809523" y="4367635"/>
            <a:ext cx="509592" cy="298415"/>
          </a:xfrm>
          <a:custGeom>
            <a:avLst/>
            <a:gdLst>
              <a:gd name="T0" fmla="*/ 509756 w 120"/>
              <a:gd name="T1" fmla="*/ 258953 h 69"/>
              <a:gd name="T2" fmla="*/ 254878 w 120"/>
              <a:gd name="T3" fmla="*/ 0 h 69"/>
              <a:gd name="T4" fmla="*/ 0 w 120"/>
              <a:gd name="T5" fmla="*/ 258953 h 69"/>
              <a:gd name="T6" fmla="*/ 0 w 120"/>
              <a:gd name="T7" fmla="*/ 297796 h 69"/>
              <a:gd name="T8" fmla="*/ 509756 w 120"/>
              <a:gd name="T9" fmla="*/ 297796 h 69"/>
              <a:gd name="T10" fmla="*/ 509756 w 120"/>
              <a:gd name="T11" fmla="*/ 258953 h 6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20" h="69">
                <a:moveTo>
                  <a:pt x="120" y="60"/>
                </a:moveTo>
                <a:cubicBezTo>
                  <a:pt x="120" y="27"/>
                  <a:pt x="93" y="0"/>
                  <a:pt x="60" y="0"/>
                </a:cubicBezTo>
                <a:cubicBezTo>
                  <a:pt x="27" y="0"/>
                  <a:pt x="0" y="27"/>
                  <a:pt x="0" y="60"/>
                </a:cubicBezTo>
                <a:cubicBezTo>
                  <a:pt x="0" y="69"/>
                  <a:pt x="0" y="69"/>
                  <a:pt x="0" y="69"/>
                </a:cubicBezTo>
                <a:cubicBezTo>
                  <a:pt x="120" y="69"/>
                  <a:pt x="120" y="69"/>
                  <a:pt x="120" y="69"/>
                </a:cubicBezTo>
                <a:lnTo>
                  <a:pt x="120" y="60"/>
                </a:lnTo>
                <a:close/>
              </a:path>
            </a:pathLst>
          </a:custGeom>
          <a:solidFill>
            <a:schemeClr val="tx1">
              <a:alpha val="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1429" tIns="45715" rIns="91429" bIns="45715"/>
          <a:lstStyle/>
          <a:p>
            <a:endParaRPr lang="zh-CN" altLang="en-US" sz="2400">
              <a:cs typeface="+mn-ea"/>
              <a:sym typeface="+mn-lt"/>
            </a:endParaRPr>
          </a:p>
        </p:txBody>
      </p:sp>
      <p:grpSp>
        <p:nvGrpSpPr>
          <p:cNvPr id="70" name="Group 7"/>
          <p:cNvGrpSpPr/>
          <p:nvPr/>
        </p:nvGrpSpPr>
        <p:grpSpPr>
          <a:xfrm>
            <a:off x="1685153" y="4412543"/>
            <a:ext cx="764937" cy="754695"/>
            <a:chOff x="1409156" y="4385136"/>
            <a:chExt cx="764932" cy="754788"/>
          </a:xfrm>
          <a:solidFill>
            <a:schemeClr val="accent2"/>
          </a:solidFill>
        </p:grpSpPr>
        <p:sp>
          <p:nvSpPr>
            <p:cNvPr id="71" name="Rectangle 41"/>
            <p:cNvSpPr>
              <a:spLocks noChangeArrowheads="1"/>
            </p:cNvSpPr>
            <p:nvPr/>
          </p:nvSpPr>
          <p:spPr bwMode="auto">
            <a:xfrm>
              <a:off x="1536745" y="4671028"/>
              <a:ext cx="509757" cy="198451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72" name="Freeform 43"/>
            <p:cNvSpPr/>
            <p:nvPr/>
          </p:nvSpPr>
          <p:spPr bwMode="auto">
            <a:xfrm>
              <a:off x="1536746" y="4385136"/>
              <a:ext cx="509756" cy="297796"/>
            </a:xfrm>
            <a:custGeom>
              <a:avLst/>
              <a:gdLst>
                <a:gd name="T0" fmla="*/ 120 w 120"/>
                <a:gd name="T1" fmla="*/ 60 h 69"/>
                <a:gd name="T2" fmla="*/ 60 w 120"/>
                <a:gd name="T3" fmla="*/ 0 h 69"/>
                <a:gd name="T4" fmla="*/ 0 w 120"/>
                <a:gd name="T5" fmla="*/ 60 h 69"/>
                <a:gd name="T6" fmla="*/ 0 w 120"/>
                <a:gd name="T7" fmla="*/ 69 h 69"/>
                <a:gd name="T8" fmla="*/ 120 w 120"/>
                <a:gd name="T9" fmla="*/ 69 h 69"/>
                <a:gd name="T10" fmla="*/ 120 w 120"/>
                <a:gd name="T11" fmla="*/ 6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69">
                  <a:moveTo>
                    <a:pt x="120" y="60"/>
                  </a:move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120" y="69"/>
                    <a:pt x="120" y="69"/>
                    <a:pt x="120" y="69"/>
                  </a:cubicBezTo>
                  <a:lnTo>
                    <a:pt x="120" y="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grpSp>
          <p:nvGrpSpPr>
            <p:cNvPr id="73" name="Group 44"/>
            <p:cNvGrpSpPr/>
            <p:nvPr/>
          </p:nvGrpSpPr>
          <p:grpSpPr>
            <a:xfrm>
              <a:off x="1409156" y="4819356"/>
              <a:ext cx="764932" cy="320568"/>
              <a:chOff x="5856396" y="4117494"/>
              <a:chExt cx="693213" cy="290513"/>
            </a:xfrm>
            <a:grpFill/>
          </p:grpSpPr>
          <p:sp>
            <p:nvSpPr>
              <p:cNvPr id="74" name="Freeform 45"/>
              <p:cNvSpPr/>
              <p:nvPr/>
            </p:nvSpPr>
            <p:spPr bwMode="auto">
              <a:xfrm>
                <a:off x="6200359" y="4117494"/>
                <a:ext cx="349250" cy="290513"/>
              </a:xfrm>
              <a:custGeom>
                <a:avLst/>
                <a:gdLst>
                  <a:gd name="T0" fmla="*/ 60 w 90"/>
                  <a:gd name="T1" fmla="*/ 45 h 75"/>
                  <a:gd name="T2" fmla="*/ 60 w 90"/>
                  <a:gd name="T3" fmla="*/ 0 h 75"/>
                  <a:gd name="T4" fmla="*/ 0 w 90"/>
                  <a:gd name="T5" fmla="*/ 0 h 75"/>
                  <a:gd name="T6" fmla="*/ 0 w 90"/>
                  <a:gd name="T7" fmla="*/ 75 h 75"/>
                  <a:gd name="T8" fmla="*/ 90 w 90"/>
                  <a:gd name="T9" fmla="*/ 75 h 75"/>
                  <a:gd name="T10" fmla="*/ 60 w 90"/>
                  <a:gd name="T11" fmla="*/ 4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0" h="75">
                    <a:moveTo>
                      <a:pt x="60" y="45"/>
                    </a:moveTo>
                    <a:cubicBezTo>
                      <a:pt x="60" y="0"/>
                      <a:pt x="60" y="0"/>
                      <a:pt x="6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90" y="75"/>
                      <a:pt x="90" y="75"/>
                      <a:pt x="90" y="75"/>
                    </a:cubicBezTo>
                    <a:cubicBezTo>
                      <a:pt x="73" y="75"/>
                      <a:pt x="60" y="61"/>
                      <a:pt x="60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400">
                  <a:cs typeface="+mn-ea"/>
                  <a:sym typeface="+mn-lt"/>
                </a:endParaRPr>
              </a:p>
            </p:txBody>
          </p:sp>
          <p:sp>
            <p:nvSpPr>
              <p:cNvPr id="75" name="Freeform 46"/>
              <p:cNvSpPr/>
              <p:nvPr/>
            </p:nvSpPr>
            <p:spPr bwMode="auto">
              <a:xfrm>
                <a:off x="5973609" y="4134957"/>
                <a:ext cx="460375" cy="273050"/>
              </a:xfrm>
              <a:custGeom>
                <a:avLst/>
                <a:gdLst>
                  <a:gd name="T0" fmla="*/ 0 w 120"/>
                  <a:gd name="T1" fmla="*/ 0 h 70"/>
                  <a:gd name="T2" fmla="*/ 0 w 120"/>
                  <a:gd name="T3" fmla="*/ 10 h 70"/>
                  <a:gd name="T4" fmla="*/ 60 w 120"/>
                  <a:gd name="T5" fmla="*/ 70 h 70"/>
                  <a:gd name="T6" fmla="*/ 120 w 120"/>
                  <a:gd name="T7" fmla="*/ 10 h 70"/>
                  <a:gd name="T8" fmla="*/ 120 w 120"/>
                  <a:gd name="T9" fmla="*/ 0 h 70"/>
                  <a:gd name="T10" fmla="*/ 0 w 120"/>
                  <a:gd name="T11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0" h="70">
                    <a:moveTo>
                      <a:pt x="0" y="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43"/>
                      <a:pt x="27" y="70"/>
                      <a:pt x="60" y="70"/>
                    </a:cubicBezTo>
                    <a:cubicBezTo>
                      <a:pt x="93" y="70"/>
                      <a:pt x="120" y="43"/>
                      <a:pt x="120" y="10"/>
                    </a:cubicBezTo>
                    <a:cubicBezTo>
                      <a:pt x="120" y="0"/>
                      <a:pt x="120" y="0"/>
                      <a:pt x="12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400">
                  <a:cs typeface="+mn-ea"/>
                  <a:sym typeface="+mn-lt"/>
                </a:endParaRPr>
              </a:p>
            </p:txBody>
          </p:sp>
          <p:sp>
            <p:nvSpPr>
              <p:cNvPr id="76" name="Freeform 47"/>
              <p:cNvSpPr/>
              <p:nvPr/>
            </p:nvSpPr>
            <p:spPr bwMode="auto">
              <a:xfrm flipH="1">
                <a:off x="5856396" y="4117494"/>
                <a:ext cx="349250" cy="290513"/>
              </a:xfrm>
              <a:custGeom>
                <a:avLst/>
                <a:gdLst>
                  <a:gd name="T0" fmla="*/ 60 w 90"/>
                  <a:gd name="T1" fmla="*/ 45 h 75"/>
                  <a:gd name="T2" fmla="*/ 60 w 90"/>
                  <a:gd name="T3" fmla="*/ 0 h 75"/>
                  <a:gd name="T4" fmla="*/ 0 w 90"/>
                  <a:gd name="T5" fmla="*/ 0 h 75"/>
                  <a:gd name="T6" fmla="*/ 0 w 90"/>
                  <a:gd name="T7" fmla="*/ 75 h 75"/>
                  <a:gd name="T8" fmla="*/ 90 w 90"/>
                  <a:gd name="T9" fmla="*/ 75 h 75"/>
                  <a:gd name="T10" fmla="*/ 60 w 90"/>
                  <a:gd name="T11" fmla="*/ 4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0" h="75">
                    <a:moveTo>
                      <a:pt x="60" y="45"/>
                    </a:moveTo>
                    <a:cubicBezTo>
                      <a:pt x="60" y="0"/>
                      <a:pt x="60" y="0"/>
                      <a:pt x="6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90" y="75"/>
                      <a:pt x="90" y="75"/>
                      <a:pt x="90" y="75"/>
                    </a:cubicBezTo>
                    <a:cubicBezTo>
                      <a:pt x="73" y="75"/>
                      <a:pt x="60" y="61"/>
                      <a:pt x="60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40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7" name="Group 48"/>
          <p:cNvGrpSpPr/>
          <p:nvPr/>
        </p:nvGrpSpPr>
        <p:grpSpPr>
          <a:xfrm>
            <a:off x="2535652" y="2047777"/>
            <a:ext cx="509761" cy="3119463"/>
            <a:chOff x="2913310" y="2210578"/>
            <a:chExt cx="509757" cy="3119848"/>
          </a:xfrm>
          <a:solidFill>
            <a:schemeClr val="bg2">
              <a:lumMod val="75000"/>
            </a:schemeClr>
          </a:solidFill>
        </p:grpSpPr>
        <p:sp>
          <p:nvSpPr>
            <p:cNvPr id="78" name="Rectangle 49"/>
            <p:cNvSpPr>
              <a:spLocks noChangeArrowheads="1"/>
            </p:cNvSpPr>
            <p:nvPr/>
          </p:nvSpPr>
          <p:spPr bwMode="auto">
            <a:xfrm>
              <a:off x="2913310" y="3773130"/>
              <a:ext cx="509757" cy="70069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79" name="Rectangle 50"/>
            <p:cNvSpPr>
              <a:spLocks noChangeArrowheads="1"/>
            </p:cNvSpPr>
            <p:nvPr/>
          </p:nvSpPr>
          <p:spPr bwMode="auto">
            <a:xfrm>
              <a:off x="2913310" y="2974337"/>
              <a:ext cx="509757" cy="78127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80" name="Freeform 51"/>
            <p:cNvSpPr/>
            <p:nvPr/>
          </p:nvSpPr>
          <p:spPr bwMode="auto">
            <a:xfrm>
              <a:off x="2913310" y="4491343"/>
              <a:ext cx="509757" cy="839083"/>
            </a:xfrm>
            <a:custGeom>
              <a:avLst/>
              <a:gdLst>
                <a:gd name="T0" fmla="*/ 0 w 120"/>
                <a:gd name="T1" fmla="*/ 0 h 202"/>
                <a:gd name="T2" fmla="*/ 0 w 120"/>
                <a:gd name="T3" fmla="*/ 142 h 202"/>
                <a:gd name="T4" fmla="*/ 60 w 120"/>
                <a:gd name="T5" fmla="*/ 202 h 202"/>
                <a:gd name="T6" fmla="*/ 120 w 120"/>
                <a:gd name="T7" fmla="*/ 142 h 202"/>
                <a:gd name="T8" fmla="*/ 120 w 120"/>
                <a:gd name="T9" fmla="*/ 0 h 202"/>
                <a:gd name="T10" fmla="*/ 0 w 120"/>
                <a:gd name="T11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202">
                  <a:moveTo>
                    <a:pt x="0" y="0"/>
                  </a:moveTo>
                  <a:cubicBezTo>
                    <a:pt x="0" y="142"/>
                    <a:pt x="0" y="142"/>
                    <a:pt x="0" y="142"/>
                  </a:cubicBezTo>
                  <a:cubicBezTo>
                    <a:pt x="0" y="175"/>
                    <a:pt x="27" y="202"/>
                    <a:pt x="60" y="202"/>
                  </a:cubicBezTo>
                  <a:cubicBezTo>
                    <a:pt x="93" y="202"/>
                    <a:pt x="120" y="175"/>
                    <a:pt x="120" y="142"/>
                  </a:cubicBezTo>
                  <a:cubicBezTo>
                    <a:pt x="120" y="0"/>
                    <a:pt x="120" y="0"/>
                    <a:pt x="120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81" name="Freeform 52"/>
            <p:cNvSpPr/>
            <p:nvPr/>
          </p:nvSpPr>
          <p:spPr bwMode="auto">
            <a:xfrm>
              <a:off x="2913310" y="2210578"/>
              <a:ext cx="509757" cy="747991"/>
            </a:xfrm>
            <a:custGeom>
              <a:avLst/>
              <a:gdLst>
                <a:gd name="T0" fmla="*/ 120 w 120"/>
                <a:gd name="T1" fmla="*/ 180 h 180"/>
                <a:gd name="T2" fmla="*/ 120 w 120"/>
                <a:gd name="T3" fmla="*/ 60 h 180"/>
                <a:gd name="T4" fmla="*/ 60 w 120"/>
                <a:gd name="T5" fmla="*/ 0 h 180"/>
                <a:gd name="T6" fmla="*/ 0 w 120"/>
                <a:gd name="T7" fmla="*/ 60 h 180"/>
                <a:gd name="T8" fmla="*/ 0 w 120"/>
                <a:gd name="T9" fmla="*/ 180 h 180"/>
                <a:gd name="T10" fmla="*/ 120 w 120"/>
                <a:gd name="T11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180">
                  <a:moveTo>
                    <a:pt x="120" y="180"/>
                  </a:moveTo>
                  <a:cubicBezTo>
                    <a:pt x="120" y="60"/>
                    <a:pt x="120" y="60"/>
                    <a:pt x="120" y="60"/>
                  </a:cubicBez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180"/>
                    <a:pt x="0" y="180"/>
                    <a:pt x="0" y="180"/>
                  </a:cubicBezTo>
                  <a:lnTo>
                    <a:pt x="120" y="1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</p:grpSp>
      <p:sp>
        <p:nvSpPr>
          <p:cNvPr id="82" name="Freeform 55"/>
          <p:cNvSpPr/>
          <p:nvPr/>
        </p:nvSpPr>
        <p:spPr bwMode="auto">
          <a:xfrm>
            <a:off x="2530257" y="3439063"/>
            <a:ext cx="511177" cy="298415"/>
          </a:xfrm>
          <a:custGeom>
            <a:avLst/>
            <a:gdLst>
              <a:gd name="T0" fmla="*/ 509756 w 120"/>
              <a:gd name="T1" fmla="*/ 258953 h 69"/>
              <a:gd name="T2" fmla="*/ 254878 w 120"/>
              <a:gd name="T3" fmla="*/ 0 h 69"/>
              <a:gd name="T4" fmla="*/ 0 w 120"/>
              <a:gd name="T5" fmla="*/ 258953 h 69"/>
              <a:gd name="T6" fmla="*/ 0 w 120"/>
              <a:gd name="T7" fmla="*/ 297796 h 69"/>
              <a:gd name="T8" fmla="*/ 509756 w 120"/>
              <a:gd name="T9" fmla="*/ 297796 h 69"/>
              <a:gd name="T10" fmla="*/ 509756 w 120"/>
              <a:gd name="T11" fmla="*/ 258953 h 6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20" h="69">
                <a:moveTo>
                  <a:pt x="120" y="60"/>
                </a:moveTo>
                <a:cubicBezTo>
                  <a:pt x="120" y="27"/>
                  <a:pt x="93" y="0"/>
                  <a:pt x="60" y="0"/>
                </a:cubicBezTo>
                <a:cubicBezTo>
                  <a:pt x="27" y="0"/>
                  <a:pt x="0" y="27"/>
                  <a:pt x="0" y="60"/>
                </a:cubicBezTo>
                <a:cubicBezTo>
                  <a:pt x="0" y="69"/>
                  <a:pt x="0" y="69"/>
                  <a:pt x="0" y="69"/>
                </a:cubicBezTo>
                <a:cubicBezTo>
                  <a:pt x="120" y="69"/>
                  <a:pt x="120" y="69"/>
                  <a:pt x="120" y="69"/>
                </a:cubicBezTo>
                <a:lnTo>
                  <a:pt x="120" y="60"/>
                </a:lnTo>
                <a:close/>
              </a:path>
            </a:pathLst>
          </a:custGeom>
          <a:solidFill>
            <a:schemeClr val="tx1">
              <a:alpha val="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1429" tIns="45715" rIns="91429" bIns="45715"/>
          <a:lstStyle/>
          <a:p>
            <a:endParaRPr lang="zh-CN" altLang="en-US" sz="2400">
              <a:cs typeface="+mn-ea"/>
              <a:sym typeface="+mn-lt"/>
            </a:endParaRPr>
          </a:p>
        </p:txBody>
      </p:sp>
      <p:grpSp>
        <p:nvGrpSpPr>
          <p:cNvPr id="83" name="Group 9"/>
          <p:cNvGrpSpPr/>
          <p:nvPr/>
        </p:nvGrpSpPr>
        <p:grpSpPr>
          <a:xfrm>
            <a:off x="2406309" y="3483541"/>
            <a:ext cx="764937" cy="1683696"/>
            <a:chOff x="2130307" y="3456020"/>
            <a:chExt cx="764932" cy="1683904"/>
          </a:xfrm>
          <a:solidFill>
            <a:schemeClr val="accent3"/>
          </a:solidFill>
        </p:grpSpPr>
        <p:sp>
          <p:nvSpPr>
            <p:cNvPr id="84" name="Rectangle 54"/>
            <p:cNvSpPr>
              <a:spLocks noChangeArrowheads="1"/>
            </p:cNvSpPr>
            <p:nvPr/>
          </p:nvSpPr>
          <p:spPr bwMode="auto">
            <a:xfrm>
              <a:off x="2257894" y="3753816"/>
              <a:ext cx="509757" cy="1115664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85" name="Freeform 56"/>
            <p:cNvSpPr/>
            <p:nvPr/>
          </p:nvSpPr>
          <p:spPr bwMode="auto">
            <a:xfrm>
              <a:off x="2257895" y="3456020"/>
              <a:ext cx="509756" cy="297796"/>
            </a:xfrm>
            <a:custGeom>
              <a:avLst/>
              <a:gdLst>
                <a:gd name="T0" fmla="*/ 120 w 120"/>
                <a:gd name="T1" fmla="*/ 60 h 69"/>
                <a:gd name="T2" fmla="*/ 60 w 120"/>
                <a:gd name="T3" fmla="*/ 0 h 69"/>
                <a:gd name="T4" fmla="*/ 0 w 120"/>
                <a:gd name="T5" fmla="*/ 60 h 69"/>
                <a:gd name="T6" fmla="*/ 0 w 120"/>
                <a:gd name="T7" fmla="*/ 69 h 69"/>
                <a:gd name="T8" fmla="*/ 120 w 120"/>
                <a:gd name="T9" fmla="*/ 69 h 69"/>
                <a:gd name="T10" fmla="*/ 120 w 120"/>
                <a:gd name="T11" fmla="*/ 6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69">
                  <a:moveTo>
                    <a:pt x="120" y="60"/>
                  </a:move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120" y="69"/>
                    <a:pt x="120" y="69"/>
                    <a:pt x="120" y="69"/>
                  </a:cubicBezTo>
                  <a:lnTo>
                    <a:pt x="120" y="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grpSp>
          <p:nvGrpSpPr>
            <p:cNvPr id="86" name="Group 57"/>
            <p:cNvGrpSpPr/>
            <p:nvPr/>
          </p:nvGrpSpPr>
          <p:grpSpPr>
            <a:xfrm>
              <a:off x="2130307" y="4819356"/>
              <a:ext cx="764932" cy="320568"/>
              <a:chOff x="6509932" y="4117494"/>
              <a:chExt cx="693213" cy="290513"/>
            </a:xfrm>
            <a:grpFill/>
          </p:grpSpPr>
          <p:sp>
            <p:nvSpPr>
              <p:cNvPr id="87" name="Freeform 58"/>
              <p:cNvSpPr/>
              <p:nvPr/>
            </p:nvSpPr>
            <p:spPr bwMode="auto">
              <a:xfrm>
                <a:off x="6853895" y="4117494"/>
                <a:ext cx="349250" cy="290513"/>
              </a:xfrm>
              <a:custGeom>
                <a:avLst/>
                <a:gdLst>
                  <a:gd name="T0" fmla="*/ 60 w 90"/>
                  <a:gd name="T1" fmla="*/ 45 h 75"/>
                  <a:gd name="T2" fmla="*/ 60 w 90"/>
                  <a:gd name="T3" fmla="*/ 0 h 75"/>
                  <a:gd name="T4" fmla="*/ 0 w 90"/>
                  <a:gd name="T5" fmla="*/ 0 h 75"/>
                  <a:gd name="T6" fmla="*/ 0 w 90"/>
                  <a:gd name="T7" fmla="*/ 75 h 75"/>
                  <a:gd name="T8" fmla="*/ 90 w 90"/>
                  <a:gd name="T9" fmla="*/ 75 h 75"/>
                  <a:gd name="T10" fmla="*/ 60 w 90"/>
                  <a:gd name="T11" fmla="*/ 4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0" h="75">
                    <a:moveTo>
                      <a:pt x="60" y="45"/>
                    </a:moveTo>
                    <a:cubicBezTo>
                      <a:pt x="60" y="0"/>
                      <a:pt x="60" y="0"/>
                      <a:pt x="6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90" y="75"/>
                      <a:pt x="90" y="75"/>
                      <a:pt x="90" y="75"/>
                    </a:cubicBezTo>
                    <a:cubicBezTo>
                      <a:pt x="73" y="75"/>
                      <a:pt x="60" y="61"/>
                      <a:pt x="60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400">
                  <a:cs typeface="+mn-ea"/>
                  <a:sym typeface="+mn-lt"/>
                </a:endParaRPr>
              </a:p>
            </p:txBody>
          </p:sp>
          <p:sp>
            <p:nvSpPr>
              <p:cNvPr id="88" name="Freeform 59"/>
              <p:cNvSpPr/>
              <p:nvPr/>
            </p:nvSpPr>
            <p:spPr bwMode="auto">
              <a:xfrm>
                <a:off x="6627145" y="4134957"/>
                <a:ext cx="460375" cy="273050"/>
              </a:xfrm>
              <a:custGeom>
                <a:avLst/>
                <a:gdLst>
                  <a:gd name="T0" fmla="*/ 0 w 120"/>
                  <a:gd name="T1" fmla="*/ 0 h 70"/>
                  <a:gd name="T2" fmla="*/ 0 w 120"/>
                  <a:gd name="T3" fmla="*/ 10 h 70"/>
                  <a:gd name="T4" fmla="*/ 60 w 120"/>
                  <a:gd name="T5" fmla="*/ 70 h 70"/>
                  <a:gd name="T6" fmla="*/ 120 w 120"/>
                  <a:gd name="T7" fmla="*/ 10 h 70"/>
                  <a:gd name="T8" fmla="*/ 120 w 120"/>
                  <a:gd name="T9" fmla="*/ 0 h 70"/>
                  <a:gd name="T10" fmla="*/ 0 w 120"/>
                  <a:gd name="T11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0" h="70">
                    <a:moveTo>
                      <a:pt x="0" y="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43"/>
                      <a:pt x="27" y="70"/>
                      <a:pt x="60" y="70"/>
                    </a:cubicBezTo>
                    <a:cubicBezTo>
                      <a:pt x="93" y="70"/>
                      <a:pt x="120" y="43"/>
                      <a:pt x="120" y="10"/>
                    </a:cubicBezTo>
                    <a:cubicBezTo>
                      <a:pt x="120" y="0"/>
                      <a:pt x="120" y="0"/>
                      <a:pt x="12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400">
                  <a:cs typeface="+mn-ea"/>
                  <a:sym typeface="+mn-lt"/>
                </a:endParaRPr>
              </a:p>
            </p:txBody>
          </p:sp>
          <p:sp>
            <p:nvSpPr>
              <p:cNvPr id="89" name="Freeform 60"/>
              <p:cNvSpPr/>
              <p:nvPr/>
            </p:nvSpPr>
            <p:spPr bwMode="auto">
              <a:xfrm flipH="1">
                <a:off x="6509932" y="4117494"/>
                <a:ext cx="349250" cy="290513"/>
              </a:xfrm>
              <a:custGeom>
                <a:avLst/>
                <a:gdLst>
                  <a:gd name="T0" fmla="*/ 60 w 90"/>
                  <a:gd name="T1" fmla="*/ 45 h 75"/>
                  <a:gd name="T2" fmla="*/ 60 w 90"/>
                  <a:gd name="T3" fmla="*/ 0 h 75"/>
                  <a:gd name="T4" fmla="*/ 0 w 90"/>
                  <a:gd name="T5" fmla="*/ 0 h 75"/>
                  <a:gd name="T6" fmla="*/ 0 w 90"/>
                  <a:gd name="T7" fmla="*/ 75 h 75"/>
                  <a:gd name="T8" fmla="*/ 90 w 90"/>
                  <a:gd name="T9" fmla="*/ 75 h 75"/>
                  <a:gd name="T10" fmla="*/ 60 w 90"/>
                  <a:gd name="T11" fmla="*/ 4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0" h="75">
                    <a:moveTo>
                      <a:pt x="60" y="45"/>
                    </a:moveTo>
                    <a:cubicBezTo>
                      <a:pt x="60" y="0"/>
                      <a:pt x="60" y="0"/>
                      <a:pt x="6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90" y="75"/>
                      <a:pt x="90" y="75"/>
                      <a:pt x="90" y="75"/>
                    </a:cubicBezTo>
                    <a:cubicBezTo>
                      <a:pt x="73" y="75"/>
                      <a:pt x="60" y="61"/>
                      <a:pt x="60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40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90" name="Group 61"/>
          <p:cNvGrpSpPr/>
          <p:nvPr/>
        </p:nvGrpSpPr>
        <p:grpSpPr>
          <a:xfrm>
            <a:off x="3255053" y="2047777"/>
            <a:ext cx="509761" cy="3119463"/>
            <a:chOff x="3632707" y="2210578"/>
            <a:chExt cx="509757" cy="3119848"/>
          </a:xfrm>
          <a:solidFill>
            <a:schemeClr val="bg2">
              <a:lumMod val="75000"/>
            </a:schemeClr>
          </a:solidFill>
        </p:grpSpPr>
        <p:sp>
          <p:nvSpPr>
            <p:cNvPr id="91" name="Rectangle 62"/>
            <p:cNvSpPr>
              <a:spLocks noChangeArrowheads="1"/>
            </p:cNvSpPr>
            <p:nvPr/>
          </p:nvSpPr>
          <p:spPr bwMode="auto">
            <a:xfrm>
              <a:off x="3632707" y="3773130"/>
              <a:ext cx="509757" cy="70069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92" name="Rectangle 63"/>
            <p:cNvSpPr>
              <a:spLocks noChangeArrowheads="1"/>
            </p:cNvSpPr>
            <p:nvPr/>
          </p:nvSpPr>
          <p:spPr bwMode="auto">
            <a:xfrm>
              <a:off x="3632707" y="2974337"/>
              <a:ext cx="509757" cy="78127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93" name="Freeform 64"/>
            <p:cNvSpPr/>
            <p:nvPr/>
          </p:nvSpPr>
          <p:spPr bwMode="auto">
            <a:xfrm>
              <a:off x="3632707" y="4491343"/>
              <a:ext cx="509757" cy="839083"/>
            </a:xfrm>
            <a:custGeom>
              <a:avLst/>
              <a:gdLst>
                <a:gd name="T0" fmla="*/ 0 w 120"/>
                <a:gd name="T1" fmla="*/ 0 h 202"/>
                <a:gd name="T2" fmla="*/ 0 w 120"/>
                <a:gd name="T3" fmla="*/ 142 h 202"/>
                <a:gd name="T4" fmla="*/ 60 w 120"/>
                <a:gd name="T5" fmla="*/ 202 h 202"/>
                <a:gd name="T6" fmla="*/ 120 w 120"/>
                <a:gd name="T7" fmla="*/ 142 h 202"/>
                <a:gd name="T8" fmla="*/ 120 w 120"/>
                <a:gd name="T9" fmla="*/ 0 h 202"/>
                <a:gd name="T10" fmla="*/ 0 w 120"/>
                <a:gd name="T11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202">
                  <a:moveTo>
                    <a:pt x="0" y="0"/>
                  </a:moveTo>
                  <a:cubicBezTo>
                    <a:pt x="0" y="142"/>
                    <a:pt x="0" y="142"/>
                    <a:pt x="0" y="142"/>
                  </a:cubicBezTo>
                  <a:cubicBezTo>
                    <a:pt x="0" y="175"/>
                    <a:pt x="27" y="202"/>
                    <a:pt x="60" y="202"/>
                  </a:cubicBezTo>
                  <a:cubicBezTo>
                    <a:pt x="93" y="202"/>
                    <a:pt x="120" y="175"/>
                    <a:pt x="120" y="142"/>
                  </a:cubicBezTo>
                  <a:cubicBezTo>
                    <a:pt x="120" y="0"/>
                    <a:pt x="120" y="0"/>
                    <a:pt x="120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94" name="Freeform 65"/>
            <p:cNvSpPr/>
            <p:nvPr/>
          </p:nvSpPr>
          <p:spPr bwMode="auto">
            <a:xfrm>
              <a:off x="3632707" y="2210578"/>
              <a:ext cx="509757" cy="747991"/>
            </a:xfrm>
            <a:custGeom>
              <a:avLst/>
              <a:gdLst>
                <a:gd name="T0" fmla="*/ 120 w 120"/>
                <a:gd name="T1" fmla="*/ 180 h 180"/>
                <a:gd name="T2" fmla="*/ 120 w 120"/>
                <a:gd name="T3" fmla="*/ 60 h 180"/>
                <a:gd name="T4" fmla="*/ 60 w 120"/>
                <a:gd name="T5" fmla="*/ 0 h 180"/>
                <a:gd name="T6" fmla="*/ 0 w 120"/>
                <a:gd name="T7" fmla="*/ 60 h 180"/>
                <a:gd name="T8" fmla="*/ 0 w 120"/>
                <a:gd name="T9" fmla="*/ 180 h 180"/>
                <a:gd name="T10" fmla="*/ 120 w 120"/>
                <a:gd name="T11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180">
                  <a:moveTo>
                    <a:pt x="120" y="180"/>
                  </a:moveTo>
                  <a:cubicBezTo>
                    <a:pt x="120" y="60"/>
                    <a:pt x="120" y="60"/>
                    <a:pt x="120" y="60"/>
                  </a:cubicBez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180"/>
                    <a:pt x="0" y="180"/>
                    <a:pt x="0" y="180"/>
                  </a:cubicBezTo>
                  <a:lnTo>
                    <a:pt x="120" y="1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</p:grpSp>
      <p:sp>
        <p:nvSpPr>
          <p:cNvPr id="95" name="Freeform 69"/>
          <p:cNvSpPr/>
          <p:nvPr/>
        </p:nvSpPr>
        <p:spPr bwMode="auto">
          <a:xfrm>
            <a:off x="3250983" y="2739064"/>
            <a:ext cx="509592" cy="296827"/>
          </a:xfrm>
          <a:custGeom>
            <a:avLst/>
            <a:gdLst>
              <a:gd name="T0" fmla="*/ 509756 w 120"/>
              <a:gd name="T1" fmla="*/ 258953 h 69"/>
              <a:gd name="T2" fmla="*/ 254878 w 120"/>
              <a:gd name="T3" fmla="*/ 0 h 69"/>
              <a:gd name="T4" fmla="*/ 0 w 120"/>
              <a:gd name="T5" fmla="*/ 258953 h 69"/>
              <a:gd name="T6" fmla="*/ 0 w 120"/>
              <a:gd name="T7" fmla="*/ 297796 h 69"/>
              <a:gd name="T8" fmla="*/ 509756 w 120"/>
              <a:gd name="T9" fmla="*/ 297796 h 69"/>
              <a:gd name="T10" fmla="*/ 509756 w 120"/>
              <a:gd name="T11" fmla="*/ 258953 h 6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20" h="69">
                <a:moveTo>
                  <a:pt x="120" y="60"/>
                </a:moveTo>
                <a:cubicBezTo>
                  <a:pt x="120" y="27"/>
                  <a:pt x="93" y="0"/>
                  <a:pt x="60" y="0"/>
                </a:cubicBezTo>
                <a:cubicBezTo>
                  <a:pt x="27" y="0"/>
                  <a:pt x="0" y="27"/>
                  <a:pt x="0" y="60"/>
                </a:cubicBezTo>
                <a:cubicBezTo>
                  <a:pt x="0" y="69"/>
                  <a:pt x="0" y="69"/>
                  <a:pt x="0" y="69"/>
                </a:cubicBezTo>
                <a:cubicBezTo>
                  <a:pt x="120" y="69"/>
                  <a:pt x="120" y="69"/>
                  <a:pt x="120" y="69"/>
                </a:cubicBezTo>
                <a:lnTo>
                  <a:pt x="120" y="60"/>
                </a:lnTo>
                <a:close/>
              </a:path>
            </a:pathLst>
          </a:custGeom>
          <a:solidFill>
            <a:schemeClr val="tx1">
              <a:alpha val="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1429" tIns="45715" rIns="91429" bIns="45715"/>
          <a:lstStyle/>
          <a:p>
            <a:endParaRPr lang="zh-CN" altLang="en-US" sz="2400">
              <a:cs typeface="+mn-ea"/>
              <a:sym typeface="+mn-lt"/>
            </a:endParaRPr>
          </a:p>
        </p:txBody>
      </p:sp>
      <p:grpSp>
        <p:nvGrpSpPr>
          <p:cNvPr id="96" name="Group 4"/>
          <p:cNvGrpSpPr/>
          <p:nvPr/>
        </p:nvGrpSpPr>
        <p:grpSpPr>
          <a:xfrm>
            <a:off x="3125710" y="2783149"/>
            <a:ext cx="764937" cy="2384091"/>
            <a:chOff x="2849704" y="2755539"/>
            <a:chExt cx="764932" cy="2384385"/>
          </a:xfrm>
          <a:solidFill>
            <a:schemeClr val="accent4"/>
          </a:solidFill>
        </p:grpSpPr>
        <p:sp>
          <p:nvSpPr>
            <p:cNvPr id="97" name="Rectangle 67"/>
            <p:cNvSpPr>
              <a:spLocks noChangeArrowheads="1"/>
            </p:cNvSpPr>
            <p:nvPr/>
          </p:nvSpPr>
          <p:spPr bwMode="auto">
            <a:xfrm>
              <a:off x="2977292" y="3053336"/>
              <a:ext cx="509757" cy="1816144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98" name="Freeform 72"/>
            <p:cNvSpPr/>
            <p:nvPr/>
          </p:nvSpPr>
          <p:spPr bwMode="auto">
            <a:xfrm>
              <a:off x="2977293" y="2755539"/>
              <a:ext cx="509756" cy="297796"/>
            </a:xfrm>
            <a:custGeom>
              <a:avLst/>
              <a:gdLst>
                <a:gd name="T0" fmla="*/ 120 w 120"/>
                <a:gd name="T1" fmla="*/ 60 h 69"/>
                <a:gd name="T2" fmla="*/ 60 w 120"/>
                <a:gd name="T3" fmla="*/ 0 h 69"/>
                <a:gd name="T4" fmla="*/ 0 w 120"/>
                <a:gd name="T5" fmla="*/ 60 h 69"/>
                <a:gd name="T6" fmla="*/ 0 w 120"/>
                <a:gd name="T7" fmla="*/ 69 h 69"/>
                <a:gd name="T8" fmla="*/ 120 w 120"/>
                <a:gd name="T9" fmla="*/ 69 h 69"/>
                <a:gd name="T10" fmla="*/ 120 w 120"/>
                <a:gd name="T11" fmla="*/ 6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69">
                  <a:moveTo>
                    <a:pt x="120" y="60"/>
                  </a:move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120" y="69"/>
                    <a:pt x="120" y="69"/>
                    <a:pt x="120" y="69"/>
                  </a:cubicBezTo>
                  <a:lnTo>
                    <a:pt x="120" y="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grpSp>
          <p:nvGrpSpPr>
            <p:cNvPr id="99" name="Group 73"/>
            <p:cNvGrpSpPr/>
            <p:nvPr/>
          </p:nvGrpSpPr>
          <p:grpSpPr>
            <a:xfrm>
              <a:off x="2849704" y="4819356"/>
              <a:ext cx="764932" cy="320568"/>
              <a:chOff x="7161880" y="4117494"/>
              <a:chExt cx="693213" cy="290513"/>
            </a:xfrm>
            <a:grpFill/>
          </p:grpSpPr>
          <p:sp>
            <p:nvSpPr>
              <p:cNvPr id="100" name="Freeform 74"/>
              <p:cNvSpPr/>
              <p:nvPr/>
            </p:nvSpPr>
            <p:spPr bwMode="auto">
              <a:xfrm>
                <a:off x="7505843" y="4117494"/>
                <a:ext cx="349250" cy="290513"/>
              </a:xfrm>
              <a:custGeom>
                <a:avLst/>
                <a:gdLst>
                  <a:gd name="T0" fmla="*/ 60 w 90"/>
                  <a:gd name="T1" fmla="*/ 45 h 75"/>
                  <a:gd name="T2" fmla="*/ 60 w 90"/>
                  <a:gd name="T3" fmla="*/ 0 h 75"/>
                  <a:gd name="T4" fmla="*/ 0 w 90"/>
                  <a:gd name="T5" fmla="*/ 0 h 75"/>
                  <a:gd name="T6" fmla="*/ 0 w 90"/>
                  <a:gd name="T7" fmla="*/ 75 h 75"/>
                  <a:gd name="T8" fmla="*/ 90 w 90"/>
                  <a:gd name="T9" fmla="*/ 75 h 75"/>
                  <a:gd name="T10" fmla="*/ 60 w 90"/>
                  <a:gd name="T11" fmla="*/ 4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0" h="75">
                    <a:moveTo>
                      <a:pt x="60" y="45"/>
                    </a:moveTo>
                    <a:cubicBezTo>
                      <a:pt x="60" y="0"/>
                      <a:pt x="60" y="0"/>
                      <a:pt x="6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90" y="75"/>
                      <a:pt x="90" y="75"/>
                      <a:pt x="90" y="75"/>
                    </a:cubicBezTo>
                    <a:cubicBezTo>
                      <a:pt x="73" y="75"/>
                      <a:pt x="60" y="61"/>
                      <a:pt x="60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400">
                  <a:cs typeface="+mn-ea"/>
                  <a:sym typeface="+mn-lt"/>
                </a:endParaRPr>
              </a:p>
            </p:txBody>
          </p:sp>
          <p:sp>
            <p:nvSpPr>
              <p:cNvPr id="101" name="Freeform 75"/>
              <p:cNvSpPr/>
              <p:nvPr/>
            </p:nvSpPr>
            <p:spPr bwMode="auto">
              <a:xfrm>
                <a:off x="7279093" y="4134957"/>
                <a:ext cx="460375" cy="273050"/>
              </a:xfrm>
              <a:custGeom>
                <a:avLst/>
                <a:gdLst>
                  <a:gd name="T0" fmla="*/ 0 w 120"/>
                  <a:gd name="T1" fmla="*/ 0 h 70"/>
                  <a:gd name="T2" fmla="*/ 0 w 120"/>
                  <a:gd name="T3" fmla="*/ 10 h 70"/>
                  <a:gd name="T4" fmla="*/ 60 w 120"/>
                  <a:gd name="T5" fmla="*/ 70 h 70"/>
                  <a:gd name="T6" fmla="*/ 120 w 120"/>
                  <a:gd name="T7" fmla="*/ 10 h 70"/>
                  <a:gd name="T8" fmla="*/ 120 w 120"/>
                  <a:gd name="T9" fmla="*/ 0 h 70"/>
                  <a:gd name="T10" fmla="*/ 0 w 120"/>
                  <a:gd name="T11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0" h="70">
                    <a:moveTo>
                      <a:pt x="0" y="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43"/>
                      <a:pt x="27" y="70"/>
                      <a:pt x="60" y="70"/>
                    </a:cubicBezTo>
                    <a:cubicBezTo>
                      <a:pt x="93" y="70"/>
                      <a:pt x="120" y="43"/>
                      <a:pt x="120" y="10"/>
                    </a:cubicBezTo>
                    <a:cubicBezTo>
                      <a:pt x="120" y="0"/>
                      <a:pt x="120" y="0"/>
                      <a:pt x="12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400">
                  <a:cs typeface="+mn-ea"/>
                  <a:sym typeface="+mn-lt"/>
                </a:endParaRPr>
              </a:p>
            </p:txBody>
          </p:sp>
          <p:sp>
            <p:nvSpPr>
              <p:cNvPr id="102" name="Freeform 76"/>
              <p:cNvSpPr/>
              <p:nvPr/>
            </p:nvSpPr>
            <p:spPr bwMode="auto">
              <a:xfrm flipH="1">
                <a:off x="7161880" y="4117494"/>
                <a:ext cx="349250" cy="290513"/>
              </a:xfrm>
              <a:custGeom>
                <a:avLst/>
                <a:gdLst>
                  <a:gd name="T0" fmla="*/ 60 w 90"/>
                  <a:gd name="T1" fmla="*/ 45 h 75"/>
                  <a:gd name="T2" fmla="*/ 60 w 90"/>
                  <a:gd name="T3" fmla="*/ 0 h 75"/>
                  <a:gd name="T4" fmla="*/ 0 w 90"/>
                  <a:gd name="T5" fmla="*/ 0 h 75"/>
                  <a:gd name="T6" fmla="*/ 0 w 90"/>
                  <a:gd name="T7" fmla="*/ 75 h 75"/>
                  <a:gd name="T8" fmla="*/ 90 w 90"/>
                  <a:gd name="T9" fmla="*/ 75 h 75"/>
                  <a:gd name="T10" fmla="*/ 60 w 90"/>
                  <a:gd name="T11" fmla="*/ 4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0" h="75">
                    <a:moveTo>
                      <a:pt x="60" y="45"/>
                    </a:moveTo>
                    <a:cubicBezTo>
                      <a:pt x="60" y="0"/>
                      <a:pt x="60" y="0"/>
                      <a:pt x="6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90" y="75"/>
                      <a:pt x="90" y="75"/>
                      <a:pt x="90" y="75"/>
                    </a:cubicBezTo>
                    <a:cubicBezTo>
                      <a:pt x="73" y="75"/>
                      <a:pt x="60" y="61"/>
                      <a:pt x="60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40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03" name="Group 77"/>
          <p:cNvGrpSpPr/>
          <p:nvPr/>
        </p:nvGrpSpPr>
        <p:grpSpPr>
          <a:xfrm>
            <a:off x="3972704" y="2047777"/>
            <a:ext cx="509761" cy="3119463"/>
            <a:chOff x="4350352" y="2210578"/>
            <a:chExt cx="509757" cy="3119848"/>
          </a:xfrm>
          <a:solidFill>
            <a:srgbClr val="D9D9D9"/>
          </a:solidFill>
        </p:grpSpPr>
        <p:sp>
          <p:nvSpPr>
            <p:cNvPr id="104" name="Rectangle 78"/>
            <p:cNvSpPr>
              <a:spLocks noChangeArrowheads="1"/>
            </p:cNvSpPr>
            <p:nvPr/>
          </p:nvSpPr>
          <p:spPr bwMode="auto">
            <a:xfrm>
              <a:off x="4350352" y="3773130"/>
              <a:ext cx="509757" cy="70069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105" name="Rectangle 79"/>
            <p:cNvSpPr>
              <a:spLocks noChangeArrowheads="1"/>
            </p:cNvSpPr>
            <p:nvPr/>
          </p:nvSpPr>
          <p:spPr bwMode="auto">
            <a:xfrm>
              <a:off x="4350352" y="2974337"/>
              <a:ext cx="509757" cy="78127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106" name="Freeform 80"/>
            <p:cNvSpPr/>
            <p:nvPr/>
          </p:nvSpPr>
          <p:spPr bwMode="auto">
            <a:xfrm>
              <a:off x="4350352" y="4491343"/>
              <a:ext cx="509757" cy="839083"/>
            </a:xfrm>
            <a:custGeom>
              <a:avLst/>
              <a:gdLst>
                <a:gd name="T0" fmla="*/ 0 w 120"/>
                <a:gd name="T1" fmla="*/ 0 h 202"/>
                <a:gd name="T2" fmla="*/ 0 w 120"/>
                <a:gd name="T3" fmla="*/ 142 h 202"/>
                <a:gd name="T4" fmla="*/ 60 w 120"/>
                <a:gd name="T5" fmla="*/ 202 h 202"/>
                <a:gd name="T6" fmla="*/ 120 w 120"/>
                <a:gd name="T7" fmla="*/ 142 h 202"/>
                <a:gd name="T8" fmla="*/ 120 w 120"/>
                <a:gd name="T9" fmla="*/ 0 h 202"/>
                <a:gd name="T10" fmla="*/ 0 w 120"/>
                <a:gd name="T11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202">
                  <a:moveTo>
                    <a:pt x="0" y="0"/>
                  </a:moveTo>
                  <a:cubicBezTo>
                    <a:pt x="0" y="142"/>
                    <a:pt x="0" y="142"/>
                    <a:pt x="0" y="142"/>
                  </a:cubicBezTo>
                  <a:cubicBezTo>
                    <a:pt x="0" y="175"/>
                    <a:pt x="27" y="202"/>
                    <a:pt x="60" y="202"/>
                  </a:cubicBezTo>
                  <a:cubicBezTo>
                    <a:pt x="93" y="202"/>
                    <a:pt x="120" y="175"/>
                    <a:pt x="120" y="142"/>
                  </a:cubicBezTo>
                  <a:cubicBezTo>
                    <a:pt x="120" y="0"/>
                    <a:pt x="120" y="0"/>
                    <a:pt x="120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107" name="Freeform 81"/>
            <p:cNvSpPr/>
            <p:nvPr/>
          </p:nvSpPr>
          <p:spPr bwMode="auto">
            <a:xfrm>
              <a:off x="4350352" y="2210578"/>
              <a:ext cx="509757" cy="747991"/>
            </a:xfrm>
            <a:custGeom>
              <a:avLst/>
              <a:gdLst>
                <a:gd name="T0" fmla="*/ 120 w 120"/>
                <a:gd name="T1" fmla="*/ 180 h 180"/>
                <a:gd name="T2" fmla="*/ 120 w 120"/>
                <a:gd name="T3" fmla="*/ 60 h 180"/>
                <a:gd name="T4" fmla="*/ 60 w 120"/>
                <a:gd name="T5" fmla="*/ 0 h 180"/>
                <a:gd name="T6" fmla="*/ 0 w 120"/>
                <a:gd name="T7" fmla="*/ 60 h 180"/>
                <a:gd name="T8" fmla="*/ 0 w 120"/>
                <a:gd name="T9" fmla="*/ 180 h 180"/>
                <a:gd name="T10" fmla="*/ 120 w 120"/>
                <a:gd name="T11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180">
                  <a:moveTo>
                    <a:pt x="120" y="180"/>
                  </a:moveTo>
                  <a:cubicBezTo>
                    <a:pt x="120" y="60"/>
                    <a:pt x="120" y="60"/>
                    <a:pt x="120" y="60"/>
                  </a:cubicBez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180"/>
                    <a:pt x="0" y="180"/>
                    <a:pt x="0" y="180"/>
                  </a:cubicBezTo>
                  <a:lnTo>
                    <a:pt x="120" y="1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</p:grpSp>
      <p:grpSp>
        <p:nvGrpSpPr>
          <p:cNvPr id="108" name="Group 82"/>
          <p:cNvGrpSpPr/>
          <p:nvPr/>
        </p:nvGrpSpPr>
        <p:grpSpPr>
          <a:xfrm>
            <a:off x="3843360" y="2047778"/>
            <a:ext cx="764937" cy="3119461"/>
            <a:chOff x="4221011" y="2210578"/>
            <a:chExt cx="764932" cy="3119846"/>
          </a:xfrm>
          <a:solidFill>
            <a:schemeClr val="accent1"/>
          </a:solidFill>
        </p:grpSpPr>
        <p:sp>
          <p:nvSpPr>
            <p:cNvPr id="109" name="Rectangle 83"/>
            <p:cNvSpPr>
              <a:spLocks noChangeArrowheads="1"/>
            </p:cNvSpPr>
            <p:nvPr/>
          </p:nvSpPr>
          <p:spPr bwMode="auto">
            <a:xfrm>
              <a:off x="4348600" y="2508374"/>
              <a:ext cx="509757" cy="255160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110" name="Freeform 89"/>
            <p:cNvSpPr/>
            <p:nvPr/>
          </p:nvSpPr>
          <p:spPr bwMode="auto">
            <a:xfrm>
              <a:off x="4348601" y="2210578"/>
              <a:ext cx="509756" cy="297796"/>
            </a:xfrm>
            <a:custGeom>
              <a:avLst/>
              <a:gdLst>
                <a:gd name="T0" fmla="*/ 120 w 120"/>
                <a:gd name="T1" fmla="*/ 60 h 69"/>
                <a:gd name="T2" fmla="*/ 60 w 120"/>
                <a:gd name="T3" fmla="*/ 0 h 69"/>
                <a:gd name="T4" fmla="*/ 0 w 120"/>
                <a:gd name="T5" fmla="*/ 60 h 69"/>
                <a:gd name="T6" fmla="*/ 0 w 120"/>
                <a:gd name="T7" fmla="*/ 69 h 69"/>
                <a:gd name="T8" fmla="*/ 120 w 120"/>
                <a:gd name="T9" fmla="*/ 69 h 69"/>
                <a:gd name="T10" fmla="*/ 120 w 120"/>
                <a:gd name="T11" fmla="*/ 6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69">
                  <a:moveTo>
                    <a:pt x="120" y="60"/>
                  </a:move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120" y="69"/>
                    <a:pt x="120" y="69"/>
                    <a:pt x="120" y="69"/>
                  </a:cubicBezTo>
                  <a:lnTo>
                    <a:pt x="120" y="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grpSp>
          <p:nvGrpSpPr>
            <p:cNvPr id="111" name="Group 90"/>
            <p:cNvGrpSpPr/>
            <p:nvPr/>
          </p:nvGrpSpPr>
          <p:grpSpPr>
            <a:xfrm>
              <a:off x="4221011" y="5009856"/>
              <a:ext cx="764932" cy="320568"/>
              <a:chOff x="7812240" y="4117494"/>
              <a:chExt cx="693213" cy="290513"/>
            </a:xfrm>
            <a:grpFill/>
          </p:grpSpPr>
          <p:sp>
            <p:nvSpPr>
              <p:cNvPr id="112" name="Freeform 99"/>
              <p:cNvSpPr/>
              <p:nvPr/>
            </p:nvSpPr>
            <p:spPr bwMode="auto">
              <a:xfrm>
                <a:off x="8156203" y="4117494"/>
                <a:ext cx="349250" cy="290513"/>
              </a:xfrm>
              <a:custGeom>
                <a:avLst/>
                <a:gdLst>
                  <a:gd name="T0" fmla="*/ 60 w 90"/>
                  <a:gd name="T1" fmla="*/ 45 h 75"/>
                  <a:gd name="T2" fmla="*/ 60 w 90"/>
                  <a:gd name="T3" fmla="*/ 0 h 75"/>
                  <a:gd name="T4" fmla="*/ 0 w 90"/>
                  <a:gd name="T5" fmla="*/ 0 h 75"/>
                  <a:gd name="T6" fmla="*/ 0 w 90"/>
                  <a:gd name="T7" fmla="*/ 75 h 75"/>
                  <a:gd name="T8" fmla="*/ 90 w 90"/>
                  <a:gd name="T9" fmla="*/ 75 h 75"/>
                  <a:gd name="T10" fmla="*/ 60 w 90"/>
                  <a:gd name="T11" fmla="*/ 4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0" h="75">
                    <a:moveTo>
                      <a:pt x="60" y="45"/>
                    </a:moveTo>
                    <a:cubicBezTo>
                      <a:pt x="60" y="0"/>
                      <a:pt x="60" y="0"/>
                      <a:pt x="6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90" y="75"/>
                      <a:pt x="90" y="75"/>
                      <a:pt x="90" y="75"/>
                    </a:cubicBezTo>
                    <a:cubicBezTo>
                      <a:pt x="73" y="75"/>
                      <a:pt x="60" y="61"/>
                      <a:pt x="60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400">
                  <a:cs typeface="+mn-ea"/>
                  <a:sym typeface="+mn-lt"/>
                </a:endParaRPr>
              </a:p>
            </p:txBody>
          </p:sp>
          <p:sp>
            <p:nvSpPr>
              <p:cNvPr id="113" name="Freeform 104"/>
              <p:cNvSpPr/>
              <p:nvPr/>
            </p:nvSpPr>
            <p:spPr bwMode="auto">
              <a:xfrm>
                <a:off x="7929453" y="4134957"/>
                <a:ext cx="460375" cy="273050"/>
              </a:xfrm>
              <a:custGeom>
                <a:avLst/>
                <a:gdLst>
                  <a:gd name="T0" fmla="*/ 0 w 120"/>
                  <a:gd name="T1" fmla="*/ 0 h 70"/>
                  <a:gd name="T2" fmla="*/ 0 w 120"/>
                  <a:gd name="T3" fmla="*/ 10 h 70"/>
                  <a:gd name="T4" fmla="*/ 60 w 120"/>
                  <a:gd name="T5" fmla="*/ 70 h 70"/>
                  <a:gd name="T6" fmla="*/ 120 w 120"/>
                  <a:gd name="T7" fmla="*/ 10 h 70"/>
                  <a:gd name="T8" fmla="*/ 120 w 120"/>
                  <a:gd name="T9" fmla="*/ 0 h 70"/>
                  <a:gd name="T10" fmla="*/ 0 w 120"/>
                  <a:gd name="T11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0" h="70">
                    <a:moveTo>
                      <a:pt x="0" y="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43"/>
                      <a:pt x="27" y="70"/>
                      <a:pt x="60" y="70"/>
                    </a:cubicBezTo>
                    <a:cubicBezTo>
                      <a:pt x="93" y="70"/>
                      <a:pt x="120" y="43"/>
                      <a:pt x="120" y="10"/>
                    </a:cubicBezTo>
                    <a:cubicBezTo>
                      <a:pt x="120" y="0"/>
                      <a:pt x="120" y="0"/>
                      <a:pt x="12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400">
                  <a:cs typeface="+mn-ea"/>
                  <a:sym typeface="+mn-lt"/>
                </a:endParaRPr>
              </a:p>
            </p:txBody>
          </p:sp>
          <p:sp>
            <p:nvSpPr>
              <p:cNvPr id="114" name="Freeform 105"/>
              <p:cNvSpPr/>
              <p:nvPr/>
            </p:nvSpPr>
            <p:spPr bwMode="auto">
              <a:xfrm flipH="1">
                <a:off x="7812240" y="4117494"/>
                <a:ext cx="349250" cy="290513"/>
              </a:xfrm>
              <a:custGeom>
                <a:avLst/>
                <a:gdLst>
                  <a:gd name="T0" fmla="*/ 60 w 90"/>
                  <a:gd name="T1" fmla="*/ 45 h 75"/>
                  <a:gd name="T2" fmla="*/ 60 w 90"/>
                  <a:gd name="T3" fmla="*/ 0 h 75"/>
                  <a:gd name="T4" fmla="*/ 0 w 90"/>
                  <a:gd name="T5" fmla="*/ 0 h 75"/>
                  <a:gd name="T6" fmla="*/ 0 w 90"/>
                  <a:gd name="T7" fmla="*/ 75 h 75"/>
                  <a:gd name="T8" fmla="*/ 90 w 90"/>
                  <a:gd name="T9" fmla="*/ 75 h 75"/>
                  <a:gd name="T10" fmla="*/ 60 w 90"/>
                  <a:gd name="T11" fmla="*/ 4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0" h="75">
                    <a:moveTo>
                      <a:pt x="60" y="45"/>
                    </a:moveTo>
                    <a:cubicBezTo>
                      <a:pt x="60" y="0"/>
                      <a:pt x="60" y="0"/>
                      <a:pt x="6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90" y="75"/>
                      <a:pt x="90" y="75"/>
                      <a:pt x="90" y="75"/>
                    </a:cubicBezTo>
                    <a:cubicBezTo>
                      <a:pt x="73" y="75"/>
                      <a:pt x="60" y="61"/>
                      <a:pt x="60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40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15" name="Group 106"/>
          <p:cNvGrpSpPr/>
          <p:nvPr/>
        </p:nvGrpSpPr>
        <p:grpSpPr>
          <a:xfrm>
            <a:off x="4693858" y="2047777"/>
            <a:ext cx="509761" cy="3119463"/>
            <a:chOff x="5071502" y="2210578"/>
            <a:chExt cx="509757" cy="3119848"/>
          </a:xfrm>
          <a:solidFill>
            <a:schemeClr val="bg2">
              <a:lumMod val="75000"/>
            </a:schemeClr>
          </a:solidFill>
        </p:grpSpPr>
        <p:sp>
          <p:nvSpPr>
            <p:cNvPr id="116" name="Rectangle 107"/>
            <p:cNvSpPr>
              <a:spLocks noChangeArrowheads="1"/>
            </p:cNvSpPr>
            <p:nvPr/>
          </p:nvSpPr>
          <p:spPr bwMode="auto">
            <a:xfrm>
              <a:off x="5071502" y="3773130"/>
              <a:ext cx="509757" cy="70069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117" name="Rectangle 108"/>
            <p:cNvSpPr>
              <a:spLocks noChangeArrowheads="1"/>
            </p:cNvSpPr>
            <p:nvPr/>
          </p:nvSpPr>
          <p:spPr bwMode="auto">
            <a:xfrm>
              <a:off x="5071502" y="2974337"/>
              <a:ext cx="509757" cy="78127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118" name="Freeform 109"/>
            <p:cNvSpPr/>
            <p:nvPr/>
          </p:nvSpPr>
          <p:spPr bwMode="auto">
            <a:xfrm>
              <a:off x="5071502" y="4491343"/>
              <a:ext cx="509757" cy="839083"/>
            </a:xfrm>
            <a:custGeom>
              <a:avLst/>
              <a:gdLst>
                <a:gd name="T0" fmla="*/ 0 w 120"/>
                <a:gd name="T1" fmla="*/ 0 h 202"/>
                <a:gd name="T2" fmla="*/ 0 w 120"/>
                <a:gd name="T3" fmla="*/ 142 h 202"/>
                <a:gd name="T4" fmla="*/ 60 w 120"/>
                <a:gd name="T5" fmla="*/ 202 h 202"/>
                <a:gd name="T6" fmla="*/ 120 w 120"/>
                <a:gd name="T7" fmla="*/ 142 h 202"/>
                <a:gd name="T8" fmla="*/ 120 w 120"/>
                <a:gd name="T9" fmla="*/ 0 h 202"/>
                <a:gd name="T10" fmla="*/ 0 w 120"/>
                <a:gd name="T11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202">
                  <a:moveTo>
                    <a:pt x="0" y="0"/>
                  </a:moveTo>
                  <a:cubicBezTo>
                    <a:pt x="0" y="142"/>
                    <a:pt x="0" y="142"/>
                    <a:pt x="0" y="142"/>
                  </a:cubicBezTo>
                  <a:cubicBezTo>
                    <a:pt x="0" y="175"/>
                    <a:pt x="27" y="202"/>
                    <a:pt x="60" y="202"/>
                  </a:cubicBezTo>
                  <a:cubicBezTo>
                    <a:pt x="93" y="202"/>
                    <a:pt x="120" y="175"/>
                    <a:pt x="120" y="142"/>
                  </a:cubicBezTo>
                  <a:cubicBezTo>
                    <a:pt x="120" y="0"/>
                    <a:pt x="120" y="0"/>
                    <a:pt x="120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119" name="Freeform 110"/>
            <p:cNvSpPr/>
            <p:nvPr/>
          </p:nvSpPr>
          <p:spPr bwMode="auto">
            <a:xfrm>
              <a:off x="5071502" y="2210578"/>
              <a:ext cx="509757" cy="747991"/>
            </a:xfrm>
            <a:custGeom>
              <a:avLst/>
              <a:gdLst>
                <a:gd name="T0" fmla="*/ 120 w 120"/>
                <a:gd name="T1" fmla="*/ 180 h 180"/>
                <a:gd name="T2" fmla="*/ 120 w 120"/>
                <a:gd name="T3" fmla="*/ 60 h 180"/>
                <a:gd name="T4" fmla="*/ 60 w 120"/>
                <a:gd name="T5" fmla="*/ 0 h 180"/>
                <a:gd name="T6" fmla="*/ 0 w 120"/>
                <a:gd name="T7" fmla="*/ 60 h 180"/>
                <a:gd name="T8" fmla="*/ 0 w 120"/>
                <a:gd name="T9" fmla="*/ 180 h 180"/>
                <a:gd name="T10" fmla="*/ 120 w 120"/>
                <a:gd name="T11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180">
                  <a:moveTo>
                    <a:pt x="120" y="180"/>
                  </a:moveTo>
                  <a:cubicBezTo>
                    <a:pt x="120" y="60"/>
                    <a:pt x="120" y="60"/>
                    <a:pt x="120" y="60"/>
                  </a:cubicBez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180"/>
                    <a:pt x="0" y="180"/>
                    <a:pt x="0" y="180"/>
                  </a:cubicBezTo>
                  <a:lnTo>
                    <a:pt x="120" y="1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</p:grpSp>
      <p:sp>
        <p:nvSpPr>
          <p:cNvPr id="120" name="Freeform 113"/>
          <p:cNvSpPr/>
          <p:nvPr/>
        </p:nvSpPr>
        <p:spPr bwMode="auto">
          <a:xfrm>
            <a:off x="4689268" y="3113666"/>
            <a:ext cx="509592" cy="298415"/>
          </a:xfrm>
          <a:custGeom>
            <a:avLst/>
            <a:gdLst>
              <a:gd name="T0" fmla="*/ 509756 w 120"/>
              <a:gd name="T1" fmla="*/ 258953 h 69"/>
              <a:gd name="T2" fmla="*/ 254878 w 120"/>
              <a:gd name="T3" fmla="*/ 0 h 69"/>
              <a:gd name="T4" fmla="*/ 0 w 120"/>
              <a:gd name="T5" fmla="*/ 258953 h 69"/>
              <a:gd name="T6" fmla="*/ 0 w 120"/>
              <a:gd name="T7" fmla="*/ 297796 h 69"/>
              <a:gd name="T8" fmla="*/ 509756 w 120"/>
              <a:gd name="T9" fmla="*/ 297796 h 69"/>
              <a:gd name="T10" fmla="*/ 509756 w 120"/>
              <a:gd name="T11" fmla="*/ 258953 h 6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20" h="69">
                <a:moveTo>
                  <a:pt x="120" y="60"/>
                </a:moveTo>
                <a:cubicBezTo>
                  <a:pt x="120" y="27"/>
                  <a:pt x="93" y="0"/>
                  <a:pt x="60" y="0"/>
                </a:cubicBezTo>
                <a:cubicBezTo>
                  <a:pt x="27" y="0"/>
                  <a:pt x="0" y="27"/>
                  <a:pt x="0" y="60"/>
                </a:cubicBezTo>
                <a:cubicBezTo>
                  <a:pt x="0" y="69"/>
                  <a:pt x="0" y="69"/>
                  <a:pt x="0" y="69"/>
                </a:cubicBezTo>
                <a:cubicBezTo>
                  <a:pt x="120" y="69"/>
                  <a:pt x="120" y="69"/>
                  <a:pt x="120" y="69"/>
                </a:cubicBezTo>
                <a:lnTo>
                  <a:pt x="120" y="60"/>
                </a:lnTo>
                <a:close/>
              </a:path>
            </a:pathLst>
          </a:custGeom>
          <a:solidFill>
            <a:schemeClr val="tx1">
              <a:alpha val="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1429" tIns="45715" rIns="91429" bIns="45715"/>
          <a:lstStyle/>
          <a:p>
            <a:endParaRPr lang="zh-CN" altLang="en-US" sz="2400">
              <a:cs typeface="+mn-ea"/>
              <a:sym typeface="+mn-lt"/>
            </a:endParaRPr>
          </a:p>
        </p:txBody>
      </p:sp>
      <p:grpSp>
        <p:nvGrpSpPr>
          <p:cNvPr id="121" name="Group 3"/>
          <p:cNvGrpSpPr/>
          <p:nvPr/>
        </p:nvGrpSpPr>
        <p:grpSpPr>
          <a:xfrm>
            <a:off x="4564516" y="3158169"/>
            <a:ext cx="764937" cy="2009067"/>
            <a:chOff x="4288499" y="3130610"/>
            <a:chExt cx="764932" cy="2009314"/>
          </a:xfrm>
          <a:solidFill>
            <a:schemeClr val="accent2"/>
          </a:solidFill>
        </p:grpSpPr>
        <p:sp>
          <p:nvSpPr>
            <p:cNvPr id="122" name="Rectangle 112"/>
            <p:cNvSpPr>
              <a:spLocks noChangeArrowheads="1"/>
            </p:cNvSpPr>
            <p:nvPr/>
          </p:nvSpPr>
          <p:spPr bwMode="auto">
            <a:xfrm>
              <a:off x="4416086" y="3428406"/>
              <a:ext cx="509757" cy="1441073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123" name="Freeform 114"/>
            <p:cNvSpPr/>
            <p:nvPr/>
          </p:nvSpPr>
          <p:spPr bwMode="auto">
            <a:xfrm>
              <a:off x="4416086" y="3130610"/>
              <a:ext cx="509756" cy="297796"/>
            </a:xfrm>
            <a:custGeom>
              <a:avLst/>
              <a:gdLst>
                <a:gd name="T0" fmla="*/ 120 w 120"/>
                <a:gd name="T1" fmla="*/ 60 h 69"/>
                <a:gd name="T2" fmla="*/ 60 w 120"/>
                <a:gd name="T3" fmla="*/ 0 h 69"/>
                <a:gd name="T4" fmla="*/ 0 w 120"/>
                <a:gd name="T5" fmla="*/ 60 h 69"/>
                <a:gd name="T6" fmla="*/ 0 w 120"/>
                <a:gd name="T7" fmla="*/ 69 h 69"/>
                <a:gd name="T8" fmla="*/ 120 w 120"/>
                <a:gd name="T9" fmla="*/ 69 h 69"/>
                <a:gd name="T10" fmla="*/ 120 w 120"/>
                <a:gd name="T11" fmla="*/ 6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69">
                  <a:moveTo>
                    <a:pt x="120" y="60"/>
                  </a:move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120" y="69"/>
                    <a:pt x="120" y="69"/>
                    <a:pt x="120" y="69"/>
                  </a:cubicBezTo>
                  <a:lnTo>
                    <a:pt x="120" y="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grpSp>
          <p:nvGrpSpPr>
            <p:cNvPr id="124" name="Group 115"/>
            <p:cNvGrpSpPr/>
            <p:nvPr/>
          </p:nvGrpSpPr>
          <p:grpSpPr>
            <a:xfrm>
              <a:off x="4288499" y="4819356"/>
              <a:ext cx="764932" cy="320568"/>
              <a:chOff x="8465776" y="4117494"/>
              <a:chExt cx="693213" cy="290513"/>
            </a:xfrm>
            <a:grpFill/>
          </p:grpSpPr>
          <p:sp>
            <p:nvSpPr>
              <p:cNvPr id="125" name="Freeform 116"/>
              <p:cNvSpPr/>
              <p:nvPr/>
            </p:nvSpPr>
            <p:spPr bwMode="auto">
              <a:xfrm>
                <a:off x="8809739" y="4117494"/>
                <a:ext cx="349250" cy="290513"/>
              </a:xfrm>
              <a:custGeom>
                <a:avLst/>
                <a:gdLst>
                  <a:gd name="T0" fmla="*/ 60 w 90"/>
                  <a:gd name="T1" fmla="*/ 45 h 75"/>
                  <a:gd name="T2" fmla="*/ 60 w 90"/>
                  <a:gd name="T3" fmla="*/ 0 h 75"/>
                  <a:gd name="T4" fmla="*/ 0 w 90"/>
                  <a:gd name="T5" fmla="*/ 0 h 75"/>
                  <a:gd name="T6" fmla="*/ 0 w 90"/>
                  <a:gd name="T7" fmla="*/ 75 h 75"/>
                  <a:gd name="T8" fmla="*/ 90 w 90"/>
                  <a:gd name="T9" fmla="*/ 75 h 75"/>
                  <a:gd name="T10" fmla="*/ 60 w 90"/>
                  <a:gd name="T11" fmla="*/ 4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0" h="75">
                    <a:moveTo>
                      <a:pt x="60" y="45"/>
                    </a:moveTo>
                    <a:cubicBezTo>
                      <a:pt x="60" y="0"/>
                      <a:pt x="60" y="0"/>
                      <a:pt x="6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90" y="75"/>
                      <a:pt x="90" y="75"/>
                      <a:pt x="90" y="75"/>
                    </a:cubicBezTo>
                    <a:cubicBezTo>
                      <a:pt x="73" y="75"/>
                      <a:pt x="60" y="61"/>
                      <a:pt x="60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400">
                  <a:cs typeface="+mn-ea"/>
                  <a:sym typeface="+mn-lt"/>
                </a:endParaRPr>
              </a:p>
            </p:txBody>
          </p:sp>
          <p:sp>
            <p:nvSpPr>
              <p:cNvPr id="126" name="Freeform 117"/>
              <p:cNvSpPr/>
              <p:nvPr/>
            </p:nvSpPr>
            <p:spPr bwMode="auto">
              <a:xfrm>
                <a:off x="8582989" y="4134957"/>
                <a:ext cx="460375" cy="273050"/>
              </a:xfrm>
              <a:custGeom>
                <a:avLst/>
                <a:gdLst>
                  <a:gd name="T0" fmla="*/ 0 w 120"/>
                  <a:gd name="T1" fmla="*/ 0 h 70"/>
                  <a:gd name="T2" fmla="*/ 0 w 120"/>
                  <a:gd name="T3" fmla="*/ 10 h 70"/>
                  <a:gd name="T4" fmla="*/ 60 w 120"/>
                  <a:gd name="T5" fmla="*/ 70 h 70"/>
                  <a:gd name="T6" fmla="*/ 120 w 120"/>
                  <a:gd name="T7" fmla="*/ 10 h 70"/>
                  <a:gd name="T8" fmla="*/ 120 w 120"/>
                  <a:gd name="T9" fmla="*/ 0 h 70"/>
                  <a:gd name="T10" fmla="*/ 0 w 120"/>
                  <a:gd name="T11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0" h="70">
                    <a:moveTo>
                      <a:pt x="0" y="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43"/>
                      <a:pt x="27" y="70"/>
                      <a:pt x="60" y="70"/>
                    </a:cubicBezTo>
                    <a:cubicBezTo>
                      <a:pt x="93" y="70"/>
                      <a:pt x="120" y="43"/>
                      <a:pt x="120" y="10"/>
                    </a:cubicBezTo>
                    <a:cubicBezTo>
                      <a:pt x="120" y="0"/>
                      <a:pt x="120" y="0"/>
                      <a:pt x="12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400">
                  <a:cs typeface="+mn-ea"/>
                  <a:sym typeface="+mn-lt"/>
                </a:endParaRPr>
              </a:p>
            </p:txBody>
          </p:sp>
          <p:sp>
            <p:nvSpPr>
              <p:cNvPr id="127" name="Freeform 118"/>
              <p:cNvSpPr/>
              <p:nvPr/>
            </p:nvSpPr>
            <p:spPr bwMode="auto">
              <a:xfrm flipH="1">
                <a:off x="8465776" y="4117494"/>
                <a:ext cx="349250" cy="290513"/>
              </a:xfrm>
              <a:custGeom>
                <a:avLst/>
                <a:gdLst>
                  <a:gd name="T0" fmla="*/ 60 w 90"/>
                  <a:gd name="T1" fmla="*/ 45 h 75"/>
                  <a:gd name="T2" fmla="*/ 60 w 90"/>
                  <a:gd name="T3" fmla="*/ 0 h 75"/>
                  <a:gd name="T4" fmla="*/ 0 w 90"/>
                  <a:gd name="T5" fmla="*/ 0 h 75"/>
                  <a:gd name="T6" fmla="*/ 0 w 90"/>
                  <a:gd name="T7" fmla="*/ 75 h 75"/>
                  <a:gd name="T8" fmla="*/ 90 w 90"/>
                  <a:gd name="T9" fmla="*/ 75 h 75"/>
                  <a:gd name="T10" fmla="*/ 60 w 90"/>
                  <a:gd name="T11" fmla="*/ 4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0" h="75">
                    <a:moveTo>
                      <a:pt x="60" y="45"/>
                    </a:moveTo>
                    <a:cubicBezTo>
                      <a:pt x="60" y="0"/>
                      <a:pt x="60" y="0"/>
                      <a:pt x="6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90" y="75"/>
                      <a:pt x="90" y="75"/>
                      <a:pt x="90" y="75"/>
                    </a:cubicBezTo>
                    <a:cubicBezTo>
                      <a:pt x="73" y="75"/>
                      <a:pt x="60" y="61"/>
                      <a:pt x="60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40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28" name="Group 119"/>
          <p:cNvGrpSpPr/>
          <p:nvPr/>
        </p:nvGrpSpPr>
        <p:grpSpPr>
          <a:xfrm>
            <a:off x="5413260" y="2047777"/>
            <a:ext cx="509761" cy="3119463"/>
            <a:chOff x="5790899" y="2210578"/>
            <a:chExt cx="509757" cy="3119848"/>
          </a:xfrm>
          <a:solidFill>
            <a:schemeClr val="bg2">
              <a:lumMod val="75000"/>
            </a:schemeClr>
          </a:solidFill>
        </p:grpSpPr>
        <p:sp>
          <p:nvSpPr>
            <p:cNvPr id="129" name="Rectangle 120"/>
            <p:cNvSpPr>
              <a:spLocks noChangeArrowheads="1"/>
            </p:cNvSpPr>
            <p:nvPr/>
          </p:nvSpPr>
          <p:spPr bwMode="auto">
            <a:xfrm>
              <a:off x="5790899" y="3773130"/>
              <a:ext cx="509757" cy="70069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130" name="Rectangle 121"/>
            <p:cNvSpPr>
              <a:spLocks noChangeArrowheads="1"/>
            </p:cNvSpPr>
            <p:nvPr/>
          </p:nvSpPr>
          <p:spPr bwMode="auto">
            <a:xfrm>
              <a:off x="5790899" y="2974337"/>
              <a:ext cx="509757" cy="78127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131" name="Freeform 122"/>
            <p:cNvSpPr/>
            <p:nvPr/>
          </p:nvSpPr>
          <p:spPr bwMode="auto">
            <a:xfrm>
              <a:off x="5790899" y="4491343"/>
              <a:ext cx="509757" cy="839083"/>
            </a:xfrm>
            <a:custGeom>
              <a:avLst/>
              <a:gdLst>
                <a:gd name="T0" fmla="*/ 0 w 120"/>
                <a:gd name="T1" fmla="*/ 0 h 202"/>
                <a:gd name="T2" fmla="*/ 0 w 120"/>
                <a:gd name="T3" fmla="*/ 142 h 202"/>
                <a:gd name="T4" fmla="*/ 60 w 120"/>
                <a:gd name="T5" fmla="*/ 202 h 202"/>
                <a:gd name="T6" fmla="*/ 120 w 120"/>
                <a:gd name="T7" fmla="*/ 142 h 202"/>
                <a:gd name="T8" fmla="*/ 120 w 120"/>
                <a:gd name="T9" fmla="*/ 0 h 202"/>
                <a:gd name="T10" fmla="*/ 0 w 120"/>
                <a:gd name="T11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202">
                  <a:moveTo>
                    <a:pt x="0" y="0"/>
                  </a:moveTo>
                  <a:cubicBezTo>
                    <a:pt x="0" y="142"/>
                    <a:pt x="0" y="142"/>
                    <a:pt x="0" y="142"/>
                  </a:cubicBezTo>
                  <a:cubicBezTo>
                    <a:pt x="0" y="175"/>
                    <a:pt x="27" y="202"/>
                    <a:pt x="60" y="202"/>
                  </a:cubicBezTo>
                  <a:cubicBezTo>
                    <a:pt x="93" y="202"/>
                    <a:pt x="120" y="175"/>
                    <a:pt x="120" y="142"/>
                  </a:cubicBezTo>
                  <a:cubicBezTo>
                    <a:pt x="120" y="0"/>
                    <a:pt x="120" y="0"/>
                    <a:pt x="120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132" name="Freeform 123"/>
            <p:cNvSpPr/>
            <p:nvPr/>
          </p:nvSpPr>
          <p:spPr bwMode="auto">
            <a:xfrm>
              <a:off x="5790899" y="2210578"/>
              <a:ext cx="509757" cy="747991"/>
            </a:xfrm>
            <a:custGeom>
              <a:avLst/>
              <a:gdLst>
                <a:gd name="T0" fmla="*/ 120 w 120"/>
                <a:gd name="T1" fmla="*/ 180 h 180"/>
                <a:gd name="T2" fmla="*/ 120 w 120"/>
                <a:gd name="T3" fmla="*/ 60 h 180"/>
                <a:gd name="T4" fmla="*/ 60 w 120"/>
                <a:gd name="T5" fmla="*/ 0 h 180"/>
                <a:gd name="T6" fmla="*/ 0 w 120"/>
                <a:gd name="T7" fmla="*/ 60 h 180"/>
                <a:gd name="T8" fmla="*/ 0 w 120"/>
                <a:gd name="T9" fmla="*/ 180 h 180"/>
                <a:gd name="T10" fmla="*/ 120 w 120"/>
                <a:gd name="T11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180">
                  <a:moveTo>
                    <a:pt x="120" y="180"/>
                  </a:moveTo>
                  <a:cubicBezTo>
                    <a:pt x="120" y="60"/>
                    <a:pt x="120" y="60"/>
                    <a:pt x="120" y="60"/>
                  </a:cubicBez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180"/>
                    <a:pt x="0" y="180"/>
                    <a:pt x="0" y="180"/>
                  </a:cubicBezTo>
                  <a:lnTo>
                    <a:pt x="120" y="1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</p:grpSp>
      <p:sp>
        <p:nvSpPr>
          <p:cNvPr id="133" name="Freeform 126"/>
          <p:cNvSpPr/>
          <p:nvPr/>
        </p:nvSpPr>
        <p:spPr bwMode="auto">
          <a:xfrm>
            <a:off x="5408410" y="2469221"/>
            <a:ext cx="509589" cy="298415"/>
          </a:xfrm>
          <a:custGeom>
            <a:avLst/>
            <a:gdLst>
              <a:gd name="T0" fmla="*/ 509756 w 120"/>
              <a:gd name="T1" fmla="*/ 258953 h 69"/>
              <a:gd name="T2" fmla="*/ 254878 w 120"/>
              <a:gd name="T3" fmla="*/ 0 h 69"/>
              <a:gd name="T4" fmla="*/ 0 w 120"/>
              <a:gd name="T5" fmla="*/ 258953 h 69"/>
              <a:gd name="T6" fmla="*/ 0 w 120"/>
              <a:gd name="T7" fmla="*/ 297796 h 69"/>
              <a:gd name="T8" fmla="*/ 509756 w 120"/>
              <a:gd name="T9" fmla="*/ 297796 h 69"/>
              <a:gd name="T10" fmla="*/ 509756 w 120"/>
              <a:gd name="T11" fmla="*/ 258953 h 6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20" h="69">
                <a:moveTo>
                  <a:pt x="120" y="60"/>
                </a:moveTo>
                <a:cubicBezTo>
                  <a:pt x="120" y="27"/>
                  <a:pt x="93" y="0"/>
                  <a:pt x="60" y="0"/>
                </a:cubicBezTo>
                <a:cubicBezTo>
                  <a:pt x="27" y="0"/>
                  <a:pt x="0" y="27"/>
                  <a:pt x="0" y="60"/>
                </a:cubicBezTo>
                <a:cubicBezTo>
                  <a:pt x="0" y="69"/>
                  <a:pt x="0" y="69"/>
                  <a:pt x="0" y="69"/>
                </a:cubicBezTo>
                <a:cubicBezTo>
                  <a:pt x="120" y="69"/>
                  <a:pt x="120" y="69"/>
                  <a:pt x="120" y="69"/>
                </a:cubicBezTo>
                <a:lnTo>
                  <a:pt x="120" y="60"/>
                </a:lnTo>
                <a:close/>
              </a:path>
            </a:pathLst>
          </a:custGeom>
          <a:solidFill>
            <a:schemeClr val="tx1">
              <a:alpha val="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1429" tIns="45715" rIns="91429" bIns="45715"/>
          <a:lstStyle/>
          <a:p>
            <a:endParaRPr lang="zh-CN" altLang="en-US" sz="2400">
              <a:cs typeface="+mn-ea"/>
              <a:sym typeface="+mn-lt"/>
            </a:endParaRPr>
          </a:p>
        </p:txBody>
      </p:sp>
      <p:grpSp>
        <p:nvGrpSpPr>
          <p:cNvPr id="134" name="Group 2"/>
          <p:cNvGrpSpPr/>
          <p:nvPr/>
        </p:nvGrpSpPr>
        <p:grpSpPr>
          <a:xfrm>
            <a:off x="5283918" y="2513683"/>
            <a:ext cx="764937" cy="2653556"/>
            <a:chOff x="5007896" y="2486040"/>
            <a:chExt cx="764932" cy="2653884"/>
          </a:xfrm>
          <a:solidFill>
            <a:schemeClr val="accent3"/>
          </a:solidFill>
        </p:grpSpPr>
        <p:sp>
          <p:nvSpPr>
            <p:cNvPr id="135" name="Rectangle 125"/>
            <p:cNvSpPr>
              <a:spLocks noChangeArrowheads="1"/>
            </p:cNvSpPr>
            <p:nvPr/>
          </p:nvSpPr>
          <p:spPr bwMode="auto">
            <a:xfrm>
              <a:off x="5135484" y="2768069"/>
              <a:ext cx="509757" cy="2101409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136" name="Freeform 127"/>
            <p:cNvSpPr/>
            <p:nvPr/>
          </p:nvSpPr>
          <p:spPr bwMode="auto">
            <a:xfrm>
              <a:off x="5135485" y="2486040"/>
              <a:ext cx="509756" cy="297796"/>
            </a:xfrm>
            <a:custGeom>
              <a:avLst/>
              <a:gdLst>
                <a:gd name="T0" fmla="*/ 120 w 120"/>
                <a:gd name="T1" fmla="*/ 60 h 69"/>
                <a:gd name="T2" fmla="*/ 60 w 120"/>
                <a:gd name="T3" fmla="*/ 0 h 69"/>
                <a:gd name="T4" fmla="*/ 0 w 120"/>
                <a:gd name="T5" fmla="*/ 60 h 69"/>
                <a:gd name="T6" fmla="*/ 0 w 120"/>
                <a:gd name="T7" fmla="*/ 69 h 69"/>
                <a:gd name="T8" fmla="*/ 120 w 120"/>
                <a:gd name="T9" fmla="*/ 69 h 69"/>
                <a:gd name="T10" fmla="*/ 120 w 120"/>
                <a:gd name="T11" fmla="*/ 6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69">
                  <a:moveTo>
                    <a:pt x="120" y="60"/>
                  </a:move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120" y="69"/>
                    <a:pt x="120" y="69"/>
                    <a:pt x="120" y="69"/>
                  </a:cubicBezTo>
                  <a:lnTo>
                    <a:pt x="120" y="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grpSp>
          <p:nvGrpSpPr>
            <p:cNvPr id="137" name="Group 128"/>
            <p:cNvGrpSpPr/>
            <p:nvPr/>
          </p:nvGrpSpPr>
          <p:grpSpPr>
            <a:xfrm>
              <a:off x="5007896" y="4819356"/>
              <a:ext cx="764932" cy="320568"/>
              <a:chOff x="9117724" y="4117494"/>
              <a:chExt cx="693213" cy="290513"/>
            </a:xfrm>
            <a:grpFill/>
          </p:grpSpPr>
          <p:sp>
            <p:nvSpPr>
              <p:cNvPr id="138" name="Freeform 129"/>
              <p:cNvSpPr/>
              <p:nvPr/>
            </p:nvSpPr>
            <p:spPr bwMode="auto">
              <a:xfrm>
                <a:off x="9461687" y="4117494"/>
                <a:ext cx="349250" cy="290513"/>
              </a:xfrm>
              <a:custGeom>
                <a:avLst/>
                <a:gdLst>
                  <a:gd name="T0" fmla="*/ 60 w 90"/>
                  <a:gd name="T1" fmla="*/ 45 h 75"/>
                  <a:gd name="T2" fmla="*/ 60 w 90"/>
                  <a:gd name="T3" fmla="*/ 0 h 75"/>
                  <a:gd name="T4" fmla="*/ 0 w 90"/>
                  <a:gd name="T5" fmla="*/ 0 h 75"/>
                  <a:gd name="T6" fmla="*/ 0 w 90"/>
                  <a:gd name="T7" fmla="*/ 75 h 75"/>
                  <a:gd name="T8" fmla="*/ 90 w 90"/>
                  <a:gd name="T9" fmla="*/ 75 h 75"/>
                  <a:gd name="T10" fmla="*/ 60 w 90"/>
                  <a:gd name="T11" fmla="*/ 4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0" h="75">
                    <a:moveTo>
                      <a:pt x="60" y="45"/>
                    </a:moveTo>
                    <a:cubicBezTo>
                      <a:pt x="60" y="0"/>
                      <a:pt x="60" y="0"/>
                      <a:pt x="6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90" y="75"/>
                      <a:pt x="90" y="75"/>
                      <a:pt x="90" y="75"/>
                    </a:cubicBezTo>
                    <a:cubicBezTo>
                      <a:pt x="73" y="75"/>
                      <a:pt x="60" y="61"/>
                      <a:pt x="60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400">
                  <a:cs typeface="+mn-ea"/>
                  <a:sym typeface="+mn-lt"/>
                </a:endParaRPr>
              </a:p>
            </p:txBody>
          </p:sp>
          <p:sp>
            <p:nvSpPr>
              <p:cNvPr id="139" name="Freeform 130"/>
              <p:cNvSpPr/>
              <p:nvPr/>
            </p:nvSpPr>
            <p:spPr bwMode="auto">
              <a:xfrm>
                <a:off x="9234937" y="4134957"/>
                <a:ext cx="460375" cy="273050"/>
              </a:xfrm>
              <a:custGeom>
                <a:avLst/>
                <a:gdLst>
                  <a:gd name="T0" fmla="*/ 0 w 120"/>
                  <a:gd name="T1" fmla="*/ 0 h 70"/>
                  <a:gd name="T2" fmla="*/ 0 w 120"/>
                  <a:gd name="T3" fmla="*/ 10 h 70"/>
                  <a:gd name="T4" fmla="*/ 60 w 120"/>
                  <a:gd name="T5" fmla="*/ 70 h 70"/>
                  <a:gd name="T6" fmla="*/ 120 w 120"/>
                  <a:gd name="T7" fmla="*/ 10 h 70"/>
                  <a:gd name="T8" fmla="*/ 120 w 120"/>
                  <a:gd name="T9" fmla="*/ 0 h 70"/>
                  <a:gd name="T10" fmla="*/ 0 w 120"/>
                  <a:gd name="T11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0" h="70">
                    <a:moveTo>
                      <a:pt x="0" y="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43"/>
                      <a:pt x="27" y="70"/>
                      <a:pt x="60" y="70"/>
                    </a:cubicBezTo>
                    <a:cubicBezTo>
                      <a:pt x="93" y="70"/>
                      <a:pt x="120" y="43"/>
                      <a:pt x="120" y="10"/>
                    </a:cubicBezTo>
                    <a:cubicBezTo>
                      <a:pt x="120" y="0"/>
                      <a:pt x="120" y="0"/>
                      <a:pt x="12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400">
                  <a:cs typeface="+mn-ea"/>
                  <a:sym typeface="+mn-lt"/>
                </a:endParaRPr>
              </a:p>
            </p:txBody>
          </p:sp>
          <p:sp>
            <p:nvSpPr>
              <p:cNvPr id="140" name="Freeform 131"/>
              <p:cNvSpPr/>
              <p:nvPr/>
            </p:nvSpPr>
            <p:spPr bwMode="auto">
              <a:xfrm flipH="1">
                <a:off x="9117724" y="4117494"/>
                <a:ext cx="349250" cy="290513"/>
              </a:xfrm>
              <a:custGeom>
                <a:avLst/>
                <a:gdLst>
                  <a:gd name="T0" fmla="*/ 60 w 90"/>
                  <a:gd name="T1" fmla="*/ 45 h 75"/>
                  <a:gd name="T2" fmla="*/ 60 w 90"/>
                  <a:gd name="T3" fmla="*/ 0 h 75"/>
                  <a:gd name="T4" fmla="*/ 0 w 90"/>
                  <a:gd name="T5" fmla="*/ 0 h 75"/>
                  <a:gd name="T6" fmla="*/ 0 w 90"/>
                  <a:gd name="T7" fmla="*/ 75 h 75"/>
                  <a:gd name="T8" fmla="*/ 90 w 90"/>
                  <a:gd name="T9" fmla="*/ 75 h 75"/>
                  <a:gd name="T10" fmla="*/ 60 w 90"/>
                  <a:gd name="T11" fmla="*/ 4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0" h="75">
                    <a:moveTo>
                      <a:pt x="60" y="45"/>
                    </a:moveTo>
                    <a:cubicBezTo>
                      <a:pt x="60" y="0"/>
                      <a:pt x="60" y="0"/>
                      <a:pt x="6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90" y="75"/>
                      <a:pt x="90" y="75"/>
                      <a:pt x="90" y="75"/>
                    </a:cubicBezTo>
                    <a:cubicBezTo>
                      <a:pt x="73" y="75"/>
                      <a:pt x="60" y="61"/>
                      <a:pt x="60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40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41" name="Group 132"/>
          <p:cNvGrpSpPr/>
          <p:nvPr/>
        </p:nvGrpSpPr>
        <p:grpSpPr>
          <a:xfrm>
            <a:off x="6125074" y="2047777"/>
            <a:ext cx="509761" cy="3119463"/>
            <a:chOff x="6502710" y="2210578"/>
            <a:chExt cx="509757" cy="3119848"/>
          </a:xfrm>
          <a:solidFill>
            <a:schemeClr val="bg2">
              <a:lumMod val="75000"/>
            </a:schemeClr>
          </a:solidFill>
        </p:grpSpPr>
        <p:sp>
          <p:nvSpPr>
            <p:cNvPr id="142" name="Rectangle 133"/>
            <p:cNvSpPr>
              <a:spLocks noChangeArrowheads="1"/>
            </p:cNvSpPr>
            <p:nvPr/>
          </p:nvSpPr>
          <p:spPr bwMode="auto">
            <a:xfrm>
              <a:off x="6502710" y="3773130"/>
              <a:ext cx="509757" cy="70069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143" name="Rectangle 134"/>
            <p:cNvSpPr>
              <a:spLocks noChangeArrowheads="1"/>
            </p:cNvSpPr>
            <p:nvPr/>
          </p:nvSpPr>
          <p:spPr bwMode="auto">
            <a:xfrm>
              <a:off x="6502710" y="2974337"/>
              <a:ext cx="509757" cy="781276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144" name="Freeform 135"/>
            <p:cNvSpPr/>
            <p:nvPr/>
          </p:nvSpPr>
          <p:spPr bwMode="auto">
            <a:xfrm>
              <a:off x="6502710" y="4491343"/>
              <a:ext cx="509757" cy="839083"/>
            </a:xfrm>
            <a:custGeom>
              <a:avLst/>
              <a:gdLst>
                <a:gd name="T0" fmla="*/ 0 w 120"/>
                <a:gd name="T1" fmla="*/ 0 h 202"/>
                <a:gd name="T2" fmla="*/ 0 w 120"/>
                <a:gd name="T3" fmla="*/ 142 h 202"/>
                <a:gd name="T4" fmla="*/ 60 w 120"/>
                <a:gd name="T5" fmla="*/ 202 h 202"/>
                <a:gd name="T6" fmla="*/ 120 w 120"/>
                <a:gd name="T7" fmla="*/ 142 h 202"/>
                <a:gd name="T8" fmla="*/ 120 w 120"/>
                <a:gd name="T9" fmla="*/ 0 h 202"/>
                <a:gd name="T10" fmla="*/ 0 w 120"/>
                <a:gd name="T11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202">
                  <a:moveTo>
                    <a:pt x="0" y="0"/>
                  </a:moveTo>
                  <a:cubicBezTo>
                    <a:pt x="0" y="142"/>
                    <a:pt x="0" y="142"/>
                    <a:pt x="0" y="142"/>
                  </a:cubicBezTo>
                  <a:cubicBezTo>
                    <a:pt x="0" y="175"/>
                    <a:pt x="27" y="202"/>
                    <a:pt x="60" y="202"/>
                  </a:cubicBezTo>
                  <a:cubicBezTo>
                    <a:pt x="93" y="202"/>
                    <a:pt x="120" y="175"/>
                    <a:pt x="120" y="142"/>
                  </a:cubicBezTo>
                  <a:cubicBezTo>
                    <a:pt x="120" y="0"/>
                    <a:pt x="120" y="0"/>
                    <a:pt x="120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145" name="Freeform 136"/>
            <p:cNvSpPr/>
            <p:nvPr/>
          </p:nvSpPr>
          <p:spPr bwMode="auto">
            <a:xfrm>
              <a:off x="6502710" y="2210578"/>
              <a:ext cx="509757" cy="747991"/>
            </a:xfrm>
            <a:custGeom>
              <a:avLst/>
              <a:gdLst>
                <a:gd name="T0" fmla="*/ 120 w 120"/>
                <a:gd name="T1" fmla="*/ 180 h 180"/>
                <a:gd name="T2" fmla="*/ 120 w 120"/>
                <a:gd name="T3" fmla="*/ 60 h 180"/>
                <a:gd name="T4" fmla="*/ 60 w 120"/>
                <a:gd name="T5" fmla="*/ 0 h 180"/>
                <a:gd name="T6" fmla="*/ 0 w 120"/>
                <a:gd name="T7" fmla="*/ 60 h 180"/>
                <a:gd name="T8" fmla="*/ 0 w 120"/>
                <a:gd name="T9" fmla="*/ 180 h 180"/>
                <a:gd name="T10" fmla="*/ 120 w 120"/>
                <a:gd name="T11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180">
                  <a:moveTo>
                    <a:pt x="120" y="180"/>
                  </a:moveTo>
                  <a:cubicBezTo>
                    <a:pt x="120" y="60"/>
                    <a:pt x="120" y="60"/>
                    <a:pt x="120" y="60"/>
                  </a:cubicBez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180"/>
                    <a:pt x="0" y="180"/>
                    <a:pt x="0" y="180"/>
                  </a:cubicBezTo>
                  <a:lnTo>
                    <a:pt x="120" y="18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</p:grpSp>
      <p:sp>
        <p:nvSpPr>
          <p:cNvPr id="146" name="Freeform 139"/>
          <p:cNvSpPr/>
          <p:nvPr/>
        </p:nvSpPr>
        <p:spPr bwMode="auto">
          <a:xfrm>
            <a:off x="6119618" y="3618429"/>
            <a:ext cx="511177" cy="298415"/>
          </a:xfrm>
          <a:custGeom>
            <a:avLst/>
            <a:gdLst>
              <a:gd name="T0" fmla="*/ 509756 w 120"/>
              <a:gd name="T1" fmla="*/ 258953 h 69"/>
              <a:gd name="T2" fmla="*/ 254878 w 120"/>
              <a:gd name="T3" fmla="*/ 0 h 69"/>
              <a:gd name="T4" fmla="*/ 0 w 120"/>
              <a:gd name="T5" fmla="*/ 258953 h 69"/>
              <a:gd name="T6" fmla="*/ 0 w 120"/>
              <a:gd name="T7" fmla="*/ 297796 h 69"/>
              <a:gd name="T8" fmla="*/ 509756 w 120"/>
              <a:gd name="T9" fmla="*/ 297796 h 69"/>
              <a:gd name="T10" fmla="*/ 509756 w 120"/>
              <a:gd name="T11" fmla="*/ 258953 h 6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20" h="69">
                <a:moveTo>
                  <a:pt x="120" y="60"/>
                </a:moveTo>
                <a:cubicBezTo>
                  <a:pt x="120" y="27"/>
                  <a:pt x="93" y="0"/>
                  <a:pt x="60" y="0"/>
                </a:cubicBezTo>
                <a:cubicBezTo>
                  <a:pt x="27" y="0"/>
                  <a:pt x="0" y="27"/>
                  <a:pt x="0" y="60"/>
                </a:cubicBezTo>
                <a:cubicBezTo>
                  <a:pt x="0" y="69"/>
                  <a:pt x="0" y="69"/>
                  <a:pt x="0" y="69"/>
                </a:cubicBezTo>
                <a:cubicBezTo>
                  <a:pt x="120" y="69"/>
                  <a:pt x="120" y="69"/>
                  <a:pt x="120" y="69"/>
                </a:cubicBezTo>
                <a:lnTo>
                  <a:pt x="120" y="60"/>
                </a:lnTo>
                <a:close/>
              </a:path>
            </a:pathLst>
          </a:custGeom>
          <a:solidFill>
            <a:schemeClr val="tx1">
              <a:alpha val="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1429" tIns="45715" rIns="91429" bIns="45715"/>
          <a:lstStyle/>
          <a:p>
            <a:endParaRPr lang="zh-CN" altLang="en-US" sz="2400">
              <a:cs typeface="+mn-ea"/>
              <a:sym typeface="+mn-lt"/>
            </a:endParaRPr>
          </a:p>
        </p:txBody>
      </p:sp>
      <p:grpSp>
        <p:nvGrpSpPr>
          <p:cNvPr id="147" name="Group 1"/>
          <p:cNvGrpSpPr/>
          <p:nvPr/>
        </p:nvGrpSpPr>
        <p:grpSpPr>
          <a:xfrm>
            <a:off x="5995734" y="3663378"/>
            <a:ext cx="637349" cy="1503860"/>
            <a:chOff x="5719707" y="3635879"/>
            <a:chExt cx="637345" cy="1504045"/>
          </a:xfrm>
          <a:solidFill>
            <a:schemeClr val="accent4"/>
          </a:solidFill>
        </p:grpSpPr>
        <p:sp>
          <p:nvSpPr>
            <p:cNvPr id="148" name="Rectangle 138"/>
            <p:cNvSpPr>
              <a:spLocks noChangeArrowheads="1"/>
            </p:cNvSpPr>
            <p:nvPr/>
          </p:nvSpPr>
          <p:spPr bwMode="auto">
            <a:xfrm>
              <a:off x="5847295" y="3906864"/>
              <a:ext cx="509757" cy="962617"/>
            </a:xfrm>
            <a:prstGeom prst="rect">
              <a:avLst/>
            </a:pr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sp>
          <p:nvSpPr>
            <p:cNvPr id="149" name="Freeform 140"/>
            <p:cNvSpPr/>
            <p:nvPr/>
          </p:nvSpPr>
          <p:spPr bwMode="auto">
            <a:xfrm>
              <a:off x="5847296" y="3635879"/>
              <a:ext cx="509756" cy="297796"/>
            </a:xfrm>
            <a:custGeom>
              <a:avLst/>
              <a:gdLst>
                <a:gd name="T0" fmla="*/ 120 w 120"/>
                <a:gd name="T1" fmla="*/ 60 h 69"/>
                <a:gd name="T2" fmla="*/ 60 w 120"/>
                <a:gd name="T3" fmla="*/ 0 h 69"/>
                <a:gd name="T4" fmla="*/ 0 w 120"/>
                <a:gd name="T5" fmla="*/ 60 h 69"/>
                <a:gd name="T6" fmla="*/ 0 w 120"/>
                <a:gd name="T7" fmla="*/ 69 h 69"/>
                <a:gd name="T8" fmla="*/ 120 w 120"/>
                <a:gd name="T9" fmla="*/ 69 h 69"/>
                <a:gd name="T10" fmla="*/ 120 w 120"/>
                <a:gd name="T11" fmla="*/ 6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69">
                  <a:moveTo>
                    <a:pt x="120" y="60"/>
                  </a:moveTo>
                  <a:cubicBezTo>
                    <a:pt x="120" y="27"/>
                    <a:pt x="93" y="0"/>
                    <a:pt x="60" y="0"/>
                  </a:cubicBezTo>
                  <a:cubicBezTo>
                    <a:pt x="27" y="0"/>
                    <a:pt x="0" y="27"/>
                    <a:pt x="0" y="60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120" y="69"/>
                    <a:pt x="120" y="69"/>
                    <a:pt x="120" y="69"/>
                  </a:cubicBezTo>
                  <a:lnTo>
                    <a:pt x="120" y="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id-ID" sz="2400">
                <a:cs typeface="+mn-ea"/>
                <a:sym typeface="+mn-lt"/>
              </a:endParaRPr>
            </a:p>
          </p:txBody>
        </p:sp>
        <p:grpSp>
          <p:nvGrpSpPr>
            <p:cNvPr id="150" name="Group 141"/>
            <p:cNvGrpSpPr/>
            <p:nvPr/>
          </p:nvGrpSpPr>
          <p:grpSpPr>
            <a:xfrm>
              <a:off x="5719707" y="4819356"/>
              <a:ext cx="637344" cy="320568"/>
              <a:chOff x="9762797" y="4117494"/>
              <a:chExt cx="577588" cy="290513"/>
            </a:xfrm>
            <a:grpFill/>
          </p:grpSpPr>
          <p:sp>
            <p:nvSpPr>
              <p:cNvPr id="151" name="Freeform 142"/>
              <p:cNvSpPr/>
              <p:nvPr/>
            </p:nvSpPr>
            <p:spPr bwMode="auto">
              <a:xfrm>
                <a:off x="9880010" y="4134957"/>
                <a:ext cx="460375" cy="273050"/>
              </a:xfrm>
              <a:custGeom>
                <a:avLst/>
                <a:gdLst>
                  <a:gd name="T0" fmla="*/ 0 w 120"/>
                  <a:gd name="T1" fmla="*/ 0 h 70"/>
                  <a:gd name="T2" fmla="*/ 0 w 120"/>
                  <a:gd name="T3" fmla="*/ 10 h 70"/>
                  <a:gd name="T4" fmla="*/ 60 w 120"/>
                  <a:gd name="T5" fmla="*/ 70 h 70"/>
                  <a:gd name="T6" fmla="*/ 120 w 120"/>
                  <a:gd name="T7" fmla="*/ 10 h 70"/>
                  <a:gd name="T8" fmla="*/ 120 w 120"/>
                  <a:gd name="T9" fmla="*/ 0 h 70"/>
                  <a:gd name="T10" fmla="*/ 0 w 120"/>
                  <a:gd name="T11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0" h="70">
                    <a:moveTo>
                      <a:pt x="0" y="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43"/>
                      <a:pt x="27" y="70"/>
                      <a:pt x="60" y="70"/>
                    </a:cubicBezTo>
                    <a:cubicBezTo>
                      <a:pt x="93" y="70"/>
                      <a:pt x="120" y="43"/>
                      <a:pt x="120" y="10"/>
                    </a:cubicBezTo>
                    <a:cubicBezTo>
                      <a:pt x="120" y="0"/>
                      <a:pt x="120" y="0"/>
                      <a:pt x="12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400">
                  <a:cs typeface="+mn-ea"/>
                  <a:sym typeface="+mn-lt"/>
                </a:endParaRPr>
              </a:p>
            </p:txBody>
          </p:sp>
          <p:sp>
            <p:nvSpPr>
              <p:cNvPr id="152" name="Freeform 143"/>
              <p:cNvSpPr/>
              <p:nvPr/>
            </p:nvSpPr>
            <p:spPr bwMode="auto">
              <a:xfrm flipH="1">
                <a:off x="9762797" y="4117494"/>
                <a:ext cx="349250" cy="290513"/>
              </a:xfrm>
              <a:custGeom>
                <a:avLst/>
                <a:gdLst>
                  <a:gd name="T0" fmla="*/ 60 w 90"/>
                  <a:gd name="T1" fmla="*/ 45 h 75"/>
                  <a:gd name="T2" fmla="*/ 60 w 90"/>
                  <a:gd name="T3" fmla="*/ 0 h 75"/>
                  <a:gd name="T4" fmla="*/ 0 w 90"/>
                  <a:gd name="T5" fmla="*/ 0 h 75"/>
                  <a:gd name="T6" fmla="*/ 0 w 90"/>
                  <a:gd name="T7" fmla="*/ 75 h 75"/>
                  <a:gd name="T8" fmla="*/ 90 w 90"/>
                  <a:gd name="T9" fmla="*/ 75 h 75"/>
                  <a:gd name="T10" fmla="*/ 60 w 90"/>
                  <a:gd name="T11" fmla="*/ 4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0" h="75">
                    <a:moveTo>
                      <a:pt x="60" y="45"/>
                    </a:moveTo>
                    <a:cubicBezTo>
                      <a:pt x="60" y="0"/>
                      <a:pt x="60" y="0"/>
                      <a:pt x="6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90" y="75"/>
                      <a:pt x="90" y="75"/>
                      <a:pt x="90" y="75"/>
                    </a:cubicBezTo>
                    <a:cubicBezTo>
                      <a:pt x="73" y="75"/>
                      <a:pt x="60" y="61"/>
                      <a:pt x="60" y="4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id-ID" sz="2400">
                  <a:cs typeface="+mn-ea"/>
                  <a:sym typeface="+mn-lt"/>
                </a:endParaRPr>
              </a:p>
            </p:txBody>
          </p:sp>
        </p:grpSp>
      </p:grpSp>
      <p:sp>
        <p:nvSpPr>
          <p:cNvPr id="162" name="TextBox 161"/>
          <p:cNvSpPr txBox="1">
            <a:spLocks noChangeArrowheads="1"/>
          </p:cNvSpPr>
          <p:nvPr/>
        </p:nvSpPr>
        <p:spPr bwMode="auto">
          <a:xfrm>
            <a:off x="1070222" y="4091445"/>
            <a:ext cx="527686" cy="625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pPr algn="ctr" eaLnBrk="1" hangingPunct="1"/>
            <a:r>
              <a:rPr lang="id-ID" altLang="zh-CN" sz="2400" b="1">
                <a:solidFill>
                  <a:schemeClr val="bg1"/>
                </a:solidFill>
                <a:latin typeface="+mn-lt"/>
                <a:cs typeface="+mn-ea"/>
                <a:sym typeface="+mn-lt"/>
              </a:rPr>
              <a:t>20</a:t>
            </a:r>
          </a:p>
          <a:p>
            <a:pPr algn="ctr" eaLnBrk="1" hangingPunct="1"/>
            <a:r>
              <a:rPr lang="id-ID" altLang="zh-CN" sz="1067">
                <a:solidFill>
                  <a:schemeClr val="bg1"/>
                </a:solidFill>
                <a:latin typeface="+mn-lt"/>
                <a:cs typeface="+mn-ea"/>
                <a:sym typeface="+mn-lt"/>
              </a:rPr>
              <a:t>%</a:t>
            </a:r>
          </a:p>
        </p:txBody>
      </p:sp>
      <p:sp>
        <p:nvSpPr>
          <p:cNvPr id="163" name="TextBox 162"/>
          <p:cNvSpPr txBox="1">
            <a:spLocks noChangeArrowheads="1"/>
          </p:cNvSpPr>
          <p:nvPr/>
        </p:nvSpPr>
        <p:spPr bwMode="auto">
          <a:xfrm>
            <a:off x="1838038" y="4532717"/>
            <a:ext cx="474788" cy="625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pPr algn="ctr" eaLnBrk="1" hangingPunct="1"/>
            <a:r>
              <a:rPr lang="id-ID" altLang="zh-CN" sz="2400" b="1">
                <a:solidFill>
                  <a:schemeClr val="bg1"/>
                </a:solidFill>
                <a:latin typeface="+mn-lt"/>
                <a:cs typeface="+mn-ea"/>
                <a:sym typeface="+mn-lt"/>
              </a:rPr>
              <a:t>10</a:t>
            </a:r>
          </a:p>
          <a:p>
            <a:pPr algn="ctr" eaLnBrk="1" hangingPunct="1"/>
            <a:r>
              <a:rPr lang="id-ID" altLang="zh-CN" sz="1067">
                <a:solidFill>
                  <a:schemeClr val="bg1"/>
                </a:solidFill>
                <a:latin typeface="+mn-lt"/>
                <a:cs typeface="+mn-ea"/>
                <a:sym typeface="+mn-lt"/>
              </a:rPr>
              <a:t>%</a:t>
            </a:r>
          </a:p>
        </p:txBody>
      </p:sp>
      <p:sp>
        <p:nvSpPr>
          <p:cNvPr id="164" name="TextBox 163"/>
          <p:cNvSpPr txBox="1">
            <a:spLocks noChangeArrowheads="1"/>
          </p:cNvSpPr>
          <p:nvPr/>
        </p:nvSpPr>
        <p:spPr bwMode="auto">
          <a:xfrm>
            <a:off x="2523563" y="3596207"/>
            <a:ext cx="532496" cy="625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pPr algn="ctr" eaLnBrk="1" hangingPunct="1"/>
            <a:r>
              <a:rPr lang="id-ID" altLang="zh-CN" sz="2400" b="1">
                <a:solidFill>
                  <a:schemeClr val="bg1"/>
                </a:solidFill>
                <a:latin typeface="+mn-lt"/>
                <a:cs typeface="+mn-ea"/>
                <a:sym typeface="+mn-lt"/>
              </a:rPr>
              <a:t>45</a:t>
            </a:r>
          </a:p>
          <a:p>
            <a:pPr algn="ctr" eaLnBrk="1" hangingPunct="1"/>
            <a:r>
              <a:rPr lang="id-ID" altLang="zh-CN" sz="1067">
                <a:solidFill>
                  <a:schemeClr val="bg1"/>
                </a:solidFill>
                <a:latin typeface="+mn-lt"/>
                <a:cs typeface="+mn-ea"/>
                <a:sym typeface="+mn-lt"/>
              </a:rPr>
              <a:t>%</a:t>
            </a:r>
          </a:p>
        </p:txBody>
      </p:sp>
      <p:sp>
        <p:nvSpPr>
          <p:cNvPr id="165" name="TextBox 164"/>
          <p:cNvSpPr txBox="1">
            <a:spLocks noChangeArrowheads="1"/>
          </p:cNvSpPr>
          <p:nvPr/>
        </p:nvSpPr>
        <p:spPr bwMode="auto">
          <a:xfrm>
            <a:off x="3242753" y="2916841"/>
            <a:ext cx="522878" cy="625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pPr algn="ctr" eaLnBrk="1" hangingPunct="1"/>
            <a:r>
              <a:rPr lang="id-ID" altLang="zh-CN" sz="2400" b="1">
                <a:solidFill>
                  <a:schemeClr val="bg1"/>
                </a:solidFill>
                <a:latin typeface="+mn-lt"/>
                <a:cs typeface="+mn-ea"/>
                <a:sym typeface="+mn-lt"/>
              </a:rPr>
              <a:t>75</a:t>
            </a:r>
          </a:p>
          <a:p>
            <a:pPr algn="ctr" eaLnBrk="1" hangingPunct="1"/>
            <a:r>
              <a:rPr lang="id-ID" altLang="zh-CN" sz="1067">
                <a:solidFill>
                  <a:schemeClr val="bg1"/>
                </a:solidFill>
                <a:latin typeface="+mn-lt"/>
                <a:cs typeface="+mn-ea"/>
                <a:sym typeface="+mn-lt"/>
              </a:rPr>
              <a:t>%</a:t>
            </a:r>
          </a:p>
        </p:txBody>
      </p:sp>
      <p:sp>
        <p:nvSpPr>
          <p:cNvPr id="166" name="TextBox 165"/>
          <p:cNvSpPr txBox="1">
            <a:spLocks noChangeArrowheads="1"/>
          </p:cNvSpPr>
          <p:nvPr/>
        </p:nvSpPr>
        <p:spPr bwMode="auto">
          <a:xfrm>
            <a:off x="3904148" y="2172396"/>
            <a:ext cx="646309" cy="625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pPr algn="ctr" eaLnBrk="1" hangingPunct="1"/>
            <a:r>
              <a:rPr lang="id-ID" altLang="zh-CN" sz="2400" b="1">
                <a:solidFill>
                  <a:schemeClr val="bg1"/>
                </a:solidFill>
                <a:latin typeface="+mn-lt"/>
                <a:cs typeface="+mn-ea"/>
                <a:sym typeface="+mn-lt"/>
              </a:rPr>
              <a:t>100</a:t>
            </a:r>
          </a:p>
          <a:p>
            <a:pPr algn="ctr" eaLnBrk="1" hangingPunct="1"/>
            <a:r>
              <a:rPr lang="id-ID" altLang="zh-CN" sz="1067">
                <a:solidFill>
                  <a:schemeClr val="bg1"/>
                </a:solidFill>
                <a:latin typeface="+mn-lt"/>
                <a:cs typeface="+mn-ea"/>
                <a:sym typeface="+mn-lt"/>
              </a:rPr>
              <a:t>%</a:t>
            </a:r>
          </a:p>
        </p:txBody>
      </p:sp>
      <p:sp>
        <p:nvSpPr>
          <p:cNvPr id="167" name="TextBox 166"/>
          <p:cNvSpPr txBox="1">
            <a:spLocks noChangeArrowheads="1"/>
          </p:cNvSpPr>
          <p:nvPr/>
        </p:nvSpPr>
        <p:spPr bwMode="auto">
          <a:xfrm>
            <a:off x="5402538" y="2635888"/>
            <a:ext cx="527686" cy="625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pPr algn="ctr" eaLnBrk="1" hangingPunct="1"/>
            <a:r>
              <a:rPr lang="id-ID" altLang="zh-CN" sz="2400" b="1">
                <a:solidFill>
                  <a:schemeClr val="bg1"/>
                </a:solidFill>
                <a:latin typeface="+mn-lt"/>
                <a:cs typeface="+mn-ea"/>
                <a:sym typeface="+mn-lt"/>
              </a:rPr>
              <a:t>85</a:t>
            </a:r>
          </a:p>
          <a:p>
            <a:pPr algn="ctr" eaLnBrk="1" hangingPunct="1"/>
            <a:r>
              <a:rPr lang="id-ID" altLang="zh-CN" sz="1067">
                <a:solidFill>
                  <a:schemeClr val="bg1"/>
                </a:solidFill>
                <a:latin typeface="+mn-lt"/>
                <a:cs typeface="+mn-ea"/>
                <a:sym typeface="+mn-lt"/>
              </a:rPr>
              <a:t>%</a:t>
            </a:r>
          </a:p>
        </p:txBody>
      </p:sp>
      <p:sp>
        <p:nvSpPr>
          <p:cNvPr id="168" name="TextBox 167"/>
          <p:cNvSpPr txBox="1">
            <a:spLocks noChangeArrowheads="1"/>
          </p:cNvSpPr>
          <p:nvPr/>
        </p:nvSpPr>
        <p:spPr bwMode="auto">
          <a:xfrm>
            <a:off x="4691333" y="3335889"/>
            <a:ext cx="527686" cy="625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pPr algn="ctr" eaLnBrk="1" hangingPunct="1"/>
            <a:r>
              <a:rPr lang="id-ID" altLang="zh-CN" sz="2400" b="1">
                <a:solidFill>
                  <a:schemeClr val="bg1"/>
                </a:solidFill>
                <a:latin typeface="+mn-lt"/>
                <a:cs typeface="+mn-ea"/>
                <a:sym typeface="+mn-lt"/>
              </a:rPr>
              <a:t>55</a:t>
            </a:r>
          </a:p>
          <a:p>
            <a:pPr algn="ctr" eaLnBrk="1" hangingPunct="1"/>
            <a:r>
              <a:rPr lang="id-ID" altLang="zh-CN" sz="1067">
                <a:solidFill>
                  <a:schemeClr val="bg1"/>
                </a:solidFill>
                <a:latin typeface="+mn-lt"/>
                <a:cs typeface="+mn-ea"/>
                <a:sym typeface="+mn-lt"/>
              </a:rPr>
              <a:t>%</a:t>
            </a:r>
          </a:p>
        </p:txBody>
      </p:sp>
      <p:sp>
        <p:nvSpPr>
          <p:cNvPr id="169" name="TextBox 168"/>
          <p:cNvSpPr txBox="1">
            <a:spLocks noChangeArrowheads="1"/>
          </p:cNvSpPr>
          <p:nvPr/>
        </p:nvSpPr>
        <p:spPr bwMode="auto">
          <a:xfrm>
            <a:off x="6109751" y="3788271"/>
            <a:ext cx="532496" cy="625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pPr algn="ctr" eaLnBrk="1" hangingPunct="1"/>
            <a:r>
              <a:rPr lang="id-ID" altLang="zh-CN" sz="2400" b="1">
                <a:solidFill>
                  <a:schemeClr val="bg1"/>
                </a:solidFill>
                <a:latin typeface="+mn-lt"/>
                <a:cs typeface="+mn-ea"/>
                <a:sym typeface="+mn-lt"/>
              </a:rPr>
              <a:t>40</a:t>
            </a:r>
          </a:p>
          <a:p>
            <a:pPr algn="ctr" eaLnBrk="1" hangingPunct="1"/>
            <a:r>
              <a:rPr lang="id-ID" altLang="zh-CN" sz="1067">
                <a:solidFill>
                  <a:schemeClr val="bg1"/>
                </a:solidFill>
                <a:latin typeface="+mn-lt"/>
                <a:cs typeface="+mn-ea"/>
                <a:sym typeface="+mn-lt"/>
              </a:rPr>
              <a:t>%</a:t>
            </a:r>
          </a:p>
        </p:txBody>
      </p:sp>
      <p:sp>
        <p:nvSpPr>
          <p:cNvPr id="178" name="TextBox 177"/>
          <p:cNvSpPr txBox="1">
            <a:spLocks noChangeArrowheads="1"/>
          </p:cNvSpPr>
          <p:nvPr/>
        </p:nvSpPr>
        <p:spPr bwMode="auto">
          <a:xfrm>
            <a:off x="7016385" y="2045883"/>
            <a:ext cx="2646856" cy="58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</a:defRPr>
            </a:lvl9pPr>
          </a:lstStyle>
          <a:p>
            <a:r>
              <a:rPr lang="en-US" altLang="zh-CN" sz="3200" dirty="0">
                <a:solidFill>
                  <a:schemeClr val="accent1"/>
                </a:solidFill>
                <a:latin typeface="+mn-lt"/>
                <a:cs typeface="+mn-ea"/>
                <a:sym typeface="+mn-lt"/>
              </a:rPr>
              <a:t>Add title text</a:t>
            </a:r>
            <a:endParaRPr lang="id-ID" altLang="zh-CN" sz="3200" dirty="0">
              <a:solidFill>
                <a:schemeClr val="accent1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179" name="Rectangle 185"/>
          <p:cNvSpPr/>
          <p:nvPr/>
        </p:nvSpPr>
        <p:spPr>
          <a:xfrm>
            <a:off x="7018078" y="2609378"/>
            <a:ext cx="4183941" cy="1774835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algn="just">
              <a:lnSpc>
                <a:spcPts val="1867"/>
              </a:lnSpc>
            </a:pP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We provide professional-quality free PowerPoint templates to help you with your business presentations - freeppt7.com</a:t>
            </a:r>
          </a:p>
          <a:p>
            <a:pPr algn="just">
              <a:lnSpc>
                <a:spcPts val="1867"/>
              </a:lnSpc>
            </a:pP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algn="just">
              <a:lnSpc>
                <a:spcPts val="1867"/>
              </a:lnSpc>
            </a:pP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We provide professional-quality free PowerPoint templates to help you with your business presentations - freeppt7.com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5865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a14="http://schemas.microsoft.com/office/drawing/2010/main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00"/>
                            </p:stCondLst>
                            <p:childTnLst>
                              <p:par>
                                <p:cTn id="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500"/>
                            </p:stCondLst>
                            <p:childTnLst>
                              <p:par>
                                <p:cTn id="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4500"/>
                            </p:stCondLst>
                            <p:childTnLst>
                              <p:par>
                                <p:cTn id="9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500"/>
                            </p:stCondLst>
                            <p:childTnLst>
                              <p:par>
                                <p:cTn id="9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0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6500"/>
                            </p:stCondLst>
                            <p:childTnLst>
                              <p:par>
                                <p:cTn id="10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7500"/>
                            </p:stCondLst>
                            <p:childTnLst>
                              <p:par>
                                <p:cTn id="1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8000"/>
                            </p:stCondLst>
                            <p:childTnLst>
                              <p:par>
                                <p:cTn id="1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8500"/>
                            </p:stCondLst>
                            <p:childTnLst>
                              <p:par>
                                <p:cTn id="1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69" grpId="0" animBg="1"/>
      <p:bldP spid="82" grpId="0" animBg="1"/>
      <p:bldP spid="95" grpId="0" animBg="1"/>
      <p:bldP spid="120" grpId="0" animBg="1"/>
      <p:bldP spid="133" grpId="0" animBg="1"/>
      <p:bldP spid="146" grpId="0" animBg="1"/>
      <p:bldP spid="162" grpId="0"/>
      <p:bldP spid="163" grpId="0"/>
      <p:bldP spid="164" grpId="0"/>
      <p:bldP spid="165" grpId="0"/>
      <p:bldP spid="166" grpId="0"/>
      <p:bldP spid="167" grpId="0"/>
      <p:bldP spid="168" grpId="0"/>
      <p:bldP spid="169" grpId="0"/>
      <p:bldP spid="178" grpId="0"/>
      <p:bldP spid="17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394194" y="2265494"/>
            <a:ext cx="1429925" cy="158044"/>
            <a:chOff x="3579813" y="2773363"/>
            <a:chExt cx="1508125" cy="166687"/>
          </a:xfrm>
          <a:solidFill>
            <a:schemeClr val="accent2"/>
          </a:solidFill>
        </p:grpSpPr>
        <p:sp>
          <p:nvSpPr>
            <p:cNvPr id="6" name="Freeform 6"/>
            <p:cNvSpPr>
              <a:spLocks noEditPoints="1"/>
            </p:cNvSpPr>
            <p:nvPr/>
          </p:nvSpPr>
          <p:spPr bwMode="auto">
            <a:xfrm>
              <a:off x="3579813" y="2773363"/>
              <a:ext cx="166688" cy="166687"/>
            </a:xfrm>
            <a:custGeom>
              <a:avLst/>
              <a:gdLst>
                <a:gd name="T0" fmla="*/ 43 w 105"/>
                <a:gd name="T1" fmla="*/ 9 h 105"/>
                <a:gd name="T2" fmla="*/ 29 w 105"/>
                <a:gd name="T3" fmla="*/ 16 h 105"/>
                <a:gd name="T4" fmla="*/ 16 w 105"/>
                <a:gd name="T5" fmla="*/ 29 h 105"/>
                <a:gd name="T6" fmla="*/ 12 w 105"/>
                <a:gd name="T7" fmla="*/ 37 h 105"/>
                <a:gd name="T8" fmla="*/ 9 w 105"/>
                <a:gd name="T9" fmla="*/ 52 h 105"/>
                <a:gd name="T10" fmla="*/ 12 w 105"/>
                <a:gd name="T11" fmla="*/ 68 h 105"/>
                <a:gd name="T12" fmla="*/ 22 w 105"/>
                <a:gd name="T13" fmla="*/ 83 h 105"/>
                <a:gd name="T14" fmla="*/ 43 w 105"/>
                <a:gd name="T15" fmla="*/ 95 h 105"/>
                <a:gd name="T16" fmla="*/ 63 w 105"/>
                <a:gd name="T17" fmla="*/ 95 h 105"/>
                <a:gd name="T18" fmla="*/ 77 w 105"/>
                <a:gd name="T19" fmla="*/ 89 h 105"/>
                <a:gd name="T20" fmla="*/ 95 w 105"/>
                <a:gd name="T21" fmla="*/ 69 h 105"/>
                <a:gd name="T22" fmla="*/ 97 w 105"/>
                <a:gd name="T23" fmla="*/ 52 h 105"/>
                <a:gd name="T24" fmla="*/ 95 w 105"/>
                <a:gd name="T25" fmla="*/ 36 h 105"/>
                <a:gd name="T26" fmla="*/ 77 w 105"/>
                <a:gd name="T27" fmla="*/ 16 h 105"/>
                <a:gd name="T28" fmla="*/ 68 w 105"/>
                <a:gd name="T29" fmla="*/ 12 h 105"/>
                <a:gd name="T30" fmla="*/ 53 w 105"/>
                <a:gd name="T31" fmla="*/ 8 h 105"/>
                <a:gd name="T32" fmla="*/ 63 w 105"/>
                <a:gd name="T33" fmla="*/ 1 h 105"/>
                <a:gd name="T34" fmla="*/ 75 w 105"/>
                <a:gd name="T35" fmla="*/ 5 h 105"/>
                <a:gd name="T36" fmla="*/ 90 w 105"/>
                <a:gd name="T37" fmla="*/ 15 h 105"/>
                <a:gd name="T38" fmla="*/ 102 w 105"/>
                <a:gd name="T39" fmla="*/ 33 h 105"/>
                <a:gd name="T40" fmla="*/ 105 w 105"/>
                <a:gd name="T41" fmla="*/ 52 h 105"/>
                <a:gd name="T42" fmla="*/ 102 w 105"/>
                <a:gd name="T43" fmla="*/ 71 h 105"/>
                <a:gd name="T44" fmla="*/ 90 w 105"/>
                <a:gd name="T45" fmla="*/ 90 h 105"/>
                <a:gd name="T46" fmla="*/ 75 w 105"/>
                <a:gd name="T47" fmla="*/ 101 h 105"/>
                <a:gd name="T48" fmla="*/ 63 w 105"/>
                <a:gd name="T49" fmla="*/ 104 h 105"/>
                <a:gd name="T50" fmla="*/ 43 w 105"/>
                <a:gd name="T51" fmla="*/ 104 h 105"/>
                <a:gd name="T52" fmla="*/ 30 w 105"/>
                <a:gd name="T53" fmla="*/ 101 h 105"/>
                <a:gd name="T54" fmla="*/ 10 w 105"/>
                <a:gd name="T55" fmla="*/ 82 h 105"/>
                <a:gd name="T56" fmla="*/ 1 w 105"/>
                <a:gd name="T57" fmla="*/ 62 h 105"/>
                <a:gd name="T58" fmla="*/ 0 w 105"/>
                <a:gd name="T59" fmla="*/ 52 h 105"/>
                <a:gd name="T60" fmla="*/ 4 w 105"/>
                <a:gd name="T61" fmla="*/ 33 h 105"/>
                <a:gd name="T62" fmla="*/ 10 w 105"/>
                <a:gd name="T63" fmla="*/ 23 h 105"/>
                <a:gd name="T64" fmla="*/ 23 w 105"/>
                <a:gd name="T65" fmla="*/ 9 h 105"/>
                <a:gd name="T66" fmla="*/ 43 w 105"/>
                <a:gd name="T67" fmla="*/ 1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5" h="105">
                  <a:moveTo>
                    <a:pt x="53" y="8"/>
                  </a:moveTo>
                  <a:lnTo>
                    <a:pt x="43" y="9"/>
                  </a:lnTo>
                  <a:lnTo>
                    <a:pt x="37" y="12"/>
                  </a:lnTo>
                  <a:lnTo>
                    <a:pt x="29" y="16"/>
                  </a:lnTo>
                  <a:lnTo>
                    <a:pt x="22" y="21"/>
                  </a:lnTo>
                  <a:lnTo>
                    <a:pt x="16" y="29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0" y="42"/>
                  </a:lnTo>
                  <a:lnTo>
                    <a:pt x="9" y="52"/>
                  </a:lnTo>
                  <a:lnTo>
                    <a:pt x="10" y="62"/>
                  </a:lnTo>
                  <a:lnTo>
                    <a:pt x="12" y="68"/>
                  </a:lnTo>
                  <a:lnTo>
                    <a:pt x="16" y="76"/>
                  </a:lnTo>
                  <a:lnTo>
                    <a:pt x="22" y="83"/>
                  </a:lnTo>
                  <a:lnTo>
                    <a:pt x="36" y="94"/>
                  </a:lnTo>
                  <a:lnTo>
                    <a:pt x="43" y="95"/>
                  </a:lnTo>
                  <a:lnTo>
                    <a:pt x="53" y="96"/>
                  </a:lnTo>
                  <a:lnTo>
                    <a:pt x="63" y="95"/>
                  </a:lnTo>
                  <a:lnTo>
                    <a:pt x="70" y="94"/>
                  </a:lnTo>
                  <a:lnTo>
                    <a:pt x="77" y="89"/>
                  </a:lnTo>
                  <a:lnTo>
                    <a:pt x="84" y="83"/>
                  </a:lnTo>
                  <a:lnTo>
                    <a:pt x="95" y="69"/>
                  </a:lnTo>
                  <a:lnTo>
                    <a:pt x="96" y="62"/>
                  </a:lnTo>
                  <a:lnTo>
                    <a:pt x="97" y="52"/>
                  </a:lnTo>
                  <a:lnTo>
                    <a:pt x="96" y="42"/>
                  </a:lnTo>
                  <a:lnTo>
                    <a:pt x="95" y="36"/>
                  </a:lnTo>
                  <a:lnTo>
                    <a:pt x="84" y="21"/>
                  </a:lnTo>
                  <a:lnTo>
                    <a:pt x="77" y="16"/>
                  </a:lnTo>
                  <a:lnTo>
                    <a:pt x="68" y="12"/>
                  </a:lnTo>
                  <a:lnTo>
                    <a:pt x="68" y="12"/>
                  </a:lnTo>
                  <a:lnTo>
                    <a:pt x="63" y="9"/>
                  </a:lnTo>
                  <a:lnTo>
                    <a:pt x="53" y="8"/>
                  </a:lnTo>
                  <a:close/>
                  <a:moveTo>
                    <a:pt x="53" y="0"/>
                  </a:moveTo>
                  <a:lnTo>
                    <a:pt x="63" y="1"/>
                  </a:lnTo>
                  <a:lnTo>
                    <a:pt x="72" y="4"/>
                  </a:lnTo>
                  <a:lnTo>
                    <a:pt x="75" y="5"/>
                  </a:lnTo>
                  <a:lnTo>
                    <a:pt x="84" y="9"/>
                  </a:lnTo>
                  <a:lnTo>
                    <a:pt x="90" y="15"/>
                  </a:lnTo>
                  <a:lnTo>
                    <a:pt x="101" y="30"/>
                  </a:lnTo>
                  <a:lnTo>
                    <a:pt x="102" y="33"/>
                  </a:lnTo>
                  <a:lnTo>
                    <a:pt x="104" y="42"/>
                  </a:lnTo>
                  <a:lnTo>
                    <a:pt x="105" y="52"/>
                  </a:lnTo>
                  <a:lnTo>
                    <a:pt x="104" y="62"/>
                  </a:lnTo>
                  <a:lnTo>
                    <a:pt x="102" y="71"/>
                  </a:lnTo>
                  <a:lnTo>
                    <a:pt x="101" y="75"/>
                  </a:lnTo>
                  <a:lnTo>
                    <a:pt x="90" y="90"/>
                  </a:lnTo>
                  <a:lnTo>
                    <a:pt x="84" y="95"/>
                  </a:lnTo>
                  <a:lnTo>
                    <a:pt x="75" y="101"/>
                  </a:lnTo>
                  <a:lnTo>
                    <a:pt x="72" y="102"/>
                  </a:lnTo>
                  <a:lnTo>
                    <a:pt x="63" y="104"/>
                  </a:lnTo>
                  <a:lnTo>
                    <a:pt x="53" y="105"/>
                  </a:lnTo>
                  <a:lnTo>
                    <a:pt x="43" y="104"/>
                  </a:lnTo>
                  <a:lnTo>
                    <a:pt x="34" y="102"/>
                  </a:lnTo>
                  <a:lnTo>
                    <a:pt x="30" y="101"/>
                  </a:lnTo>
                  <a:lnTo>
                    <a:pt x="15" y="90"/>
                  </a:lnTo>
                  <a:lnTo>
                    <a:pt x="10" y="82"/>
                  </a:lnTo>
                  <a:lnTo>
                    <a:pt x="5" y="75"/>
                  </a:lnTo>
                  <a:lnTo>
                    <a:pt x="1" y="6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1" y="42"/>
                  </a:lnTo>
                  <a:lnTo>
                    <a:pt x="4" y="33"/>
                  </a:lnTo>
                  <a:lnTo>
                    <a:pt x="5" y="30"/>
                  </a:lnTo>
                  <a:lnTo>
                    <a:pt x="10" y="23"/>
                  </a:lnTo>
                  <a:lnTo>
                    <a:pt x="15" y="15"/>
                  </a:lnTo>
                  <a:lnTo>
                    <a:pt x="23" y="9"/>
                  </a:lnTo>
                  <a:lnTo>
                    <a:pt x="30" y="5"/>
                  </a:lnTo>
                  <a:lnTo>
                    <a:pt x="43" y="1"/>
                  </a:lnTo>
                  <a:lnTo>
                    <a:pt x="53" y="0"/>
                  </a:lnTo>
                  <a:close/>
                </a:path>
              </a:pathLst>
            </a:custGeom>
            <a:grpFill/>
            <a:ln w="0">
              <a:solidFill>
                <a:schemeClr val="accent2"/>
              </a:solidFill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1707">
                <a:cs typeface="+mn-ea"/>
                <a:sym typeface="+mn-lt"/>
              </a:endParaRPr>
            </a:p>
          </p:txBody>
        </p:sp>
        <p:sp>
          <p:nvSpPr>
            <p:cNvPr id="7" name="Freeform 7"/>
            <p:cNvSpPr/>
            <p:nvPr/>
          </p:nvSpPr>
          <p:spPr bwMode="auto">
            <a:xfrm>
              <a:off x="3622675" y="2816225"/>
              <a:ext cx="80963" cy="79375"/>
            </a:xfrm>
            <a:custGeom>
              <a:avLst/>
              <a:gdLst>
                <a:gd name="T0" fmla="*/ 26 w 51"/>
                <a:gd name="T1" fmla="*/ 0 h 50"/>
                <a:gd name="T2" fmla="*/ 36 w 51"/>
                <a:gd name="T3" fmla="*/ 2 h 50"/>
                <a:gd name="T4" fmla="*/ 44 w 51"/>
                <a:gd name="T5" fmla="*/ 7 h 50"/>
                <a:gd name="T6" fmla="*/ 49 w 51"/>
                <a:gd name="T7" fmla="*/ 15 h 50"/>
                <a:gd name="T8" fmla="*/ 51 w 51"/>
                <a:gd name="T9" fmla="*/ 25 h 50"/>
                <a:gd name="T10" fmla="*/ 49 w 51"/>
                <a:gd name="T11" fmla="*/ 35 h 50"/>
                <a:gd name="T12" fmla="*/ 44 w 51"/>
                <a:gd name="T13" fmla="*/ 43 h 50"/>
                <a:gd name="T14" fmla="*/ 36 w 51"/>
                <a:gd name="T15" fmla="*/ 49 h 50"/>
                <a:gd name="T16" fmla="*/ 26 w 51"/>
                <a:gd name="T17" fmla="*/ 50 h 50"/>
                <a:gd name="T18" fmla="*/ 16 w 51"/>
                <a:gd name="T19" fmla="*/ 49 h 50"/>
                <a:gd name="T20" fmla="*/ 8 w 51"/>
                <a:gd name="T21" fmla="*/ 43 h 50"/>
                <a:gd name="T22" fmla="*/ 2 w 51"/>
                <a:gd name="T23" fmla="*/ 35 h 50"/>
                <a:gd name="T24" fmla="*/ 0 w 51"/>
                <a:gd name="T25" fmla="*/ 25 h 50"/>
                <a:gd name="T26" fmla="*/ 2 w 51"/>
                <a:gd name="T27" fmla="*/ 15 h 50"/>
                <a:gd name="T28" fmla="*/ 8 w 51"/>
                <a:gd name="T29" fmla="*/ 7 h 50"/>
                <a:gd name="T30" fmla="*/ 16 w 51"/>
                <a:gd name="T31" fmla="*/ 2 h 50"/>
                <a:gd name="T32" fmla="*/ 26 w 51"/>
                <a:gd name="T33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" h="50">
                  <a:moveTo>
                    <a:pt x="26" y="0"/>
                  </a:moveTo>
                  <a:lnTo>
                    <a:pt x="36" y="2"/>
                  </a:lnTo>
                  <a:lnTo>
                    <a:pt x="44" y="7"/>
                  </a:lnTo>
                  <a:lnTo>
                    <a:pt x="49" y="15"/>
                  </a:lnTo>
                  <a:lnTo>
                    <a:pt x="51" y="25"/>
                  </a:lnTo>
                  <a:lnTo>
                    <a:pt x="49" y="35"/>
                  </a:lnTo>
                  <a:lnTo>
                    <a:pt x="44" y="43"/>
                  </a:lnTo>
                  <a:lnTo>
                    <a:pt x="36" y="49"/>
                  </a:lnTo>
                  <a:lnTo>
                    <a:pt x="26" y="50"/>
                  </a:lnTo>
                  <a:lnTo>
                    <a:pt x="16" y="49"/>
                  </a:lnTo>
                  <a:lnTo>
                    <a:pt x="8" y="43"/>
                  </a:lnTo>
                  <a:lnTo>
                    <a:pt x="2" y="35"/>
                  </a:lnTo>
                  <a:lnTo>
                    <a:pt x="0" y="25"/>
                  </a:lnTo>
                  <a:lnTo>
                    <a:pt x="2" y="15"/>
                  </a:lnTo>
                  <a:lnTo>
                    <a:pt x="8" y="7"/>
                  </a:lnTo>
                  <a:lnTo>
                    <a:pt x="16" y="2"/>
                  </a:lnTo>
                  <a:lnTo>
                    <a:pt x="26" y="0"/>
                  </a:lnTo>
                  <a:close/>
                </a:path>
              </a:pathLst>
            </a:custGeom>
            <a:grpFill/>
            <a:ln w="0">
              <a:solidFill>
                <a:schemeClr val="accent2"/>
              </a:solidFill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1707">
                <a:cs typeface="+mn-ea"/>
                <a:sym typeface="+mn-lt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3740150" y="2849563"/>
              <a:ext cx="14288" cy="12700"/>
            </a:xfrm>
            <a:prstGeom prst="rect">
              <a:avLst/>
            </a:prstGeom>
            <a:grpFill/>
            <a:ln w="0">
              <a:solidFill>
                <a:schemeClr val="accent2"/>
              </a:solidFill>
              <a:prstDash val="solid"/>
              <a:miter lim="800000"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1707">
                <a:cs typeface="+mn-ea"/>
                <a:sym typeface="+mn-lt"/>
              </a:endParaRPr>
            </a:p>
          </p:txBody>
        </p:sp>
        <p:sp>
          <p:nvSpPr>
            <p:cNvPr id="9" name="Freeform 9"/>
            <p:cNvSpPr>
              <a:spLocks noEditPoints="1"/>
            </p:cNvSpPr>
            <p:nvPr/>
          </p:nvSpPr>
          <p:spPr bwMode="auto">
            <a:xfrm>
              <a:off x="3781425" y="2849563"/>
              <a:ext cx="1265238" cy="12700"/>
            </a:xfrm>
            <a:custGeom>
              <a:avLst/>
              <a:gdLst>
                <a:gd name="T0" fmla="*/ 797 w 797"/>
                <a:gd name="T1" fmla="*/ 0 h 8"/>
                <a:gd name="T2" fmla="*/ 780 w 797"/>
                <a:gd name="T3" fmla="*/ 8 h 8"/>
                <a:gd name="T4" fmla="*/ 746 w 797"/>
                <a:gd name="T5" fmla="*/ 0 h 8"/>
                <a:gd name="T6" fmla="*/ 764 w 797"/>
                <a:gd name="T7" fmla="*/ 8 h 8"/>
                <a:gd name="T8" fmla="*/ 746 w 797"/>
                <a:gd name="T9" fmla="*/ 0 h 8"/>
                <a:gd name="T10" fmla="*/ 730 w 797"/>
                <a:gd name="T11" fmla="*/ 0 h 8"/>
                <a:gd name="T12" fmla="*/ 713 w 797"/>
                <a:gd name="T13" fmla="*/ 8 h 8"/>
                <a:gd name="T14" fmla="*/ 679 w 797"/>
                <a:gd name="T15" fmla="*/ 0 h 8"/>
                <a:gd name="T16" fmla="*/ 695 w 797"/>
                <a:gd name="T17" fmla="*/ 8 h 8"/>
                <a:gd name="T18" fmla="*/ 679 w 797"/>
                <a:gd name="T19" fmla="*/ 0 h 8"/>
                <a:gd name="T20" fmla="*/ 661 w 797"/>
                <a:gd name="T21" fmla="*/ 0 h 8"/>
                <a:gd name="T22" fmla="*/ 645 w 797"/>
                <a:gd name="T23" fmla="*/ 8 h 8"/>
                <a:gd name="T24" fmla="*/ 610 w 797"/>
                <a:gd name="T25" fmla="*/ 0 h 8"/>
                <a:gd name="T26" fmla="*/ 628 w 797"/>
                <a:gd name="T27" fmla="*/ 8 h 8"/>
                <a:gd name="T28" fmla="*/ 610 w 797"/>
                <a:gd name="T29" fmla="*/ 0 h 8"/>
                <a:gd name="T30" fmla="*/ 594 w 797"/>
                <a:gd name="T31" fmla="*/ 0 h 8"/>
                <a:gd name="T32" fmla="*/ 577 w 797"/>
                <a:gd name="T33" fmla="*/ 8 h 8"/>
                <a:gd name="T34" fmla="*/ 543 w 797"/>
                <a:gd name="T35" fmla="*/ 0 h 8"/>
                <a:gd name="T36" fmla="*/ 560 w 797"/>
                <a:gd name="T37" fmla="*/ 8 h 8"/>
                <a:gd name="T38" fmla="*/ 543 w 797"/>
                <a:gd name="T39" fmla="*/ 0 h 8"/>
                <a:gd name="T40" fmla="*/ 527 w 797"/>
                <a:gd name="T41" fmla="*/ 0 h 8"/>
                <a:gd name="T42" fmla="*/ 509 w 797"/>
                <a:gd name="T43" fmla="*/ 8 h 8"/>
                <a:gd name="T44" fmla="*/ 475 w 797"/>
                <a:gd name="T45" fmla="*/ 0 h 8"/>
                <a:gd name="T46" fmla="*/ 492 w 797"/>
                <a:gd name="T47" fmla="*/ 8 h 8"/>
                <a:gd name="T48" fmla="*/ 475 w 797"/>
                <a:gd name="T49" fmla="*/ 0 h 8"/>
                <a:gd name="T50" fmla="*/ 458 w 797"/>
                <a:gd name="T51" fmla="*/ 0 h 8"/>
                <a:gd name="T52" fmla="*/ 442 w 797"/>
                <a:gd name="T53" fmla="*/ 8 h 8"/>
                <a:gd name="T54" fmla="*/ 407 w 797"/>
                <a:gd name="T55" fmla="*/ 0 h 8"/>
                <a:gd name="T56" fmla="*/ 424 w 797"/>
                <a:gd name="T57" fmla="*/ 8 h 8"/>
                <a:gd name="T58" fmla="*/ 407 w 797"/>
                <a:gd name="T59" fmla="*/ 0 h 8"/>
                <a:gd name="T60" fmla="*/ 391 w 797"/>
                <a:gd name="T61" fmla="*/ 0 h 8"/>
                <a:gd name="T62" fmla="*/ 373 w 797"/>
                <a:gd name="T63" fmla="*/ 8 h 8"/>
                <a:gd name="T64" fmla="*/ 339 w 797"/>
                <a:gd name="T65" fmla="*/ 0 h 8"/>
                <a:gd name="T66" fmla="*/ 357 w 797"/>
                <a:gd name="T67" fmla="*/ 8 h 8"/>
                <a:gd name="T68" fmla="*/ 339 w 797"/>
                <a:gd name="T69" fmla="*/ 0 h 8"/>
                <a:gd name="T70" fmla="*/ 322 w 797"/>
                <a:gd name="T71" fmla="*/ 0 h 8"/>
                <a:gd name="T72" fmla="*/ 306 w 797"/>
                <a:gd name="T73" fmla="*/ 8 h 8"/>
                <a:gd name="T74" fmla="*/ 272 w 797"/>
                <a:gd name="T75" fmla="*/ 0 h 8"/>
                <a:gd name="T76" fmla="*/ 288 w 797"/>
                <a:gd name="T77" fmla="*/ 8 h 8"/>
                <a:gd name="T78" fmla="*/ 272 w 797"/>
                <a:gd name="T79" fmla="*/ 0 h 8"/>
                <a:gd name="T80" fmla="*/ 255 w 797"/>
                <a:gd name="T81" fmla="*/ 0 h 8"/>
                <a:gd name="T82" fmla="*/ 237 w 797"/>
                <a:gd name="T83" fmla="*/ 8 h 8"/>
                <a:gd name="T84" fmla="*/ 204 w 797"/>
                <a:gd name="T85" fmla="*/ 0 h 8"/>
                <a:gd name="T86" fmla="*/ 221 w 797"/>
                <a:gd name="T87" fmla="*/ 8 h 8"/>
                <a:gd name="T88" fmla="*/ 204 w 797"/>
                <a:gd name="T89" fmla="*/ 0 h 8"/>
                <a:gd name="T90" fmla="*/ 187 w 797"/>
                <a:gd name="T91" fmla="*/ 0 h 8"/>
                <a:gd name="T92" fmla="*/ 170 w 797"/>
                <a:gd name="T93" fmla="*/ 8 h 8"/>
                <a:gd name="T94" fmla="*/ 136 w 797"/>
                <a:gd name="T95" fmla="*/ 0 h 8"/>
                <a:gd name="T96" fmla="*/ 152 w 797"/>
                <a:gd name="T97" fmla="*/ 8 h 8"/>
                <a:gd name="T98" fmla="*/ 136 w 797"/>
                <a:gd name="T99" fmla="*/ 0 h 8"/>
                <a:gd name="T100" fmla="*/ 119 w 797"/>
                <a:gd name="T101" fmla="*/ 0 h 8"/>
                <a:gd name="T102" fmla="*/ 102 w 797"/>
                <a:gd name="T103" fmla="*/ 8 h 8"/>
                <a:gd name="T104" fmla="*/ 68 w 797"/>
                <a:gd name="T105" fmla="*/ 0 h 8"/>
                <a:gd name="T106" fmla="*/ 85 w 797"/>
                <a:gd name="T107" fmla="*/ 8 h 8"/>
                <a:gd name="T108" fmla="*/ 68 w 797"/>
                <a:gd name="T109" fmla="*/ 0 h 8"/>
                <a:gd name="T110" fmla="*/ 51 w 797"/>
                <a:gd name="T111" fmla="*/ 0 h 8"/>
                <a:gd name="T112" fmla="*/ 34 w 797"/>
                <a:gd name="T113" fmla="*/ 8 h 8"/>
                <a:gd name="T114" fmla="*/ 0 w 797"/>
                <a:gd name="T115" fmla="*/ 0 h 8"/>
                <a:gd name="T116" fmla="*/ 18 w 797"/>
                <a:gd name="T117" fmla="*/ 8 h 8"/>
                <a:gd name="T118" fmla="*/ 0 w 797"/>
                <a:gd name="T11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97" h="8">
                  <a:moveTo>
                    <a:pt x="780" y="0"/>
                  </a:moveTo>
                  <a:lnTo>
                    <a:pt x="797" y="0"/>
                  </a:lnTo>
                  <a:lnTo>
                    <a:pt x="797" y="8"/>
                  </a:lnTo>
                  <a:lnTo>
                    <a:pt x="780" y="8"/>
                  </a:lnTo>
                  <a:lnTo>
                    <a:pt x="780" y="0"/>
                  </a:lnTo>
                  <a:close/>
                  <a:moveTo>
                    <a:pt x="746" y="0"/>
                  </a:moveTo>
                  <a:lnTo>
                    <a:pt x="764" y="0"/>
                  </a:lnTo>
                  <a:lnTo>
                    <a:pt x="764" y="8"/>
                  </a:lnTo>
                  <a:lnTo>
                    <a:pt x="746" y="8"/>
                  </a:lnTo>
                  <a:lnTo>
                    <a:pt x="746" y="0"/>
                  </a:lnTo>
                  <a:close/>
                  <a:moveTo>
                    <a:pt x="713" y="0"/>
                  </a:moveTo>
                  <a:lnTo>
                    <a:pt x="730" y="0"/>
                  </a:lnTo>
                  <a:lnTo>
                    <a:pt x="730" y="8"/>
                  </a:lnTo>
                  <a:lnTo>
                    <a:pt x="713" y="8"/>
                  </a:lnTo>
                  <a:lnTo>
                    <a:pt x="713" y="0"/>
                  </a:lnTo>
                  <a:close/>
                  <a:moveTo>
                    <a:pt x="679" y="0"/>
                  </a:moveTo>
                  <a:lnTo>
                    <a:pt x="695" y="0"/>
                  </a:lnTo>
                  <a:lnTo>
                    <a:pt x="695" y="8"/>
                  </a:lnTo>
                  <a:lnTo>
                    <a:pt x="679" y="8"/>
                  </a:lnTo>
                  <a:lnTo>
                    <a:pt x="679" y="0"/>
                  </a:lnTo>
                  <a:close/>
                  <a:moveTo>
                    <a:pt x="645" y="0"/>
                  </a:moveTo>
                  <a:lnTo>
                    <a:pt x="661" y="0"/>
                  </a:lnTo>
                  <a:lnTo>
                    <a:pt x="661" y="8"/>
                  </a:lnTo>
                  <a:lnTo>
                    <a:pt x="645" y="8"/>
                  </a:lnTo>
                  <a:lnTo>
                    <a:pt x="645" y="0"/>
                  </a:lnTo>
                  <a:close/>
                  <a:moveTo>
                    <a:pt x="610" y="0"/>
                  </a:moveTo>
                  <a:lnTo>
                    <a:pt x="628" y="0"/>
                  </a:lnTo>
                  <a:lnTo>
                    <a:pt x="628" y="8"/>
                  </a:lnTo>
                  <a:lnTo>
                    <a:pt x="610" y="8"/>
                  </a:lnTo>
                  <a:lnTo>
                    <a:pt x="610" y="0"/>
                  </a:lnTo>
                  <a:close/>
                  <a:moveTo>
                    <a:pt x="577" y="0"/>
                  </a:moveTo>
                  <a:lnTo>
                    <a:pt x="594" y="0"/>
                  </a:lnTo>
                  <a:lnTo>
                    <a:pt x="594" y="8"/>
                  </a:lnTo>
                  <a:lnTo>
                    <a:pt x="577" y="8"/>
                  </a:lnTo>
                  <a:lnTo>
                    <a:pt x="577" y="0"/>
                  </a:lnTo>
                  <a:close/>
                  <a:moveTo>
                    <a:pt x="543" y="0"/>
                  </a:moveTo>
                  <a:lnTo>
                    <a:pt x="560" y="0"/>
                  </a:lnTo>
                  <a:lnTo>
                    <a:pt x="560" y="8"/>
                  </a:lnTo>
                  <a:lnTo>
                    <a:pt x="543" y="8"/>
                  </a:lnTo>
                  <a:lnTo>
                    <a:pt x="543" y="0"/>
                  </a:lnTo>
                  <a:close/>
                  <a:moveTo>
                    <a:pt x="509" y="0"/>
                  </a:moveTo>
                  <a:lnTo>
                    <a:pt x="527" y="0"/>
                  </a:lnTo>
                  <a:lnTo>
                    <a:pt x="527" y="8"/>
                  </a:lnTo>
                  <a:lnTo>
                    <a:pt x="509" y="8"/>
                  </a:lnTo>
                  <a:lnTo>
                    <a:pt x="509" y="0"/>
                  </a:lnTo>
                  <a:close/>
                  <a:moveTo>
                    <a:pt x="475" y="0"/>
                  </a:moveTo>
                  <a:lnTo>
                    <a:pt x="492" y="0"/>
                  </a:lnTo>
                  <a:lnTo>
                    <a:pt x="492" y="8"/>
                  </a:lnTo>
                  <a:lnTo>
                    <a:pt x="475" y="8"/>
                  </a:lnTo>
                  <a:lnTo>
                    <a:pt x="475" y="0"/>
                  </a:lnTo>
                  <a:close/>
                  <a:moveTo>
                    <a:pt x="442" y="0"/>
                  </a:moveTo>
                  <a:lnTo>
                    <a:pt x="458" y="0"/>
                  </a:lnTo>
                  <a:lnTo>
                    <a:pt x="458" y="8"/>
                  </a:lnTo>
                  <a:lnTo>
                    <a:pt x="442" y="8"/>
                  </a:lnTo>
                  <a:lnTo>
                    <a:pt x="442" y="0"/>
                  </a:lnTo>
                  <a:close/>
                  <a:moveTo>
                    <a:pt x="407" y="0"/>
                  </a:moveTo>
                  <a:lnTo>
                    <a:pt x="424" y="0"/>
                  </a:lnTo>
                  <a:lnTo>
                    <a:pt x="424" y="8"/>
                  </a:lnTo>
                  <a:lnTo>
                    <a:pt x="407" y="8"/>
                  </a:lnTo>
                  <a:lnTo>
                    <a:pt x="407" y="0"/>
                  </a:lnTo>
                  <a:close/>
                  <a:moveTo>
                    <a:pt x="373" y="0"/>
                  </a:moveTo>
                  <a:lnTo>
                    <a:pt x="391" y="0"/>
                  </a:lnTo>
                  <a:lnTo>
                    <a:pt x="391" y="8"/>
                  </a:lnTo>
                  <a:lnTo>
                    <a:pt x="373" y="8"/>
                  </a:lnTo>
                  <a:lnTo>
                    <a:pt x="373" y="0"/>
                  </a:lnTo>
                  <a:close/>
                  <a:moveTo>
                    <a:pt x="339" y="0"/>
                  </a:moveTo>
                  <a:lnTo>
                    <a:pt x="357" y="0"/>
                  </a:lnTo>
                  <a:lnTo>
                    <a:pt x="357" y="8"/>
                  </a:lnTo>
                  <a:lnTo>
                    <a:pt x="339" y="8"/>
                  </a:lnTo>
                  <a:lnTo>
                    <a:pt x="339" y="0"/>
                  </a:lnTo>
                  <a:close/>
                  <a:moveTo>
                    <a:pt x="306" y="0"/>
                  </a:moveTo>
                  <a:lnTo>
                    <a:pt x="322" y="0"/>
                  </a:lnTo>
                  <a:lnTo>
                    <a:pt x="322" y="8"/>
                  </a:lnTo>
                  <a:lnTo>
                    <a:pt x="306" y="8"/>
                  </a:lnTo>
                  <a:lnTo>
                    <a:pt x="306" y="0"/>
                  </a:lnTo>
                  <a:close/>
                  <a:moveTo>
                    <a:pt x="272" y="0"/>
                  </a:moveTo>
                  <a:lnTo>
                    <a:pt x="288" y="0"/>
                  </a:lnTo>
                  <a:lnTo>
                    <a:pt x="288" y="8"/>
                  </a:lnTo>
                  <a:lnTo>
                    <a:pt x="272" y="8"/>
                  </a:lnTo>
                  <a:lnTo>
                    <a:pt x="272" y="0"/>
                  </a:lnTo>
                  <a:close/>
                  <a:moveTo>
                    <a:pt x="237" y="0"/>
                  </a:moveTo>
                  <a:lnTo>
                    <a:pt x="255" y="0"/>
                  </a:lnTo>
                  <a:lnTo>
                    <a:pt x="255" y="8"/>
                  </a:lnTo>
                  <a:lnTo>
                    <a:pt x="237" y="8"/>
                  </a:lnTo>
                  <a:lnTo>
                    <a:pt x="237" y="0"/>
                  </a:lnTo>
                  <a:close/>
                  <a:moveTo>
                    <a:pt x="204" y="0"/>
                  </a:moveTo>
                  <a:lnTo>
                    <a:pt x="221" y="0"/>
                  </a:lnTo>
                  <a:lnTo>
                    <a:pt x="221" y="8"/>
                  </a:lnTo>
                  <a:lnTo>
                    <a:pt x="204" y="8"/>
                  </a:lnTo>
                  <a:lnTo>
                    <a:pt x="204" y="0"/>
                  </a:lnTo>
                  <a:close/>
                  <a:moveTo>
                    <a:pt x="170" y="0"/>
                  </a:moveTo>
                  <a:lnTo>
                    <a:pt x="187" y="0"/>
                  </a:lnTo>
                  <a:lnTo>
                    <a:pt x="187" y="8"/>
                  </a:lnTo>
                  <a:lnTo>
                    <a:pt x="170" y="8"/>
                  </a:lnTo>
                  <a:lnTo>
                    <a:pt x="170" y="0"/>
                  </a:lnTo>
                  <a:close/>
                  <a:moveTo>
                    <a:pt x="136" y="0"/>
                  </a:moveTo>
                  <a:lnTo>
                    <a:pt x="152" y="0"/>
                  </a:lnTo>
                  <a:lnTo>
                    <a:pt x="152" y="8"/>
                  </a:lnTo>
                  <a:lnTo>
                    <a:pt x="136" y="8"/>
                  </a:lnTo>
                  <a:lnTo>
                    <a:pt x="136" y="0"/>
                  </a:lnTo>
                  <a:close/>
                  <a:moveTo>
                    <a:pt x="102" y="0"/>
                  </a:moveTo>
                  <a:lnTo>
                    <a:pt x="119" y="0"/>
                  </a:lnTo>
                  <a:lnTo>
                    <a:pt x="119" y="8"/>
                  </a:lnTo>
                  <a:lnTo>
                    <a:pt x="102" y="8"/>
                  </a:lnTo>
                  <a:lnTo>
                    <a:pt x="102" y="0"/>
                  </a:lnTo>
                  <a:close/>
                  <a:moveTo>
                    <a:pt x="68" y="0"/>
                  </a:moveTo>
                  <a:lnTo>
                    <a:pt x="85" y="0"/>
                  </a:lnTo>
                  <a:lnTo>
                    <a:pt x="85" y="8"/>
                  </a:lnTo>
                  <a:lnTo>
                    <a:pt x="68" y="8"/>
                  </a:lnTo>
                  <a:lnTo>
                    <a:pt x="68" y="0"/>
                  </a:lnTo>
                  <a:close/>
                  <a:moveTo>
                    <a:pt x="34" y="0"/>
                  </a:moveTo>
                  <a:lnTo>
                    <a:pt x="51" y="0"/>
                  </a:lnTo>
                  <a:lnTo>
                    <a:pt x="51" y="8"/>
                  </a:lnTo>
                  <a:lnTo>
                    <a:pt x="34" y="8"/>
                  </a:lnTo>
                  <a:lnTo>
                    <a:pt x="34" y="0"/>
                  </a:lnTo>
                  <a:close/>
                  <a:moveTo>
                    <a:pt x="0" y="0"/>
                  </a:moveTo>
                  <a:lnTo>
                    <a:pt x="18" y="0"/>
                  </a:lnTo>
                  <a:lnTo>
                    <a:pt x="18" y="8"/>
                  </a:lnTo>
                  <a:lnTo>
                    <a:pt x="0" y="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solidFill>
                <a:schemeClr val="accent2"/>
              </a:solidFill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1707">
                <a:cs typeface="+mn-ea"/>
                <a:sym typeface="+mn-lt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5075238" y="2849563"/>
              <a:ext cx="12700" cy="12700"/>
            </a:xfrm>
            <a:prstGeom prst="rect">
              <a:avLst/>
            </a:prstGeom>
            <a:grpFill/>
            <a:ln w="0">
              <a:solidFill>
                <a:schemeClr val="accent2"/>
              </a:solidFill>
              <a:prstDash val="solid"/>
              <a:miter lim="800000"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1707">
                <a:cs typeface="+mn-ea"/>
                <a:sym typeface="+mn-lt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3394194" y="3531353"/>
            <a:ext cx="1390791" cy="161055"/>
            <a:chOff x="3579813" y="4108450"/>
            <a:chExt cx="1466850" cy="169862"/>
          </a:xfrm>
          <a:solidFill>
            <a:schemeClr val="accent2"/>
          </a:solidFill>
        </p:grpSpPr>
        <p:sp>
          <p:nvSpPr>
            <p:cNvPr id="11" name="Freeform 11"/>
            <p:cNvSpPr>
              <a:spLocks noEditPoints="1"/>
            </p:cNvSpPr>
            <p:nvPr/>
          </p:nvSpPr>
          <p:spPr bwMode="auto">
            <a:xfrm>
              <a:off x="3579813" y="4108450"/>
              <a:ext cx="166688" cy="169862"/>
            </a:xfrm>
            <a:custGeom>
              <a:avLst/>
              <a:gdLst>
                <a:gd name="T0" fmla="*/ 43 w 105"/>
                <a:gd name="T1" fmla="*/ 10 h 107"/>
                <a:gd name="T2" fmla="*/ 29 w 105"/>
                <a:gd name="T3" fmla="*/ 17 h 107"/>
                <a:gd name="T4" fmla="*/ 16 w 105"/>
                <a:gd name="T5" fmla="*/ 30 h 107"/>
                <a:gd name="T6" fmla="*/ 10 w 105"/>
                <a:gd name="T7" fmla="*/ 44 h 107"/>
                <a:gd name="T8" fmla="*/ 10 w 105"/>
                <a:gd name="T9" fmla="*/ 64 h 107"/>
                <a:gd name="T10" fmla="*/ 16 w 105"/>
                <a:gd name="T11" fmla="*/ 78 h 107"/>
                <a:gd name="T12" fmla="*/ 36 w 105"/>
                <a:gd name="T13" fmla="*/ 96 h 107"/>
                <a:gd name="T14" fmla="*/ 53 w 105"/>
                <a:gd name="T15" fmla="*/ 98 h 107"/>
                <a:gd name="T16" fmla="*/ 70 w 105"/>
                <a:gd name="T17" fmla="*/ 96 h 107"/>
                <a:gd name="T18" fmla="*/ 84 w 105"/>
                <a:gd name="T19" fmla="*/ 85 h 107"/>
                <a:gd name="T20" fmla="*/ 96 w 105"/>
                <a:gd name="T21" fmla="*/ 64 h 107"/>
                <a:gd name="T22" fmla="*/ 96 w 105"/>
                <a:gd name="T23" fmla="*/ 44 h 107"/>
                <a:gd name="T24" fmla="*/ 84 w 105"/>
                <a:gd name="T25" fmla="*/ 22 h 107"/>
                <a:gd name="T26" fmla="*/ 68 w 105"/>
                <a:gd name="T27" fmla="*/ 12 h 107"/>
                <a:gd name="T28" fmla="*/ 63 w 105"/>
                <a:gd name="T29" fmla="*/ 10 h 107"/>
                <a:gd name="T30" fmla="*/ 53 w 105"/>
                <a:gd name="T31" fmla="*/ 0 h 107"/>
                <a:gd name="T32" fmla="*/ 72 w 105"/>
                <a:gd name="T33" fmla="*/ 5 h 107"/>
                <a:gd name="T34" fmla="*/ 84 w 105"/>
                <a:gd name="T35" fmla="*/ 10 h 107"/>
                <a:gd name="T36" fmla="*/ 101 w 105"/>
                <a:gd name="T37" fmla="*/ 31 h 107"/>
                <a:gd name="T38" fmla="*/ 104 w 105"/>
                <a:gd name="T39" fmla="*/ 44 h 107"/>
                <a:gd name="T40" fmla="*/ 104 w 105"/>
                <a:gd name="T41" fmla="*/ 64 h 107"/>
                <a:gd name="T42" fmla="*/ 101 w 105"/>
                <a:gd name="T43" fmla="*/ 77 h 107"/>
                <a:gd name="T44" fmla="*/ 84 w 105"/>
                <a:gd name="T45" fmla="*/ 97 h 107"/>
                <a:gd name="T46" fmla="*/ 72 w 105"/>
                <a:gd name="T47" fmla="*/ 104 h 107"/>
                <a:gd name="T48" fmla="*/ 53 w 105"/>
                <a:gd name="T49" fmla="*/ 107 h 107"/>
                <a:gd name="T50" fmla="*/ 34 w 105"/>
                <a:gd name="T51" fmla="*/ 104 h 107"/>
                <a:gd name="T52" fmla="*/ 15 w 105"/>
                <a:gd name="T53" fmla="*/ 92 h 107"/>
                <a:gd name="T54" fmla="*/ 5 w 105"/>
                <a:gd name="T55" fmla="*/ 77 h 107"/>
                <a:gd name="T56" fmla="*/ 0 w 105"/>
                <a:gd name="T57" fmla="*/ 54 h 107"/>
                <a:gd name="T58" fmla="*/ 1 w 105"/>
                <a:gd name="T59" fmla="*/ 44 h 107"/>
                <a:gd name="T60" fmla="*/ 10 w 105"/>
                <a:gd name="T61" fmla="*/ 23 h 107"/>
                <a:gd name="T62" fmla="*/ 23 w 105"/>
                <a:gd name="T63" fmla="*/ 10 h 107"/>
                <a:gd name="T64" fmla="*/ 43 w 105"/>
                <a:gd name="T65" fmla="*/ 2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5" h="107">
                  <a:moveTo>
                    <a:pt x="53" y="9"/>
                  </a:moveTo>
                  <a:lnTo>
                    <a:pt x="43" y="10"/>
                  </a:lnTo>
                  <a:lnTo>
                    <a:pt x="37" y="12"/>
                  </a:lnTo>
                  <a:lnTo>
                    <a:pt x="29" y="17"/>
                  </a:lnTo>
                  <a:lnTo>
                    <a:pt x="22" y="22"/>
                  </a:lnTo>
                  <a:lnTo>
                    <a:pt x="16" y="30"/>
                  </a:lnTo>
                  <a:lnTo>
                    <a:pt x="12" y="37"/>
                  </a:lnTo>
                  <a:lnTo>
                    <a:pt x="10" y="44"/>
                  </a:lnTo>
                  <a:lnTo>
                    <a:pt x="9" y="54"/>
                  </a:lnTo>
                  <a:lnTo>
                    <a:pt x="10" y="64"/>
                  </a:lnTo>
                  <a:lnTo>
                    <a:pt x="12" y="70"/>
                  </a:lnTo>
                  <a:lnTo>
                    <a:pt x="16" y="78"/>
                  </a:lnTo>
                  <a:lnTo>
                    <a:pt x="22" y="85"/>
                  </a:lnTo>
                  <a:lnTo>
                    <a:pt x="36" y="96"/>
                  </a:lnTo>
                  <a:lnTo>
                    <a:pt x="43" y="97"/>
                  </a:lnTo>
                  <a:lnTo>
                    <a:pt x="53" y="98"/>
                  </a:lnTo>
                  <a:lnTo>
                    <a:pt x="63" y="97"/>
                  </a:lnTo>
                  <a:lnTo>
                    <a:pt x="70" y="96"/>
                  </a:lnTo>
                  <a:lnTo>
                    <a:pt x="77" y="91"/>
                  </a:lnTo>
                  <a:lnTo>
                    <a:pt x="84" y="85"/>
                  </a:lnTo>
                  <a:lnTo>
                    <a:pt x="95" y="71"/>
                  </a:lnTo>
                  <a:lnTo>
                    <a:pt x="96" y="64"/>
                  </a:lnTo>
                  <a:lnTo>
                    <a:pt x="97" y="54"/>
                  </a:lnTo>
                  <a:lnTo>
                    <a:pt x="96" y="44"/>
                  </a:lnTo>
                  <a:lnTo>
                    <a:pt x="95" y="36"/>
                  </a:lnTo>
                  <a:lnTo>
                    <a:pt x="84" y="22"/>
                  </a:lnTo>
                  <a:lnTo>
                    <a:pt x="77" y="17"/>
                  </a:lnTo>
                  <a:lnTo>
                    <a:pt x="68" y="12"/>
                  </a:lnTo>
                  <a:lnTo>
                    <a:pt x="68" y="12"/>
                  </a:lnTo>
                  <a:lnTo>
                    <a:pt x="63" y="10"/>
                  </a:lnTo>
                  <a:lnTo>
                    <a:pt x="53" y="9"/>
                  </a:lnTo>
                  <a:close/>
                  <a:moveTo>
                    <a:pt x="53" y="0"/>
                  </a:moveTo>
                  <a:lnTo>
                    <a:pt x="63" y="2"/>
                  </a:lnTo>
                  <a:lnTo>
                    <a:pt x="72" y="5"/>
                  </a:lnTo>
                  <a:lnTo>
                    <a:pt x="75" y="6"/>
                  </a:lnTo>
                  <a:lnTo>
                    <a:pt x="84" y="10"/>
                  </a:lnTo>
                  <a:lnTo>
                    <a:pt x="90" y="16"/>
                  </a:lnTo>
                  <a:lnTo>
                    <a:pt x="101" y="31"/>
                  </a:lnTo>
                  <a:lnTo>
                    <a:pt x="102" y="34"/>
                  </a:lnTo>
                  <a:lnTo>
                    <a:pt x="104" y="44"/>
                  </a:lnTo>
                  <a:lnTo>
                    <a:pt x="105" y="54"/>
                  </a:lnTo>
                  <a:lnTo>
                    <a:pt x="104" y="64"/>
                  </a:lnTo>
                  <a:lnTo>
                    <a:pt x="102" y="73"/>
                  </a:lnTo>
                  <a:lnTo>
                    <a:pt x="101" y="77"/>
                  </a:lnTo>
                  <a:lnTo>
                    <a:pt x="90" y="92"/>
                  </a:lnTo>
                  <a:lnTo>
                    <a:pt x="84" y="97"/>
                  </a:lnTo>
                  <a:lnTo>
                    <a:pt x="75" y="103"/>
                  </a:lnTo>
                  <a:lnTo>
                    <a:pt x="72" y="104"/>
                  </a:lnTo>
                  <a:lnTo>
                    <a:pt x="63" y="106"/>
                  </a:lnTo>
                  <a:lnTo>
                    <a:pt x="53" y="107"/>
                  </a:lnTo>
                  <a:lnTo>
                    <a:pt x="43" y="106"/>
                  </a:lnTo>
                  <a:lnTo>
                    <a:pt x="34" y="104"/>
                  </a:lnTo>
                  <a:lnTo>
                    <a:pt x="30" y="103"/>
                  </a:lnTo>
                  <a:lnTo>
                    <a:pt x="15" y="92"/>
                  </a:lnTo>
                  <a:lnTo>
                    <a:pt x="10" y="84"/>
                  </a:lnTo>
                  <a:lnTo>
                    <a:pt x="5" y="77"/>
                  </a:lnTo>
                  <a:lnTo>
                    <a:pt x="1" y="6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1" y="44"/>
                  </a:lnTo>
                  <a:lnTo>
                    <a:pt x="5" y="31"/>
                  </a:lnTo>
                  <a:lnTo>
                    <a:pt x="10" y="23"/>
                  </a:lnTo>
                  <a:lnTo>
                    <a:pt x="15" y="16"/>
                  </a:lnTo>
                  <a:lnTo>
                    <a:pt x="23" y="10"/>
                  </a:lnTo>
                  <a:lnTo>
                    <a:pt x="30" y="6"/>
                  </a:lnTo>
                  <a:lnTo>
                    <a:pt x="43" y="2"/>
                  </a:lnTo>
                  <a:lnTo>
                    <a:pt x="53" y="0"/>
                  </a:lnTo>
                  <a:close/>
                </a:path>
              </a:pathLst>
            </a:custGeom>
            <a:grpFill/>
            <a:ln w="0">
              <a:solidFill>
                <a:schemeClr val="accent2"/>
              </a:solidFill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1707">
                <a:cs typeface="+mn-ea"/>
                <a:sym typeface="+mn-lt"/>
              </a:endParaRPr>
            </a:p>
          </p:txBody>
        </p:sp>
        <p:sp>
          <p:nvSpPr>
            <p:cNvPr id="12" name="Freeform 12"/>
            <p:cNvSpPr/>
            <p:nvPr/>
          </p:nvSpPr>
          <p:spPr bwMode="auto">
            <a:xfrm>
              <a:off x="3622675" y="4154488"/>
              <a:ext cx="80963" cy="79375"/>
            </a:xfrm>
            <a:custGeom>
              <a:avLst/>
              <a:gdLst>
                <a:gd name="T0" fmla="*/ 26 w 51"/>
                <a:gd name="T1" fmla="*/ 0 h 50"/>
                <a:gd name="T2" fmla="*/ 36 w 51"/>
                <a:gd name="T3" fmla="*/ 2 h 50"/>
                <a:gd name="T4" fmla="*/ 44 w 51"/>
                <a:gd name="T5" fmla="*/ 7 h 50"/>
                <a:gd name="T6" fmla="*/ 49 w 51"/>
                <a:gd name="T7" fmla="*/ 15 h 50"/>
                <a:gd name="T8" fmla="*/ 51 w 51"/>
                <a:gd name="T9" fmla="*/ 25 h 50"/>
                <a:gd name="T10" fmla="*/ 49 w 51"/>
                <a:gd name="T11" fmla="*/ 35 h 50"/>
                <a:gd name="T12" fmla="*/ 44 w 51"/>
                <a:gd name="T13" fmla="*/ 42 h 50"/>
                <a:gd name="T14" fmla="*/ 36 w 51"/>
                <a:gd name="T15" fmla="*/ 48 h 50"/>
                <a:gd name="T16" fmla="*/ 26 w 51"/>
                <a:gd name="T17" fmla="*/ 50 h 50"/>
                <a:gd name="T18" fmla="*/ 16 w 51"/>
                <a:gd name="T19" fmla="*/ 48 h 50"/>
                <a:gd name="T20" fmla="*/ 8 w 51"/>
                <a:gd name="T21" fmla="*/ 42 h 50"/>
                <a:gd name="T22" fmla="*/ 2 w 51"/>
                <a:gd name="T23" fmla="*/ 35 h 50"/>
                <a:gd name="T24" fmla="*/ 0 w 51"/>
                <a:gd name="T25" fmla="*/ 25 h 50"/>
                <a:gd name="T26" fmla="*/ 2 w 51"/>
                <a:gd name="T27" fmla="*/ 15 h 50"/>
                <a:gd name="T28" fmla="*/ 8 w 51"/>
                <a:gd name="T29" fmla="*/ 7 h 50"/>
                <a:gd name="T30" fmla="*/ 16 w 51"/>
                <a:gd name="T31" fmla="*/ 2 h 50"/>
                <a:gd name="T32" fmla="*/ 26 w 51"/>
                <a:gd name="T33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" h="50">
                  <a:moveTo>
                    <a:pt x="26" y="0"/>
                  </a:moveTo>
                  <a:lnTo>
                    <a:pt x="36" y="2"/>
                  </a:lnTo>
                  <a:lnTo>
                    <a:pt x="44" y="7"/>
                  </a:lnTo>
                  <a:lnTo>
                    <a:pt x="49" y="15"/>
                  </a:lnTo>
                  <a:lnTo>
                    <a:pt x="51" y="25"/>
                  </a:lnTo>
                  <a:lnTo>
                    <a:pt x="49" y="35"/>
                  </a:lnTo>
                  <a:lnTo>
                    <a:pt x="44" y="42"/>
                  </a:lnTo>
                  <a:lnTo>
                    <a:pt x="36" y="48"/>
                  </a:lnTo>
                  <a:lnTo>
                    <a:pt x="26" y="50"/>
                  </a:lnTo>
                  <a:lnTo>
                    <a:pt x="16" y="48"/>
                  </a:lnTo>
                  <a:lnTo>
                    <a:pt x="8" y="42"/>
                  </a:lnTo>
                  <a:lnTo>
                    <a:pt x="2" y="35"/>
                  </a:lnTo>
                  <a:lnTo>
                    <a:pt x="0" y="25"/>
                  </a:lnTo>
                  <a:lnTo>
                    <a:pt x="2" y="15"/>
                  </a:lnTo>
                  <a:lnTo>
                    <a:pt x="8" y="7"/>
                  </a:lnTo>
                  <a:lnTo>
                    <a:pt x="16" y="2"/>
                  </a:lnTo>
                  <a:lnTo>
                    <a:pt x="26" y="0"/>
                  </a:lnTo>
                  <a:close/>
                </a:path>
              </a:pathLst>
            </a:custGeom>
            <a:grpFill/>
            <a:ln w="0">
              <a:solidFill>
                <a:schemeClr val="accent2"/>
              </a:solidFill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1707">
                <a:cs typeface="+mn-ea"/>
                <a:sym typeface="+mn-lt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3740150" y="4186238"/>
              <a:ext cx="14288" cy="14287"/>
            </a:xfrm>
            <a:prstGeom prst="rect">
              <a:avLst/>
            </a:prstGeom>
            <a:grpFill/>
            <a:ln w="0">
              <a:solidFill>
                <a:schemeClr val="accent2"/>
              </a:solidFill>
              <a:prstDash val="solid"/>
              <a:miter lim="800000"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1707">
                <a:cs typeface="+mn-ea"/>
                <a:sym typeface="+mn-lt"/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auto">
            <a:xfrm>
              <a:off x="3781425" y="4186238"/>
              <a:ext cx="1265238" cy="14287"/>
            </a:xfrm>
            <a:custGeom>
              <a:avLst/>
              <a:gdLst>
                <a:gd name="T0" fmla="*/ 797 w 797"/>
                <a:gd name="T1" fmla="*/ 0 h 9"/>
                <a:gd name="T2" fmla="*/ 780 w 797"/>
                <a:gd name="T3" fmla="*/ 9 h 9"/>
                <a:gd name="T4" fmla="*/ 746 w 797"/>
                <a:gd name="T5" fmla="*/ 0 h 9"/>
                <a:gd name="T6" fmla="*/ 764 w 797"/>
                <a:gd name="T7" fmla="*/ 9 h 9"/>
                <a:gd name="T8" fmla="*/ 746 w 797"/>
                <a:gd name="T9" fmla="*/ 0 h 9"/>
                <a:gd name="T10" fmla="*/ 730 w 797"/>
                <a:gd name="T11" fmla="*/ 0 h 9"/>
                <a:gd name="T12" fmla="*/ 713 w 797"/>
                <a:gd name="T13" fmla="*/ 9 h 9"/>
                <a:gd name="T14" fmla="*/ 679 w 797"/>
                <a:gd name="T15" fmla="*/ 0 h 9"/>
                <a:gd name="T16" fmla="*/ 695 w 797"/>
                <a:gd name="T17" fmla="*/ 9 h 9"/>
                <a:gd name="T18" fmla="*/ 679 w 797"/>
                <a:gd name="T19" fmla="*/ 0 h 9"/>
                <a:gd name="T20" fmla="*/ 661 w 797"/>
                <a:gd name="T21" fmla="*/ 0 h 9"/>
                <a:gd name="T22" fmla="*/ 645 w 797"/>
                <a:gd name="T23" fmla="*/ 9 h 9"/>
                <a:gd name="T24" fmla="*/ 610 w 797"/>
                <a:gd name="T25" fmla="*/ 0 h 9"/>
                <a:gd name="T26" fmla="*/ 628 w 797"/>
                <a:gd name="T27" fmla="*/ 9 h 9"/>
                <a:gd name="T28" fmla="*/ 610 w 797"/>
                <a:gd name="T29" fmla="*/ 0 h 9"/>
                <a:gd name="T30" fmla="*/ 594 w 797"/>
                <a:gd name="T31" fmla="*/ 0 h 9"/>
                <a:gd name="T32" fmla="*/ 577 w 797"/>
                <a:gd name="T33" fmla="*/ 9 h 9"/>
                <a:gd name="T34" fmla="*/ 543 w 797"/>
                <a:gd name="T35" fmla="*/ 0 h 9"/>
                <a:gd name="T36" fmla="*/ 560 w 797"/>
                <a:gd name="T37" fmla="*/ 9 h 9"/>
                <a:gd name="T38" fmla="*/ 543 w 797"/>
                <a:gd name="T39" fmla="*/ 0 h 9"/>
                <a:gd name="T40" fmla="*/ 527 w 797"/>
                <a:gd name="T41" fmla="*/ 0 h 9"/>
                <a:gd name="T42" fmla="*/ 509 w 797"/>
                <a:gd name="T43" fmla="*/ 9 h 9"/>
                <a:gd name="T44" fmla="*/ 475 w 797"/>
                <a:gd name="T45" fmla="*/ 0 h 9"/>
                <a:gd name="T46" fmla="*/ 492 w 797"/>
                <a:gd name="T47" fmla="*/ 9 h 9"/>
                <a:gd name="T48" fmla="*/ 475 w 797"/>
                <a:gd name="T49" fmla="*/ 0 h 9"/>
                <a:gd name="T50" fmla="*/ 458 w 797"/>
                <a:gd name="T51" fmla="*/ 0 h 9"/>
                <a:gd name="T52" fmla="*/ 442 w 797"/>
                <a:gd name="T53" fmla="*/ 9 h 9"/>
                <a:gd name="T54" fmla="*/ 407 w 797"/>
                <a:gd name="T55" fmla="*/ 0 h 9"/>
                <a:gd name="T56" fmla="*/ 424 w 797"/>
                <a:gd name="T57" fmla="*/ 9 h 9"/>
                <a:gd name="T58" fmla="*/ 407 w 797"/>
                <a:gd name="T59" fmla="*/ 0 h 9"/>
                <a:gd name="T60" fmla="*/ 391 w 797"/>
                <a:gd name="T61" fmla="*/ 0 h 9"/>
                <a:gd name="T62" fmla="*/ 373 w 797"/>
                <a:gd name="T63" fmla="*/ 9 h 9"/>
                <a:gd name="T64" fmla="*/ 339 w 797"/>
                <a:gd name="T65" fmla="*/ 0 h 9"/>
                <a:gd name="T66" fmla="*/ 357 w 797"/>
                <a:gd name="T67" fmla="*/ 9 h 9"/>
                <a:gd name="T68" fmla="*/ 339 w 797"/>
                <a:gd name="T69" fmla="*/ 0 h 9"/>
                <a:gd name="T70" fmla="*/ 322 w 797"/>
                <a:gd name="T71" fmla="*/ 0 h 9"/>
                <a:gd name="T72" fmla="*/ 306 w 797"/>
                <a:gd name="T73" fmla="*/ 9 h 9"/>
                <a:gd name="T74" fmla="*/ 272 w 797"/>
                <a:gd name="T75" fmla="*/ 0 h 9"/>
                <a:gd name="T76" fmla="*/ 288 w 797"/>
                <a:gd name="T77" fmla="*/ 9 h 9"/>
                <a:gd name="T78" fmla="*/ 272 w 797"/>
                <a:gd name="T79" fmla="*/ 0 h 9"/>
                <a:gd name="T80" fmla="*/ 255 w 797"/>
                <a:gd name="T81" fmla="*/ 0 h 9"/>
                <a:gd name="T82" fmla="*/ 237 w 797"/>
                <a:gd name="T83" fmla="*/ 9 h 9"/>
                <a:gd name="T84" fmla="*/ 204 w 797"/>
                <a:gd name="T85" fmla="*/ 0 h 9"/>
                <a:gd name="T86" fmla="*/ 221 w 797"/>
                <a:gd name="T87" fmla="*/ 9 h 9"/>
                <a:gd name="T88" fmla="*/ 204 w 797"/>
                <a:gd name="T89" fmla="*/ 0 h 9"/>
                <a:gd name="T90" fmla="*/ 187 w 797"/>
                <a:gd name="T91" fmla="*/ 0 h 9"/>
                <a:gd name="T92" fmla="*/ 170 w 797"/>
                <a:gd name="T93" fmla="*/ 9 h 9"/>
                <a:gd name="T94" fmla="*/ 136 w 797"/>
                <a:gd name="T95" fmla="*/ 0 h 9"/>
                <a:gd name="T96" fmla="*/ 152 w 797"/>
                <a:gd name="T97" fmla="*/ 9 h 9"/>
                <a:gd name="T98" fmla="*/ 136 w 797"/>
                <a:gd name="T99" fmla="*/ 0 h 9"/>
                <a:gd name="T100" fmla="*/ 119 w 797"/>
                <a:gd name="T101" fmla="*/ 0 h 9"/>
                <a:gd name="T102" fmla="*/ 102 w 797"/>
                <a:gd name="T103" fmla="*/ 9 h 9"/>
                <a:gd name="T104" fmla="*/ 68 w 797"/>
                <a:gd name="T105" fmla="*/ 0 h 9"/>
                <a:gd name="T106" fmla="*/ 85 w 797"/>
                <a:gd name="T107" fmla="*/ 9 h 9"/>
                <a:gd name="T108" fmla="*/ 68 w 797"/>
                <a:gd name="T109" fmla="*/ 0 h 9"/>
                <a:gd name="T110" fmla="*/ 51 w 797"/>
                <a:gd name="T111" fmla="*/ 0 h 9"/>
                <a:gd name="T112" fmla="*/ 34 w 797"/>
                <a:gd name="T113" fmla="*/ 9 h 9"/>
                <a:gd name="T114" fmla="*/ 0 w 797"/>
                <a:gd name="T115" fmla="*/ 0 h 9"/>
                <a:gd name="T116" fmla="*/ 18 w 797"/>
                <a:gd name="T117" fmla="*/ 9 h 9"/>
                <a:gd name="T118" fmla="*/ 0 w 797"/>
                <a:gd name="T11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97" h="9">
                  <a:moveTo>
                    <a:pt x="780" y="0"/>
                  </a:moveTo>
                  <a:lnTo>
                    <a:pt x="797" y="0"/>
                  </a:lnTo>
                  <a:lnTo>
                    <a:pt x="797" y="9"/>
                  </a:lnTo>
                  <a:lnTo>
                    <a:pt x="780" y="9"/>
                  </a:lnTo>
                  <a:lnTo>
                    <a:pt x="780" y="0"/>
                  </a:lnTo>
                  <a:close/>
                  <a:moveTo>
                    <a:pt x="746" y="0"/>
                  </a:moveTo>
                  <a:lnTo>
                    <a:pt x="764" y="0"/>
                  </a:lnTo>
                  <a:lnTo>
                    <a:pt x="764" y="9"/>
                  </a:lnTo>
                  <a:lnTo>
                    <a:pt x="746" y="9"/>
                  </a:lnTo>
                  <a:lnTo>
                    <a:pt x="746" y="0"/>
                  </a:lnTo>
                  <a:close/>
                  <a:moveTo>
                    <a:pt x="713" y="0"/>
                  </a:moveTo>
                  <a:lnTo>
                    <a:pt x="730" y="0"/>
                  </a:lnTo>
                  <a:lnTo>
                    <a:pt x="730" y="9"/>
                  </a:lnTo>
                  <a:lnTo>
                    <a:pt x="713" y="9"/>
                  </a:lnTo>
                  <a:lnTo>
                    <a:pt x="713" y="0"/>
                  </a:lnTo>
                  <a:close/>
                  <a:moveTo>
                    <a:pt x="679" y="0"/>
                  </a:moveTo>
                  <a:lnTo>
                    <a:pt x="695" y="0"/>
                  </a:lnTo>
                  <a:lnTo>
                    <a:pt x="695" y="9"/>
                  </a:lnTo>
                  <a:lnTo>
                    <a:pt x="679" y="9"/>
                  </a:lnTo>
                  <a:lnTo>
                    <a:pt x="679" y="0"/>
                  </a:lnTo>
                  <a:close/>
                  <a:moveTo>
                    <a:pt x="645" y="0"/>
                  </a:moveTo>
                  <a:lnTo>
                    <a:pt x="661" y="0"/>
                  </a:lnTo>
                  <a:lnTo>
                    <a:pt x="661" y="9"/>
                  </a:lnTo>
                  <a:lnTo>
                    <a:pt x="645" y="9"/>
                  </a:lnTo>
                  <a:lnTo>
                    <a:pt x="645" y="0"/>
                  </a:lnTo>
                  <a:close/>
                  <a:moveTo>
                    <a:pt x="610" y="0"/>
                  </a:moveTo>
                  <a:lnTo>
                    <a:pt x="628" y="0"/>
                  </a:lnTo>
                  <a:lnTo>
                    <a:pt x="628" y="9"/>
                  </a:lnTo>
                  <a:lnTo>
                    <a:pt x="610" y="9"/>
                  </a:lnTo>
                  <a:lnTo>
                    <a:pt x="610" y="0"/>
                  </a:lnTo>
                  <a:close/>
                  <a:moveTo>
                    <a:pt x="577" y="0"/>
                  </a:moveTo>
                  <a:lnTo>
                    <a:pt x="594" y="0"/>
                  </a:lnTo>
                  <a:lnTo>
                    <a:pt x="594" y="9"/>
                  </a:lnTo>
                  <a:lnTo>
                    <a:pt x="577" y="9"/>
                  </a:lnTo>
                  <a:lnTo>
                    <a:pt x="577" y="0"/>
                  </a:lnTo>
                  <a:close/>
                  <a:moveTo>
                    <a:pt x="543" y="0"/>
                  </a:moveTo>
                  <a:lnTo>
                    <a:pt x="560" y="0"/>
                  </a:lnTo>
                  <a:lnTo>
                    <a:pt x="560" y="9"/>
                  </a:lnTo>
                  <a:lnTo>
                    <a:pt x="543" y="9"/>
                  </a:lnTo>
                  <a:lnTo>
                    <a:pt x="543" y="0"/>
                  </a:lnTo>
                  <a:close/>
                  <a:moveTo>
                    <a:pt x="509" y="0"/>
                  </a:moveTo>
                  <a:lnTo>
                    <a:pt x="527" y="0"/>
                  </a:lnTo>
                  <a:lnTo>
                    <a:pt x="527" y="9"/>
                  </a:lnTo>
                  <a:lnTo>
                    <a:pt x="509" y="9"/>
                  </a:lnTo>
                  <a:lnTo>
                    <a:pt x="509" y="0"/>
                  </a:lnTo>
                  <a:close/>
                  <a:moveTo>
                    <a:pt x="475" y="0"/>
                  </a:moveTo>
                  <a:lnTo>
                    <a:pt x="492" y="0"/>
                  </a:lnTo>
                  <a:lnTo>
                    <a:pt x="492" y="9"/>
                  </a:lnTo>
                  <a:lnTo>
                    <a:pt x="475" y="9"/>
                  </a:lnTo>
                  <a:lnTo>
                    <a:pt x="475" y="0"/>
                  </a:lnTo>
                  <a:close/>
                  <a:moveTo>
                    <a:pt x="442" y="0"/>
                  </a:moveTo>
                  <a:lnTo>
                    <a:pt x="458" y="0"/>
                  </a:lnTo>
                  <a:lnTo>
                    <a:pt x="458" y="9"/>
                  </a:lnTo>
                  <a:lnTo>
                    <a:pt x="442" y="9"/>
                  </a:lnTo>
                  <a:lnTo>
                    <a:pt x="442" y="0"/>
                  </a:lnTo>
                  <a:close/>
                  <a:moveTo>
                    <a:pt x="407" y="0"/>
                  </a:moveTo>
                  <a:lnTo>
                    <a:pt x="424" y="0"/>
                  </a:lnTo>
                  <a:lnTo>
                    <a:pt x="424" y="9"/>
                  </a:lnTo>
                  <a:lnTo>
                    <a:pt x="407" y="9"/>
                  </a:lnTo>
                  <a:lnTo>
                    <a:pt x="407" y="0"/>
                  </a:lnTo>
                  <a:close/>
                  <a:moveTo>
                    <a:pt x="373" y="0"/>
                  </a:moveTo>
                  <a:lnTo>
                    <a:pt x="391" y="0"/>
                  </a:lnTo>
                  <a:lnTo>
                    <a:pt x="391" y="9"/>
                  </a:lnTo>
                  <a:lnTo>
                    <a:pt x="373" y="9"/>
                  </a:lnTo>
                  <a:lnTo>
                    <a:pt x="373" y="0"/>
                  </a:lnTo>
                  <a:close/>
                  <a:moveTo>
                    <a:pt x="339" y="0"/>
                  </a:moveTo>
                  <a:lnTo>
                    <a:pt x="357" y="0"/>
                  </a:lnTo>
                  <a:lnTo>
                    <a:pt x="357" y="9"/>
                  </a:lnTo>
                  <a:lnTo>
                    <a:pt x="339" y="9"/>
                  </a:lnTo>
                  <a:lnTo>
                    <a:pt x="339" y="0"/>
                  </a:lnTo>
                  <a:close/>
                  <a:moveTo>
                    <a:pt x="306" y="0"/>
                  </a:moveTo>
                  <a:lnTo>
                    <a:pt x="322" y="0"/>
                  </a:lnTo>
                  <a:lnTo>
                    <a:pt x="322" y="9"/>
                  </a:lnTo>
                  <a:lnTo>
                    <a:pt x="306" y="9"/>
                  </a:lnTo>
                  <a:lnTo>
                    <a:pt x="306" y="0"/>
                  </a:lnTo>
                  <a:close/>
                  <a:moveTo>
                    <a:pt x="272" y="0"/>
                  </a:moveTo>
                  <a:lnTo>
                    <a:pt x="288" y="0"/>
                  </a:lnTo>
                  <a:lnTo>
                    <a:pt x="288" y="9"/>
                  </a:lnTo>
                  <a:lnTo>
                    <a:pt x="272" y="9"/>
                  </a:lnTo>
                  <a:lnTo>
                    <a:pt x="272" y="0"/>
                  </a:lnTo>
                  <a:close/>
                  <a:moveTo>
                    <a:pt x="237" y="0"/>
                  </a:moveTo>
                  <a:lnTo>
                    <a:pt x="255" y="0"/>
                  </a:lnTo>
                  <a:lnTo>
                    <a:pt x="255" y="9"/>
                  </a:lnTo>
                  <a:lnTo>
                    <a:pt x="237" y="9"/>
                  </a:lnTo>
                  <a:lnTo>
                    <a:pt x="237" y="0"/>
                  </a:lnTo>
                  <a:close/>
                  <a:moveTo>
                    <a:pt x="204" y="0"/>
                  </a:moveTo>
                  <a:lnTo>
                    <a:pt x="221" y="0"/>
                  </a:lnTo>
                  <a:lnTo>
                    <a:pt x="221" y="9"/>
                  </a:lnTo>
                  <a:lnTo>
                    <a:pt x="204" y="9"/>
                  </a:lnTo>
                  <a:lnTo>
                    <a:pt x="204" y="0"/>
                  </a:lnTo>
                  <a:close/>
                  <a:moveTo>
                    <a:pt x="170" y="0"/>
                  </a:moveTo>
                  <a:lnTo>
                    <a:pt x="187" y="0"/>
                  </a:lnTo>
                  <a:lnTo>
                    <a:pt x="187" y="9"/>
                  </a:lnTo>
                  <a:lnTo>
                    <a:pt x="170" y="9"/>
                  </a:lnTo>
                  <a:lnTo>
                    <a:pt x="170" y="0"/>
                  </a:lnTo>
                  <a:close/>
                  <a:moveTo>
                    <a:pt x="136" y="0"/>
                  </a:moveTo>
                  <a:lnTo>
                    <a:pt x="152" y="0"/>
                  </a:lnTo>
                  <a:lnTo>
                    <a:pt x="152" y="9"/>
                  </a:lnTo>
                  <a:lnTo>
                    <a:pt x="136" y="9"/>
                  </a:lnTo>
                  <a:lnTo>
                    <a:pt x="136" y="0"/>
                  </a:lnTo>
                  <a:close/>
                  <a:moveTo>
                    <a:pt x="102" y="0"/>
                  </a:moveTo>
                  <a:lnTo>
                    <a:pt x="119" y="0"/>
                  </a:lnTo>
                  <a:lnTo>
                    <a:pt x="119" y="9"/>
                  </a:lnTo>
                  <a:lnTo>
                    <a:pt x="102" y="9"/>
                  </a:lnTo>
                  <a:lnTo>
                    <a:pt x="102" y="0"/>
                  </a:lnTo>
                  <a:close/>
                  <a:moveTo>
                    <a:pt x="68" y="0"/>
                  </a:moveTo>
                  <a:lnTo>
                    <a:pt x="85" y="0"/>
                  </a:lnTo>
                  <a:lnTo>
                    <a:pt x="85" y="9"/>
                  </a:lnTo>
                  <a:lnTo>
                    <a:pt x="68" y="9"/>
                  </a:lnTo>
                  <a:lnTo>
                    <a:pt x="68" y="0"/>
                  </a:lnTo>
                  <a:close/>
                  <a:moveTo>
                    <a:pt x="34" y="0"/>
                  </a:moveTo>
                  <a:lnTo>
                    <a:pt x="51" y="0"/>
                  </a:lnTo>
                  <a:lnTo>
                    <a:pt x="51" y="9"/>
                  </a:lnTo>
                  <a:lnTo>
                    <a:pt x="34" y="9"/>
                  </a:lnTo>
                  <a:lnTo>
                    <a:pt x="34" y="0"/>
                  </a:lnTo>
                  <a:close/>
                  <a:moveTo>
                    <a:pt x="0" y="0"/>
                  </a:moveTo>
                  <a:lnTo>
                    <a:pt x="18" y="0"/>
                  </a:lnTo>
                  <a:lnTo>
                    <a:pt x="18" y="9"/>
                  </a:lnTo>
                  <a:lnTo>
                    <a:pt x="0" y="9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solidFill>
                <a:schemeClr val="accent2"/>
              </a:solidFill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1707">
                <a:cs typeface="+mn-ea"/>
                <a:sym typeface="+mn-lt"/>
              </a:endParaRPr>
            </a:p>
          </p:txBody>
        </p:sp>
      </p:grp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4812078" y="3605108"/>
            <a:ext cx="12041" cy="13547"/>
          </a:xfrm>
          <a:prstGeom prst="rect">
            <a:avLst/>
          </a:prstGeom>
          <a:solidFill>
            <a:schemeClr val="accent2"/>
          </a:solidFill>
          <a:ln w="0">
            <a:solidFill>
              <a:schemeClr val="accent2"/>
            </a:solidFill>
            <a:prstDash val="solid"/>
            <a:miter lim="800000"/>
          </a:ln>
        </p:spPr>
        <p:txBody>
          <a:bodyPr vert="horz" wrap="square" lIns="86699" tIns="43349" rIns="86699" bIns="43349" numCol="1" anchor="t" anchorCtr="0" compatLnSpc="1"/>
          <a:lstStyle/>
          <a:p>
            <a:endParaRPr lang="zh-CN" altLang="en-US" sz="1707">
              <a:cs typeface="+mn-ea"/>
              <a:sym typeface="+mn-lt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394194" y="4568428"/>
            <a:ext cx="1175551" cy="398873"/>
            <a:chOff x="3579813" y="5202238"/>
            <a:chExt cx="1239838" cy="420687"/>
          </a:xfrm>
          <a:solidFill>
            <a:schemeClr val="accent2"/>
          </a:solidFill>
        </p:grpSpPr>
        <p:sp>
          <p:nvSpPr>
            <p:cNvPr id="16" name="Freeform 16"/>
            <p:cNvSpPr>
              <a:spLocks noEditPoints="1"/>
            </p:cNvSpPr>
            <p:nvPr/>
          </p:nvSpPr>
          <p:spPr bwMode="auto">
            <a:xfrm>
              <a:off x="3579813" y="5456238"/>
              <a:ext cx="166688" cy="166687"/>
            </a:xfrm>
            <a:custGeom>
              <a:avLst/>
              <a:gdLst>
                <a:gd name="T0" fmla="*/ 43 w 105"/>
                <a:gd name="T1" fmla="*/ 10 h 105"/>
                <a:gd name="T2" fmla="*/ 29 w 105"/>
                <a:gd name="T3" fmla="*/ 15 h 105"/>
                <a:gd name="T4" fmla="*/ 16 w 105"/>
                <a:gd name="T5" fmla="*/ 28 h 105"/>
                <a:gd name="T6" fmla="*/ 12 w 105"/>
                <a:gd name="T7" fmla="*/ 37 h 105"/>
                <a:gd name="T8" fmla="*/ 9 w 105"/>
                <a:gd name="T9" fmla="*/ 52 h 105"/>
                <a:gd name="T10" fmla="*/ 12 w 105"/>
                <a:gd name="T11" fmla="*/ 68 h 105"/>
                <a:gd name="T12" fmla="*/ 22 w 105"/>
                <a:gd name="T13" fmla="*/ 83 h 105"/>
                <a:gd name="T14" fmla="*/ 43 w 105"/>
                <a:gd name="T15" fmla="*/ 95 h 105"/>
                <a:gd name="T16" fmla="*/ 63 w 105"/>
                <a:gd name="T17" fmla="*/ 95 h 105"/>
                <a:gd name="T18" fmla="*/ 77 w 105"/>
                <a:gd name="T19" fmla="*/ 89 h 105"/>
                <a:gd name="T20" fmla="*/ 95 w 105"/>
                <a:gd name="T21" fmla="*/ 69 h 105"/>
                <a:gd name="T22" fmla="*/ 97 w 105"/>
                <a:gd name="T23" fmla="*/ 52 h 105"/>
                <a:gd name="T24" fmla="*/ 95 w 105"/>
                <a:gd name="T25" fmla="*/ 36 h 105"/>
                <a:gd name="T26" fmla="*/ 84 w 105"/>
                <a:gd name="T27" fmla="*/ 22 h 105"/>
                <a:gd name="T28" fmla="*/ 70 w 105"/>
                <a:gd name="T29" fmla="*/ 11 h 105"/>
                <a:gd name="T30" fmla="*/ 53 w 105"/>
                <a:gd name="T31" fmla="*/ 8 h 105"/>
                <a:gd name="T32" fmla="*/ 63 w 105"/>
                <a:gd name="T33" fmla="*/ 1 h 105"/>
                <a:gd name="T34" fmla="*/ 75 w 105"/>
                <a:gd name="T35" fmla="*/ 4 h 105"/>
                <a:gd name="T36" fmla="*/ 90 w 105"/>
                <a:gd name="T37" fmla="*/ 15 h 105"/>
                <a:gd name="T38" fmla="*/ 101 w 105"/>
                <a:gd name="T39" fmla="*/ 30 h 105"/>
                <a:gd name="T40" fmla="*/ 104 w 105"/>
                <a:gd name="T41" fmla="*/ 42 h 105"/>
                <a:gd name="T42" fmla="*/ 104 w 105"/>
                <a:gd name="T43" fmla="*/ 62 h 105"/>
                <a:gd name="T44" fmla="*/ 101 w 105"/>
                <a:gd name="T45" fmla="*/ 75 h 105"/>
                <a:gd name="T46" fmla="*/ 84 w 105"/>
                <a:gd name="T47" fmla="*/ 95 h 105"/>
                <a:gd name="T48" fmla="*/ 72 w 105"/>
                <a:gd name="T49" fmla="*/ 102 h 105"/>
                <a:gd name="T50" fmla="*/ 53 w 105"/>
                <a:gd name="T51" fmla="*/ 105 h 105"/>
                <a:gd name="T52" fmla="*/ 34 w 105"/>
                <a:gd name="T53" fmla="*/ 102 h 105"/>
                <a:gd name="T54" fmla="*/ 15 w 105"/>
                <a:gd name="T55" fmla="*/ 90 h 105"/>
                <a:gd name="T56" fmla="*/ 5 w 105"/>
                <a:gd name="T57" fmla="*/ 75 h 105"/>
                <a:gd name="T58" fmla="*/ 0 w 105"/>
                <a:gd name="T59" fmla="*/ 52 h 105"/>
                <a:gd name="T60" fmla="*/ 1 w 105"/>
                <a:gd name="T61" fmla="*/ 42 h 105"/>
                <a:gd name="T62" fmla="*/ 5 w 105"/>
                <a:gd name="T63" fmla="*/ 30 h 105"/>
                <a:gd name="T64" fmla="*/ 15 w 105"/>
                <a:gd name="T65" fmla="*/ 15 h 105"/>
                <a:gd name="T66" fmla="*/ 30 w 105"/>
                <a:gd name="T67" fmla="*/ 4 h 105"/>
                <a:gd name="T68" fmla="*/ 43 w 105"/>
                <a:gd name="T69" fmla="*/ 1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5" h="105">
                  <a:moveTo>
                    <a:pt x="53" y="8"/>
                  </a:moveTo>
                  <a:lnTo>
                    <a:pt x="43" y="10"/>
                  </a:lnTo>
                  <a:lnTo>
                    <a:pt x="36" y="12"/>
                  </a:lnTo>
                  <a:lnTo>
                    <a:pt x="29" y="15"/>
                  </a:lnTo>
                  <a:lnTo>
                    <a:pt x="22" y="22"/>
                  </a:lnTo>
                  <a:lnTo>
                    <a:pt x="16" y="28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0" y="42"/>
                  </a:lnTo>
                  <a:lnTo>
                    <a:pt x="9" y="52"/>
                  </a:lnTo>
                  <a:lnTo>
                    <a:pt x="10" y="62"/>
                  </a:lnTo>
                  <a:lnTo>
                    <a:pt x="12" y="68"/>
                  </a:lnTo>
                  <a:lnTo>
                    <a:pt x="16" y="76"/>
                  </a:lnTo>
                  <a:lnTo>
                    <a:pt x="22" y="83"/>
                  </a:lnTo>
                  <a:lnTo>
                    <a:pt x="36" y="94"/>
                  </a:lnTo>
                  <a:lnTo>
                    <a:pt x="43" y="95"/>
                  </a:lnTo>
                  <a:lnTo>
                    <a:pt x="53" y="97"/>
                  </a:lnTo>
                  <a:lnTo>
                    <a:pt x="63" y="95"/>
                  </a:lnTo>
                  <a:lnTo>
                    <a:pt x="70" y="94"/>
                  </a:lnTo>
                  <a:lnTo>
                    <a:pt x="77" y="89"/>
                  </a:lnTo>
                  <a:lnTo>
                    <a:pt x="84" y="83"/>
                  </a:lnTo>
                  <a:lnTo>
                    <a:pt x="95" y="69"/>
                  </a:lnTo>
                  <a:lnTo>
                    <a:pt x="96" y="62"/>
                  </a:lnTo>
                  <a:lnTo>
                    <a:pt x="97" y="52"/>
                  </a:lnTo>
                  <a:lnTo>
                    <a:pt x="96" y="42"/>
                  </a:lnTo>
                  <a:lnTo>
                    <a:pt x="95" y="36"/>
                  </a:lnTo>
                  <a:lnTo>
                    <a:pt x="89" y="28"/>
                  </a:lnTo>
                  <a:lnTo>
                    <a:pt x="84" y="22"/>
                  </a:lnTo>
                  <a:lnTo>
                    <a:pt x="77" y="15"/>
                  </a:lnTo>
                  <a:lnTo>
                    <a:pt x="70" y="11"/>
                  </a:lnTo>
                  <a:lnTo>
                    <a:pt x="63" y="10"/>
                  </a:lnTo>
                  <a:lnTo>
                    <a:pt x="53" y="8"/>
                  </a:lnTo>
                  <a:close/>
                  <a:moveTo>
                    <a:pt x="53" y="0"/>
                  </a:moveTo>
                  <a:lnTo>
                    <a:pt x="63" y="1"/>
                  </a:lnTo>
                  <a:lnTo>
                    <a:pt x="72" y="3"/>
                  </a:lnTo>
                  <a:lnTo>
                    <a:pt x="75" y="4"/>
                  </a:lnTo>
                  <a:lnTo>
                    <a:pt x="84" y="8"/>
                  </a:lnTo>
                  <a:lnTo>
                    <a:pt x="90" y="15"/>
                  </a:lnTo>
                  <a:lnTo>
                    <a:pt x="96" y="22"/>
                  </a:lnTo>
                  <a:lnTo>
                    <a:pt x="101" y="30"/>
                  </a:lnTo>
                  <a:lnTo>
                    <a:pt x="102" y="33"/>
                  </a:lnTo>
                  <a:lnTo>
                    <a:pt x="104" y="42"/>
                  </a:lnTo>
                  <a:lnTo>
                    <a:pt x="105" y="52"/>
                  </a:lnTo>
                  <a:lnTo>
                    <a:pt x="104" y="62"/>
                  </a:lnTo>
                  <a:lnTo>
                    <a:pt x="102" y="72"/>
                  </a:lnTo>
                  <a:lnTo>
                    <a:pt x="101" y="75"/>
                  </a:lnTo>
                  <a:lnTo>
                    <a:pt x="90" y="90"/>
                  </a:lnTo>
                  <a:lnTo>
                    <a:pt x="84" y="95"/>
                  </a:lnTo>
                  <a:lnTo>
                    <a:pt x="75" y="101"/>
                  </a:lnTo>
                  <a:lnTo>
                    <a:pt x="72" y="102"/>
                  </a:lnTo>
                  <a:lnTo>
                    <a:pt x="63" y="104"/>
                  </a:lnTo>
                  <a:lnTo>
                    <a:pt x="53" y="105"/>
                  </a:lnTo>
                  <a:lnTo>
                    <a:pt x="43" y="104"/>
                  </a:lnTo>
                  <a:lnTo>
                    <a:pt x="34" y="102"/>
                  </a:lnTo>
                  <a:lnTo>
                    <a:pt x="30" y="101"/>
                  </a:lnTo>
                  <a:lnTo>
                    <a:pt x="15" y="90"/>
                  </a:lnTo>
                  <a:lnTo>
                    <a:pt x="10" y="82"/>
                  </a:lnTo>
                  <a:lnTo>
                    <a:pt x="5" y="75"/>
                  </a:lnTo>
                  <a:lnTo>
                    <a:pt x="1" y="6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1" y="42"/>
                  </a:lnTo>
                  <a:lnTo>
                    <a:pt x="4" y="33"/>
                  </a:lnTo>
                  <a:lnTo>
                    <a:pt x="5" y="30"/>
                  </a:lnTo>
                  <a:lnTo>
                    <a:pt x="10" y="22"/>
                  </a:lnTo>
                  <a:lnTo>
                    <a:pt x="15" y="15"/>
                  </a:lnTo>
                  <a:lnTo>
                    <a:pt x="23" y="8"/>
                  </a:lnTo>
                  <a:lnTo>
                    <a:pt x="30" y="4"/>
                  </a:lnTo>
                  <a:lnTo>
                    <a:pt x="34" y="3"/>
                  </a:lnTo>
                  <a:lnTo>
                    <a:pt x="43" y="1"/>
                  </a:lnTo>
                  <a:lnTo>
                    <a:pt x="53" y="0"/>
                  </a:lnTo>
                  <a:close/>
                </a:path>
              </a:pathLst>
            </a:custGeom>
            <a:grpFill/>
            <a:ln w="0">
              <a:solidFill>
                <a:schemeClr val="accent2"/>
              </a:solidFill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1707">
                <a:cs typeface="+mn-ea"/>
                <a:sym typeface="+mn-lt"/>
              </a:endParaRPr>
            </a:p>
          </p:txBody>
        </p:sp>
        <p:sp>
          <p:nvSpPr>
            <p:cNvPr id="17" name="Freeform 17"/>
            <p:cNvSpPr/>
            <p:nvPr/>
          </p:nvSpPr>
          <p:spPr bwMode="auto">
            <a:xfrm>
              <a:off x="3622675" y="5499100"/>
              <a:ext cx="80963" cy="79375"/>
            </a:xfrm>
            <a:custGeom>
              <a:avLst/>
              <a:gdLst>
                <a:gd name="T0" fmla="*/ 26 w 51"/>
                <a:gd name="T1" fmla="*/ 0 h 50"/>
                <a:gd name="T2" fmla="*/ 36 w 51"/>
                <a:gd name="T3" fmla="*/ 2 h 50"/>
                <a:gd name="T4" fmla="*/ 44 w 51"/>
                <a:gd name="T5" fmla="*/ 8 h 50"/>
                <a:gd name="T6" fmla="*/ 49 w 51"/>
                <a:gd name="T7" fmla="*/ 15 h 50"/>
                <a:gd name="T8" fmla="*/ 51 w 51"/>
                <a:gd name="T9" fmla="*/ 25 h 50"/>
                <a:gd name="T10" fmla="*/ 49 w 51"/>
                <a:gd name="T11" fmla="*/ 35 h 50"/>
                <a:gd name="T12" fmla="*/ 44 w 51"/>
                <a:gd name="T13" fmla="*/ 42 h 50"/>
                <a:gd name="T14" fmla="*/ 36 w 51"/>
                <a:gd name="T15" fmla="*/ 48 h 50"/>
                <a:gd name="T16" fmla="*/ 26 w 51"/>
                <a:gd name="T17" fmla="*/ 50 h 50"/>
                <a:gd name="T18" fmla="*/ 16 w 51"/>
                <a:gd name="T19" fmla="*/ 48 h 50"/>
                <a:gd name="T20" fmla="*/ 8 w 51"/>
                <a:gd name="T21" fmla="*/ 42 h 50"/>
                <a:gd name="T22" fmla="*/ 2 w 51"/>
                <a:gd name="T23" fmla="*/ 35 h 50"/>
                <a:gd name="T24" fmla="*/ 0 w 51"/>
                <a:gd name="T25" fmla="*/ 25 h 50"/>
                <a:gd name="T26" fmla="*/ 2 w 51"/>
                <a:gd name="T27" fmla="*/ 15 h 50"/>
                <a:gd name="T28" fmla="*/ 8 w 51"/>
                <a:gd name="T29" fmla="*/ 8 h 50"/>
                <a:gd name="T30" fmla="*/ 16 w 51"/>
                <a:gd name="T31" fmla="*/ 2 h 50"/>
                <a:gd name="T32" fmla="*/ 26 w 51"/>
                <a:gd name="T33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" h="50">
                  <a:moveTo>
                    <a:pt x="26" y="0"/>
                  </a:moveTo>
                  <a:lnTo>
                    <a:pt x="36" y="2"/>
                  </a:lnTo>
                  <a:lnTo>
                    <a:pt x="44" y="8"/>
                  </a:lnTo>
                  <a:lnTo>
                    <a:pt x="49" y="15"/>
                  </a:lnTo>
                  <a:lnTo>
                    <a:pt x="51" y="25"/>
                  </a:lnTo>
                  <a:lnTo>
                    <a:pt x="49" y="35"/>
                  </a:lnTo>
                  <a:lnTo>
                    <a:pt x="44" y="42"/>
                  </a:lnTo>
                  <a:lnTo>
                    <a:pt x="36" y="48"/>
                  </a:lnTo>
                  <a:lnTo>
                    <a:pt x="26" y="50"/>
                  </a:lnTo>
                  <a:lnTo>
                    <a:pt x="16" y="48"/>
                  </a:lnTo>
                  <a:lnTo>
                    <a:pt x="8" y="42"/>
                  </a:lnTo>
                  <a:lnTo>
                    <a:pt x="2" y="35"/>
                  </a:lnTo>
                  <a:lnTo>
                    <a:pt x="0" y="25"/>
                  </a:lnTo>
                  <a:lnTo>
                    <a:pt x="2" y="15"/>
                  </a:lnTo>
                  <a:lnTo>
                    <a:pt x="8" y="8"/>
                  </a:lnTo>
                  <a:lnTo>
                    <a:pt x="16" y="2"/>
                  </a:lnTo>
                  <a:lnTo>
                    <a:pt x="26" y="0"/>
                  </a:lnTo>
                  <a:close/>
                </a:path>
              </a:pathLst>
            </a:custGeom>
            <a:grpFill/>
            <a:ln w="0">
              <a:solidFill>
                <a:schemeClr val="accent2"/>
              </a:solidFill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1707">
                <a:cs typeface="+mn-ea"/>
                <a:sym typeface="+mn-lt"/>
              </a:endParaRP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3740150" y="5532438"/>
              <a:ext cx="14288" cy="12700"/>
            </a:xfrm>
            <a:prstGeom prst="rect">
              <a:avLst/>
            </a:prstGeom>
            <a:grpFill/>
            <a:ln w="0">
              <a:solidFill>
                <a:schemeClr val="accent2"/>
              </a:solidFill>
              <a:prstDash val="solid"/>
              <a:miter lim="800000"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1707">
                <a:cs typeface="+mn-ea"/>
                <a:sym typeface="+mn-lt"/>
              </a:endParaRPr>
            </a:p>
          </p:txBody>
        </p:sp>
        <p:sp>
          <p:nvSpPr>
            <p:cNvPr id="19" name="Freeform 19"/>
            <p:cNvSpPr>
              <a:spLocks noEditPoints="1"/>
            </p:cNvSpPr>
            <p:nvPr/>
          </p:nvSpPr>
          <p:spPr bwMode="auto">
            <a:xfrm>
              <a:off x="3779838" y="5532438"/>
              <a:ext cx="989013" cy="12700"/>
            </a:xfrm>
            <a:custGeom>
              <a:avLst/>
              <a:gdLst>
                <a:gd name="T0" fmla="*/ 623 w 623"/>
                <a:gd name="T1" fmla="*/ 0 h 8"/>
                <a:gd name="T2" fmla="*/ 607 w 623"/>
                <a:gd name="T3" fmla="*/ 8 h 8"/>
                <a:gd name="T4" fmla="*/ 573 w 623"/>
                <a:gd name="T5" fmla="*/ 0 h 8"/>
                <a:gd name="T6" fmla="*/ 590 w 623"/>
                <a:gd name="T7" fmla="*/ 8 h 8"/>
                <a:gd name="T8" fmla="*/ 573 w 623"/>
                <a:gd name="T9" fmla="*/ 0 h 8"/>
                <a:gd name="T10" fmla="*/ 556 w 623"/>
                <a:gd name="T11" fmla="*/ 0 h 8"/>
                <a:gd name="T12" fmla="*/ 540 w 623"/>
                <a:gd name="T13" fmla="*/ 8 h 8"/>
                <a:gd name="T14" fmla="*/ 506 w 623"/>
                <a:gd name="T15" fmla="*/ 0 h 8"/>
                <a:gd name="T16" fmla="*/ 522 w 623"/>
                <a:gd name="T17" fmla="*/ 8 h 8"/>
                <a:gd name="T18" fmla="*/ 506 w 623"/>
                <a:gd name="T19" fmla="*/ 0 h 8"/>
                <a:gd name="T20" fmla="*/ 488 w 623"/>
                <a:gd name="T21" fmla="*/ 0 h 8"/>
                <a:gd name="T22" fmla="*/ 472 w 623"/>
                <a:gd name="T23" fmla="*/ 8 h 8"/>
                <a:gd name="T24" fmla="*/ 438 w 623"/>
                <a:gd name="T25" fmla="*/ 0 h 8"/>
                <a:gd name="T26" fmla="*/ 455 w 623"/>
                <a:gd name="T27" fmla="*/ 8 h 8"/>
                <a:gd name="T28" fmla="*/ 438 w 623"/>
                <a:gd name="T29" fmla="*/ 0 h 8"/>
                <a:gd name="T30" fmla="*/ 421 w 623"/>
                <a:gd name="T31" fmla="*/ 0 h 8"/>
                <a:gd name="T32" fmla="*/ 405 w 623"/>
                <a:gd name="T33" fmla="*/ 8 h 8"/>
                <a:gd name="T34" fmla="*/ 371 w 623"/>
                <a:gd name="T35" fmla="*/ 0 h 8"/>
                <a:gd name="T36" fmla="*/ 387 w 623"/>
                <a:gd name="T37" fmla="*/ 8 h 8"/>
                <a:gd name="T38" fmla="*/ 371 w 623"/>
                <a:gd name="T39" fmla="*/ 0 h 8"/>
                <a:gd name="T40" fmla="*/ 354 w 623"/>
                <a:gd name="T41" fmla="*/ 0 h 8"/>
                <a:gd name="T42" fmla="*/ 337 w 623"/>
                <a:gd name="T43" fmla="*/ 8 h 8"/>
                <a:gd name="T44" fmla="*/ 304 w 623"/>
                <a:gd name="T45" fmla="*/ 0 h 8"/>
                <a:gd name="T46" fmla="*/ 320 w 623"/>
                <a:gd name="T47" fmla="*/ 8 h 8"/>
                <a:gd name="T48" fmla="*/ 304 w 623"/>
                <a:gd name="T49" fmla="*/ 0 h 8"/>
                <a:gd name="T50" fmla="*/ 286 w 623"/>
                <a:gd name="T51" fmla="*/ 0 h 8"/>
                <a:gd name="T52" fmla="*/ 270 w 623"/>
                <a:gd name="T53" fmla="*/ 8 h 8"/>
                <a:gd name="T54" fmla="*/ 236 w 623"/>
                <a:gd name="T55" fmla="*/ 0 h 8"/>
                <a:gd name="T56" fmla="*/ 252 w 623"/>
                <a:gd name="T57" fmla="*/ 8 h 8"/>
                <a:gd name="T58" fmla="*/ 236 w 623"/>
                <a:gd name="T59" fmla="*/ 0 h 8"/>
                <a:gd name="T60" fmla="*/ 219 w 623"/>
                <a:gd name="T61" fmla="*/ 0 h 8"/>
                <a:gd name="T62" fmla="*/ 202 w 623"/>
                <a:gd name="T63" fmla="*/ 8 h 8"/>
                <a:gd name="T64" fmla="*/ 169 w 623"/>
                <a:gd name="T65" fmla="*/ 0 h 8"/>
                <a:gd name="T66" fmla="*/ 185 w 623"/>
                <a:gd name="T67" fmla="*/ 8 h 8"/>
                <a:gd name="T68" fmla="*/ 169 w 623"/>
                <a:gd name="T69" fmla="*/ 0 h 8"/>
                <a:gd name="T70" fmla="*/ 151 w 623"/>
                <a:gd name="T71" fmla="*/ 0 h 8"/>
                <a:gd name="T72" fmla="*/ 135 w 623"/>
                <a:gd name="T73" fmla="*/ 8 h 8"/>
                <a:gd name="T74" fmla="*/ 101 w 623"/>
                <a:gd name="T75" fmla="*/ 0 h 8"/>
                <a:gd name="T76" fmla="*/ 118 w 623"/>
                <a:gd name="T77" fmla="*/ 8 h 8"/>
                <a:gd name="T78" fmla="*/ 101 w 623"/>
                <a:gd name="T79" fmla="*/ 0 h 8"/>
                <a:gd name="T80" fmla="*/ 84 w 623"/>
                <a:gd name="T81" fmla="*/ 0 h 8"/>
                <a:gd name="T82" fmla="*/ 68 w 623"/>
                <a:gd name="T83" fmla="*/ 8 h 8"/>
                <a:gd name="T84" fmla="*/ 34 w 623"/>
                <a:gd name="T85" fmla="*/ 0 h 8"/>
                <a:gd name="T86" fmla="*/ 51 w 623"/>
                <a:gd name="T87" fmla="*/ 8 h 8"/>
                <a:gd name="T88" fmla="*/ 34 w 623"/>
                <a:gd name="T89" fmla="*/ 0 h 8"/>
                <a:gd name="T90" fmla="*/ 17 w 623"/>
                <a:gd name="T91" fmla="*/ 0 h 8"/>
                <a:gd name="T92" fmla="*/ 0 w 623"/>
                <a:gd name="T9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23" h="8">
                  <a:moveTo>
                    <a:pt x="607" y="0"/>
                  </a:moveTo>
                  <a:lnTo>
                    <a:pt x="623" y="0"/>
                  </a:lnTo>
                  <a:lnTo>
                    <a:pt x="623" y="8"/>
                  </a:lnTo>
                  <a:lnTo>
                    <a:pt x="607" y="8"/>
                  </a:lnTo>
                  <a:lnTo>
                    <a:pt x="607" y="0"/>
                  </a:lnTo>
                  <a:close/>
                  <a:moveTo>
                    <a:pt x="573" y="0"/>
                  </a:moveTo>
                  <a:lnTo>
                    <a:pt x="590" y="0"/>
                  </a:lnTo>
                  <a:lnTo>
                    <a:pt x="590" y="8"/>
                  </a:lnTo>
                  <a:lnTo>
                    <a:pt x="573" y="8"/>
                  </a:lnTo>
                  <a:lnTo>
                    <a:pt x="573" y="0"/>
                  </a:lnTo>
                  <a:close/>
                  <a:moveTo>
                    <a:pt x="540" y="0"/>
                  </a:moveTo>
                  <a:lnTo>
                    <a:pt x="556" y="0"/>
                  </a:lnTo>
                  <a:lnTo>
                    <a:pt x="556" y="8"/>
                  </a:lnTo>
                  <a:lnTo>
                    <a:pt x="540" y="8"/>
                  </a:lnTo>
                  <a:lnTo>
                    <a:pt x="540" y="0"/>
                  </a:lnTo>
                  <a:close/>
                  <a:moveTo>
                    <a:pt x="506" y="0"/>
                  </a:moveTo>
                  <a:lnTo>
                    <a:pt x="522" y="0"/>
                  </a:lnTo>
                  <a:lnTo>
                    <a:pt x="522" y="8"/>
                  </a:lnTo>
                  <a:lnTo>
                    <a:pt x="506" y="8"/>
                  </a:lnTo>
                  <a:lnTo>
                    <a:pt x="506" y="0"/>
                  </a:lnTo>
                  <a:close/>
                  <a:moveTo>
                    <a:pt x="472" y="0"/>
                  </a:moveTo>
                  <a:lnTo>
                    <a:pt x="488" y="0"/>
                  </a:lnTo>
                  <a:lnTo>
                    <a:pt x="488" y="8"/>
                  </a:lnTo>
                  <a:lnTo>
                    <a:pt x="472" y="8"/>
                  </a:lnTo>
                  <a:lnTo>
                    <a:pt x="472" y="0"/>
                  </a:lnTo>
                  <a:close/>
                  <a:moveTo>
                    <a:pt x="438" y="0"/>
                  </a:moveTo>
                  <a:lnTo>
                    <a:pt x="455" y="0"/>
                  </a:lnTo>
                  <a:lnTo>
                    <a:pt x="455" y="8"/>
                  </a:lnTo>
                  <a:lnTo>
                    <a:pt x="438" y="8"/>
                  </a:lnTo>
                  <a:lnTo>
                    <a:pt x="438" y="0"/>
                  </a:lnTo>
                  <a:close/>
                  <a:moveTo>
                    <a:pt x="405" y="0"/>
                  </a:moveTo>
                  <a:lnTo>
                    <a:pt x="421" y="0"/>
                  </a:lnTo>
                  <a:lnTo>
                    <a:pt x="421" y="8"/>
                  </a:lnTo>
                  <a:lnTo>
                    <a:pt x="405" y="8"/>
                  </a:lnTo>
                  <a:lnTo>
                    <a:pt x="405" y="0"/>
                  </a:lnTo>
                  <a:close/>
                  <a:moveTo>
                    <a:pt x="371" y="0"/>
                  </a:moveTo>
                  <a:lnTo>
                    <a:pt x="387" y="0"/>
                  </a:lnTo>
                  <a:lnTo>
                    <a:pt x="387" y="8"/>
                  </a:lnTo>
                  <a:lnTo>
                    <a:pt x="371" y="8"/>
                  </a:lnTo>
                  <a:lnTo>
                    <a:pt x="371" y="0"/>
                  </a:lnTo>
                  <a:close/>
                  <a:moveTo>
                    <a:pt x="337" y="0"/>
                  </a:moveTo>
                  <a:lnTo>
                    <a:pt x="354" y="0"/>
                  </a:lnTo>
                  <a:lnTo>
                    <a:pt x="354" y="8"/>
                  </a:lnTo>
                  <a:lnTo>
                    <a:pt x="337" y="8"/>
                  </a:lnTo>
                  <a:lnTo>
                    <a:pt x="337" y="0"/>
                  </a:lnTo>
                  <a:close/>
                  <a:moveTo>
                    <a:pt x="304" y="0"/>
                  </a:moveTo>
                  <a:lnTo>
                    <a:pt x="320" y="0"/>
                  </a:lnTo>
                  <a:lnTo>
                    <a:pt x="320" y="8"/>
                  </a:lnTo>
                  <a:lnTo>
                    <a:pt x="304" y="8"/>
                  </a:lnTo>
                  <a:lnTo>
                    <a:pt x="304" y="0"/>
                  </a:lnTo>
                  <a:close/>
                  <a:moveTo>
                    <a:pt x="270" y="0"/>
                  </a:moveTo>
                  <a:lnTo>
                    <a:pt x="286" y="0"/>
                  </a:lnTo>
                  <a:lnTo>
                    <a:pt x="286" y="8"/>
                  </a:lnTo>
                  <a:lnTo>
                    <a:pt x="270" y="8"/>
                  </a:lnTo>
                  <a:lnTo>
                    <a:pt x="270" y="0"/>
                  </a:lnTo>
                  <a:close/>
                  <a:moveTo>
                    <a:pt x="236" y="0"/>
                  </a:moveTo>
                  <a:lnTo>
                    <a:pt x="252" y="0"/>
                  </a:lnTo>
                  <a:lnTo>
                    <a:pt x="252" y="8"/>
                  </a:lnTo>
                  <a:lnTo>
                    <a:pt x="236" y="8"/>
                  </a:lnTo>
                  <a:lnTo>
                    <a:pt x="236" y="0"/>
                  </a:lnTo>
                  <a:close/>
                  <a:moveTo>
                    <a:pt x="202" y="0"/>
                  </a:moveTo>
                  <a:lnTo>
                    <a:pt x="219" y="0"/>
                  </a:lnTo>
                  <a:lnTo>
                    <a:pt x="219" y="8"/>
                  </a:lnTo>
                  <a:lnTo>
                    <a:pt x="202" y="8"/>
                  </a:lnTo>
                  <a:lnTo>
                    <a:pt x="202" y="0"/>
                  </a:lnTo>
                  <a:close/>
                  <a:moveTo>
                    <a:pt x="169" y="0"/>
                  </a:moveTo>
                  <a:lnTo>
                    <a:pt x="185" y="0"/>
                  </a:lnTo>
                  <a:lnTo>
                    <a:pt x="185" y="8"/>
                  </a:lnTo>
                  <a:lnTo>
                    <a:pt x="169" y="8"/>
                  </a:lnTo>
                  <a:lnTo>
                    <a:pt x="169" y="0"/>
                  </a:lnTo>
                  <a:close/>
                  <a:moveTo>
                    <a:pt x="135" y="0"/>
                  </a:moveTo>
                  <a:lnTo>
                    <a:pt x="151" y="0"/>
                  </a:lnTo>
                  <a:lnTo>
                    <a:pt x="151" y="8"/>
                  </a:lnTo>
                  <a:lnTo>
                    <a:pt x="135" y="8"/>
                  </a:lnTo>
                  <a:lnTo>
                    <a:pt x="135" y="0"/>
                  </a:lnTo>
                  <a:close/>
                  <a:moveTo>
                    <a:pt x="101" y="0"/>
                  </a:moveTo>
                  <a:lnTo>
                    <a:pt x="118" y="0"/>
                  </a:lnTo>
                  <a:lnTo>
                    <a:pt x="118" y="8"/>
                  </a:lnTo>
                  <a:lnTo>
                    <a:pt x="101" y="8"/>
                  </a:lnTo>
                  <a:lnTo>
                    <a:pt x="101" y="0"/>
                  </a:lnTo>
                  <a:close/>
                  <a:moveTo>
                    <a:pt x="68" y="0"/>
                  </a:moveTo>
                  <a:lnTo>
                    <a:pt x="84" y="0"/>
                  </a:lnTo>
                  <a:lnTo>
                    <a:pt x="84" y="8"/>
                  </a:lnTo>
                  <a:lnTo>
                    <a:pt x="68" y="8"/>
                  </a:lnTo>
                  <a:lnTo>
                    <a:pt x="68" y="0"/>
                  </a:lnTo>
                  <a:close/>
                  <a:moveTo>
                    <a:pt x="34" y="0"/>
                  </a:moveTo>
                  <a:lnTo>
                    <a:pt x="51" y="0"/>
                  </a:lnTo>
                  <a:lnTo>
                    <a:pt x="51" y="8"/>
                  </a:lnTo>
                  <a:lnTo>
                    <a:pt x="34" y="8"/>
                  </a:lnTo>
                  <a:lnTo>
                    <a:pt x="34" y="0"/>
                  </a:lnTo>
                  <a:close/>
                  <a:moveTo>
                    <a:pt x="0" y="0"/>
                  </a:moveTo>
                  <a:lnTo>
                    <a:pt x="17" y="0"/>
                  </a:lnTo>
                  <a:lnTo>
                    <a:pt x="17" y="8"/>
                  </a:lnTo>
                  <a:lnTo>
                    <a:pt x="0" y="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solidFill>
                <a:schemeClr val="accent2"/>
              </a:solidFill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1707">
                <a:cs typeface="+mn-ea"/>
                <a:sym typeface="+mn-lt"/>
              </a:endParaRPr>
            </a:p>
          </p:txBody>
        </p:sp>
        <p:sp>
          <p:nvSpPr>
            <p:cNvPr id="20" name="Freeform 20"/>
            <p:cNvSpPr/>
            <p:nvPr/>
          </p:nvSpPr>
          <p:spPr bwMode="auto">
            <a:xfrm>
              <a:off x="4799013" y="5524500"/>
              <a:ext cx="20638" cy="20637"/>
            </a:xfrm>
            <a:custGeom>
              <a:avLst/>
              <a:gdLst>
                <a:gd name="T0" fmla="*/ 4 w 13"/>
                <a:gd name="T1" fmla="*/ 0 h 13"/>
                <a:gd name="T2" fmla="*/ 13 w 13"/>
                <a:gd name="T3" fmla="*/ 0 h 13"/>
                <a:gd name="T4" fmla="*/ 13 w 13"/>
                <a:gd name="T5" fmla="*/ 13 h 13"/>
                <a:gd name="T6" fmla="*/ 0 w 13"/>
                <a:gd name="T7" fmla="*/ 13 h 13"/>
                <a:gd name="T8" fmla="*/ 0 w 13"/>
                <a:gd name="T9" fmla="*/ 5 h 13"/>
                <a:gd name="T10" fmla="*/ 4 w 13"/>
                <a:gd name="T11" fmla="*/ 5 h 13"/>
                <a:gd name="T12" fmla="*/ 4 w 13"/>
                <a:gd name="T13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13">
                  <a:moveTo>
                    <a:pt x="4" y="0"/>
                  </a:moveTo>
                  <a:lnTo>
                    <a:pt x="13" y="0"/>
                  </a:lnTo>
                  <a:lnTo>
                    <a:pt x="13" y="13"/>
                  </a:lnTo>
                  <a:lnTo>
                    <a:pt x="0" y="13"/>
                  </a:lnTo>
                  <a:lnTo>
                    <a:pt x="0" y="5"/>
                  </a:lnTo>
                  <a:lnTo>
                    <a:pt x="4" y="5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0">
              <a:solidFill>
                <a:schemeClr val="accent2"/>
              </a:solidFill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1707">
                <a:cs typeface="+mn-ea"/>
                <a:sym typeface="+mn-lt"/>
              </a:endParaRPr>
            </a:p>
          </p:txBody>
        </p:sp>
        <p:sp>
          <p:nvSpPr>
            <p:cNvPr id="21" name="Freeform 21"/>
            <p:cNvSpPr>
              <a:spLocks noEditPoints="1"/>
            </p:cNvSpPr>
            <p:nvPr/>
          </p:nvSpPr>
          <p:spPr bwMode="auto">
            <a:xfrm>
              <a:off x="4805363" y="5243513"/>
              <a:ext cx="14288" cy="254000"/>
            </a:xfrm>
            <a:custGeom>
              <a:avLst/>
              <a:gdLst>
                <a:gd name="T0" fmla="*/ 0 w 9"/>
                <a:gd name="T1" fmla="*/ 142 h 160"/>
                <a:gd name="T2" fmla="*/ 9 w 9"/>
                <a:gd name="T3" fmla="*/ 142 h 160"/>
                <a:gd name="T4" fmla="*/ 9 w 9"/>
                <a:gd name="T5" fmla="*/ 160 h 160"/>
                <a:gd name="T6" fmla="*/ 0 w 9"/>
                <a:gd name="T7" fmla="*/ 160 h 160"/>
                <a:gd name="T8" fmla="*/ 0 w 9"/>
                <a:gd name="T9" fmla="*/ 142 h 160"/>
                <a:gd name="T10" fmla="*/ 0 w 9"/>
                <a:gd name="T11" fmla="*/ 107 h 160"/>
                <a:gd name="T12" fmla="*/ 9 w 9"/>
                <a:gd name="T13" fmla="*/ 107 h 160"/>
                <a:gd name="T14" fmla="*/ 9 w 9"/>
                <a:gd name="T15" fmla="*/ 124 h 160"/>
                <a:gd name="T16" fmla="*/ 0 w 9"/>
                <a:gd name="T17" fmla="*/ 124 h 160"/>
                <a:gd name="T18" fmla="*/ 0 w 9"/>
                <a:gd name="T19" fmla="*/ 107 h 160"/>
                <a:gd name="T20" fmla="*/ 0 w 9"/>
                <a:gd name="T21" fmla="*/ 71 h 160"/>
                <a:gd name="T22" fmla="*/ 9 w 9"/>
                <a:gd name="T23" fmla="*/ 71 h 160"/>
                <a:gd name="T24" fmla="*/ 9 w 9"/>
                <a:gd name="T25" fmla="*/ 89 h 160"/>
                <a:gd name="T26" fmla="*/ 0 w 9"/>
                <a:gd name="T27" fmla="*/ 89 h 160"/>
                <a:gd name="T28" fmla="*/ 0 w 9"/>
                <a:gd name="T29" fmla="*/ 71 h 160"/>
                <a:gd name="T30" fmla="*/ 0 w 9"/>
                <a:gd name="T31" fmla="*/ 36 h 160"/>
                <a:gd name="T32" fmla="*/ 9 w 9"/>
                <a:gd name="T33" fmla="*/ 36 h 160"/>
                <a:gd name="T34" fmla="*/ 9 w 9"/>
                <a:gd name="T35" fmla="*/ 53 h 160"/>
                <a:gd name="T36" fmla="*/ 0 w 9"/>
                <a:gd name="T37" fmla="*/ 53 h 160"/>
                <a:gd name="T38" fmla="*/ 0 w 9"/>
                <a:gd name="T39" fmla="*/ 36 h 160"/>
                <a:gd name="T40" fmla="*/ 0 w 9"/>
                <a:gd name="T41" fmla="*/ 0 h 160"/>
                <a:gd name="T42" fmla="*/ 9 w 9"/>
                <a:gd name="T43" fmla="*/ 0 h 160"/>
                <a:gd name="T44" fmla="*/ 9 w 9"/>
                <a:gd name="T45" fmla="*/ 17 h 160"/>
                <a:gd name="T46" fmla="*/ 0 w 9"/>
                <a:gd name="T47" fmla="*/ 17 h 160"/>
                <a:gd name="T48" fmla="*/ 0 w 9"/>
                <a:gd name="T49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" h="160">
                  <a:moveTo>
                    <a:pt x="0" y="142"/>
                  </a:moveTo>
                  <a:lnTo>
                    <a:pt x="9" y="142"/>
                  </a:lnTo>
                  <a:lnTo>
                    <a:pt x="9" y="160"/>
                  </a:lnTo>
                  <a:lnTo>
                    <a:pt x="0" y="160"/>
                  </a:lnTo>
                  <a:lnTo>
                    <a:pt x="0" y="142"/>
                  </a:lnTo>
                  <a:close/>
                  <a:moveTo>
                    <a:pt x="0" y="107"/>
                  </a:moveTo>
                  <a:lnTo>
                    <a:pt x="9" y="107"/>
                  </a:lnTo>
                  <a:lnTo>
                    <a:pt x="9" y="124"/>
                  </a:lnTo>
                  <a:lnTo>
                    <a:pt x="0" y="124"/>
                  </a:lnTo>
                  <a:lnTo>
                    <a:pt x="0" y="107"/>
                  </a:lnTo>
                  <a:close/>
                  <a:moveTo>
                    <a:pt x="0" y="71"/>
                  </a:moveTo>
                  <a:lnTo>
                    <a:pt x="9" y="71"/>
                  </a:lnTo>
                  <a:lnTo>
                    <a:pt x="9" y="89"/>
                  </a:lnTo>
                  <a:lnTo>
                    <a:pt x="0" y="89"/>
                  </a:lnTo>
                  <a:lnTo>
                    <a:pt x="0" y="71"/>
                  </a:lnTo>
                  <a:close/>
                  <a:moveTo>
                    <a:pt x="0" y="36"/>
                  </a:moveTo>
                  <a:lnTo>
                    <a:pt x="9" y="36"/>
                  </a:lnTo>
                  <a:lnTo>
                    <a:pt x="9" y="53"/>
                  </a:lnTo>
                  <a:lnTo>
                    <a:pt x="0" y="53"/>
                  </a:lnTo>
                  <a:lnTo>
                    <a:pt x="0" y="36"/>
                  </a:lnTo>
                  <a:close/>
                  <a:moveTo>
                    <a:pt x="0" y="0"/>
                  </a:moveTo>
                  <a:lnTo>
                    <a:pt x="9" y="0"/>
                  </a:lnTo>
                  <a:lnTo>
                    <a:pt x="9" y="17"/>
                  </a:lnTo>
                  <a:lnTo>
                    <a:pt x="0" y="17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solidFill>
                <a:schemeClr val="accent2"/>
              </a:solidFill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1707">
                <a:cs typeface="+mn-ea"/>
                <a:sym typeface="+mn-lt"/>
              </a:endParaRPr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4805363" y="5202238"/>
              <a:ext cx="14288" cy="14287"/>
            </a:xfrm>
            <a:prstGeom prst="rect">
              <a:avLst/>
            </a:prstGeom>
            <a:grpFill/>
            <a:ln w="0">
              <a:solidFill>
                <a:schemeClr val="accent2"/>
              </a:solidFill>
              <a:prstDash val="solid"/>
              <a:miter lim="800000"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1707"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6956965" y="2265494"/>
            <a:ext cx="1837832" cy="158044"/>
            <a:chOff x="7337425" y="2773363"/>
            <a:chExt cx="1938338" cy="166687"/>
          </a:xfrm>
          <a:solidFill>
            <a:schemeClr val="accent2"/>
          </a:solidFill>
        </p:grpSpPr>
        <p:sp>
          <p:nvSpPr>
            <p:cNvPr id="23" name="Freeform 23"/>
            <p:cNvSpPr>
              <a:spLocks noEditPoints="1"/>
            </p:cNvSpPr>
            <p:nvPr/>
          </p:nvSpPr>
          <p:spPr bwMode="auto">
            <a:xfrm>
              <a:off x="9107488" y="2773363"/>
              <a:ext cx="168275" cy="166687"/>
            </a:xfrm>
            <a:custGeom>
              <a:avLst/>
              <a:gdLst>
                <a:gd name="T0" fmla="*/ 44 w 106"/>
                <a:gd name="T1" fmla="*/ 9 h 105"/>
                <a:gd name="T2" fmla="*/ 30 w 106"/>
                <a:gd name="T3" fmla="*/ 16 h 105"/>
                <a:gd name="T4" fmla="*/ 17 w 106"/>
                <a:gd name="T5" fmla="*/ 29 h 105"/>
                <a:gd name="T6" fmla="*/ 12 w 106"/>
                <a:gd name="T7" fmla="*/ 37 h 105"/>
                <a:gd name="T8" fmla="*/ 9 w 106"/>
                <a:gd name="T9" fmla="*/ 52 h 105"/>
                <a:gd name="T10" fmla="*/ 12 w 106"/>
                <a:gd name="T11" fmla="*/ 68 h 105"/>
                <a:gd name="T12" fmla="*/ 22 w 106"/>
                <a:gd name="T13" fmla="*/ 83 h 105"/>
                <a:gd name="T14" fmla="*/ 44 w 106"/>
                <a:gd name="T15" fmla="*/ 95 h 105"/>
                <a:gd name="T16" fmla="*/ 63 w 106"/>
                <a:gd name="T17" fmla="*/ 95 h 105"/>
                <a:gd name="T18" fmla="*/ 78 w 106"/>
                <a:gd name="T19" fmla="*/ 89 h 105"/>
                <a:gd name="T20" fmla="*/ 95 w 106"/>
                <a:gd name="T21" fmla="*/ 69 h 105"/>
                <a:gd name="T22" fmla="*/ 97 w 106"/>
                <a:gd name="T23" fmla="*/ 52 h 105"/>
                <a:gd name="T24" fmla="*/ 95 w 106"/>
                <a:gd name="T25" fmla="*/ 36 h 105"/>
                <a:gd name="T26" fmla="*/ 78 w 106"/>
                <a:gd name="T27" fmla="*/ 16 h 105"/>
                <a:gd name="T28" fmla="*/ 69 w 106"/>
                <a:gd name="T29" fmla="*/ 12 h 105"/>
                <a:gd name="T30" fmla="*/ 54 w 106"/>
                <a:gd name="T31" fmla="*/ 8 h 105"/>
                <a:gd name="T32" fmla="*/ 63 w 106"/>
                <a:gd name="T33" fmla="*/ 1 h 105"/>
                <a:gd name="T34" fmla="*/ 75 w 106"/>
                <a:gd name="T35" fmla="*/ 5 h 105"/>
                <a:gd name="T36" fmla="*/ 91 w 106"/>
                <a:gd name="T37" fmla="*/ 15 h 105"/>
                <a:gd name="T38" fmla="*/ 103 w 106"/>
                <a:gd name="T39" fmla="*/ 33 h 105"/>
                <a:gd name="T40" fmla="*/ 106 w 106"/>
                <a:gd name="T41" fmla="*/ 52 h 105"/>
                <a:gd name="T42" fmla="*/ 103 w 106"/>
                <a:gd name="T43" fmla="*/ 71 h 105"/>
                <a:gd name="T44" fmla="*/ 91 w 106"/>
                <a:gd name="T45" fmla="*/ 90 h 105"/>
                <a:gd name="T46" fmla="*/ 75 w 106"/>
                <a:gd name="T47" fmla="*/ 101 h 105"/>
                <a:gd name="T48" fmla="*/ 63 w 106"/>
                <a:gd name="T49" fmla="*/ 104 h 105"/>
                <a:gd name="T50" fmla="*/ 44 w 106"/>
                <a:gd name="T51" fmla="*/ 104 h 105"/>
                <a:gd name="T52" fmla="*/ 31 w 106"/>
                <a:gd name="T53" fmla="*/ 101 h 105"/>
                <a:gd name="T54" fmla="*/ 10 w 106"/>
                <a:gd name="T55" fmla="*/ 82 h 105"/>
                <a:gd name="T56" fmla="*/ 2 w 106"/>
                <a:gd name="T57" fmla="*/ 62 h 105"/>
                <a:gd name="T58" fmla="*/ 2 w 106"/>
                <a:gd name="T59" fmla="*/ 42 h 105"/>
                <a:gd name="T60" fmla="*/ 6 w 106"/>
                <a:gd name="T61" fmla="*/ 30 h 105"/>
                <a:gd name="T62" fmla="*/ 16 w 106"/>
                <a:gd name="T63" fmla="*/ 15 h 105"/>
                <a:gd name="T64" fmla="*/ 31 w 106"/>
                <a:gd name="T65" fmla="*/ 5 h 105"/>
                <a:gd name="T66" fmla="*/ 54 w 106"/>
                <a:gd name="T6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6" h="105">
                  <a:moveTo>
                    <a:pt x="54" y="8"/>
                  </a:moveTo>
                  <a:lnTo>
                    <a:pt x="44" y="9"/>
                  </a:lnTo>
                  <a:lnTo>
                    <a:pt x="37" y="12"/>
                  </a:lnTo>
                  <a:lnTo>
                    <a:pt x="30" y="16"/>
                  </a:lnTo>
                  <a:lnTo>
                    <a:pt x="22" y="21"/>
                  </a:lnTo>
                  <a:lnTo>
                    <a:pt x="17" y="29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0" y="42"/>
                  </a:lnTo>
                  <a:lnTo>
                    <a:pt x="9" y="52"/>
                  </a:lnTo>
                  <a:lnTo>
                    <a:pt x="10" y="62"/>
                  </a:lnTo>
                  <a:lnTo>
                    <a:pt x="12" y="68"/>
                  </a:lnTo>
                  <a:lnTo>
                    <a:pt x="17" y="76"/>
                  </a:lnTo>
                  <a:lnTo>
                    <a:pt x="22" y="83"/>
                  </a:lnTo>
                  <a:lnTo>
                    <a:pt x="36" y="94"/>
                  </a:lnTo>
                  <a:lnTo>
                    <a:pt x="44" y="95"/>
                  </a:lnTo>
                  <a:lnTo>
                    <a:pt x="54" y="96"/>
                  </a:lnTo>
                  <a:lnTo>
                    <a:pt x="63" y="95"/>
                  </a:lnTo>
                  <a:lnTo>
                    <a:pt x="70" y="94"/>
                  </a:lnTo>
                  <a:lnTo>
                    <a:pt x="78" y="89"/>
                  </a:lnTo>
                  <a:lnTo>
                    <a:pt x="84" y="83"/>
                  </a:lnTo>
                  <a:lnTo>
                    <a:pt x="95" y="69"/>
                  </a:lnTo>
                  <a:lnTo>
                    <a:pt x="96" y="62"/>
                  </a:lnTo>
                  <a:lnTo>
                    <a:pt x="97" y="52"/>
                  </a:lnTo>
                  <a:lnTo>
                    <a:pt x="96" y="42"/>
                  </a:lnTo>
                  <a:lnTo>
                    <a:pt x="95" y="36"/>
                  </a:lnTo>
                  <a:lnTo>
                    <a:pt x="84" y="21"/>
                  </a:lnTo>
                  <a:lnTo>
                    <a:pt x="78" y="16"/>
                  </a:lnTo>
                  <a:lnTo>
                    <a:pt x="69" y="12"/>
                  </a:lnTo>
                  <a:lnTo>
                    <a:pt x="69" y="12"/>
                  </a:lnTo>
                  <a:lnTo>
                    <a:pt x="63" y="9"/>
                  </a:lnTo>
                  <a:lnTo>
                    <a:pt x="54" y="8"/>
                  </a:lnTo>
                  <a:close/>
                  <a:moveTo>
                    <a:pt x="54" y="0"/>
                  </a:moveTo>
                  <a:lnTo>
                    <a:pt x="63" y="1"/>
                  </a:lnTo>
                  <a:lnTo>
                    <a:pt x="72" y="4"/>
                  </a:lnTo>
                  <a:lnTo>
                    <a:pt x="75" y="5"/>
                  </a:lnTo>
                  <a:lnTo>
                    <a:pt x="84" y="9"/>
                  </a:lnTo>
                  <a:lnTo>
                    <a:pt x="91" y="15"/>
                  </a:lnTo>
                  <a:lnTo>
                    <a:pt x="102" y="30"/>
                  </a:lnTo>
                  <a:lnTo>
                    <a:pt x="103" y="33"/>
                  </a:lnTo>
                  <a:lnTo>
                    <a:pt x="105" y="42"/>
                  </a:lnTo>
                  <a:lnTo>
                    <a:pt x="106" y="52"/>
                  </a:lnTo>
                  <a:lnTo>
                    <a:pt x="105" y="62"/>
                  </a:lnTo>
                  <a:lnTo>
                    <a:pt x="103" y="71"/>
                  </a:lnTo>
                  <a:lnTo>
                    <a:pt x="102" y="75"/>
                  </a:lnTo>
                  <a:lnTo>
                    <a:pt x="91" y="90"/>
                  </a:lnTo>
                  <a:lnTo>
                    <a:pt x="84" y="95"/>
                  </a:lnTo>
                  <a:lnTo>
                    <a:pt x="75" y="101"/>
                  </a:lnTo>
                  <a:lnTo>
                    <a:pt x="72" y="102"/>
                  </a:lnTo>
                  <a:lnTo>
                    <a:pt x="63" y="104"/>
                  </a:lnTo>
                  <a:lnTo>
                    <a:pt x="54" y="105"/>
                  </a:lnTo>
                  <a:lnTo>
                    <a:pt x="44" y="104"/>
                  </a:lnTo>
                  <a:lnTo>
                    <a:pt x="34" y="102"/>
                  </a:lnTo>
                  <a:lnTo>
                    <a:pt x="31" y="101"/>
                  </a:lnTo>
                  <a:lnTo>
                    <a:pt x="16" y="90"/>
                  </a:lnTo>
                  <a:lnTo>
                    <a:pt x="10" y="82"/>
                  </a:lnTo>
                  <a:lnTo>
                    <a:pt x="6" y="75"/>
                  </a:lnTo>
                  <a:lnTo>
                    <a:pt x="2" y="62"/>
                  </a:lnTo>
                  <a:lnTo>
                    <a:pt x="0" y="52"/>
                  </a:lnTo>
                  <a:lnTo>
                    <a:pt x="2" y="42"/>
                  </a:lnTo>
                  <a:lnTo>
                    <a:pt x="5" y="33"/>
                  </a:lnTo>
                  <a:lnTo>
                    <a:pt x="6" y="30"/>
                  </a:lnTo>
                  <a:lnTo>
                    <a:pt x="10" y="23"/>
                  </a:lnTo>
                  <a:lnTo>
                    <a:pt x="16" y="15"/>
                  </a:lnTo>
                  <a:lnTo>
                    <a:pt x="23" y="9"/>
                  </a:lnTo>
                  <a:lnTo>
                    <a:pt x="31" y="5"/>
                  </a:lnTo>
                  <a:lnTo>
                    <a:pt x="44" y="1"/>
                  </a:lnTo>
                  <a:lnTo>
                    <a:pt x="54" y="0"/>
                  </a:lnTo>
                  <a:close/>
                </a:path>
              </a:pathLst>
            </a:custGeom>
            <a:grpFill/>
            <a:ln w="0">
              <a:solidFill>
                <a:schemeClr val="accent2"/>
              </a:solidFill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1707">
                <a:cs typeface="+mn-ea"/>
                <a:sym typeface="+mn-lt"/>
              </a:endParaRPr>
            </a:p>
          </p:txBody>
        </p:sp>
        <p:sp>
          <p:nvSpPr>
            <p:cNvPr id="24" name="Freeform 24"/>
            <p:cNvSpPr/>
            <p:nvPr/>
          </p:nvSpPr>
          <p:spPr bwMode="auto">
            <a:xfrm>
              <a:off x="9153525" y="2816225"/>
              <a:ext cx="79375" cy="79375"/>
            </a:xfrm>
            <a:custGeom>
              <a:avLst/>
              <a:gdLst>
                <a:gd name="T0" fmla="*/ 25 w 50"/>
                <a:gd name="T1" fmla="*/ 0 h 50"/>
                <a:gd name="T2" fmla="*/ 34 w 50"/>
                <a:gd name="T3" fmla="*/ 2 h 50"/>
                <a:gd name="T4" fmla="*/ 42 w 50"/>
                <a:gd name="T5" fmla="*/ 7 h 50"/>
                <a:gd name="T6" fmla="*/ 48 w 50"/>
                <a:gd name="T7" fmla="*/ 15 h 50"/>
                <a:gd name="T8" fmla="*/ 50 w 50"/>
                <a:gd name="T9" fmla="*/ 25 h 50"/>
                <a:gd name="T10" fmla="*/ 48 w 50"/>
                <a:gd name="T11" fmla="*/ 35 h 50"/>
                <a:gd name="T12" fmla="*/ 42 w 50"/>
                <a:gd name="T13" fmla="*/ 43 h 50"/>
                <a:gd name="T14" fmla="*/ 34 w 50"/>
                <a:gd name="T15" fmla="*/ 49 h 50"/>
                <a:gd name="T16" fmla="*/ 25 w 50"/>
                <a:gd name="T17" fmla="*/ 50 h 50"/>
                <a:gd name="T18" fmla="*/ 15 w 50"/>
                <a:gd name="T19" fmla="*/ 49 h 50"/>
                <a:gd name="T20" fmla="*/ 6 w 50"/>
                <a:gd name="T21" fmla="*/ 43 h 50"/>
                <a:gd name="T22" fmla="*/ 1 w 50"/>
                <a:gd name="T23" fmla="*/ 35 h 50"/>
                <a:gd name="T24" fmla="*/ 0 w 50"/>
                <a:gd name="T25" fmla="*/ 25 h 50"/>
                <a:gd name="T26" fmla="*/ 1 w 50"/>
                <a:gd name="T27" fmla="*/ 15 h 50"/>
                <a:gd name="T28" fmla="*/ 6 w 50"/>
                <a:gd name="T29" fmla="*/ 7 h 50"/>
                <a:gd name="T30" fmla="*/ 15 w 50"/>
                <a:gd name="T31" fmla="*/ 2 h 50"/>
                <a:gd name="T32" fmla="*/ 25 w 50"/>
                <a:gd name="T33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50">
                  <a:moveTo>
                    <a:pt x="25" y="0"/>
                  </a:moveTo>
                  <a:lnTo>
                    <a:pt x="34" y="2"/>
                  </a:lnTo>
                  <a:lnTo>
                    <a:pt x="42" y="7"/>
                  </a:lnTo>
                  <a:lnTo>
                    <a:pt x="48" y="15"/>
                  </a:lnTo>
                  <a:lnTo>
                    <a:pt x="50" y="25"/>
                  </a:lnTo>
                  <a:lnTo>
                    <a:pt x="48" y="35"/>
                  </a:lnTo>
                  <a:lnTo>
                    <a:pt x="42" y="43"/>
                  </a:lnTo>
                  <a:lnTo>
                    <a:pt x="34" y="49"/>
                  </a:lnTo>
                  <a:lnTo>
                    <a:pt x="25" y="50"/>
                  </a:lnTo>
                  <a:lnTo>
                    <a:pt x="15" y="49"/>
                  </a:lnTo>
                  <a:lnTo>
                    <a:pt x="6" y="43"/>
                  </a:lnTo>
                  <a:lnTo>
                    <a:pt x="1" y="35"/>
                  </a:lnTo>
                  <a:lnTo>
                    <a:pt x="0" y="25"/>
                  </a:lnTo>
                  <a:lnTo>
                    <a:pt x="1" y="15"/>
                  </a:lnTo>
                  <a:lnTo>
                    <a:pt x="6" y="7"/>
                  </a:lnTo>
                  <a:lnTo>
                    <a:pt x="15" y="2"/>
                  </a:lnTo>
                  <a:lnTo>
                    <a:pt x="25" y="0"/>
                  </a:lnTo>
                  <a:close/>
                </a:path>
              </a:pathLst>
            </a:custGeom>
            <a:grpFill/>
            <a:ln w="0">
              <a:solidFill>
                <a:schemeClr val="accent2"/>
              </a:solidFill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1707">
                <a:cs typeface="+mn-ea"/>
                <a:sym typeface="+mn-lt"/>
              </a:endParaRPr>
            </a:p>
          </p:txBody>
        </p:sp>
        <p:sp>
          <p:nvSpPr>
            <p:cNvPr id="25" name="Rectangle 25"/>
            <p:cNvSpPr>
              <a:spLocks noChangeArrowheads="1"/>
            </p:cNvSpPr>
            <p:nvPr/>
          </p:nvSpPr>
          <p:spPr bwMode="auto">
            <a:xfrm>
              <a:off x="9101138" y="2849563"/>
              <a:ext cx="14288" cy="12700"/>
            </a:xfrm>
            <a:prstGeom prst="rect">
              <a:avLst/>
            </a:prstGeom>
            <a:grpFill/>
            <a:ln w="0">
              <a:solidFill>
                <a:schemeClr val="accent2"/>
              </a:solidFill>
              <a:prstDash val="solid"/>
              <a:miter lim="800000"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1707">
                <a:cs typeface="+mn-ea"/>
                <a:sym typeface="+mn-lt"/>
              </a:endParaRPr>
            </a:p>
          </p:txBody>
        </p:sp>
        <p:sp>
          <p:nvSpPr>
            <p:cNvPr id="26" name="Freeform 26"/>
            <p:cNvSpPr>
              <a:spLocks noEditPoints="1"/>
            </p:cNvSpPr>
            <p:nvPr/>
          </p:nvSpPr>
          <p:spPr bwMode="auto">
            <a:xfrm>
              <a:off x="7378700" y="2849563"/>
              <a:ext cx="1697038" cy="12700"/>
            </a:xfrm>
            <a:custGeom>
              <a:avLst/>
              <a:gdLst>
                <a:gd name="T0" fmla="*/ 1069 w 1069"/>
                <a:gd name="T1" fmla="*/ 8 h 8"/>
                <a:gd name="T2" fmla="*/ 1018 w 1069"/>
                <a:gd name="T3" fmla="*/ 0 h 8"/>
                <a:gd name="T4" fmla="*/ 1018 w 1069"/>
                <a:gd name="T5" fmla="*/ 8 h 8"/>
                <a:gd name="T6" fmla="*/ 1001 w 1069"/>
                <a:gd name="T7" fmla="*/ 0 h 8"/>
                <a:gd name="T8" fmla="*/ 984 w 1069"/>
                <a:gd name="T9" fmla="*/ 0 h 8"/>
                <a:gd name="T10" fmla="*/ 967 w 1069"/>
                <a:gd name="T11" fmla="*/ 8 h 8"/>
                <a:gd name="T12" fmla="*/ 916 w 1069"/>
                <a:gd name="T13" fmla="*/ 0 h 8"/>
                <a:gd name="T14" fmla="*/ 916 w 1069"/>
                <a:gd name="T15" fmla="*/ 8 h 8"/>
                <a:gd name="T16" fmla="*/ 899 w 1069"/>
                <a:gd name="T17" fmla="*/ 0 h 8"/>
                <a:gd name="T18" fmla="*/ 882 w 1069"/>
                <a:gd name="T19" fmla="*/ 0 h 8"/>
                <a:gd name="T20" fmla="*/ 865 w 1069"/>
                <a:gd name="T21" fmla="*/ 8 h 8"/>
                <a:gd name="T22" fmla="*/ 814 w 1069"/>
                <a:gd name="T23" fmla="*/ 0 h 8"/>
                <a:gd name="T24" fmla="*/ 814 w 1069"/>
                <a:gd name="T25" fmla="*/ 8 h 8"/>
                <a:gd name="T26" fmla="*/ 797 w 1069"/>
                <a:gd name="T27" fmla="*/ 0 h 8"/>
                <a:gd name="T28" fmla="*/ 781 w 1069"/>
                <a:gd name="T29" fmla="*/ 0 h 8"/>
                <a:gd name="T30" fmla="*/ 763 w 1069"/>
                <a:gd name="T31" fmla="*/ 8 h 8"/>
                <a:gd name="T32" fmla="*/ 713 w 1069"/>
                <a:gd name="T33" fmla="*/ 0 h 8"/>
                <a:gd name="T34" fmla="*/ 713 w 1069"/>
                <a:gd name="T35" fmla="*/ 8 h 8"/>
                <a:gd name="T36" fmla="*/ 696 w 1069"/>
                <a:gd name="T37" fmla="*/ 0 h 8"/>
                <a:gd name="T38" fmla="*/ 678 w 1069"/>
                <a:gd name="T39" fmla="*/ 0 h 8"/>
                <a:gd name="T40" fmla="*/ 662 w 1069"/>
                <a:gd name="T41" fmla="*/ 8 h 8"/>
                <a:gd name="T42" fmla="*/ 611 w 1069"/>
                <a:gd name="T43" fmla="*/ 0 h 8"/>
                <a:gd name="T44" fmla="*/ 611 w 1069"/>
                <a:gd name="T45" fmla="*/ 8 h 8"/>
                <a:gd name="T46" fmla="*/ 593 w 1069"/>
                <a:gd name="T47" fmla="*/ 0 h 8"/>
                <a:gd name="T48" fmla="*/ 577 w 1069"/>
                <a:gd name="T49" fmla="*/ 0 h 8"/>
                <a:gd name="T50" fmla="*/ 560 w 1069"/>
                <a:gd name="T51" fmla="*/ 8 h 8"/>
                <a:gd name="T52" fmla="*/ 509 w 1069"/>
                <a:gd name="T53" fmla="*/ 0 h 8"/>
                <a:gd name="T54" fmla="*/ 509 w 1069"/>
                <a:gd name="T55" fmla="*/ 8 h 8"/>
                <a:gd name="T56" fmla="*/ 492 w 1069"/>
                <a:gd name="T57" fmla="*/ 0 h 8"/>
                <a:gd name="T58" fmla="*/ 475 w 1069"/>
                <a:gd name="T59" fmla="*/ 0 h 8"/>
                <a:gd name="T60" fmla="*/ 459 w 1069"/>
                <a:gd name="T61" fmla="*/ 8 h 8"/>
                <a:gd name="T62" fmla="*/ 407 w 1069"/>
                <a:gd name="T63" fmla="*/ 0 h 8"/>
                <a:gd name="T64" fmla="*/ 407 w 1069"/>
                <a:gd name="T65" fmla="*/ 8 h 8"/>
                <a:gd name="T66" fmla="*/ 390 w 1069"/>
                <a:gd name="T67" fmla="*/ 0 h 8"/>
                <a:gd name="T68" fmla="*/ 374 w 1069"/>
                <a:gd name="T69" fmla="*/ 0 h 8"/>
                <a:gd name="T70" fmla="*/ 356 w 1069"/>
                <a:gd name="T71" fmla="*/ 8 h 8"/>
                <a:gd name="T72" fmla="*/ 305 w 1069"/>
                <a:gd name="T73" fmla="*/ 0 h 8"/>
                <a:gd name="T74" fmla="*/ 305 w 1069"/>
                <a:gd name="T75" fmla="*/ 8 h 8"/>
                <a:gd name="T76" fmla="*/ 289 w 1069"/>
                <a:gd name="T77" fmla="*/ 0 h 8"/>
                <a:gd name="T78" fmla="*/ 272 w 1069"/>
                <a:gd name="T79" fmla="*/ 0 h 8"/>
                <a:gd name="T80" fmla="*/ 254 w 1069"/>
                <a:gd name="T81" fmla="*/ 8 h 8"/>
                <a:gd name="T82" fmla="*/ 204 w 1069"/>
                <a:gd name="T83" fmla="*/ 0 h 8"/>
                <a:gd name="T84" fmla="*/ 204 w 1069"/>
                <a:gd name="T85" fmla="*/ 8 h 8"/>
                <a:gd name="T86" fmla="*/ 187 w 1069"/>
                <a:gd name="T87" fmla="*/ 0 h 8"/>
                <a:gd name="T88" fmla="*/ 169 w 1069"/>
                <a:gd name="T89" fmla="*/ 0 h 8"/>
                <a:gd name="T90" fmla="*/ 153 w 1069"/>
                <a:gd name="T91" fmla="*/ 8 h 8"/>
                <a:gd name="T92" fmla="*/ 102 w 1069"/>
                <a:gd name="T93" fmla="*/ 0 h 8"/>
                <a:gd name="T94" fmla="*/ 102 w 1069"/>
                <a:gd name="T95" fmla="*/ 8 h 8"/>
                <a:gd name="T96" fmla="*/ 84 w 1069"/>
                <a:gd name="T97" fmla="*/ 0 h 8"/>
                <a:gd name="T98" fmla="*/ 68 w 1069"/>
                <a:gd name="T99" fmla="*/ 0 h 8"/>
                <a:gd name="T100" fmla="*/ 51 w 1069"/>
                <a:gd name="T101" fmla="*/ 8 h 8"/>
                <a:gd name="T102" fmla="*/ 0 w 1069"/>
                <a:gd name="T103" fmla="*/ 0 h 8"/>
                <a:gd name="T104" fmla="*/ 0 w 1069"/>
                <a:gd name="T10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69" h="8">
                  <a:moveTo>
                    <a:pt x="1051" y="0"/>
                  </a:moveTo>
                  <a:lnTo>
                    <a:pt x="1069" y="0"/>
                  </a:lnTo>
                  <a:lnTo>
                    <a:pt x="1069" y="8"/>
                  </a:lnTo>
                  <a:lnTo>
                    <a:pt x="1051" y="8"/>
                  </a:lnTo>
                  <a:lnTo>
                    <a:pt x="1051" y="0"/>
                  </a:lnTo>
                  <a:close/>
                  <a:moveTo>
                    <a:pt x="1018" y="0"/>
                  </a:moveTo>
                  <a:lnTo>
                    <a:pt x="1035" y="0"/>
                  </a:lnTo>
                  <a:lnTo>
                    <a:pt x="1035" y="8"/>
                  </a:lnTo>
                  <a:lnTo>
                    <a:pt x="1018" y="8"/>
                  </a:lnTo>
                  <a:lnTo>
                    <a:pt x="1018" y="0"/>
                  </a:lnTo>
                  <a:close/>
                  <a:moveTo>
                    <a:pt x="984" y="0"/>
                  </a:moveTo>
                  <a:lnTo>
                    <a:pt x="1001" y="0"/>
                  </a:lnTo>
                  <a:lnTo>
                    <a:pt x="1001" y="8"/>
                  </a:lnTo>
                  <a:lnTo>
                    <a:pt x="984" y="8"/>
                  </a:lnTo>
                  <a:lnTo>
                    <a:pt x="984" y="0"/>
                  </a:lnTo>
                  <a:close/>
                  <a:moveTo>
                    <a:pt x="950" y="0"/>
                  </a:moveTo>
                  <a:lnTo>
                    <a:pt x="967" y="0"/>
                  </a:lnTo>
                  <a:lnTo>
                    <a:pt x="967" y="8"/>
                  </a:lnTo>
                  <a:lnTo>
                    <a:pt x="950" y="8"/>
                  </a:lnTo>
                  <a:lnTo>
                    <a:pt x="950" y="0"/>
                  </a:lnTo>
                  <a:close/>
                  <a:moveTo>
                    <a:pt x="916" y="0"/>
                  </a:moveTo>
                  <a:lnTo>
                    <a:pt x="933" y="0"/>
                  </a:lnTo>
                  <a:lnTo>
                    <a:pt x="933" y="8"/>
                  </a:lnTo>
                  <a:lnTo>
                    <a:pt x="916" y="8"/>
                  </a:lnTo>
                  <a:lnTo>
                    <a:pt x="916" y="0"/>
                  </a:lnTo>
                  <a:close/>
                  <a:moveTo>
                    <a:pt x="882" y="0"/>
                  </a:moveTo>
                  <a:lnTo>
                    <a:pt x="899" y="0"/>
                  </a:lnTo>
                  <a:lnTo>
                    <a:pt x="899" y="8"/>
                  </a:lnTo>
                  <a:lnTo>
                    <a:pt x="882" y="8"/>
                  </a:lnTo>
                  <a:lnTo>
                    <a:pt x="882" y="0"/>
                  </a:lnTo>
                  <a:close/>
                  <a:moveTo>
                    <a:pt x="848" y="0"/>
                  </a:moveTo>
                  <a:lnTo>
                    <a:pt x="865" y="0"/>
                  </a:lnTo>
                  <a:lnTo>
                    <a:pt x="865" y="8"/>
                  </a:lnTo>
                  <a:lnTo>
                    <a:pt x="848" y="8"/>
                  </a:lnTo>
                  <a:lnTo>
                    <a:pt x="848" y="0"/>
                  </a:lnTo>
                  <a:close/>
                  <a:moveTo>
                    <a:pt x="814" y="0"/>
                  </a:moveTo>
                  <a:lnTo>
                    <a:pt x="832" y="0"/>
                  </a:lnTo>
                  <a:lnTo>
                    <a:pt x="832" y="8"/>
                  </a:lnTo>
                  <a:lnTo>
                    <a:pt x="814" y="8"/>
                  </a:lnTo>
                  <a:lnTo>
                    <a:pt x="814" y="0"/>
                  </a:lnTo>
                  <a:close/>
                  <a:moveTo>
                    <a:pt x="781" y="0"/>
                  </a:moveTo>
                  <a:lnTo>
                    <a:pt x="797" y="0"/>
                  </a:lnTo>
                  <a:lnTo>
                    <a:pt x="797" y="8"/>
                  </a:lnTo>
                  <a:lnTo>
                    <a:pt x="781" y="8"/>
                  </a:lnTo>
                  <a:lnTo>
                    <a:pt x="781" y="0"/>
                  </a:lnTo>
                  <a:close/>
                  <a:moveTo>
                    <a:pt x="747" y="0"/>
                  </a:moveTo>
                  <a:lnTo>
                    <a:pt x="763" y="0"/>
                  </a:lnTo>
                  <a:lnTo>
                    <a:pt x="763" y="8"/>
                  </a:lnTo>
                  <a:lnTo>
                    <a:pt x="747" y="8"/>
                  </a:lnTo>
                  <a:lnTo>
                    <a:pt x="747" y="0"/>
                  </a:lnTo>
                  <a:close/>
                  <a:moveTo>
                    <a:pt x="713" y="0"/>
                  </a:moveTo>
                  <a:lnTo>
                    <a:pt x="729" y="0"/>
                  </a:lnTo>
                  <a:lnTo>
                    <a:pt x="729" y="8"/>
                  </a:lnTo>
                  <a:lnTo>
                    <a:pt x="713" y="8"/>
                  </a:lnTo>
                  <a:lnTo>
                    <a:pt x="713" y="0"/>
                  </a:lnTo>
                  <a:close/>
                  <a:moveTo>
                    <a:pt x="678" y="0"/>
                  </a:moveTo>
                  <a:lnTo>
                    <a:pt x="696" y="0"/>
                  </a:lnTo>
                  <a:lnTo>
                    <a:pt x="696" y="8"/>
                  </a:lnTo>
                  <a:lnTo>
                    <a:pt x="678" y="8"/>
                  </a:lnTo>
                  <a:lnTo>
                    <a:pt x="678" y="0"/>
                  </a:lnTo>
                  <a:close/>
                  <a:moveTo>
                    <a:pt x="645" y="0"/>
                  </a:moveTo>
                  <a:lnTo>
                    <a:pt x="662" y="0"/>
                  </a:lnTo>
                  <a:lnTo>
                    <a:pt x="662" y="8"/>
                  </a:lnTo>
                  <a:lnTo>
                    <a:pt x="645" y="8"/>
                  </a:lnTo>
                  <a:lnTo>
                    <a:pt x="645" y="0"/>
                  </a:lnTo>
                  <a:close/>
                  <a:moveTo>
                    <a:pt x="611" y="0"/>
                  </a:moveTo>
                  <a:lnTo>
                    <a:pt x="628" y="0"/>
                  </a:lnTo>
                  <a:lnTo>
                    <a:pt x="628" y="8"/>
                  </a:lnTo>
                  <a:lnTo>
                    <a:pt x="611" y="8"/>
                  </a:lnTo>
                  <a:lnTo>
                    <a:pt x="611" y="0"/>
                  </a:lnTo>
                  <a:close/>
                  <a:moveTo>
                    <a:pt x="577" y="0"/>
                  </a:moveTo>
                  <a:lnTo>
                    <a:pt x="593" y="0"/>
                  </a:lnTo>
                  <a:lnTo>
                    <a:pt x="593" y="8"/>
                  </a:lnTo>
                  <a:lnTo>
                    <a:pt x="577" y="8"/>
                  </a:lnTo>
                  <a:lnTo>
                    <a:pt x="577" y="0"/>
                  </a:lnTo>
                  <a:close/>
                  <a:moveTo>
                    <a:pt x="543" y="0"/>
                  </a:moveTo>
                  <a:lnTo>
                    <a:pt x="560" y="0"/>
                  </a:lnTo>
                  <a:lnTo>
                    <a:pt x="560" y="8"/>
                  </a:lnTo>
                  <a:lnTo>
                    <a:pt x="543" y="8"/>
                  </a:lnTo>
                  <a:lnTo>
                    <a:pt x="543" y="0"/>
                  </a:lnTo>
                  <a:close/>
                  <a:moveTo>
                    <a:pt x="509" y="0"/>
                  </a:moveTo>
                  <a:lnTo>
                    <a:pt x="526" y="0"/>
                  </a:lnTo>
                  <a:lnTo>
                    <a:pt x="526" y="8"/>
                  </a:lnTo>
                  <a:lnTo>
                    <a:pt x="509" y="8"/>
                  </a:lnTo>
                  <a:lnTo>
                    <a:pt x="509" y="0"/>
                  </a:lnTo>
                  <a:close/>
                  <a:moveTo>
                    <a:pt x="475" y="0"/>
                  </a:moveTo>
                  <a:lnTo>
                    <a:pt x="492" y="0"/>
                  </a:lnTo>
                  <a:lnTo>
                    <a:pt x="492" y="8"/>
                  </a:lnTo>
                  <a:lnTo>
                    <a:pt x="475" y="8"/>
                  </a:lnTo>
                  <a:lnTo>
                    <a:pt x="475" y="0"/>
                  </a:lnTo>
                  <a:close/>
                  <a:moveTo>
                    <a:pt x="441" y="0"/>
                  </a:moveTo>
                  <a:lnTo>
                    <a:pt x="459" y="0"/>
                  </a:lnTo>
                  <a:lnTo>
                    <a:pt x="459" y="8"/>
                  </a:lnTo>
                  <a:lnTo>
                    <a:pt x="441" y="8"/>
                  </a:lnTo>
                  <a:lnTo>
                    <a:pt x="441" y="0"/>
                  </a:lnTo>
                  <a:close/>
                  <a:moveTo>
                    <a:pt x="407" y="0"/>
                  </a:moveTo>
                  <a:lnTo>
                    <a:pt x="424" y="0"/>
                  </a:lnTo>
                  <a:lnTo>
                    <a:pt x="424" y="8"/>
                  </a:lnTo>
                  <a:lnTo>
                    <a:pt x="407" y="8"/>
                  </a:lnTo>
                  <a:lnTo>
                    <a:pt x="407" y="0"/>
                  </a:lnTo>
                  <a:close/>
                  <a:moveTo>
                    <a:pt x="374" y="0"/>
                  </a:moveTo>
                  <a:lnTo>
                    <a:pt x="390" y="0"/>
                  </a:lnTo>
                  <a:lnTo>
                    <a:pt x="390" y="8"/>
                  </a:lnTo>
                  <a:lnTo>
                    <a:pt x="374" y="8"/>
                  </a:lnTo>
                  <a:lnTo>
                    <a:pt x="374" y="0"/>
                  </a:lnTo>
                  <a:close/>
                  <a:moveTo>
                    <a:pt x="339" y="0"/>
                  </a:moveTo>
                  <a:lnTo>
                    <a:pt x="356" y="0"/>
                  </a:lnTo>
                  <a:lnTo>
                    <a:pt x="356" y="8"/>
                  </a:lnTo>
                  <a:lnTo>
                    <a:pt x="339" y="8"/>
                  </a:lnTo>
                  <a:lnTo>
                    <a:pt x="339" y="0"/>
                  </a:lnTo>
                  <a:close/>
                  <a:moveTo>
                    <a:pt x="305" y="0"/>
                  </a:moveTo>
                  <a:lnTo>
                    <a:pt x="323" y="0"/>
                  </a:lnTo>
                  <a:lnTo>
                    <a:pt x="323" y="8"/>
                  </a:lnTo>
                  <a:lnTo>
                    <a:pt x="305" y="8"/>
                  </a:lnTo>
                  <a:lnTo>
                    <a:pt x="305" y="0"/>
                  </a:lnTo>
                  <a:close/>
                  <a:moveTo>
                    <a:pt x="272" y="0"/>
                  </a:moveTo>
                  <a:lnTo>
                    <a:pt x="289" y="0"/>
                  </a:lnTo>
                  <a:lnTo>
                    <a:pt x="289" y="8"/>
                  </a:lnTo>
                  <a:lnTo>
                    <a:pt x="272" y="8"/>
                  </a:lnTo>
                  <a:lnTo>
                    <a:pt x="272" y="0"/>
                  </a:lnTo>
                  <a:close/>
                  <a:moveTo>
                    <a:pt x="238" y="0"/>
                  </a:moveTo>
                  <a:lnTo>
                    <a:pt x="254" y="0"/>
                  </a:lnTo>
                  <a:lnTo>
                    <a:pt x="254" y="8"/>
                  </a:lnTo>
                  <a:lnTo>
                    <a:pt x="238" y="8"/>
                  </a:lnTo>
                  <a:lnTo>
                    <a:pt x="238" y="0"/>
                  </a:lnTo>
                  <a:close/>
                  <a:moveTo>
                    <a:pt x="204" y="0"/>
                  </a:moveTo>
                  <a:lnTo>
                    <a:pt x="220" y="0"/>
                  </a:lnTo>
                  <a:lnTo>
                    <a:pt x="220" y="8"/>
                  </a:lnTo>
                  <a:lnTo>
                    <a:pt x="204" y="8"/>
                  </a:lnTo>
                  <a:lnTo>
                    <a:pt x="204" y="0"/>
                  </a:lnTo>
                  <a:close/>
                  <a:moveTo>
                    <a:pt x="169" y="0"/>
                  </a:moveTo>
                  <a:lnTo>
                    <a:pt x="187" y="0"/>
                  </a:lnTo>
                  <a:lnTo>
                    <a:pt x="187" y="8"/>
                  </a:lnTo>
                  <a:lnTo>
                    <a:pt x="169" y="8"/>
                  </a:lnTo>
                  <a:lnTo>
                    <a:pt x="169" y="0"/>
                  </a:lnTo>
                  <a:close/>
                  <a:moveTo>
                    <a:pt x="136" y="0"/>
                  </a:moveTo>
                  <a:lnTo>
                    <a:pt x="153" y="0"/>
                  </a:lnTo>
                  <a:lnTo>
                    <a:pt x="153" y="8"/>
                  </a:lnTo>
                  <a:lnTo>
                    <a:pt x="136" y="8"/>
                  </a:lnTo>
                  <a:lnTo>
                    <a:pt x="136" y="0"/>
                  </a:lnTo>
                  <a:close/>
                  <a:moveTo>
                    <a:pt x="102" y="0"/>
                  </a:moveTo>
                  <a:lnTo>
                    <a:pt x="119" y="0"/>
                  </a:lnTo>
                  <a:lnTo>
                    <a:pt x="119" y="8"/>
                  </a:lnTo>
                  <a:lnTo>
                    <a:pt x="102" y="8"/>
                  </a:lnTo>
                  <a:lnTo>
                    <a:pt x="102" y="0"/>
                  </a:lnTo>
                  <a:close/>
                  <a:moveTo>
                    <a:pt x="68" y="0"/>
                  </a:moveTo>
                  <a:lnTo>
                    <a:pt x="84" y="0"/>
                  </a:lnTo>
                  <a:lnTo>
                    <a:pt x="84" y="8"/>
                  </a:lnTo>
                  <a:lnTo>
                    <a:pt x="68" y="8"/>
                  </a:lnTo>
                  <a:lnTo>
                    <a:pt x="68" y="0"/>
                  </a:lnTo>
                  <a:close/>
                  <a:moveTo>
                    <a:pt x="34" y="0"/>
                  </a:moveTo>
                  <a:lnTo>
                    <a:pt x="51" y="0"/>
                  </a:lnTo>
                  <a:lnTo>
                    <a:pt x="51" y="8"/>
                  </a:lnTo>
                  <a:lnTo>
                    <a:pt x="34" y="8"/>
                  </a:lnTo>
                  <a:lnTo>
                    <a:pt x="34" y="0"/>
                  </a:lnTo>
                  <a:close/>
                  <a:moveTo>
                    <a:pt x="0" y="0"/>
                  </a:moveTo>
                  <a:lnTo>
                    <a:pt x="17" y="0"/>
                  </a:lnTo>
                  <a:lnTo>
                    <a:pt x="17" y="8"/>
                  </a:lnTo>
                  <a:lnTo>
                    <a:pt x="0" y="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solidFill>
                <a:schemeClr val="accent2"/>
              </a:solidFill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1707">
                <a:cs typeface="+mn-ea"/>
                <a:sym typeface="+mn-lt"/>
              </a:endParaRPr>
            </a:p>
          </p:txBody>
        </p:sp>
        <p:sp>
          <p:nvSpPr>
            <p:cNvPr id="27" name="Rectangle 27"/>
            <p:cNvSpPr>
              <a:spLocks noChangeArrowheads="1"/>
            </p:cNvSpPr>
            <p:nvPr/>
          </p:nvSpPr>
          <p:spPr bwMode="auto">
            <a:xfrm>
              <a:off x="7337425" y="2849563"/>
              <a:ext cx="11113" cy="12700"/>
            </a:xfrm>
            <a:prstGeom prst="rect">
              <a:avLst/>
            </a:prstGeom>
            <a:grpFill/>
            <a:ln w="0">
              <a:solidFill>
                <a:schemeClr val="accent2"/>
              </a:solidFill>
              <a:prstDash val="solid"/>
              <a:miter lim="800000"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1707">
                <a:cs typeface="+mn-ea"/>
                <a:sym typeface="+mn-lt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7985008" y="3531353"/>
            <a:ext cx="809789" cy="161055"/>
            <a:chOff x="8421688" y="4108450"/>
            <a:chExt cx="854075" cy="169862"/>
          </a:xfrm>
          <a:solidFill>
            <a:schemeClr val="accent2"/>
          </a:solidFill>
        </p:grpSpPr>
        <p:sp>
          <p:nvSpPr>
            <p:cNvPr id="28" name="Freeform 28"/>
            <p:cNvSpPr>
              <a:spLocks noEditPoints="1"/>
            </p:cNvSpPr>
            <p:nvPr/>
          </p:nvSpPr>
          <p:spPr bwMode="auto">
            <a:xfrm>
              <a:off x="9107488" y="4108450"/>
              <a:ext cx="168275" cy="169862"/>
            </a:xfrm>
            <a:custGeom>
              <a:avLst/>
              <a:gdLst>
                <a:gd name="T0" fmla="*/ 44 w 106"/>
                <a:gd name="T1" fmla="*/ 10 h 107"/>
                <a:gd name="T2" fmla="*/ 30 w 106"/>
                <a:gd name="T3" fmla="*/ 17 h 107"/>
                <a:gd name="T4" fmla="*/ 17 w 106"/>
                <a:gd name="T5" fmla="*/ 30 h 107"/>
                <a:gd name="T6" fmla="*/ 10 w 106"/>
                <a:gd name="T7" fmla="*/ 44 h 107"/>
                <a:gd name="T8" fmla="*/ 10 w 106"/>
                <a:gd name="T9" fmla="*/ 64 h 107"/>
                <a:gd name="T10" fmla="*/ 17 w 106"/>
                <a:gd name="T11" fmla="*/ 78 h 107"/>
                <a:gd name="T12" fmla="*/ 36 w 106"/>
                <a:gd name="T13" fmla="*/ 96 h 107"/>
                <a:gd name="T14" fmla="*/ 54 w 106"/>
                <a:gd name="T15" fmla="*/ 98 h 107"/>
                <a:gd name="T16" fmla="*/ 70 w 106"/>
                <a:gd name="T17" fmla="*/ 96 h 107"/>
                <a:gd name="T18" fmla="*/ 84 w 106"/>
                <a:gd name="T19" fmla="*/ 85 h 107"/>
                <a:gd name="T20" fmla="*/ 96 w 106"/>
                <a:gd name="T21" fmla="*/ 64 h 107"/>
                <a:gd name="T22" fmla="*/ 96 w 106"/>
                <a:gd name="T23" fmla="*/ 44 h 107"/>
                <a:gd name="T24" fmla="*/ 84 w 106"/>
                <a:gd name="T25" fmla="*/ 22 h 107"/>
                <a:gd name="T26" fmla="*/ 69 w 106"/>
                <a:gd name="T27" fmla="*/ 12 h 107"/>
                <a:gd name="T28" fmla="*/ 63 w 106"/>
                <a:gd name="T29" fmla="*/ 10 h 107"/>
                <a:gd name="T30" fmla="*/ 54 w 106"/>
                <a:gd name="T31" fmla="*/ 0 h 107"/>
                <a:gd name="T32" fmla="*/ 72 w 106"/>
                <a:gd name="T33" fmla="*/ 5 h 107"/>
                <a:gd name="T34" fmla="*/ 84 w 106"/>
                <a:gd name="T35" fmla="*/ 10 h 107"/>
                <a:gd name="T36" fmla="*/ 102 w 106"/>
                <a:gd name="T37" fmla="*/ 31 h 107"/>
                <a:gd name="T38" fmla="*/ 105 w 106"/>
                <a:gd name="T39" fmla="*/ 44 h 107"/>
                <a:gd name="T40" fmla="*/ 105 w 106"/>
                <a:gd name="T41" fmla="*/ 64 h 107"/>
                <a:gd name="T42" fmla="*/ 102 w 106"/>
                <a:gd name="T43" fmla="*/ 77 h 107"/>
                <a:gd name="T44" fmla="*/ 84 w 106"/>
                <a:gd name="T45" fmla="*/ 97 h 107"/>
                <a:gd name="T46" fmla="*/ 72 w 106"/>
                <a:gd name="T47" fmla="*/ 104 h 107"/>
                <a:gd name="T48" fmla="*/ 54 w 106"/>
                <a:gd name="T49" fmla="*/ 107 h 107"/>
                <a:gd name="T50" fmla="*/ 34 w 106"/>
                <a:gd name="T51" fmla="*/ 104 h 107"/>
                <a:gd name="T52" fmla="*/ 16 w 106"/>
                <a:gd name="T53" fmla="*/ 92 h 107"/>
                <a:gd name="T54" fmla="*/ 6 w 106"/>
                <a:gd name="T55" fmla="*/ 77 h 107"/>
                <a:gd name="T56" fmla="*/ 0 w 106"/>
                <a:gd name="T57" fmla="*/ 54 h 107"/>
                <a:gd name="T58" fmla="*/ 6 w 106"/>
                <a:gd name="T59" fmla="*/ 31 h 107"/>
                <a:gd name="T60" fmla="*/ 16 w 106"/>
                <a:gd name="T61" fmla="*/ 16 h 107"/>
                <a:gd name="T62" fmla="*/ 31 w 106"/>
                <a:gd name="T63" fmla="*/ 6 h 107"/>
                <a:gd name="T64" fmla="*/ 54 w 106"/>
                <a:gd name="T65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6" h="107">
                  <a:moveTo>
                    <a:pt x="54" y="9"/>
                  </a:moveTo>
                  <a:lnTo>
                    <a:pt x="44" y="10"/>
                  </a:lnTo>
                  <a:lnTo>
                    <a:pt x="37" y="12"/>
                  </a:lnTo>
                  <a:lnTo>
                    <a:pt x="30" y="17"/>
                  </a:lnTo>
                  <a:lnTo>
                    <a:pt x="22" y="22"/>
                  </a:lnTo>
                  <a:lnTo>
                    <a:pt x="17" y="30"/>
                  </a:lnTo>
                  <a:lnTo>
                    <a:pt x="12" y="37"/>
                  </a:lnTo>
                  <a:lnTo>
                    <a:pt x="10" y="44"/>
                  </a:lnTo>
                  <a:lnTo>
                    <a:pt x="9" y="54"/>
                  </a:lnTo>
                  <a:lnTo>
                    <a:pt x="10" y="64"/>
                  </a:lnTo>
                  <a:lnTo>
                    <a:pt x="12" y="70"/>
                  </a:lnTo>
                  <a:lnTo>
                    <a:pt x="17" y="78"/>
                  </a:lnTo>
                  <a:lnTo>
                    <a:pt x="22" y="85"/>
                  </a:lnTo>
                  <a:lnTo>
                    <a:pt x="36" y="96"/>
                  </a:lnTo>
                  <a:lnTo>
                    <a:pt x="44" y="97"/>
                  </a:lnTo>
                  <a:lnTo>
                    <a:pt x="54" y="98"/>
                  </a:lnTo>
                  <a:lnTo>
                    <a:pt x="63" y="97"/>
                  </a:lnTo>
                  <a:lnTo>
                    <a:pt x="70" y="96"/>
                  </a:lnTo>
                  <a:lnTo>
                    <a:pt x="78" y="91"/>
                  </a:lnTo>
                  <a:lnTo>
                    <a:pt x="84" y="85"/>
                  </a:lnTo>
                  <a:lnTo>
                    <a:pt x="95" y="71"/>
                  </a:lnTo>
                  <a:lnTo>
                    <a:pt x="96" y="64"/>
                  </a:lnTo>
                  <a:lnTo>
                    <a:pt x="97" y="54"/>
                  </a:lnTo>
                  <a:lnTo>
                    <a:pt x="96" y="44"/>
                  </a:lnTo>
                  <a:lnTo>
                    <a:pt x="95" y="36"/>
                  </a:lnTo>
                  <a:lnTo>
                    <a:pt x="84" y="22"/>
                  </a:lnTo>
                  <a:lnTo>
                    <a:pt x="78" y="17"/>
                  </a:lnTo>
                  <a:lnTo>
                    <a:pt x="69" y="12"/>
                  </a:lnTo>
                  <a:lnTo>
                    <a:pt x="69" y="12"/>
                  </a:lnTo>
                  <a:lnTo>
                    <a:pt x="63" y="10"/>
                  </a:lnTo>
                  <a:lnTo>
                    <a:pt x="54" y="9"/>
                  </a:lnTo>
                  <a:close/>
                  <a:moveTo>
                    <a:pt x="54" y="0"/>
                  </a:moveTo>
                  <a:lnTo>
                    <a:pt x="63" y="2"/>
                  </a:lnTo>
                  <a:lnTo>
                    <a:pt x="72" y="5"/>
                  </a:lnTo>
                  <a:lnTo>
                    <a:pt x="75" y="6"/>
                  </a:lnTo>
                  <a:lnTo>
                    <a:pt x="84" y="10"/>
                  </a:lnTo>
                  <a:lnTo>
                    <a:pt x="91" y="16"/>
                  </a:lnTo>
                  <a:lnTo>
                    <a:pt x="102" y="31"/>
                  </a:lnTo>
                  <a:lnTo>
                    <a:pt x="103" y="34"/>
                  </a:lnTo>
                  <a:lnTo>
                    <a:pt x="105" y="44"/>
                  </a:lnTo>
                  <a:lnTo>
                    <a:pt x="106" y="54"/>
                  </a:lnTo>
                  <a:lnTo>
                    <a:pt x="105" y="64"/>
                  </a:lnTo>
                  <a:lnTo>
                    <a:pt x="103" y="73"/>
                  </a:lnTo>
                  <a:lnTo>
                    <a:pt x="102" y="77"/>
                  </a:lnTo>
                  <a:lnTo>
                    <a:pt x="91" y="92"/>
                  </a:lnTo>
                  <a:lnTo>
                    <a:pt x="84" y="97"/>
                  </a:lnTo>
                  <a:lnTo>
                    <a:pt x="75" y="103"/>
                  </a:lnTo>
                  <a:lnTo>
                    <a:pt x="72" y="104"/>
                  </a:lnTo>
                  <a:lnTo>
                    <a:pt x="63" y="106"/>
                  </a:lnTo>
                  <a:lnTo>
                    <a:pt x="54" y="107"/>
                  </a:lnTo>
                  <a:lnTo>
                    <a:pt x="44" y="106"/>
                  </a:lnTo>
                  <a:lnTo>
                    <a:pt x="34" y="104"/>
                  </a:lnTo>
                  <a:lnTo>
                    <a:pt x="31" y="103"/>
                  </a:lnTo>
                  <a:lnTo>
                    <a:pt x="16" y="92"/>
                  </a:lnTo>
                  <a:lnTo>
                    <a:pt x="10" y="84"/>
                  </a:lnTo>
                  <a:lnTo>
                    <a:pt x="6" y="77"/>
                  </a:lnTo>
                  <a:lnTo>
                    <a:pt x="2" y="64"/>
                  </a:lnTo>
                  <a:lnTo>
                    <a:pt x="0" y="54"/>
                  </a:lnTo>
                  <a:lnTo>
                    <a:pt x="2" y="44"/>
                  </a:lnTo>
                  <a:lnTo>
                    <a:pt x="6" y="31"/>
                  </a:lnTo>
                  <a:lnTo>
                    <a:pt x="10" y="23"/>
                  </a:lnTo>
                  <a:lnTo>
                    <a:pt x="16" y="16"/>
                  </a:lnTo>
                  <a:lnTo>
                    <a:pt x="23" y="10"/>
                  </a:lnTo>
                  <a:lnTo>
                    <a:pt x="31" y="6"/>
                  </a:lnTo>
                  <a:lnTo>
                    <a:pt x="44" y="2"/>
                  </a:lnTo>
                  <a:lnTo>
                    <a:pt x="54" y="0"/>
                  </a:lnTo>
                  <a:close/>
                </a:path>
              </a:pathLst>
            </a:custGeom>
            <a:grpFill/>
            <a:ln w="0">
              <a:solidFill>
                <a:schemeClr val="accent2"/>
              </a:solidFill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1707">
                <a:cs typeface="+mn-ea"/>
                <a:sym typeface="+mn-lt"/>
              </a:endParaRPr>
            </a:p>
          </p:txBody>
        </p:sp>
        <p:sp>
          <p:nvSpPr>
            <p:cNvPr id="29" name="Freeform 29"/>
            <p:cNvSpPr/>
            <p:nvPr/>
          </p:nvSpPr>
          <p:spPr bwMode="auto">
            <a:xfrm>
              <a:off x="9153525" y="4154488"/>
              <a:ext cx="79375" cy="79375"/>
            </a:xfrm>
            <a:custGeom>
              <a:avLst/>
              <a:gdLst>
                <a:gd name="T0" fmla="*/ 25 w 50"/>
                <a:gd name="T1" fmla="*/ 0 h 50"/>
                <a:gd name="T2" fmla="*/ 34 w 50"/>
                <a:gd name="T3" fmla="*/ 2 h 50"/>
                <a:gd name="T4" fmla="*/ 42 w 50"/>
                <a:gd name="T5" fmla="*/ 7 h 50"/>
                <a:gd name="T6" fmla="*/ 48 w 50"/>
                <a:gd name="T7" fmla="*/ 15 h 50"/>
                <a:gd name="T8" fmla="*/ 50 w 50"/>
                <a:gd name="T9" fmla="*/ 25 h 50"/>
                <a:gd name="T10" fmla="*/ 48 w 50"/>
                <a:gd name="T11" fmla="*/ 35 h 50"/>
                <a:gd name="T12" fmla="*/ 42 w 50"/>
                <a:gd name="T13" fmla="*/ 42 h 50"/>
                <a:gd name="T14" fmla="*/ 34 w 50"/>
                <a:gd name="T15" fmla="*/ 48 h 50"/>
                <a:gd name="T16" fmla="*/ 25 w 50"/>
                <a:gd name="T17" fmla="*/ 50 h 50"/>
                <a:gd name="T18" fmla="*/ 15 w 50"/>
                <a:gd name="T19" fmla="*/ 48 h 50"/>
                <a:gd name="T20" fmla="*/ 6 w 50"/>
                <a:gd name="T21" fmla="*/ 42 h 50"/>
                <a:gd name="T22" fmla="*/ 1 w 50"/>
                <a:gd name="T23" fmla="*/ 35 h 50"/>
                <a:gd name="T24" fmla="*/ 0 w 50"/>
                <a:gd name="T25" fmla="*/ 25 h 50"/>
                <a:gd name="T26" fmla="*/ 1 w 50"/>
                <a:gd name="T27" fmla="*/ 15 h 50"/>
                <a:gd name="T28" fmla="*/ 6 w 50"/>
                <a:gd name="T29" fmla="*/ 7 h 50"/>
                <a:gd name="T30" fmla="*/ 15 w 50"/>
                <a:gd name="T31" fmla="*/ 2 h 50"/>
                <a:gd name="T32" fmla="*/ 25 w 50"/>
                <a:gd name="T33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50">
                  <a:moveTo>
                    <a:pt x="25" y="0"/>
                  </a:moveTo>
                  <a:lnTo>
                    <a:pt x="34" y="2"/>
                  </a:lnTo>
                  <a:lnTo>
                    <a:pt x="42" y="7"/>
                  </a:lnTo>
                  <a:lnTo>
                    <a:pt x="48" y="15"/>
                  </a:lnTo>
                  <a:lnTo>
                    <a:pt x="50" y="25"/>
                  </a:lnTo>
                  <a:lnTo>
                    <a:pt x="48" y="35"/>
                  </a:lnTo>
                  <a:lnTo>
                    <a:pt x="42" y="42"/>
                  </a:lnTo>
                  <a:lnTo>
                    <a:pt x="34" y="48"/>
                  </a:lnTo>
                  <a:lnTo>
                    <a:pt x="25" y="50"/>
                  </a:lnTo>
                  <a:lnTo>
                    <a:pt x="15" y="48"/>
                  </a:lnTo>
                  <a:lnTo>
                    <a:pt x="6" y="42"/>
                  </a:lnTo>
                  <a:lnTo>
                    <a:pt x="1" y="35"/>
                  </a:lnTo>
                  <a:lnTo>
                    <a:pt x="0" y="25"/>
                  </a:lnTo>
                  <a:lnTo>
                    <a:pt x="1" y="15"/>
                  </a:lnTo>
                  <a:lnTo>
                    <a:pt x="6" y="7"/>
                  </a:lnTo>
                  <a:lnTo>
                    <a:pt x="15" y="2"/>
                  </a:lnTo>
                  <a:lnTo>
                    <a:pt x="25" y="0"/>
                  </a:lnTo>
                  <a:close/>
                </a:path>
              </a:pathLst>
            </a:custGeom>
            <a:grpFill/>
            <a:ln w="0">
              <a:solidFill>
                <a:schemeClr val="accent2"/>
              </a:solidFill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1707">
                <a:cs typeface="+mn-ea"/>
                <a:sym typeface="+mn-lt"/>
              </a:endParaRPr>
            </a:p>
          </p:txBody>
        </p:sp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9101138" y="4186238"/>
              <a:ext cx="14288" cy="14287"/>
            </a:xfrm>
            <a:prstGeom prst="rect">
              <a:avLst/>
            </a:prstGeom>
            <a:grpFill/>
            <a:ln w="0">
              <a:solidFill>
                <a:schemeClr val="accent2"/>
              </a:solidFill>
              <a:prstDash val="solid"/>
              <a:miter lim="800000"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1707">
                <a:cs typeface="+mn-ea"/>
                <a:sym typeface="+mn-lt"/>
              </a:endParaRPr>
            </a:p>
          </p:txBody>
        </p:sp>
        <p:sp>
          <p:nvSpPr>
            <p:cNvPr id="31" name="Freeform 31"/>
            <p:cNvSpPr>
              <a:spLocks noEditPoints="1"/>
            </p:cNvSpPr>
            <p:nvPr/>
          </p:nvSpPr>
          <p:spPr bwMode="auto">
            <a:xfrm>
              <a:off x="8461375" y="4186238"/>
              <a:ext cx="614363" cy="14287"/>
            </a:xfrm>
            <a:custGeom>
              <a:avLst/>
              <a:gdLst>
                <a:gd name="T0" fmla="*/ 370 w 387"/>
                <a:gd name="T1" fmla="*/ 0 h 9"/>
                <a:gd name="T2" fmla="*/ 387 w 387"/>
                <a:gd name="T3" fmla="*/ 0 h 9"/>
                <a:gd name="T4" fmla="*/ 387 w 387"/>
                <a:gd name="T5" fmla="*/ 9 h 9"/>
                <a:gd name="T6" fmla="*/ 370 w 387"/>
                <a:gd name="T7" fmla="*/ 9 h 9"/>
                <a:gd name="T8" fmla="*/ 370 w 387"/>
                <a:gd name="T9" fmla="*/ 0 h 9"/>
                <a:gd name="T10" fmla="*/ 337 w 387"/>
                <a:gd name="T11" fmla="*/ 0 h 9"/>
                <a:gd name="T12" fmla="*/ 353 w 387"/>
                <a:gd name="T13" fmla="*/ 0 h 9"/>
                <a:gd name="T14" fmla="*/ 353 w 387"/>
                <a:gd name="T15" fmla="*/ 9 h 9"/>
                <a:gd name="T16" fmla="*/ 337 w 387"/>
                <a:gd name="T17" fmla="*/ 9 h 9"/>
                <a:gd name="T18" fmla="*/ 337 w 387"/>
                <a:gd name="T19" fmla="*/ 0 h 9"/>
                <a:gd name="T20" fmla="*/ 303 w 387"/>
                <a:gd name="T21" fmla="*/ 0 h 9"/>
                <a:gd name="T22" fmla="*/ 319 w 387"/>
                <a:gd name="T23" fmla="*/ 0 h 9"/>
                <a:gd name="T24" fmla="*/ 319 w 387"/>
                <a:gd name="T25" fmla="*/ 9 h 9"/>
                <a:gd name="T26" fmla="*/ 303 w 387"/>
                <a:gd name="T27" fmla="*/ 9 h 9"/>
                <a:gd name="T28" fmla="*/ 303 w 387"/>
                <a:gd name="T29" fmla="*/ 0 h 9"/>
                <a:gd name="T30" fmla="*/ 269 w 387"/>
                <a:gd name="T31" fmla="*/ 0 h 9"/>
                <a:gd name="T32" fmla="*/ 286 w 387"/>
                <a:gd name="T33" fmla="*/ 0 h 9"/>
                <a:gd name="T34" fmla="*/ 286 w 387"/>
                <a:gd name="T35" fmla="*/ 9 h 9"/>
                <a:gd name="T36" fmla="*/ 269 w 387"/>
                <a:gd name="T37" fmla="*/ 9 h 9"/>
                <a:gd name="T38" fmla="*/ 269 w 387"/>
                <a:gd name="T39" fmla="*/ 0 h 9"/>
                <a:gd name="T40" fmla="*/ 236 w 387"/>
                <a:gd name="T41" fmla="*/ 0 h 9"/>
                <a:gd name="T42" fmla="*/ 252 w 387"/>
                <a:gd name="T43" fmla="*/ 0 h 9"/>
                <a:gd name="T44" fmla="*/ 252 w 387"/>
                <a:gd name="T45" fmla="*/ 9 h 9"/>
                <a:gd name="T46" fmla="*/ 236 w 387"/>
                <a:gd name="T47" fmla="*/ 9 h 9"/>
                <a:gd name="T48" fmla="*/ 236 w 387"/>
                <a:gd name="T49" fmla="*/ 0 h 9"/>
                <a:gd name="T50" fmla="*/ 202 w 387"/>
                <a:gd name="T51" fmla="*/ 0 h 9"/>
                <a:gd name="T52" fmla="*/ 218 w 387"/>
                <a:gd name="T53" fmla="*/ 0 h 9"/>
                <a:gd name="T54" fmla="*/ 218 w 387"/>
                <a:gd name="T55" fmla="*/ 9 h 9"/>
                <a:gd name="T56" fmla="*/ 202 w 387"/>
                <a:gd name="T57" fmla="*/ 9 h 9"/>
                <a:gd name="T58" fmla="*/ 202 w 387"/>
                <a:gd name="T59" fmla="*/ 0 h 9"/>
                <a:gd name="T60" fmla="*/ 168 w 387"/>
                <a:gd name="T61" fmla="*/ 0 h 9"/>
                <a:gd name="T62" fmla="*/ 184 w 387"/>
                <a:gd name="T63" fmla="*/ 0 h 9"/>
                <a:gd name="T64" fmla="*/ 184 w 387"/>
                <a:gd name="T65" fmla="*/ 9 h 9"/>
                <a:gd name="T66" fmla="*/ 168 w 387"/>
                <a:gd name="T67" fmla="*/ 9 h 9"/>
                <a:gd name="T68" fmla="*/ 168 w 387"/>
                <a:gd name="T69" fmla="*/ 0 h 9"/>
                <a:gd name="T70" fmla="*/ 134 w 387"/>
                <a:gd name="T71" fmla="*/ 0 h 9"/>
                <a:gd name="T72" fmla="*/ 151 w 387"/>
                <a:gd name="T73" fmla="*/ 0 h 9"/>
                <a:gd name="T74" fmla="*/ 151 w 387"/>
                <a:gd name="T75" fmla="*/ 9 h 9"/>
                <a:gd name="T76" fmla="*/ 134 w 387"/>
                <a:gd name="T77" fmla="*/ 9 h 9"/>
                <a:gd name="T78" fmla="*/ 134 w 387"/>
                <a:gd name="T79" fmla="*/ 0 h 9"/>
                <a:gd name="T80" fmla="*/ 101 w 387"/>
                <a:gd name="T81" fmla="*/ 0 h 9"/>
                <a:gd name="T82" fmla="*/ 118 w 387"/>
                <a:gd name="T83" fmla="*/ 0 h 9"/>
                <a:gd name="T84" fmla="*/ 118 w 387"/>
                <a:gd name="T85" fmla="*/ 9 h 9"/>
                <a:gd name="T86" fmla="*/ 101 w 387"/>
                <a:gd name="T87" fmla="*/ 9 h 9"/>
                <a:gd name="T88" fmla="*/ 101 w 387"/>
                <a:gd name="T89" fmla="*/ 0 h 9"/>
                <a:gd name="T90" fmla="*/ 67 w 387"/>
                <a:gd name="T91" fmla="*/ 0 h 9"/>
                <a:gd name="T92" fmla="*/ 84 w 387"/>
                <a:gd name="T93" fmla="*/ 0 h 9"/>
                <a:gd name="T94" fmla="*/ 84 w 387"/>
                <a:gd name="T95" fmla="*/ 9 h 9"/>
                <a:gd name="T96" fmla="*/ 67 w 387"/>
                <a:gd name="T97" fmla="*/ 9 h 9"/>
                <a:gd name="T98" fmla="*/ 67 w 387"/>
                <a:gd name="T99" fmla="*/ 0 h 9"/>
                <a:gd name="T100" fmla="*/ 33 w 387"/>
                <a:gd name="T101" fmla="*/ 0 h 9"/>
                <a:gd name="T102" fmla="*/ 51 w 387"/>
                <a:gd name="T103" fmla="*/ 0 h 9"/>
                <a:gd name="T104" fmla="*/ 51 w 387"/>
                <a:gd name="T105" fmla="*/ 9 h 9"/>
                <a:gd name="T106" fmla="*/ 33 w 387"/>
                <a:gd name="T107" fmla="*/ 9 h 9"/>
                <a:gd name="T108" fmla="*/ 33 w 387"/>
                <a:gd name="T109" fmla="*/ 0 h 9"/>
                <a:gd name="T110" fmla="*/ 0 w 387"/>
                <a:gd name="T111" fmla="*/ 0 h 9"/>
                <a:gd name="T112" fmla="*/ 17 w 387"/>
                <a:gd name="T113" fmla="*/ 0 h 9"/>
                <a:gd name="T114" fmla="*/ 17 w 387"/>
                <a:gd name="T115" fmla="*/ 9 h 9"/>
                <a:gd name="T116" fmla="*/ 0 w 387"/>
                <a:gd name="T117" fmla="*/ 9 h 9"/>
                <a:gd name="T118" fmla="*/ 0 w 387"/>
                <a:gd name="T11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87" h="9">
                  <a:moveTo>
                    <a:pt x="370" y="0"/>
                  </a:moveTo>
                  <a:lnTo>
                    <a:pt x="387" y="0"/>
                  </a:lnTo>
                  <a:lnTo>
                    <a:pt x="387" y="9"/>
                  </a:lnTo>
                  <a:lnTo>
                    <a:pt x="370" y="9"/>
                  </a:lnTo>
                  <a:lnTo>
                    <a:pt x="370" y="0"/>
                  </a:lnTo>
                  <a:close/>
                  <a:moveTo>
                    <a:pt x="337" y="0"/>
                  </a:moveTo>
                  <a:lnTo>
                    <a:pt x="353" y="0"/>
                  </a:lnTo>
                  <a:lnTo>
                    <a:pt x="353" y="9"/>
                  </a:lnTo>
                  <a:lnTo>
                    <a:pt x="337" y="9"/>
                  </a:lnTo>
                  <a:lnTo>
                    <a:pt x="337" y="0"/>
                  </a:lnTo>
                  <a:close/>
                  <a:moveTo>
                    <a:pt x="303" y="0"/>
                  </a:moveTo>
                  <a:lnTo>
                    <a:pt x="319" y="0"/>
                  </a:lnTo>
                  <a:lnTo>
                    <a:pt x="319" y="9"/>
                  </a:lnTo>
                  <a:lnTo>
                    <a:pt x="303" y="9"/>
                  </a:lnTo>
                  <a:lnTo>
                    <a:pt x="303" y="0"/>
                  </a:lnTo>
                  <a:close/>
                  <a:moveTo>
                    <a:pt x="269" y="0"/>
                  </a:moveTo>
                  <a:lnTo>
                    <a:pt x="286" y="0"/>
                  </a:lnTo>
                  <a:lnTo>
                    <a:pt x="286" y="9"/>
                  </a:lnTo>
                  <a:lnTo>
                    <a:pt x="269" y="9"/>
                  </a:lnTo>
                  <a:lnTo>
                    <a:pt x="269" y="0"/>
                  </a:lnTo>
                  <a:close/>
                  <a:moveTo>
                    <a:pt x="236" y="0"/>
                  </a:moveTo>
                  <a:lnTo>
                    <a:pt x="252" y="0"/>
                  </a:lnTo>
                  <a:lnTo>
                    <a:pt x="252" y="9"/>
                  </a:lnTo>
                  <a:lnTo>
                    <a:pt x="236" y="9"/>
                  </a:lnTo>
                  <a:lnTo>
                    <a:pt x="236" y="0"/>
                  </a:lnTo>
                  <a:close/>
                  <a:moveTo>
                    <a:pt x="202" y="0"/>
                  </a:moveTo>
                  <a:lnTo>
                    <a:pt x="218" y="0"/>
                  </a:lnTo>
                  <a:lnTo>
                    <a:pt x="218" y="9"/>
                  </a:lnTo>
                  <a:lnTo>
                    <a:pt x="202" y="9"/>
                  </a:lnTo>
                  <a:lnTo>
                    <a:pt x="202" y="0"/>
                  </a:lnTo>
                  <a:close/>
                  <a:moveTo>
                    <a:pt x="168" y="0"/>
                  </a:moveTo>
                  <a:lnTo>
                    <a:pt x="184" y="0"/>
                  </a:lnTo>
                  <a:lnTo>
                    <a:pt x="184" y="9"/>
                  </a:lnTo>
                  <a:lnTo>
                    <a:pt x="168" y="9"/>
                  </a:lnTo>
                  <a:lnTo>
                    <a:pt x="168" y="0"/>
                  </a:lnTo>
                  <a:close/>
                  <a:moveTo>
                    <a:pt x="134" y="0"/>
                  </a:moveTo>
                  <a:lnTo>
                    <a:pt x="151" y="0"/>
                  </a:lnTo>
                  <a:lnTo>
                    <a:pt x="151" y="9"/>
                  </a:lnTo>
                  <a:lnTo>
                    <a:pt x="134" y="9"/>
                  </a:lnTo>
                  <a:lnTo>
                    <a:pt x="134" y="0"/>
                  </a:lnTo>
                  <a:close/>
                  <a:moveTo>
                    <a:pt x="101" y="0"/>
                  </a:moveTo>
                  <a:lnTo>
                    <a:pt x="118" y="0"/>
                  </a:lnTo>
                  <a:lnTo>
                    <a:pt x="118" y="9"/>
                  </a:lnTo>
                  <a:lnTo>
                    <a:pt x="101" y="9"/>
                  </a:lnTo>
                  <a:lnTo>
                    <a:pt x="101" y="0"/>
                  </a:lnTo>
                  <a:close/>
                  <a:moveTo>
                    <a:pt x="67" y="0"/>
                  </a:moveTo>
                  <a:lnTo>
                    <a:pt x="84" y="0"/>
                  </a:lnTo>
                  <a:lnTo>
                    <a:pt x="84" y="9"/>
                  </a:lnTo>
                  <a:lnTo>
                    <a:pt x="67" y="9"/>
                  </a:lnTo>
                  <a:lnTo>
                    <a:pt x="67" y="0"/>
                  </a:lnTo>
                  <a:close/>
                  <a:moveTo>
                    <a:pt x="33" y="0"/>
                  </a:moveTo>
                  <a:lnTo>
                    <a:pt x="51" y="0"/>
                  </a:lnTo>
                  <a:lnTo>
                    <a:pt x="51" y="9"/>
                  </a:lnTo>
                  <a:lnTo>
                    <a:pt x="33" y="9"/>
                  </a:lnTo>
                  <a:lnTo>
                    <a:pt x="33" y="0"/>
                  </a:lnTo>
                  <a:close/>
                  <a:moveTo>
                    <a:pt x="0" y="0"/>
                  </a:moveTo>
                  <a:lnTo>
                    <a:pt x="17" y="0"/>
                  </a:lnTo>
                  <a:lnTo>
                    <a:pt x="17" y="9"/>
                  </a:lnTo>
                  <a:lnTo>
                    <a:pt x="0" y="9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solidFill>
                <a:schemeClr val="accent2"/>
              </a:solidFill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1707">
                <a:cs typeface="+mn-ea"/>
                <a:sym typeface="+mn-lt"/>
              </a:endParaRPr>
            </a:p>
          </p:txBody>
        </p:sp>
        <p:sp>
          <p:nvSpPr>
            <p:cNvPr id="32" name="Rectangle 32"/>
            <p:cNvSpPr>
              <a:spLocks noChangeArrowheads="1"/>
            </p:cNvSpPr>
            <p:nvPr/>
          </p:nvSpPr>
          <p:spPr bwMode="auto">
            <a:xfrm>
              <a:off x="8421688" y="4186238"/>
              <a:ext cx="11113" cy="14287"/>
            </a:xfrm>
            <a:prstGeom prst="rect">
              <a:avLst/>
            </a:prstGeom>
            <a:grpFill/>
            <a:ln w="0">
              <a:solidFill>
                <a:schemeClr val="accent2"/>
              </a:solidFill>
              <a:prstDash val="solid"/>
              <a:miter lim="800000"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1707">
                <a:cs typeface="+mn-ea"/>
                <a:sym typeface="+mn-lt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7662899" y="4703893"/>
            <a:ext cx="1131899" cy="263407"/>
            <a:chOff x="8081963" y="5345113"/>
            <a:chExt cx="1193800" cy="277812"/>
          </a:xfrm>
          <a:solidFill>
            <a:schemeClr val="accent2"/>
          </a:solidFill>
        </p:grpSpPr>
        <p:sp>
          <p:nvSpPr>
            <p:cNvPr id="33" name="Freeform 33"/>
            <p:cNvSpPr>
              <a:spLocks noEditPoints="1"/>
            </p:cNvSpPr>
            <p:nvPr/>
          </p:nvSpPr>
          <p:spPr bwMode="auto">
            <a:xfrm>
              <a:off x="9107488" y="5456238"/>
              <a:ext cx="168275" cy="166687"/>
            </a:xfrm>
            <a:custGeom>
              <a:avLst/>
              <a:gdLst>
                <a:gd name="T0" fmla="*/ 44 w 106"/>
                <a:gd name="T1" fmla="*/ 10 h 105"/>
                <a:gd name="T2" fmla="*/ 30 w 106"/>
                <a:gd name="T3" fmla="*/ 15 h 105"/>
                <a:gd name="T4" fmla="*/ 17 w 106"/>
                <a:gd name="T5" fmla="*/ 28 h 105"/>
                <a:gd name="T6" fmla="*/ 12 w 106"/>
                <a:gd name="T7" fmla="*/ 37 h 105"/>
                <a:gd name="T8" fmla="*/ 9 w 106"/>
                <a:gd name="T9" fmla="*/ 52 h 105"/>
                <a:gd name="T10" fmla="*/ 12 w 106"/>
                <a:gd name="T11" fmla="*/ 68 h 105"/>
                <a:gd name="T12" fmla="*/ 22 w 106"/>
                <a:gd name="T13" fmla="*/ 83 h 105"/>
                <a:gd name="T14" fmla="*/ 44 w 106"/>
                <a:gd name="T15" fmla="*/ 95 h 105"/>
                <a:gd name="T16" fmla="*/ 63 w 106"/>
                <a:gd name="T17" fmla="*/ 95 h 105"/>
                <a:gd name="T18" fmla="*/ 78 w 106"/>
                <a:gd name="T19" fmla="*/ 89 h 105"/>
                <a:gd name="T20" fmla="*/ 95 w 106"/>
                <a:gd name="T21" fmla="*/ 69 h 105"/>
                <a:gd name="T22" fmla="*/ 97 w 106"/>
                <a:gd name="T23" fmla="*/ 52 h 105"/>
                <a:gd name="T24" fmla="*/ 95 w 106"/>
                <a:gd name="T25" fmla="*/ 36 h 105"/>
                <a:gd name="T26" fmla="*/ 84 w 106"/>
                <a:gd name="T27" fmla="*/ 22 h 105"/>
                <a:gd name="T28" fmla="*/ 70 w 106"/>
                <a:gd name="T29" fmla="*/ 11 h 105"/>
                <a:gd name="T30" fmla="*/ 54 w 106"/>
                <a:gd name="T31" fmla="*/ 8 h 105"/>
                <a:gd name="T32" fmla="*/ 63 w 106"/>
                <a:gd name="T33" fmla="*/ 1 h 105"/>
                <a:gd name="T34" fmla="*/ 75 w 106"/>
                <a:gd name="T35" fmla="*/ 4 h 105"/>
                <a:gd name="T36" fmla="*/ 91 w 106"/>
                <a:gd name="T37" fmla="*/ 15 h 105"/>
                <a:gd name="T38" fmla="*/ 102 w 106"/>
                <a:gd name="T39" fmla="*/ 30 h 105"/>
                <a:gd name="T40" fmla="*/ 105 w 106"/>
                <a:gd name="T41" fmla="*/ 42 h 105"/>
                <a:gd name="T42" fmla="*/ 105 w 106"/>
                <a:gd name="T43" fmla="*/ 62 h 105"/>
                <a:gd name="T44" fmla="*/ 102 w 106"/>
                <a:gd name="T45" fmla="*/ 75 h 105"/>
                <a:gd name="T46" fmla="*/ 84 w 106"/>
                <a:gd name="T47" fmla="*/ 95 h 105"/>
                <a:gd name="T48" fmla="*/ 72 w 106"/>
                <a:gd name="T49" fmla="*/ 102 h 105"/>
                <a:gd name="T50" fmla="*/ 54 w 106"/>
                <a:gd name="T51" fmla="*/ 105 h 105"/>
                <a:gd name="T52" fmla="*/ 34 w 106"/>
                <a:gd name="T53" fmla="*/ 102 h 105"/>
                <a:gd name="T54" fmla="*/ 16 w 106"/>
                <a:gd name="T55" fmla="*/ 90 h 105"/>
                <a:gd name="T56" fmla="*/ 6 w 106"/>
                <a:gd name="T57" fmla="*/ 75 h 105"/>
                <a:gd name="T58" fmla="*/ 0 w 106"/>
                <a:gd name="T59" fmla="*/ 52 h 105"/>
                <a:gd name="T60" fmla="*/ 5 w 106"/>
                <a:gd name="T61" fmla="*/ 33 h 105"/>
                <a:gd name="T62" fmla="*/ 10 w 106"/>
                <a:gd name="T63" fmla="*/ 22 h 105"/>
                <a:gd name="T64" fmla="*/ 23 w 106"/>
                <a:gd name="T65" fmla="*/ 8 h 105"/>
                <a:gd name="T66" fmla="*/ 34 w 106"/>
                <a:gd name="T67" fmla="*/ 3 h 105"/>
                <a:gd name="T68" fmla="*/ 54 w 106"/>
                <a:gd name="T69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6" h="105">
                  <a:moveTo>
                    <a:pt x="54" y="8"/>
                  </a:moveTo>
                  <a:lnTo>
                    <a:pt x="44" y="10"/>
                  </a:lnTo>
                  <a:lnTo>
                    <a:pt x="36" y="12"/>
                  </a:lnTo>
                  <a:lnTo>
                    <a:pt x="30" y="15"/>
                  </a:lnTo>
                  <a:lnTo>
                    <a:pt x="22" y="22"/>
                  </a:lnTo>
                  <a:lnTo>
                    <a:pt x="17" y="28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0" y="42"/>
                  </a:lnTo>
                  <a:lnTo>
                    <a:pt x="9" y="52"/>
                  </a:lnTo>
                  <a:lnTo>
                    <a:pt x="10" y="62"/>
                  </a:lnTo>
                  <a:lnTo>
                    <a:pt x="12" y="68"/>
                  </a:lnTo>
                  <a:lnTo>
                    <a:pt x="17" y="76"/>
                  </a:lnTo>
                  <a:lnTo>
                    <a:pt x="22" y="83"/>
                  </a:lnTo>
                  <a:lnTo>
                    <a:pt x="36" y="94"/>
                  </a:lnTo>
                  <a:lnTo>
                    <a:pt x="44" y="95"/>
                  </a:lnTo>
                  <a:lnTo>
                    <a:pt x="54" y="97"/>
                  </a:lnTo>
                  <a:lnTo>
                    <a:pt x="63" y="95"/>
                  </a:lnTo>
                  <a:lnTo>
                    <a:pt x="70" y="94"/>
                  </a:lnTo>
                  <a:lnTo>
                    <a:pt x="78" y="89"/>
                  </a:lnTo>
                  <a:lnTo>
                    <a:pt x="84" y="83"/>
                  </a:lnTo>
                  <a:lnTo>
                    <a:pt x="95" y="69"/>
                  </a:lnTo>
                  <a:lnTo>
                    <a:pt x="96" y="62"/>
                  </a:lnTo>
                  <a:lnTo>
                    <a:pt x="97" y="52"/>
                  </a:lnTo>
                  <a:lnTo>
                    <a:pt x="96" y="42"/>
                  </a:lnTo>
                  <a:lnTo>
                    <a:pt x="95" y="36"/>
                  </a:lnTo>
                  <a:lnTo>
                    <a:pt x="90" y="28"/>
                  </a:lnTo>
                  <a:lnTo>
                    <a:pt x="84" y="22"/>
                  </a:lnTo>
                  <a:lnTo>
                    <a:pt x="78" y="15"/>
                  </a:lnTo>
                  <a:lnTo>
                    <a:pt x="70" y="11"/>
                  </a:lnTo>
                  <a:lnTo>
                    <a:pt x="63" y="10"/>
                  </a:lnTo>
                  <a:lnTo>
                    <a:pt x="54" y="8"/>
                  </a:lnTo>
                  <a:close/>
                  <a:moveTo>
                    <a:pt x="54" y="0"/>
                  </a:moveTo>
                  <a:lnTo>
                    <a:pt x="63" y="1"/>
                  </a:lnTo>
                  <a:lnTo>
                    <a:pt x="72" y="3"/>
                  </a:lnTo>
                  <a:lnTo>
                    <a:pt x="75" y="4"/>
                  </a:lnTo>
                  <a:lnTo>
                    <a:pt x="84" y="8"/>
                  </a:lnTo>
                  <a:lnTo>
                    <a:pt x="91" y="15"/>
                  </a:lnTo>
                  <a:lnTo>
                    <a:pt x="96" y="22"/>
                  </a:lnTo>
                  <a:lnTo>
                    <a:pt x="102" y="30"/>
                  </a:lnTo>
                  <a:lnTo>
                    <a:pt x="103" y="33"/>
                  </a:lnTo>
                  <a:lnTo>
                    <a:pt x="105" y="42"/>
                  </a:lnTo>
                  <a:lnTo>
                    <a:pt x="106" y="52"/>
                  </a:lnTo>
                  <a:lnTo>
                    <a:pt x="105" y="62"/>
                  </a:lnTo>
                  <a:lnTo>
                    <a:pt x="103" y="72"/>
                  </a:lnTo>
                  <a:lnTo>
                    <a:pt x="102" y="75"/>
                  </a:lnTo>
                  <a:lnTo>
                    <a:pt x="91" y="90"/>
                  </a:lnTo>
                  <a:lnTo>
                    <a:pt x="84" y="95"/>
                  </a:lnTo>
                  <a:lnTo>
                    <a:pt x="75" y="101"/>
                  </a:lnTo>
                  <a:lnTo>
                    <a:pt x="72" y="102"/>
                  </a:lnTo>
                  <a:lnTo>
                    <a:pt x="63" y="104"/>
                  </a:lnTo>
                  <a:lnTo>
                    <a:pt x="54" y="105"/>
                  </a:lnTo>
                  <a:lnTo>
                    <a:pt x="44" y="104"/>
                  </a:lnTo>
                  <a:lnTo>
                    <a:pt x="34" y="102"/>
                  </a:lnTo>
                  <a:lnTo>
                    <a:pt x="31" y="101"/>
                  </a:lnTo>
                  <a:lnTo>
                    <a:pt x="16" y="90"/>
                  </a:lnTo>
                  <a:lnTo>
                    <a:pt x="10" y="82"/>
                  </a:lnTo>
                  <a:lnTo>
                    <a:pt x="6" y="75"/>
                  </a:lnTo>
                  <a:lnTo>
                    <a:pt x="2" y="62"/>
                  </a:lnTo>
                  <a:lnTo>
                    <a:pt x="0" y="52"/>
                  </a:lnTo>
                  <a:lnTo>
                    <a:pt x="2" y="42"/>
                  </a:lnTo>
                  <a:lnTo>
                    <a:pt x="5" y="33"/>
                  </a:lnTo>
                  <a:lnTo>
                    <a:pt x="6" y="30"/>
                  </a:lnTo>
                  <a:lnTo>
                    <a:pt x="10" y="22"/>
                  </a:lnTo>
                  <a:lnTo>
                    <a:pt x="16" y="15"/>
                  </a:lnTo>
                  <a:lnTo>
                    <a:pt x="23" y="8"/>
                  </a:lnTo>
                  <a:lnTo>
                    <a:pt x="31" y="4"/>
                  </a:lnTo>
                  <a:lnTo>
                    <a:pt x="34" y="3"/>
                  </a:lnTo>
                  <a:lnTo>
                    <a:pt x="44" y="1"/>
                  </a:lnTo>
                  <a:lnTo>
                    <a:pt x="54" y="0"/>
                  </a:lnTo>
                  <a:close/>
                </a:path>
              </a:pathLst>
            </a:custGeom>
            <a:grpFill/>
            <a:ln w="0">
              <a:solidFill>
                <a:schemeClr val="accent2"/>
              </a:solidFill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1707">
                <a:cs typeface="+mn-ea"/>
                <a:sym typeface="+mn-lt"/>
              </a:endParaRPr>
            </a:p>
          </p:txBody>
        </p:sp>
        <p:sp>
          <p:nvSpPr>
            <p:cNvPr id="34" name="Freeform 34"/>
            <p:cNvSpPr/>
            <p:nvPr/>
          </p:nvSpPr>
          <p:spPr bwMode="auto">
            <a:xfrm>
              <a:off x="9153525" y="5499100"/>
              <a:ext cx="79375" cy="79375"/>
            </a:xfrm>
            <a:custGeom>
              <a:avLst/>
              <a:gdLst>
                <a:gd name="T0" fmla="*/ 25 w 50"/>
                <a:gd name="T1" fmla="*/ 0 h 50"/>
                <a:gd name="T2" fmla="*/ 34 w 50"/>
                <a:gd name="T3" fmla="*/ 2 h 50"/>
                <a:gd name="T4" fmla="*/ 42 w 50"/>
                <a:gd name="T5" fmla="*/ 8 h 50"/>
                <a:gd name="T6" fmla="*/ 48 w 50"/>
                <a:gd name="T7" fmla="*/ 15 h 50"/>
                <a:gd name="T8" fmla="*/ 50 w 50"/>
                <a:gd name="T9" fmla="*/ 25 h 50"/>
                <a:gd name="T10" fmla="*/ 48 w 50"/>
                <a:gd name="T11" fmla="*/ 35 h 50"/>
                <a:gd name="T12" fmla="*/ 42 w 50"/>
                <a:gd name="T13" fmla="*/ 42 h 50"/>
                <a:gd name="T14" fmla="*/ 34 w 50"/>
                <a:gd name="T15" fmla="*/ 48 h 50"/>
                <a:gd name="T16" fmla="*/ 25 w 50"/>
                <a:gd name="T17" fmla="*/ 50 h 50"/>
                <a:gd name="T18" fmla="*/ 15 w 50"/>
                <a:gd name="T19" fmla="*/ 48 h 50"/>
                <a:gd name="T20" fmla="*/ 6 w 50"/>
                <a:gd name="T21" fmla="*/ 42 h 50"/>
                <a:gd name="T22" fmla="*/ 1 w 50"/>
                <a:gd name="T23" fmla="*/ 35 h 50"/>
                <a:gd name="T24" fmla="*/ 0 w 50"/>
                <a:gd name="T25" fmla="*/ 25 h 50"/>
                <a:gd name="T26" fmla="*/ 1 w 50"/>
                <a:gd name="T27" fmla="*/ 15 h 50"/>
                <a:gd name="T28" fmla="*/ 6 w 50"/>
                <a:gd name="T29" fmla="*/ 8 h 50"/>
                <a:gd name="T30" fmla="*/ 15 w 50"/>
                <a:gd name="T31" fmla="*/ 2 h 50"/>
                <a:gd name="T32" fmla="*/ 25 w 50"/>
                <a:gd name="T33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50">
                  <a:moveTo>
                    <a:pt x="25" y="0"/>
                  </a:moveTo>
                  <a:lnTo>
                    <a:pt x="34" y="2"/>
                  </a:lnTo>
                  <a:lnTo>
                    <a:pt x="42" y="8"/>
                  </a:lnTo>
                  <a:lnTo>
                    <a:pt x="48" y="15"/>
                  </a:lnTo>
                  <a:lnTo>
                    <a:pt x="50" y="25"/>
                  </a:lnTo>
                  <a:lnTo>
                    <a:pt x="48" y="35"/>
                  </a:lnTo>
                  <a:lnTo>
                    <a:pt x="42" y="42"/>
                  </a:lnTo>
                  <a:lnTo>
                    <a:pt x="34" y="48"/>
                  </a:lnTo>
                  <a:lnTo>
                    <a:pt x="25" y="50"/>
                  </a:lnTo>
                  <a:lnTo>
                    <a:pt x="15" y="48"/>
                  </a:lnTo>
                  <a:lnTo>
                    <a:pt x="6" y="42"/>
                  </a:lnTo>
                  <a:lnTo>
                    <a:pt x="1" y="35"/>
                  </a:lnTo>
                  <a:lnTo>
                    <a:pt x="0" y="25"/>
                  </a:lnTo>
                  <a:lnTo>
                    <a:pt x="1" y="15"/>
                  </a:lnTo>
                  <a:lnTo>
                    <a:pt x="6" y="8"/>
                  </a:lnTo>
                  <a:lnTo>
                    <a:pt x="15" y="2"/>
                  </a:lnTo>
                  <a:lnTo>
                    <a:pt x="25" y="0"/>
                  </a:lnTo>
                  <a:close/>
                </a:path>
              </a:pathLst>
            </a:custGeom>
            <a:grpFill/>
            <a:ln w="0">
              <a:solidFill>
                <a:schemeClr val="accent2"/>
              </a:solidFill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1707">
                <a:cs typeface="+mn-ea"/>
                <a:sym typeface="+mn-lt"/>
              </a:endParaRPr>
            </a:p>
          </p:txBody>
        </p:sp>
        <p:sp>
          <p:nvSpPr>
            <p:cNvPr id="35" name="Rectangle 35"/>
            <p:cNvSpPr>
              <a:spLocks noChangeArrowheads="1"/>
            </p:cNvSpPr>
            <p:nvPr/>
          </p:nvSpPr>
          <p:spPr bwMode="auto">
            <a:xfrm>
              <a:off x="9101138" y="5532438"/>
              <a:ext cx="14288" cy="12700"/>
            </a:xfrm>
            <a:prstGeom prst="rect">
              <a:avLst/>
            </a:prstGeom>
            <a:grpFill/>
            <a:ln w="0">
              <a:solidFill>
                <a:schemeClr val="accent2"/>
              </a:solidFill>
              <a:prstDash val="solid"/>
              <a:miter lim="800000"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1707">
                <a:cs typeface="+mn-ea"/>
                <a:sym typeface="+mn-lt"/>
              </a:endParaRPr>
            </a:p>
          </p:txBody>
        </p:sp>
        <p:sp>
          <p:nvSpPr>
            <p:cNvPr id="36" name="Freeform 36"/>
            <p:cNvSpPr>
              <a:spLocks noEditPoints="1"/>
            </p:cNvSpPr>
            <p:nvPr/>
          </p:nvSpPr>
          <p:spPr bwMode="auto">
            <a:xfrm>
              <a:off x="8131175" y="5532438"/>
              <a:ext cx="944563" cy="12700"/>
            </a:xfrm>
            <a:custGeom>
              <a:avLst/>
              <a:gdLst>
                <a:gd name="T0" fmla="*/ 595 w 595"/>
                <a:gd name="T1" fmla="*/ 0 h 8"/>
                <a:gd name="T2" fmla="*/ 577 w 595"/>
                <a:gd name="T3" fmla="*/ 8 h 8"/>
                <a:gd name="T4" fmla="*/ 544 w 595"/>
                <a:gd name="T5" fmla="*/ 0 h 8"/>
                <a:gd name="T6" fmla="*/ 561 w 595"/>
                <a:gd name="T7" fmla="*/ 8 h 8"/>
                <a:gd name="T8" fmla="*/ 544 w 595"/>
                <a:gd name="T9" fmla="*/ 0 h 8"/>
                <a:gd name="T10" fmla="*/ 527 w 595"/>
                <a:gd name="T11" fmla="*/ 0 h 8"/>
                <a:gd name="T12" fmla="*/ 510 w 595"/>
                <a:gd name="T13" fmla="*/ 8 h 8"/>
                <a:gd name="T14" fmla="*/ 476 w 595"/>
                <a:gd name="T15" fmla="*/ 0 h 8"/>
                <a:gd name="T16" fmla="*/ 493 w 595"/>
                <a:gd name="T17" fmla="*/ 8 h 8"/>
                <a:gd name="T18" fmla="*/ 476 w 595"/>
                <a:gd name="T19" fmla="*/ 0 h 8"/>
                <a:gd name="T20" fmla="*/ 459 w 595"/>
                <a:gd name="T21" fmla="*/ 0 h 8"/>
                <a:gd name="T22" fmla="*/ 441 w 595"/>
                <a:gd name="T23" fmla="*/ 8 h 8"/>
                <a:gd name="T24" fmla="*/ 408 w 595"/>
                <a:gd name="T25" fmla="*/ 0 h 8"/>
                <a:gd name="T26" fmla="*/ 425 w 595"/>
                <a:gd name="T27" fmla="*/ 8 h 8"/>
                <a:gd name="T28" fmla="*/ 408 w 595"/>
                <a:gd name="T29" fmla="*/ 0 h 8"/>
                <a:gd name="T30" fmla="*/ 391 w 595"/>
                <a:gd name="T31" fmla="*/ 0 h 8"/>
                <a:gd name="T32" fmla="*/ 374 w 595"/>
                <a:gd name="T33" fmla="*/ 8 h 8"/>
                <a:gd name="T34" fmla="*/ 340 w 595"/>
                <a:gd name="T35" fmla="*/ 0 h 8"/>
                <a:gd name="T36" fmla="*/ 357 w 595"/>
                <a:gd name="T37" fmla="*/ 8 h 8"/>
                <a:gd name="T38" fmla="*/ 340 w 595"/>
                <a:gd name="T39" fmla="*/ 0 h 8"/>
                <a:gd name="T40" fmla="*/ 323 w 595"/>
                <a:gd name="T41" fmla="*/ 0 h 8"/>
                <a:gd name="T42" fmla="*/ 305 w 595"/>
                <a:gd name="T43" fmla="*/ 8 h 8"/>
                <a:gd name="T44" fmla="*/ 272 w 595"/>
                <a:gd name="T45" fmla="*/ 0 h 8"/>
                <a:gd name="T46" fmla="*/ 289 w 595"/>
                <a:gd name="T47" fmla="*/ 8 h 8"/>
                <a:gd name="T48" fmla="*/ 272 w 595"/>
                <a:gd name="T49" fmla="*/ 0 h 8"/>
                <a:gd name="T50" fmla="*/ 255 w 595"/>
                <a:gd name="T51" fmla="*/ 0 h 8"/>
                <a:gd name="T52" fmla="*/ 238 w 595"/>
                <a:gd name="T53" fmla="*/ 8 h 8"/>
                <a:gd name="T54" fmla="*/ 204 w 595"/>
                <a:gd name="T55" fmla="*/ 0 h 8"/>
                <a:gd name="T56" fmla="*/ 221 w 595"/>
                <a:gd name="T57" fmla="*/ 8 h 8"/>
                <a:gd name="T58" fmla="*/ 204 w 595"/>
                <a:gd name="T59" fmla="*/ 0 h 8"/>
                <a:gd name="T60" fmla="*/ 187 w 595"/>
                <a:gd name="T61" fmla="*/ 0 h 8"/>
                <a:gd name="T62" fmla="*/ 169 w 595"/>
                <a:gd name="T63" fmla="*/ 8 h 8"/>
                <a:gd name="T64" fmla="*/ 136 w 595"/>
                <a:gd name="T65" fmla="*/ 0 h 8"/>
                <a:gd name="T66" fmla="*/ 153 w 595"/>
                <a:gd name="T67" fmla="*/ 8 h 8"/>
                <a:gd name="T68" fmla="*/ 136 w 595"/>
                <a:gd name="T69" fmla="*/ 0 h 8"/>
                <a:gd name="T70" fmla="*/ 119 w 595"/>
                <a:gd name="T71" fmla="*/ 0 h 8"/>
                <a:gd name="T72" fmla="*/ 102 w 595"/>
                <a:gd name="T73" fmla="*/ 8 h 8"/>
                <a:gd name="T74" fmla="*/ 68 w 595"/>
                <a:gd name="T75" fmla="*/ 0 h 8"/>
                <a:gd name="T76" fmla="*/ 85 w 595"/>
                <a:gd name="T77" fmla="*/ 8 h 8"/>
                <a:gd name="T78" fmla="*/ 68 w 595"/>
                <a:gd name="T79" fmla="*/ 0 h 8"/>
                <a:gd name="T80" fmla="*/ 51 w 595"/>
                <a:gd name="T81" fmla="*/ 0 h 8"/>
                <a:gd name="T82" fmla="*/ 35 w 595"/>
                <a:gd name="T83" fmla="*/ 8 h 8"/>
                <a:gd name="T84" fmla="*/ 0 w 595"/>
                <a:gd name="T85" fmla="*/ 0 h 8"/>
                <a:gd name="T86" fmla="*/ 17 w 595"/>
                <a:gd name="T87" fmla="*/ 8 h 8"/>
                <a:gd name="T88" fmla="*/ 0 w 595"/>
                <a:gd name="T8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95" h="8">
                  <a:moveTo>
                    <a:pt x="577" y="0"/>
                  </a:moveTo>
                  <a:lnTo>
                    <a:pt x="595" y="0"/>
                  </a:lnTo>
                  <a:lnTo>
                    <a:pt x="595" y="8"/>
                  </a:lnTo>
                  <a:lnTo>
                    <a:pt x="577" y="8"/>
                  </a:lnTo>
                  <a:lnTo>
                    <a:pt x="577" y="0"/>
                  </a:lnTo>
                  <a:close/>
                  <a:moveTo>
                    <a:pt x="544" y="0"/>
                  </a:moveTo>
                  <a:lnTo>
                    <a:pt x="561" y="0"/>
                  </a:lnTo>
                  <a:lnTo>
                    <a:pt x="561" y="8"/>
                  </a:lnTo>
                  <a:lnTo>
                    <a:pt x="544" y="8"/>
                  </a:lnTo>
                  <a:lnTo>
                    <a:pt x="544" y="0"/>
                  </a:lnTo>
                  <a:close/>
                  <a:moveTo>
                    <a:pt x="510" y="0"/>
                  </a:moveTo>
                  <a:lnTo>
                    <a:pt x="527" y="0"/>
                  </a:lnTo>
                  <a:lnTo>
                    <a:pt x="527" y="8"/>
                  </a:lnTo>
                  <a:lnTo>
                    <a:pt x="510" y="8"/>
                  </a:lnTo>
                  <a:lnTo>
                    <a:pt x="510" y="0"/>
                  </a:lnTo>
                  <a:close/>
                  <a:moveTo>
                    <a:pt x="476" y="0"/>
                  </a:moveTo>
                  <a:lnTo>
                    <a:pt x="493" y="0"/>
                  </a:lnTo>
                  <a:lnTo>
                    <a:pt x="493" y="8"/>
                  </a:lnTo>
                  <a:lnTo>
                    <a:pt x="476" y="8"/>
                  </a:lnTo>
                  <a:lnTo>
                    <a:pt x="476" y="0"/>
                  </a:lnTo>
                  <a:close/>
                  <a:moveTo>
                    <a:pt x="441" y="0"/>
                  </a:moveTo>
                  <a:lnTo>
                    <a:pt x="459" y="0"/>
                  </a:lnTo>
                  <a:lnTo>
                    <a:pt x="459" y="8"/>
                  </a:lnTo>
                  <a:lnTo>
                    <a:pt x="441" y="8"/>
                  </a:lnTo>
                  <a:lnTo>
                    <a:pt x="441" y="0"/>
                  </a:lnTo>
                  <a:close/>
                  <a:moveTo>
                    <a:pt x="408" y="0"/>
                  </a:moveTo>
                  <a:lnTo>
                    <a:pt x="425" y="0"/>
                  </a:lnTo>
                  <a:lnTo>
                    <a:pt x="425" y="8"/>
                  </a:lnTo>
                  <a:lnTo>
                    <a:pt x="408" y="8"/>
                  </a:lnTo>
                  <a:lnTo>
                    <a:pt x="408" y="0"/>
                  </a:lnTo>
                  <a:close/>
                  <a:moveTo>
                    <a:pt x="374" y="0"/>
                  </a:moveTo>
                  <a:lnTo>
                    <a:pt x="391" y="0"/>
                  </a:lnTo>
                  <a:lnTo>
                    <a:pt x="391" y="8"/>
                  </a:lnTo>
                  <a:lnTo>
                    <a:pt x="374" y="8"/>
                  </a:lnTo>
                  <a:lnTo>
                    <a:pt x="374" y="0"/>
                  </a:lnTo>
                  <a:close/>
                  <a:moveTo>
                    <a:pt x="340" y="0"/>
                  </a:moveTo>
                  <a:lnTo>
                    <a:pt x="357" y="0"/>
                  </a:lnTo>
                  <a:lnTo>
                    <a:pt x="357" y="8"/>
                  </a:lnTo>
                  <a:lnTo>
                    <a:pt x="340" y="8"/>
                  </a:lnTo>
                  <a:lnTo>
                    <a:pt x="340" y="0"/>
                  </a:lnTo>
                  <a:close/>
                  <a:moveTo>
                    <a:pt x="305" y="0"/>
                  </a:moveTo>
                  <a:lnTo>
                    <a:pt x="323" y="0"/>
                  </a:lnTo>
                  <a:lnTo>
                    <a:pt x="323" y="8"/>
                  </a:lnTo>
                  <a:lnTo>
                    <a:pt x="305" y="8"/>
                  </a:lnTo>
                  <a:lnTo>
                    <a:pt x="305" y="0"/>
                  </a:lnTo>
                  <a:close/>
                  <a:moveTo>
                    <a:pt x="272" y="0"/>
                  </a:moveTo>
                  <a:lnTo>
                    <a:pt x="289" y="0"/>
                  </a:lnTo>
                  <a:lnTo>
                    <a:pt x="289" y="8"/>
                  </a:lnTo>
                  <a:lnTo>
                    <a:pt x="272" y="8"/>
                  </a:lnTo>
                  <a:lnTo>
                    <a:pt x="272" y="0"/>
                  </a:lnTo>
                  <a:close/>
                  <a:moveTo>
                    <a:pt x="238" y="0"/>
                  </a:moveTo>
                  <a:lnTo>
                    <a:pt x="255" y="0"/>
                  </a:lnTo>
                  <a:lnTo>
                    <a:pt x="255" y="8"/>
                  </a:lnTo>
                  <a:lnTo>
                    <a:pt x="238" y="8"/>
                  </a:lnTo>
                  <a:lnTo>
                    <a:pt x="238" y="0"/>
                  </a:lnTo>
                  <a:close/>
                  <a:moveTo>
                    <a:pt x="204" y="0"/>
                  </a:moveTo>
                  <a:lnTo>
                    <a:pt x="221" y="0"/>
                  </a:lnTo>
                  <a:lnTo>
                    <a:pt x="221" y="8"/>
                  </a:lnTo>
                  <a:lnTo>
                    <a:pt x="204" y="8"/>
                  </a:lnTo>
                  <a:lnTo>
                    <a:pt x="204" y="0"/>
                  </a:lnTo>
                  <a:close/>
                  <a:moveTo>
                    <a:pt x="169" y="0"/>
                  </a:moveTo>
                  <a:lnTo>
                    <a:pt x="187" y="0"/>
                  </a:lnTo>
                  <a:lnTo>
                    <a:pt x="187" y="8"/>
                  </a:lnTo>
                  <a:lnTo>
                    <a:pt x="169" y="8"/>
                  </a:lnTo>
                  <a:lnTo>
                    <a:pt x="169" y="0"/>
                  </a:lnTo>
                  <a:close/>
                  <a:moveTo>
                    <a:pt x="136" y="0"/>
                  </a:moveTo>
                  <a:lnTo>
                    <a:pt x="153" y="0"/>
                  </a:lnTo>
                  <a:lnTo>
                    <a:pt x="153" y="8"/>
                  </a:lnTo>
                  <a:lnTo>
                    <a:pt x="136" y="8"/>
                  </a:lnTo>
                  <a:lnTo>
                    <a:pt x="136" y="0"/>
                  </a:lnTo>
                  <a:close/>
                  <a:moveTo>
                    <a:pt x="102" y="0"/>
                  </a:moveTo>
                  <a:lnTo>
                    <a:pt x="119" y="0"/>
                  </a:lnTo>
                  <a:lnTo>
                    <a:pt x="119" y="8"/>
                  </a:lnTo>
                  <a:lnTo>
                    <a:pt x="102" y="8"/>
                  </a:lnTo>
                  <a:lnTo>
                    <a:pt x="102" y="0"/>
                  </a:lnTo>
                  <a:close/>
                  <a:moveTo>
                    <a:pt x="68" y="0"/>
                  </a:moveTo>
                  <a:lnTo>
                    <a:pt x="85" y="0"/>
                  </a:lnTo>
                  <a:lnTo>
                    <a:pt x="85" y="8"/>
                  </a:lnTo>
                  <a:lnTo>
                    <a:pt x="68" y="8"/>
                  </a:lnTo>
                  <a:lnTo>
                    <a:pt x="68" y="0"/>
                  </a:lnTo>
                  <a:close/>
                  <a:moveTo>
                    <a:pt x="35" y="0"/>
                  </a:moveTo>
                  <a:lnTo>
                    <a:pt x="51" y="0"/>
                  </a:lnTo>
                  <a:lnTo>
                    <a:pt x="51" y="8"/>
                  </a:lnTo>
                  <a:lnTo>
                    <a:pt x="35" y="8"/>
                  </a:lnTo>
                  <a:lnTo>
                    <a:pt x="35" y="0"/>
                  </a:lnTo>
                  <a:close/>
                  <a:moveTo>
                    <a:pt x="0" y="0"/>
                  </a:moveTo>
                  <a:lnTo>
                    <a:pt x="17" y="0"/>
                  </a:lnTo>
                  <a:lnTo>
                    <a:pt x="17" y="8"/>
                  </a:lnTo>
                  <a:lnTo>
                    <a:pt x="0" y="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solidFill>
                <a:schemeClr val="accent2"/>
              </a:solidFill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1707">
                <a:cs typeface="+mn-ea"/>
                <a:sym typeface="+mn-lt"/>
              </a:endParaRPr>
            </a:p>
          </p:txBody>
        </p:sp>
        <p:sp>
          <p:nvSpPr>
            <p:cNvPr id="37" name="Freeform 37"/>
            <p:cNvSpPr/>
            <p:nvPr/>
          </p:nvSpPr>
          <p:spPr bwMode="auto">
            <a:xfrm>
              <a:off x="8081963" y="5524500"/>
              <a:ext cx="20638" cy="20637"/>
            </a:xfrm>
            <a:custGeom>
              <a:avLst/>
              <a:gdLst>
                <a:gd name="T0" fmla="*/ 0 w 13"/>
                <a:gd name="T1" fmla="*/ 0 h 13"/>
                <a:gd name="T2" fmla="*/ 9 w 13"/>
                <a:gd name="T3" fmla="*/ 0 h 13"/>
                <a:gd name="T4" fmla="*/ 9 w 13"/>
                <a:gd name="T5" fmla="*/ 5 h 13"/>
                <a:gd name="T6" fmla="*/ 13 w 13"/>
                <a:gd name="T7" fmla="*/ 5 h 13"/>
                <a:gd name="T8" fmla="*/ 13 w 13"/>
                <a:gd name="T9" fmla="*/ 13 h 13"/>
                <a:gd name="T10" fmla="*/ 0 w 13"/>
                <a:gd name="T11" fmla="*/ 13 h 13"/>
                <a:gd name="T12" fmla="*/ 0 w 13"/>
                <a:gd name="T13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13">
                  <a:moveTo>
                    <a:pt x="0" y="0"/>
                  </a:moveTo>
                  <a:lnTo>
                    <a:pt x="9" y="0"/>
                  </a:lnTo>
                  <a:lnTo>
                    <a:pt x="9" y="5"/>
                  </a:lnTo>
                  <a:lnTo>
                    <a:pt x="13" y="5"/>
                  </a:lnTo>
                  <a:lnTo>
                    <a:pt x="13" y="13"/>
                  </a:lnTo>
                  <a:lnTo>
                    <a:pt x="0" y="13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solidFill>
                <a:schemeClr val="accent2"/>
              </a:solidFill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1707">
                <a:cs typeface="+mn-ea"/>
                <a:sym typeface="+mn-lt"/>
              </a:endParaRPr>
            </a:p>
          </p:txBody>
        </p:sp>
        <p:sp>
          <p:nvSpPr>
            <p:cNvPr id="38" name="Freeform 38"/>
            <p:cNvSpPr>
              <a:spLocks noEditPoints="1"/>
            </p:cNvSpPr>
            <p:nvPr/>
          </p:nvSpPr>
          <p:spPr bwMode="auto">
            <a:xfrm>
              <a:off x="8081963" y="5383213"/>
              <a:ext cx="14288" cy="119062"/>
            </a:xfrm>
            <a:custGeom>
              <a:avLst/>
              <a:gdLst>
                <a:gd name="T0" fmla="*/ 0 w 9"/>
                <a:gd name="T1" fmla="*/ 60 h 75"/>
                <a:gd name="T2" fmla="*/ 9 w 9"/>
                <a:gd name="T3" fmla="*/ 60 h 75"/>
                <a:gd name="T4" fmla="*/ 9 w 9"/>
                <a:gd name="T5" fmla="*/ 75 h 75"/>
                <a:gd name="T6" fmla="*/ 0 w 9"/>
                <a:gd name="T7" fmla="*/ 75 h 75"/>
                <a:gd name="T8" fmla="*/ 0 w 9"/>
                <a:gd name="T9" fmla="*/ 60 h 75"/>
                <a:gd name="T10" fmla="*/ 0 w 9"/>
                <a:gd name="T11" fmla="*/ 31 h 75"/>
                <a:gd name="T12" fmla="*/ 9 w 9"/>
                <a:gd name="T13" fmla="*/ 31 h 75"/>
                <a:gd name="T14" fmla="*/ 9 w 9"/>
                <a:gd name="T15" fmla="*/ 45 h 75"/>
                <a:gd name="T16" fmla="*/ 0 w 9"/>
                <a:gd name="T17" fmla="*/ 45 h 75"/>
                <a:gd name="T18" fmla="*/ 0 w 9"/>
                <a:gd name="T19" fmla="*/ 31 h 75"/>
                <a:gd name="T20" fmla="*/ 0 w 9"/>
                <a:gd name="T21" fmla="*/ 0 h 75"/>
                <a:gd name="T22" fmla="*/ 9 w 9"/>
                <a:gd name="T23" fmla="*/ 0 h 75"/>
                <a:gd name="T24" fmla="*/ 9 w 9"/>
                <a:gd name="T25" fmla="*/ 15 h 75"/>
                <a:gd name="T26" fmla="*/ 0 w 9"/>
                <a:gd name="T27" fmla="*/ 15 h 75"/>
                <a:gd name="T28" fmla="*/ 0 w 9"/>
                <a:gd name="T29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" h="75">
                  <a:moveTo>
                    <a:pt x="0" y="60"/>
                  </a:moveTo>
                  <a:lnTo>
                    <a:pt x="9" y="60"/>
                  </a:lnTo>
                  <a:lnTo>
                    <a:pt x="9" y="75"/>
                  </a:lnTo>
                  <a:lnTo>
                    <a:pt x="0" y="75"/>
                  </a:lnTo>
                  <a:lnTo>
                    <a:pt x="0" y="60"/>
                  </a:lnTo>
                  <a:close/>
                  <a:moveTo>
                    <a:pt x="0" y="31"/>
                  </a:moveTo>
                  <a:lnTo>
                    <a:pt x="9" y="31"/>
                  </a:lnTo>
                  <a:lnTo>
                    <a:pt x="9" y="45"/>
                  </a:lnTo>
                  <a:lnTo>
                    <a:pt x="0" y="45"/>
                  </a:lnTo>
                  <a:lnTo>
                    <a:pt x="0" y="31"/>
                  </a:lnTo>
                  <a:close/>
                  <a:moveTo>
                    <a:pt x="0" y="0"/>
                  </a:moveTo>
                  <a:lnTo>
                    <a:pt x="9" y="0"/>
                  </a:lnTo>
                  <a:lnTo>
                    <a:pt x="9" y="15"/>
                  </a:lnTo>
                  <a:lnTo>
                    <a:pt x="0" y="1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solidFill>
                <a:schemeClr val="accent2"/>
              </a:solidFill>
              <a:prstDash val="solid"/>
              <a:round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1707">
                <a:cs typeface="+mn-ea"/>
                <a:sym typeface="+mn-lt"/>
              </a:endParaRPr>
            </a:p>
          </p:txBody>
        </p:sp>
        <p:sp>
          <p:nvSpPr>
            <p:cNvPr id="39" name="Rectangle 39"/>
            <p:cNvSpPr>
              <a:spLocks noChangeArrowheads="1"/>
            </p:cNvSpPr>
            <p:nvPr/>
          </p:nvSpPr>
          <p:spPr bwMode="auto">
            <a:xfrm>
              <a:off x="8081963" y="5345113"/>
              <a:ext cx="14288" cy="14287"/>
            </a:xfrm>
            <a:prstGeom prst="rect">
              <a:avLst/>
            </a:prstGeom>
            <a:grpFill/>
            <a:ln w="0">
              <a:solidFill>
                <a:schemeClr val="accent2"/>
              </a:solidFill>
              <a:prstDash val="solid"/>
              <a:miter lim="800000"/>
            </a:ln>
          </p:spPr>
          <p:txBody>
            <a:bodyPr vert="horz" wrap="square" lIns="86699" tIns="43349" rIns="86699" bIns="43349" numCol="1" anchor="t" anchorCtr="0" compatLnSpc="1"/>
            <a:lstStyle/>
            <a:p>
              <a:endParaRPr lang="zh-CN" altLang="en-US" sz="1707">
                <a:cs typeface="+mn-ea"/>
                <a:sym typeface="+mn-lt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4085074" y="1657399"/>
            <a:ext cx="4127217" cy="2992307"/>
            <a:chOff x="4308475" y="1747838"/>
            <a:chExt cx="4352925" cy="3155949"/>
          </a:xfrm>
        </p:grpSpPr>
        <p:sp>
          <p:nvSpPr>
            <p:cNvPr id="40" name="Freeform 40"/>
            <p:cNvSpPr>
              <a:spLocks noEditPoints="1"/>
            </p:cNvSpPr>
            <p:nvPr/>
          </p:nvSpPr>
          <p:spPr bwMode="auto">
            <a:xfrm>
              <a:off x="7162800" y="3367088"/>
              <a:ext cx="1358900" cy="889000"/>
            </a:xfrm>
            <a:custGeom>
              <a:avLst/>
              <a:gdLst>
                <a:gd name="T0" fmla="*/ 167 w 856"/>
                <a:gd name="T1" fmla="*/ 314 h 560"/>
                <a:gd name="T2" fmla="*/ 205 w 856"/>
                <a:gd name="T3" fmla="*/ 410 h 560"/>
                <a:gd name="T4" fmla="*/ 176 w 856"/>
                <a:gd name="T5" fmla="*/ 312 h 560"/>
                <a:gd name="T6" fmla="*/ 232 w 856"/>
                <a:gd name="T7" fmla="*/ 343 h 560"/>
                <a:gd name="T8" fmla="*/ 271 w 856"/>
                <a:gd name="T9" fmla="*/ 438 h 560"/>
                <a:gd name="T10" fmla="*/ 214 w 856"/>
                <a:gd name="T11" fmla="*/ 294 h 560"/>
                <a:gd name="T12" fmla="*/ 330 w 856"/>
                <a:gd name="T13" fmla="*/ 419 h 560"/>
                <a:gd name="T14" fmla="*/ 342 w 856"/>
                <a:gd name="T15" fmla="*/ 460 h 560"/>
                <a:gd name="T16" fmla="*/ 312 w 856"/>
                <a:gd name="T17" fmla="*/ 322 h 560"/>
                <a:gd name="T18" fmla="*/ 373 w 856"/>
                <a:gd name="T19" fmla="*/ 367 h 560"/>
                <a:gd name="T20" fmla="*/ 402 w 856"/>
                <a:gd name="T21" fmla="*/ 470 h 560"/>
                <a:gd name="T22" fmla="*/ 371 w 856"/>
                <a:gd name="T23" fmla="*/ 337 h 560"/>
                <a:gd name="T24" fmla="*/ 458 w 856"/>
                <a:gd name="T25" fmla="*/ 386 h 560"/>
                <a:gd name="T26" fmla="*/ 464 w 856"/>
                <a:gd name="T27" fmla="*/ 384 h 560"/>
                <a:gd name="T28" fmla="*/ 511 w 856"/>
                <a:gd name="T29" fmla="*/ 333 h 560"/>
                <a:gd name="T30" fmla="*/ 545 w 856"/>
                <a:gd name="T31" fmla="*/ 436 h 560"/>
                <a:gd name="T32" fmla="*/ 523 w 856"/>
                <a:gd name="T33" fmla="*/ 334 h 560"/>
                <a:gd name="T34" fmla="*/ 585 w 856"/>
                <a:gd name="T35" fmla="*/ 353 h 560"/>
                <a:gd name="T36" fmla="*/ 595 w 856"/>
                <a:gd name="T37" fmla="*/ 381 h 560"/>
                <a:gd name="T38" fmla="*/ 640 w 856"/>
                <a:gd name="T39" fmla="*/ 343 h 560"/>
                <a:gd name="T40" fmla="*/ 650 w 856"/>
                <a:gd name="T41" fmla="*/ 364 h 560"/>
                <a:gd name="T42" fmla="*/ 761 w 856"/>
                <a:gd name="T43" fmla="*/ 321 h 560"/>
                <a:gd name="T44" fmla="*/ 853 w 856"/>
                <a:gd name="T45" fmla="*/ 322 h 560"/>
                <a:gd name="T46" fmla="*/ 773 w 856"/>
                <a:gd name="T47" fmla="*/ 353 h 560"/>
                <a:gd name="T48" fmla="*/ 574 w 856"/>
                <a:gd name="T49" fmla="*/ 471 h 560"/>
                <a:gd name="T50" fmla="*/ 390 w 856"/>
                <a:gd name="T51" fmla="*/ 554 h 560"/>
                <a:gd name="T52" fmla="*/ 228 w 856"/>
                <a:gd name="T53" fmla="*/ 522 h 560"/>
                <a:gd name="T54" fmla="*/ 99 w 856"/>
                <a:gd name="T55" fmla="*/ 347 h 560"/>
                <a:gd name="T56" fmla="*/ 375 w 856"/>
                <a:gd name="T57" fmla="*/ 0 h 560"/>
                <a:gd name="T58" fmla="*/ 558 w 856"/>
                <a:gd name="T59" fmla="*/ 86 h 560"/>
                <a:gd name="T60" fmla="*/ 732 w 856"/>
                <a:gd name="T61" fmla="*/ 241 h 560"/>
                <a:gd name="T62" fmla="*/ 814 w 856"/>
                <a:gd name="T63" fmla="*/ 300 h 560"/>
                <a:gd name="T64" fmla="*/ 841 w 856"/>
                <a:gd name="T65" fmla="*/ 321 h 560"/>
                <a:gd name="T66" fmla="*/ 648 w 856"/>
                <a:gd name="T67" fmla="*/ 315 h 560"/>
                <a:gd name="T68" fmla="*/ 673 w 856"/>
                <a:gd name="T69" fmla="*/ 249 h 560"/>
                <a:gd name="T70" fmla="*/ 642 w 856"/>
                <a:gd name="T71" fmla="*/ 315 h 560"/>
                <a:gd name="T72" fmla="*/ 619 w 856"/>
                <a:gd name="T73" fmla="*/ 223 h 560"/>
                <a:gd name="T74" fmla="*/ 592 w 856"/>
                <a:gd name="T75" fmla="*/ 297 h 560"/>
                <a:gd name="T76" fmla="*/ 546 w 856"/>
                <a:gd name="T77" fmla="*/ 275 h 560"/>
                <a:gd name="T78" fmla="*/ 566 w 856"/>
                <a:gd name="T79" fmla="*/ 196 h 560"/>
                <a:gd name="T80" fmla="*/ 525 w 856"/>
                <a:gd name="T81" fmla="*/ 291 h 560"/>
                <a:gd name="T82" fmla="*/ 478 w 856"/>
                <a:gd name="T83" fmla="*/ 245 h 560"/>
                <a:gd name="T84" fmla="*/ 487 w 856"/>
                <a:gd name="T85" fmla="*/ 198 h 560"/>
                <a:gd name="T86" fmla="*/ 369 w 856"/>
                <a:gd name="T87" fmla="*/ 294 h 560"/>
                <a:gd name="T88" fmla="*/ 424 w 856"/>
                <a:gd name="T89" fmla="*/ 184 h 560"/>
                <a:gd name="T90" fmla="*/ 422 w 856"/>
                <a:gd name="T91" fmla="*/ 170 h 560"/>
                <a:gd name="T92" fmla="*/ 350 w 856"/>
                <a:gd name="T93" fmla="*/ 292 h 560"/>
                <a:gd name="T94" fmla="*/ 340 w 856"/>
                <a:gd name="T95" fmla="*/ 216 h 560"/>
                <a:gd name="T96" fmla="*/ 354 w 856"/>
                <a:gd name="T97" fmla="*/ 107 h 560"/>
                <a:gd name="T98" fmla="*/ 319 w 856"/>
                <a:gd name="T99" fmla="*/ 227 h 560"/>
                <a:gd name="T100" fmla="*/ 254 w 856"/>
                <a:gd name="T101" fmla="*/ 220 h 560"/>
                <a:gd name="T102" fmla="*/ 287 w 856"/>
                <a:gd name="T103" fmla="*/ 122 h 560"/>
                <a:gd name="T104" fmla="*/ 215 w 856"/>
                <a:gd name="T105" fmla="*/ 257 h 560"/>
                <a:gd name="T106" fmla="*/ 199 w 856"/>
                <a:gd name="T107" fmla="*/ 205 h 560"/>
                <a:gd name="T108" fmla="*/ 217 w 856"/>
                <a:gd name="T109" fmla="*/ 143 h 560"/>
                <a:gd name="T110" fmla="*/ 142 w 856"/>
                <a:gd name="T111" fmla="*/ 258 h 560"/>
                <a:gd name="T112" fmla="*/ 67 w 856"/>
                <a:gd name="T113" fmla="*/ 205 h 560"/>
                <a:gd name="T114" fmla="*/ 226 w 856"/>
                <a:gd name="T115" fmla="*/ 49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856" h="560">
                  <a:moveTo>
                    <a:pt x="6" y="262"/>
                  </a:moveTo>
                  <a:lnTo>
                    <a:pt x="51" y="271"/>
                  </a:lnTo>
                  <a:lnTo>
                    <a:pt x="98" y="279"/>
                  </a:lnTo>
                  <a:lnTo>
                    <a:pt x="147" y="286"/>
                  </a:lnTo>
                  <a:lnTo>
                    <a:pt x="156" y="297"/>
                  </a:lnTo>
                  <a:lnTo>
                    <a:pt x="167" y="314"/>
                  </a:lnTo>
                  <a:lnTo>
                    <a:pt x="179" y="334"/>
                  </a:lnTo>
                  <a:lnTo>
                    <a:pt x="190" y="358"/>
                  </a:lnTo>
                  <a:lnTo>
                    <a:pt x="199" y="386"/>
                  </a:lnTo>
                  <a:lnTo>
                    <a:pt x="204" y="418"/>
                  </a:lnTo>
                  <a:lnTo>
                    <a:pt x="204" y="416"/>
                  </a:lnTo>
                  <a:lnTo>
                    <a:pt x="205" y="410"/>
                  </a:lnTo>
                  <a:lnTo>
                    <a:pt x="205" y="402"/>
                  </a:lnTo>
                  <a:lnTo>
                    <a:pt x="205" y="390"/>
                  </a:lnTo>
                  <a:lnTo>
                    <a:pt x="202" y="374"/>
                  </a:lnTo>
                  <a:lnTo>
                    <a:pt x="198" y="356"/>
                  </a:lnTo>
                  <a:lnTo>
                    <a:pt x="189" y="335"/>
                  </a:lnTo>
                  <a:lnTo>
                    <a:pt x="176" y="312"/>
                  </a:lnTo>
                  <a:lnTo>
                    <a:pt x="158" y="287"/>
                  </a:lnTo>
                  <a:lnTo>
                    <a:pt x="194" y="292"/>
                  </a:lnTo>
                  <a:lnTo>
                    <a:pt x="201" y="299"/>
                  </a:lnTo>
                  <a:lnTo>
                    <a:pt x="211" y="310"/>
                  </a:lnTo>
                  <a:lnTo>
                    <a:pt x="222" y="324"/>
                  </a:lnTo>
                  <a:lnTo>
                    <a:pt x="232" y="343"/>
                  </a:lnTo>
                  <a:lnTo>
                    <a:pt x="244" y="365"/>
                  </a:lnTo>
                  <a:lnTo>
                    <a:pt x="255" y="390"/>
                  </a:lnTo>
                  <a:lnTo>
                    <a:pt x="264" y="419"/>
                  </a:lnTo>
                  <a:lnTo>
                    <a:pt x="272" y="452"/>
                  </a:lnTo>
                  <a:lnTo>
                    <a:pt x="272" y="447"/>
                  </a:lnTo>
                  <a:lnTo>
                    <a:pt x="271" y="438"/>
                  </a:lnTo>
                  <a:lnTo>
                    <a:pt x="268" y="422"/>
                  </a:lnTo>
                  <a:lnTo>
                    <a:pt x="265" y="403"/>
                  </a:lnTo>
                  <a:lnTo>
                    <a:pt x="259" y="379"/>
                  </a:lnTo>
                  <a:lnTo>
                    <a:pt x="248" y="353"/>
                  </a:lnTo>
                  <a:lnTo>
                    <a:pt x="234" y="323"/>
                  </a:lnTo>
                  <a:lnTo>
                    <a:pt x="214" y="294"/>
                  </a:lnTo>
                  <a:lnTo>
                    <a:pt x="272" y="299"/>
                  </a:lnTo>
                  <a:lnTo>
                    <a:pt x="290" y="320"/>
                  </a:lnTo>
                  <a:lnTo>
                    <a:pt x="304" y="343"/>
                  </a:lnTo>
                  <a:lnTo>
                    <a:pt x="315" y="368"/>
                  </a:lnTo>
                  <a:lnTo>
                    <a:pt x="324" y="394"/>
                  </a:lnTo>
                  <a:lnTo>
                    <a:pt x="330" y="419"/>
                  </a:lnTo>
                  <a:lnTo>
                    <a:pt x="334" y="443"/>
                  </a:lnTo>
                  <a:lnTo>
                    <a:pt x="337" y="464"/>
                  </a:lnTo>
                  <a:lnTo>
                    <a:pt x="338" y="480"/>
                  </a:lnTo>
                  <a:lnTo>
                    <a:pt x="338" y="491"/>
                  </a:lnTo>
                  <a:lnTo>
                    <a:pt x="338" y="495"/>
                  </a:lnTo>
                  <a:lnTo>
                    <a:pt x="342" y="460"/>
                  </a:lnTo>
                  <a:lnTo>
                    <a:pt x="341" y="430"/>
                  </a:lnTo>
                  <a:lnTo>
                    <a:pt x="339" y="402"/>
                  </a:lnTo>
                  <a:lnTo>
                    <a:pt x="334" y="378"/>
                  </a:lnTo>
                  <a:lnTo>
                    <a:pt x="327" y="356"/>
                  </a:lnTo>
                  <a:lnTo>
                    <a:pt x="319" y="337"/>
                  </a:lnTo>
                  <a:lnTo>
                    <a:pt x="312" y="322"/>
                  </a:lnTo>
                  <a:lnTo>
                    <a:pt x="304" y="310"/>
                  </a:lnTo>
                  <a:lnTo>
                    <a:pt x="298" y="302"/>
                  </a:lnTo>
                  <a:lnTo>
                    <a:pt x="335" y="305"/>
                  </a:lnTo>
                  <a:lnTo>
                    <a:pt x="350" y="324"/>
                  </a:lnTo>
                  <a:lnTo>
                    <a:pt x="362" y="345"/>
                  </a:lnTo>
                  <a:lnTo>
                    <a:pt x="373" y="367"/>
                  </a:lnTo>
                  <a:lnTo>
                    <a:pt x="381" y="390"/>
                  </a:lnTo>
                  <a:lnTo>
                    <a:pt x="389" y="411"/>
                  </a:lnTo>
                  <a:lnTo>
                    <a:pt x="394" y="431"/>
                  </a:lnTo>
                  <a:lnTo>
                    <a:pt x="398" y="448"/>
                  </a:lnTo>
                  <a:lnTo>
                    <a:pt x="401" y="461"/>
                  </a:lnTo>
                  <a:lnTo>
                    <a:pt x="402" y="470"/>
                  </a:lnTo>
                  <a:lnTo>
                    <a:pt x="403" y="473"/>
                  </a:lnTo>
                  <a:lnTo>
                    <a:pt x="401" y="442"/>
                  </a:lnTo>
                  <a:lnTo>
                    <a:pt x="396" y="411"/>
                  </a:lnTo>
                  <a:lnTo>
                    <a:pt x="389" y="384"/>
                  </a:lnTo>
                  <a:lnTo>
                    <a:pt x="380" y="359"/>
                  </a:lnTo>
                  <a:lnTo>
                    <a:pt x="371" y="337"/>
                  </a:lnTo>
                  <a:lnTo>
                    <a:pt x="362" y="320"/>
                  </a:lnTo>
                  <a:lnTo>
                    <a:pt x="354" y="306"/>
                  </a:lnTo>
                  <a:lnTo>
                    <a:pt x="415" y="310"/>
                  </a:lnTo>
                  <a:lnTo>
                    <a:pt x="435" y="336"/>
                  </a:lnTo>
                  <a:lnTo>
                    <a:pt x="448" y="362"/>
                  </a:lnTo>
                  <a:lnTo>
                    <a:pt x="458" y="386"/>
                  </a:lnTo>
                  <a:lnTo>
                    <a:pt x="463" y="408"/>
                  </a:lnTo>
                  <a:lnTo>
                    <a:pt x="465" y="426"/>
                  </a:lnTo>
                  <a:lnTo>
                    <a:pt x="466" y="436"/>
                  </a:lnTo>
                  <a:lnTo>
                    <a:pt x="466" y="440"/>
                  </a:lnTo>
                  <a:lnTo>
                    <a:pt x="467" y="411"/>
                  </a:lnTo>
                  <a:lnTo>
                    <a:pt x="464" y="384"/>
                  </a:lnTo>
                  <a:lnTo>
                    <a:pt x="456" y="360"/>
                  </a:lnTo>
                  <a:lnTo>
                    <a:pt x="448" y="340"/>
                  </a:lnTo>
                  <a:lnTo>
                    <a:pt x="439" y="323"/>
                  </a:lnTo>
                  <a:lnTo>
                    <a:pt x="431" y="311"/>
                  </a:lnTo>
                  <a:lnTo>
                    <a:pt x="498" y="315"/>
                  </a:lnTo>
                  <a:lnTo>
                    <a:pt x="511" y="333"/>
                  </a:lnTo>
                  <a:lnTo>
                    <a:pt x="522" y="354"/>
                  </a:lnTo>
                  <a:lnTo>
                    <a:pt x="529" y="374"/>
                  </a:lnTo>
                  <a:lnTo>
                    <a:pt x="536" y="394"/>
                  </a:lnTo>
                  <a:lnTo>
                    <a:pt x="540" y="413"/>
                  </a:lnTo>
                  <a:lnTo>
                    <a:pt x="542" y="427"/>
                  </a:lnTo>
                  <a:lnTo>
                    <a:pt x="545" y="436"/>
                  </a:lnTo>
                  <a:lnTo>
                    <a:pt x="545" y="440"/>
                  </a:lnTo>
                  <a:lnTo>
                    <a:pt x="545" y="413"/>
                  </a:lnTo>
                  <a:lnTo>
                    <a:pt x="541" y="387"/>
                  </a:lnTo>
                  <a:lnTo>
                    <a:pt x="536" y="366"/>
                  </a:lnTo>
                  <a:lnTo>
                    <a:pt x="529" y="348"/>
                  </a:lnTo>
                  <a:lnTo>
                    <a:pt x="523" y="334"/>
                  </a:lnTo>
                  <a:lnTo>
                    <a:pt x="516" y="322"/>
                  </a:lnTo>
                  <a:lnTo>
                    <a:pt x="512" y="315"/>
                  </a:lnTo>
                  <a:lnTo>
                    <a:pt x="571" y="317"/>
                  </a:lnTo>
                  <a:lnTo>
                    <a:pt x="574" y="326"/>
                  </a:lnTo>
                  <a:lnTo>
                    <a:pt x="579" y="337"/>
                  </a:lnTo>
                  <a:lnTo>
                    <a:pt x="585" y="353"/>
                  </a:lnTo>
                  <a:lnTo>
                    <a:pt x="589" y="370"/>
                  </a:lnTo>
                  <a:lnTo>
                    <a:pt x="594" y="389"/>
                  </a:lnTo>
                  <a:lnTo>
                    <a:pt x="597" y="408"/>
                  </a:lnTo>
                  <a:lnTo>
                    <a:pt x="597" y="405"/>
                  </a:lnTo>
                  <a:lnTo>
                    <a:pt x="596" y="395"/>
                  </a:lnTo>
                  <a:lnTo>
                    <a:pt x="595" y="381"/>
                  </a:lnTo>
                  <a:lnTo>
                    <a:pt x="591" y="361"/>
                  </a:lnTo>
                  <a:lnTo>
                    <a:pt x="586" y="341"/>
                  </a:lnTo>
                  <a:lnTo>
                    <a:pt x="576" y="318"/>
                  </a:lnTo>
                  <a:lnTo>
                    <a:pt x="629" y="319"/>
                  </a:lnTo>
                  <a:lnTo>
                    <a:pt x="635" y="330"/>
                  </a:lnTo>
                  <a:lnTo>
                    <a:pt x="640" y="343"/>
                  </a:lnTo>
                  <a:lnTo>
                    <a:pt x="645" y="356"/>
                  </a:lnTo>
                  <a:lnTo>
                    <a:pt x="648" y="368"/>
                  </a:lnTo>
                  <a:lnTo>
                    <a:pt x="651" y="378"/>
                  </a:lnTo>
                  <a:lnTo>
                    <a:pt x="653" y="384"/>
                  </a:lnTo>
                  <a:lnTo>
                    <a:pt x="653" y="387"/>
                  </a:lnTo>
                  <a:lnTo>
                    <a:pt x="650" y="364"/>
                  </a:lnTo>
                  <a:lnTo>
                    <a:pt x="645" y="344"/>
                  </a:lnTo>
                  <a:lnTo>
                    <a:pt x="639" y="329"/>
                  </a:lnTo>
                  <a:lnTo>
                    <a:pt x="634" y="319"/>
                  </a:lnTo>
                  <a:lnTo>
                    <a:pt x="681" y="320"/>
                  </a:lnTo>
                  <a:lnTo>
                    <a:pt x="723" y="321"/>
                  </a:lnTo>
                  <a:lnTo>
                    <a:pt x="761" y="321"/>
                  </a:lnTo>
                  <a:lnTo>
                    <a:pt x="794" y="321"/>
                  </a:lnTo>
                  <a:lnTo>
                    <a:pt x="821" y="321"/>
                  </a:lnTo>
                  <a:lnTo>
                    <a:pt x="840" y="321"/>
                  </a:lnTo>
                  <a:lnTo>
                    <a:pt x="853" y="321"/>
                  </a:lnTo>
                  <a:lnTo>
                    <a:pt x="856" y="322"/>
                  </a:lnTo>
                  <a:lnTo>
                    <a:pt x="853" y="322"/>
                  </a:lnTo>
                  <a:lnTo>
                    <a:pt x="849" y="323"/>
                  </a:lnTo>
                  <a:lnTo>
                    <a:pt x="840" y="326"/>
                  </a:lnTo>
                  <a:lnTo>
                    <a:pt x="828" y="329"/>
                  </a:lnTo>
                  <a:lnTo>
                    <a:pt x="813" y="334"/>
                  </a:lnTo>
                  <a:lnTo>
                    <a:pt x="795" y="342"/>
                  </a:lnTo>
                  <a:lnTo>
                    <a:pt x="773" y="353"/>
                  </a:lnTo>
                  <a:lnTo>
                    <a:pt x="747" y="366"/>
                  </a:lnTo>
                  <a:lnTo>
                    <a:pt x="716" y="381"/>
                  </a:lnTo>
                  <a:lnTo>
                    <a:pt x="683" y="401"/>
                  </a:lnTo>
                  <a:lnTo>
                    <a:pt x="646" y="423"/>
                  </a:lnTo>
                  <a:lnTo>
                    <a:pt x="604" y="452"/>
                  </a:lnTo>
                  <a:lnTo>
                    <a:pt x="574" y="471"/>
                  </a:lnTo>
                  <a:lnTo>
                    <a:pt x="543" y="490"/>
                  </a:lnTo>
                  <a:lnTo>
                    <a:pt x="512" y="507"/>
                  </a:lnTo>
                  <a:lnTo>
                    <a:pt x="481" y="522"/>
                  </a:lnTo>
                  <a:lnTo>
                    <a:pt x="451" y="535"/>
                  </a:lnTo>
                  <a:lnTo>
                    <a:pt x="421" y="546"/>
                  </a:lnTo>
                  <a:lnTo>
                    <a:pt x="390" y="554"/>
                  </a:lnTo>
                  <a:lnTo>
                    <a:pt x="361" y="559"/>
                  </a:lnTo>
                  <a:lnTo>
                    <a:pt x="332" y="560"/>
                  </a:lnTo>
                  <a:lnTo>
                    <a:pt x="304" y="557"/>
                  </a:lnTo>
                  <a:lnTo>
                    <a:pt x="278" y="551"/>
                  </a:lnTo>
                  <a:lnTo>
                    <a:pt x="252" y="539"/>
                  </a:lnTo>
                  <a:lnTo>
                    <a:pt x="228" y="522"/>
                  </a:lnTo>
                  <a:lnTo>
                    <a:pt x="205" y="502"/>
                  </a:lnTo>
                  <a:lnTo>
                    <a:pt x="185" y="473"/>
                  </a:lnTo>
                  <a:lnTo>
                    <a:pt x="158" y="436"/>
                  </a:lnTo>
                  <a:lnTo>
                    <a:pt x="137" y="403"/>
                  </a:lnTo>
                  <a:lnTo>
                    <a:pt x="116" y="373"/>
                  </a:lnTo>
                  <a:lnTo>
                    <a:pt x="99" y="347"/>
                  </a:lnTo>
                  <a:lnTo>
                    <a:pt x="80" y="324"/>
                  </a:lnTo>
                  <a:lnTo>
                    <a:pt x="64" y="305"/>
                  </a:lnTo>
                  <a:lnTo>
                    <a:pt x="45" y="289"/>
                  </a:lnTo>
                  <a:lnTo>
                    <a:pt x="27" y="274"/>
                  </a:lnTo>
                  <a:lnTo>
                    <a:pt x="6" y="262"/>
                  </a:lnTo>
                  <a:close/>
                  <a:moveTo>
                    <a:pt x="375" y="0"/>
                  </a:moveTo>
                  <a:lnTo>
                    <a:pt x="406" y="5"/>
                  </a:lnTo>
                  <a:lnTo>
                    <a:pt x="438" y="13"/>
                  </a:lnTo>
                  <a:lnTo>
                    <a:pt x="470" y="26"/>
                  </a:lnTo>
                  <a:lnTo>
                    <a:pt x="500" y="43"/>
                  </a:lnTo>
                  <a:lnTo>
                    <a:pt x="529" y="62"/>
                  </a:lnTo>
                  <a:lnTo>
                    <a:pt x="558" y="86"/>
                  </a:lnTo>
                  <a:lnTo>
                    <a:pt x="596" y="121"/>
                  </a:lnTo>
                  <a:lnTo>
                    <a:pt x="629" y="151"/>
                  </a:lnTo>
                  <a:lnTo>
                    <a:pt x="660" y="179"/>
                  </a:lnTo>
                  <a:lnTo>
                    <a:pt x="687" y="203"/>
                  </a:lnTo>
                  <a:lnTo>
                    <a:pt x="711" y="223"/>
                  </a:lnTo>
                  <a:lnTo>
                    <a:pt x="732" y="241"/>
                  </a:lnTo>
                  <a:lnTo>
                    <a:pt x="751" y="256"/>
                  </a:lnTo>
                  <a:lnTo>
                    <a:pt x="768" y="268"/>
                  </a:lnTo>
                  <a:lnTo>
                    <a:pt x="782" y="279"/>
                  </a:lnTo>
                  <a:lnTo>
                    <a:pt x="794" y="287"/>
                  </a:lnTo>
                  <a:lnTo>
                    <a:pt x="805" y="294"/>
                  </a:lnTo>
                  <a:lnTo>
                    <a:pt x="814" y="300"/>
                  </a:lnTo>
                  <a:lnTo>
                    <a:pt x="823" y="305"/>
                  </a:lnTo>
                  <a:lnTo>
                    <a:pt x="832" y="309"/>
                  </a:lnTo>
                  <a:lnTo>
                    <a:pt x="839" y="314"/>
                  </a:lnTo>
                  <a:lnTo>
                    <a:pt x="846" y="317"/>
                  </a:lnTo>
                  <a:lnTo>
                    <a:pt x="853" y="321"/>
                  </a:lnTo>
                  <a:lnTo>
                    <a:pt x="841" y="321"/>
                  </a:lnTo>
                  <a:lnTo>
                    <a:pt x="823" y="321"/>
                  </a:lnTo>
                  <a:lnTo>
                    <a:pt x="798" y="320"/>
                  </a:lnTo>
                  <a:lnTo>
                    <a:pt x="768" y="319"/>
                  </a:lnTo>
                  <a:lnTo>
                    <a:pt x="733" y="318"/>
                  </a:lnTo>
                  <a:lnTo>
                    <a:pt x="692" y="317"/>
                  </a:lnTo>
                  <a:lnTo>
                    <a:pt x="648" y="315"/>
                  </a:lnTo>
                  <a:lnTo>
                    <a:pt x="651" y="309"/>
                  </a:lnTo>
                  <a:lnTo>
                    <a:pt x="657" y="299"/>
                  </a:lnTo>
                  <a:lnTo>
                    <a:pt x="663" y="285"/>
                  </a:lnTo>
                  <a:lnTo>
                    <a:pt x="669" y="267"/>
                  </a:lnTo>
                  <a:lnTo>
                    <a:pt x="674" y="246"/>
                  </a:lnTo>
                  <a:lnTo>
                    <a:pt x="673" y="249"/>
                  </a:lnTo>
                  <a:lnTo>
                    <a:pt x="671" y="256"/>
                  </a:lnTo>
                  <a:lnTo>
                    <a:pt x="666" y="267"/>
                  </a:lnTo>
                  <a:lnTo>
                    <a:pt x="662" y="279"/>
                  </a:lnTo>
                  <a:lnTo>
                    <a:pt x="656" y="292"/>
                  </a:lnTo>
                  <a:lnTo>
                    <a:pt x="649" y="304"/>
                  </a:lnTo>
                  <a:lnTo>
                    <a:pt x="642" y="315"/>
                  </a:lnTo>
                  <a:lnTo>
                    <a:pt x="590" y="311"/>
                  </a:lnTo>
                  <a:lnTo>
                    <a:pt x="602" y="290"/>
                  </a:lnTo>
                  <a:lnTo>
                    <a:pt x="610" y="268"/>
                  </a:lnTo>
                  <a:lnTo>
                    <a:pt x="615" y="248"/>
                  </a:lnTo>
                  <a:lnTo>
                    <a:pt x="617" y="234"/>
                  </a:lnTo>
                  <a:lnTo>
                    <a:pt x="619" y="223"/>
                  </a:lnTo>
                  <a:lnTo>
                    <a:pt x="619" y="220"/>
                  </a:lnTo>
                  <a:lnTo>
                    <a:pt x="615" y="238"/>
                  </a:lnTo>
                  <a:lnTo>
                    <a:pt x="610" y="256"/>
                  </a:lnTo>
                  <a:lnTo>
                    <a:pt x="604" y="271"/>
                  </a:lnTo>
                  <a:lnTo>
                    <a:pt x="598" y="286"/>
                  </a:lnTo>
                  <a:lnTo>
                    <a:pt x="592" y="297"/>
                  </a:lnTo>
                  <a:lnTo>
                    <a:pt x="588" y="306"/>
                  </a:lnTo>
                  <a:lnTo>
                    <a:pt x="585" y="311"/>
                  </a:lnTo>
                  <a:lnTo>
                    <a:pt x="526" y="307"/>
                  </a:lnTo>
                  <a:lnTo>
                    <a:pt x="532" y="300"/>
                  </a:lnTo>
                  <a:lnTo>
                    <a:pt x="538" y="290"/>
                  </a:lnTo>
                  <a:lnTo>
                    <a:pt x="546" y="275"/>
                  </a:lnTo>
                  <a:lnTo>
                    <a:pt x="553" y="258"/>
                  </a:lnTo>
                  <a:lnTo>
                    <a:pt x="561" y="237"/>
                  </a:lnTo>
                  <a:lnTo>
                    <a:pt x="565" y="213"/>
                  </a:lnTo>
                  <a:lnTo>
                    <a:pt x="569" y="186"/>
                  </a:lnTo>
                  <a:lnTo>
                    <a:pt x="569" y="188"/>
                  </a:lnTo>
                  <a:lnTo>
                    <a:pt x="566" y="196"/>
                  </a:lnTo>
                  <a:lnTo>
                    <a:pt x="563" y="208"/>
                  </a:lnTo>
                  <a:lnTo>
                    <a:pt x="559" y="222"/>
                  </a:lnTo>
                  <a:lnTo>
                    <a:pt x="552" y="238"/>
                  </a:lnTo>
                  <a:lnTo>
                    <a:pt x="545" y="256"/>
                  </a:lnTo>
                  <a:lnTo>
                    <a:pt x="536" y="274"/>
                  </a:lnTo>
                  <a:lnTo>
                    <a:pt x="525" y="291"/>
                  </a:lnTo>
                  <a:lnTo>
                    <a:pt x="512" y="307"/>
                  </a:lnTo>
                  <a:lnTo>
                    <a:pt x="445" y="302"/>
                  </a:lnTo>
                  <a:lnTo>
                    <a:pt x="451" y="292"/>
                  </a:lnTo>
                  <a:lnTo>
                    <a:pt x="460" y="280"/>
                  </a:lnTo>
                  <a:lnTo>
                    <a:pt x="470" y="264"/>
                  </a:lnTo>
                  <a:lnTo>
                    <a:pt x="478" y="245"/>
                  </a:lnTo>
                  <a:lnTo>
                    <a:pt x="486" y="223"/>
                  </a:lnTo>
                  <a:lnTo>
                    <a:pt x="490" y="199"/>
                  </a:lnTo>
                  <a:lnTo>
                    <a:pt x="491" y="173"/>
                  </a:lnTo>
                  <a:lnTo>
                    <a:pt x="491" y="177"/>
                  </a:lnTo>
                  <a:lnTo>
                    <a:pt x="490" y="185"/>
                  </a:lnTo>
                  <a:lnTo>
                    <a:pt x="487" y="198"/>
                  </a:lnTo>
                  <a:lnTo>
                    <a:pt x="481" y="216"/>
                  </a:lnTo>
                  <a:lnTo>
                    <a:pt x="474" y="235"/>
                  </a:lnTo>
                  <a:lnTo>
                    <a:pt x="463" y="256"/>
                  </a:lnTo>
                  <a:lnTo>
                    <a:pt x="448" y="278"/>
                  </a:lnTo>
                  <a:lnTo>
                    <a:pt x="429" y="299"/>
                  </a:lnTo>
                  <a:lnTo>
                    <a:pt x="369" y="294"/>
                  </a:lnTo>
                  <a:lnTo>
                    <a:pt x="376" y="284"/>
                  </a:lnTo>
                  <a:lnTo>
                    <a:pt x="385" y="271"/>
                  </a:lnTo>
                  <a:lnTo>
                    <a:pt x="394" y="254"/>
                  </a:lnTo>
                  <a:lnTo>
                    <a:pt x="405" y="233"/>
                  </a:lnTo>
                  <a:lnTo>
                    <a:pt x="415" y="210"/>
                  </a:lnTo>
                  <a:lnTo>
                    <a:pt x="424" y="184"/>
                  </a:lnTo>
                  <a:lnTo>
                    <a:pt x="430" y="157"/>
                  </a:lnTo>
                  <a:lnTo>
                    <a:pt x="434" y="128"/>
                  </a:lnTo>
                  <a:lnTo>
                    <a:pt x="434" y="131"/>
                  </a:lnTo>
                  <a:lnTo>
                    <a:pt x="430" y="140"/>
                  </a:lnTo>
                  <a:lnTo>
                    <a:pt x="427" y="153"/>
                  </a:lnTo>
                  <a:lnTo>
                    <a:pt x="422" y="170"/>
                  </a:lnTo>
                  <a:lnTo>
                    <a:pt x="414" y="190"/>
                  </a:lnTo>
                  <a:lnTo>
                    <a:pt x="405" y="211"/>
                  </a:lnTo>
                  <a:lnTo>
                    <a:pt x="394" y="233"/>
                  </a:lnTo>
                  <a:lnTo>
                    <a:pt x="381" y="255"/>
                  </a:lnTo>
                  <a:lnTo>
                    <a:pt x="367" y="274"/>
                  </a:lnTo>
                  <a:lnTo>
                    <a:pt x="350" y="292"/>
                  </a:lnTo>
                  <a:lnTo>
                    <a:pt x="298" y="286"/>
                  </a:lnTo>
                  <a:lnTo>
                    <a:pt x="303" y="280"/>
                  </a:lnTo>
                  <a:lnTo>
                    <a:pt x="312" y="269"/>
                  </a:lnTo>
                  <a:lnTo>
                    <a:pt x="322" y="255"/>
                  </a:lnTo>
                  <a:lnTo>
                    <a:pt x="331" y="237"/>
                  </a:lnTo>
                  <a:lnTo>
                    <a:pt x="340" y="216"/>
                  </a:lnTo>
                  <a:lnTo>
                    <a:pt x="348" y="192"/>
                  </a:lnTo>
                  <a:lnTo>
                    <a:pt x="353" y="162"/>
                  </a:lnTo>
                  <a:lnTo>
                    <a:pt x="356" y="131"/>
                  </a:lnTo>
                  <a:lnTo>
                    <a:pt x="356" y="95"/>
                  </a:lnTo>
                  <a:lnTo>
                    <a:pt x="355" y="98"/>
                  </a:lnTo>
                  <a:lnTo>
                    <a:pt x="354" y="107"/>
                  </a:lnTo>
                  <a:lnTo>
                    <a:pt x="352" y="121"/>
                  </a:lnTo>
                  <a:lnTo>
                    <a:pt x="349" y="138"/>
                  </a:lnTo>
                  <a:lnTo>
                    <a:pt x="344" y="158"/>
                  </a:lnTo>
                  <a:lnTo>
                    <a:pt x="338" y="181"/>
                  </a:lnTo>
                  <a:lnTo>
                    <a:pt x="330" y="204"/>
                  </a:lnTo>
                  <a:lnTo>
                    <a:pt x="319" y="227"/>
                  </a:lnTo>
                  <a:lnTo>
                    <a:pt x="306" y="248"/>
                  </a:lnTo>
                  <a:lnTo>
                    <a:pt x="291" y="268"/>
                  </a:lnTo>
                  <a:lnTo>
                    <a:pt x="274" y="284"/>
                  </a:lnTo>
                  <a:lnTo>
                    <a:pt x="214" y="277"/>
                  </a:lnTo>
                  <a:lnTo>
                    <a:pt x="237" y="248"/>
                  </a:lnTo>
                  <a:lnTo>
                    <a:pt x="254" y="220"/>
                  </a:lnTo>
                  <a:lnTo>
                    <a:pt x="267" y="194"/>
                  </a:lnTo>
                  <a:lnTo>
                    <a:pt x="276" y="171"/>
                  </a:lnTo>
                  <a:lnTo>
                    <a:pt x="282" y="150"/>
                  </a:lnTo>
                  <a:lnTo>
                    <a:pt x="285" y="135"/>
                  </a:lnTo>
                  <a:lnTo>
                    <a:pt x="287" y="125"/>
                  </a:lnTo>
                  <a:lnTo>
                    <a:pt x="287" y="122"/>
                  </a:lnTo>
                  <a:lnTo>
                    <a:pt x="277" y="154"/>
                  </a:lnTo>
                  <a:lnTo>
                    <a:pt x="266" y="182"/>
                  </a:lnTo>
                  <a:lnTo>
                    <a:pt x="253" y="206"/>
                  </a:lnTo>
                  <a:lnTo>
                    <a:pt x="240" y="227"/>
                  </a:lnTo>
                  <a:lnTo>
                    <a:pt x="227" y="244"/>
                  </a:lnTo>
                  <a:lnTo>
                    <a:pt x="215" y="257"/>
                  </a:lnTo>
                  <a:lnTo>
                    <a:pt x="204" y="268"/>
                  </a:lnTo>
                  <a:lnTo>
                    <a:pt x="197" y="274"/>
                  </a:lnTo>
                  <a:lnTo>
                    <a:pt x="144" y="267"/>
                  </a:lnTo>
                  <a:lnTo>
                    <a:pt x="168" y="244"/>
                  </a:lnTo>
                  <a:lnTo>
                    <a:pt x="186" y="223"/>
                  </a:lnTo>
                  <a:lnTo>
                    <a:pt x="199" y="205"/>
                  </a:lnTo>
                  <a:lnTo>
                    <a:pt x="207" y="187"/>
                  </a:lnTo>
                  <a:lnTo>
                    <a:pt x="213" y="172"/>
                  </a:lnTo>
                  <a:lnTo>
                    <a:pt x="216" y="160"/>
                  </a:lnTo>
                  <a:lnTo>
                    <a:pt x="217" y="150"/>
                  </a:lnTo>
                  <a:lnTo>
                    <a:pt x="217" y="145"/>
                  </a:lnTo>
                  <a:lnTo>
                    <a:pt x="217" y="143"/>
                  </a:lnTo>
                  <a:lnTo>
                    <a:pt x="207" y="171"/>
                  </a:lnTo>
                  <a:lnTo>
                    <a:pt x="195" y="195"/>
                  </a:lnTo>
                  <a:lnTo>
                    <a:pt x="181" y="216"/>
                  </a:lnTo>
                  <a:lnTo>
                    <a:pt x="167" y="233"/>
                  </a:lnTo>
                  <a:lnTo>
                    <a:pt x="154" y="247"/>
                  </a:lnTo>
                  <a:lnTo>
                    <a:pt x="142" y="258"/>
                  </a:lnTo>
                  <a:lnTo>
                    <a:pt x="133" y="265"/>
                  </a:lnTo>
                  <a:lnTo>
                    <a:pt x="0" y="242"/>
                  </a:lnTo>
                  <a:lnTo>
                    <a:pt x="14" y="236"/>
                  </a:lnTo>
                  <a:lnTo>
                    <a:pt x="29" y="229"/>
                  </a:lnTo>
                  <a:lnTo>
                    <a:pt x="48" y="219"/>
                  </a:lnTo>
                  <a:lnTo>
                    <a:pt x="67" y="205"/>
                  </a:lnTo>
                  <a:lnTo>
                    <a:pt x="90" y="187"/>
                  </a:lnTo>
                  <a:lnTo>
                    <a:pt x="114" y="166"/>
                  </a:lnTo>
                  <a:lnTo>
                    <a:pt x="140" y="141"/>
                  </a:lnTo>
                  <a:lnTo>
                    <a:pt x="168" y="110"/>
                  </a:lnTo>
                  <a:lnTo>
                    <a:pt x="200" y="75"/>
                  </a:lnTo>
                  <a:lnTo>
                    <a:pt x="226" y="49"/>
                  </a:lnTo>
                  <a:lnTo>
                    <a:pt x="254" y="30"/>
                  </a:lnTo>
                  <a:lnTo>
                    <a:pt x="282" y="16"/>
                  </a:lnTo>
                  <a:lnTo>
                    <a:pt x="313" y="6"/>
                  </a:lnTo>
                  <a:lnTo>
                    <a:pt x="344" y="0"/>
                  </a:lnTo>
                  <a:lnTo>
                    <a:pt x="375" y="0"/>
                  </a:lnTo>
                  <a:close/>
                </a:path>
              </a:pathLst>
            </a:cu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17" tIns="45708" rIns="91417" bIns="45708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900" kern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  <p:sp>
          <p:nvSpPr>
            <p:cNvPr id="41" name="Freeform 41"/>
            <p:cNvSpPr>
              <a:spLocks noEditPoints="1"/>
            </p:cNvSpPr>
            <p:nvPr/>
          </p:nvSpPr>
          <p:spPr bwMode="auto">
            <a:xfrm>
              <a:off x="6162675" y="1747838"/>
              <a:ext cx="1209675" cy="1841500"/>
            </a:xfrm>
            <a:custGeom>
              <a:avLst/>
              <a:gdLst>
                <a:gd name="T0" fmla="*/ 472 w 762"/>
                <a:gd name="T1" fmla="*/ 180 h 1160"/>
                <a:gd name="T2" fmla="*/ 393 w 762"/>
                <a:gd name="T3" fmla="*/ 247 h 1160"/>
                <a:gd name="T4" fmla="*/ 433 w 762"/>
                <a:gd name="T5" fmla="*/ 271 h 1160"/>
                <a:gd name="T6" fmla="*/ 357 w 762"/>
                <a:gd name="T7" fmla="*/ 318 h 1160"/>
                <a:gd name="T8" fmla="*/ 406 w 762"/>
                <a:gd name="T9" fmla="*/ 343 h 1160"/>
                <a:gd name="T10" fmla="*/ 418 w 762"/>
                <a:gd name="T11" fmla="*/ 432 h 1160"/>
                <a:gd name="T12" fmla="*/ 278 w 762"/>
                <a:gd name="T13" fmla="*/ 378 h 1160"/>
                <a:gd name="T14" fmla="*/ 397 w 762"/>
                <a:gd name="T15" fmla="*/ 434 h 1160"/>
                <a:gd name="T16" fmla="*/ 360 w 762"/>
                <a:gd name="T17" fmla="*/ 514 h 1160"/>
                <a:gd name="T18" fmla="*/ 277 w 762"/>
                <a:gd name="T19" fmla="*/ 487 h 1160"/>
                <a:gd name="T20" fmla="*/ 402 w 762"/>
                <a:gd name="T21" fmla="*/ 660 h 1160"/>
                <a:gd name="T22" fmla="*/ 250 w 762"/>
                <a:gd name="T23" fmla="*/ 571 h 1160"/>
                <a:gd name="T24" fmla="*/ 243 w 762"/>
                <a:gd name="T25" fmla="*/ 578 h 1160"/>
                <a:gd name="T26" fmla="*/ 398 w 762"/>
                <a:gd name="T27" fmla="*/ 685 h 1160"/>
                <a:gd name="T28" fmla="*/ 295 w 762"/>
                <a:gd name="T29" fmla="*/ 693 h 1160"/>
                <a:gd name="T30" fmla="*/ 140 w 762"/>
                <a:gd name="T31" fmla="*/ 659 h 1160"/>
                <a:gd name="T32" fmla="*/ 293 w 762"/>
                <a:gd name="T33" fmla="*/ 714 h 1160"/>
                <a:gd name="T34" fmla="*/ 303 w 762"/>
                <a:gd name="T35" fmla="*/ 819 h 1160"/>
                <a:gd name="T36" fmla="*/ 161 w 762"/>
                <a:gd name="T37" fmla="*/ 755 h 1160"/>
                <a:gd name="T38" fmla="*/ 325 w 762"/>
                <a:gd name="T39" fmla="*/ 855 h 1160"/>
                <a:gd name="T40" fmla="*/ 269 w 762"/>
                <a:gd name="T41" fmla="*/ 889 h 1160"/>
                <a:gd name="T42" fmla="*/ 179 w 762"/>
                <a:gd name="T43" fmla="*/ 852 h 1160"/>
                <a:gd name="T44" fmla="*/ 331 w 762"/>
                <a:gd name="T45" fmla="*/ 968 h 1160"/>
                <a:gd name="T46" fmla="*/ 261 w 762"/>
                <a:gd name="T47" fmla="*/ 1083 h 1160"/>
                <a:gd name="T48" fmla="*/ 86 w 762"/>
                <a:gd name="T49" fmla="*/ 868 h 1160"/>
                <a:gd name="T50" fmla="*/ 6 w 762"/>
                <a:gd name="T51" fmla="*/ 602 h 1160"/>
                <a:gd name="T52" fmla="*/ 183 w 762"/>
                <a:gd name="T53" fmla="*/ 341 h 1160"/>
                <a:gd name="T54" fmla="*/ 385 w 762"/>
                <a:gd name="T55" fmla="*/ 140 h 1160"/>
                <a:gd name="T56" fmla="*/ 463 w 762"/>
                <a:gd name="T57" fmla="*/ 45 h 1160"/>
                <a:gd name="T58" fmla="*/ 492 w 762"/>
                <a:gd name="T59" fmla="*/ 1 h 1160"/>
                <a:gd name="T60" fmla="*/ 522 w 762"/>
                <a:gd name="T61" fmla="*/ 111 h 1160"/>
                <a:gd name="T62" fmla="*/ 662 w 762"/>
                <a:gd name="T63" fmla="*/ 395 h 1160"/>
                <a:gd name="T64" fmla="*/ 759 w 762"/>
                <a:gd name="T65" fmla="*/ 661 h 1160"/>
                <a:gd name="T66" fmla="*/ 693 w 762"/>
                <a:gd name="T67" fmla="*/ 883 h 1160"/>
                <a:gd name="T68" fmla="*/ 443 w 762"/>
                <a:gd name="T69" fmla="*/ 1038 h 1160"/>
                <a:gd name="T70" fmla="*/ 337 w 762"/>
                <a:gd name="T71" fmla="*/ 1092 h 1160"/>
                <a:gd name="T72" fmla="*/ 482 w 762"/>
                <a:gd name="T73" fmla="*/ 907 h 1160"/>
                <a:gd name="T74" fmla="*/ 505 w 762"/>
                <a:gd name="T75" fmla="*/ 895 h 1160"/>
                <a:gd name="T76" fmla="*/ 389 w 762"/>
                <a:gd name="T77" fmla="*/ 891 h 1160"/>
                <a:gd name="T78" fmla="*/ 566 w 762"/>
                <a:gd name="T79" fmla="*/ 816 h 1160"/>
                <a:gd name="T80" fmla="*/ 494 w 762"/>
                <a:gd name="T81" fmla="*/ 823 h 1160"/>
                <a:gd name="T82" fmla="*/ 479 w 762"/>
                <a:gd name="T83" fmla="*/ 747 h 1160"/>
                <a:gd name="T84" fmla="*/ 658 w 762"/>
                <a:gd name="T85" fmla="*/ 722 h 1160"/>
                <a:gd name="T86" fmla="*/ 497 w 762"/>
                <a:gd name="T87" fmla="*/ 720 h 1160"/>
                <a:gd name="T88" fmla="*/ 438 w 762"/>
                <a:gd name="T89" fmla="*/ 692 h 1160"/>
                <a:gd name="T90" fmla="*/ 621 w 762"/>
                <a:gd name="T91" fmla="*/ 636 h 1160"/>
                <a:gd name="T92" fmla="*/ 509 w 762"/>
                <a:gd name="T93" fmla="*/ 647 h 1160"/>
                <a:gd name="T94" fmla="*/ 487 w 762"/>
                <a:gd name="T95" fmla="*/ 566 h 1160"/>
                <a:gd name="T96" fmla="*/ 611 w 762"/>
                <a:gd name="T97" fmla="*/ 543 h 1160"/>
                <a:gd name="T98" fmla="*/ 432 w 762"/>
                <a:gd name="T99" fmla="*/ 578 h 1160"/>
                <a:gd name="T100" fmla="*/ 588 w 762"/>
                <a:gd name="T101" fmla="*/ 438 h 1160"/>
                <a:gd name="T102" fmla="*/ 505 w 762"/>
                <a:gd name="T103" fmla="*/ 444 h 1160"/>
                <a:gd name="T104" fmla="*/ 483 w 762"/>
                <a:gd name="T105" fmla="*/ 379 h 1160"/>
                <a:gd name="T106" fmla="*/ 554 w 762"/>
                <a:gd name="T107" fmla="*/ 361 h 1160"/>
                <a:gd name="T108" fmla="*/ 492 w 762"/>
                <a:gd name="T109" fmla="*/ 297 h 1160"/>
                <a:gd name="T110" fmla="*/ 532 w 762"/>
                <a:gd name="T111" fmla="*/ 284 h 1160"/>
                <a:gd name="T112" fmla="*/ 479 w 762"/>
                <a:gd name="T113" fmla="*/ 147 h 1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62" h="1160">
                  <a:moveTo>
                    <a:pt x="489" y="2"/>
                  </a:moveTo>
                  <a:lnTo>
                    <a:pt x="488" y="16"/>
                  </a:lnTo>
                  <a:lnTo>
                    <a:pt x="486" y="37"/>
                  </a:lnTo>
                  <a:lnTo>
                    <a:pt x="484" y="64"/>
                  </a:lnTo>
                  <a:lnTo>
                    <a:pt x="481" y="97"/>
                  </a:lnTo>
                  <a:lnTo>
                    <a:pt x="476" y="136"/>
                  </a:lnTo>
                  <a:lnTo>
                    <a:pt x="472" y="180"/>
                  </a:lnTo>
                  <a:lnTo>
                    <a:pt x="467" y="229"/>
                  </a:lnTo>
                  <a:lnTo>
                    <a:pt x="460" y="282"/>
                  </a:lnTo>
                  <a:lnTo>
                    <a:pt x="453" y="278"/>
                  </a:lnTo>
                  <a:lnTo>
                    <a:pt x="444" y="271"/>
                  </a:lnTo>
                  <a:lnTo>
                    <a:pt x="431" y="263"/>
                  </a:lnTo>
                  <a:lnTo>
                    <a:pt x="413" y="255"/>
                  </a:lnTo>
                  <a:lnTo>
                    <a:pt x="393" y="247"/>
                  </a:lnTo>
                  <a:lnTo>
                    <a:pt x="369" y="239"/>
                  </a:lnTo>
                  <a:lnTo>
                    <a:pt x="372" y="241"/>
                  </a:lnTo>
                  <a:lnTo>
                    <a:pt x="378" y="244"/>
                  </a:lnTo>
                  <a:lnTo>
                    <a:pt x="390" y="248"/>
                  </a:lnTo>
                  <a:lnTo>
                    <a:pt x="403" y="255"/>
                  </a:lnTo>
                  <a:lnTo>
                    <a:pt x="419" y="262"/>
                  </a:lnTo>
                  <a:lnTo>
                    <a:pt x="433" y="271"/>
                  </a:lnTo>
                  <a:lnTo>
                    <a:pt x="447" y="281"/>
                  </a:lnTo>
                  <a:lnTo>
                    <a:pt x="459" y="289"/>
                  </a:lnTo>
                  <a:lnTo>
                    <a:pt x="449" y="360"/>
                  </a:lnTo>
                  <a:lnTo>
                    <a:pt x="424" y="345"/>
                  </a:lnTo>
                  <a:lnTo>
                    <a:pt x="399" y="332"/>
                  </a:lnTo>
                  <a:lnTo>
                    <a:pt x="376" y="323"/>
                  </a:lnTo>
                  <a:lnTo>
                    <a:pt x="357" y="318"/>
                  </a:lnTo>
                  <a:lnTo>
                    <a:pt x="341" y="313"/>
                  </a:lnTo>
                  <a:lnTo>
                    <a:pt x="331" y="312"/>
                  </a:lnTo>
                  <a:lnTo>
                    <a:pt x="327" y="311"/>
                  </a:lnTo>
                  <a:lnTo>
                    <a:pt x="348" y="318"/>
                  </a:lnTo>
                  <a:lnTo>
                    <a:pt x="369" y="325"/>
                  </a:lnTo>
                  <a:lnTo>
                    <a:pt x="388" y="334"/>
                  </a:lnTo>
                  <a:lnTo>
                    <a:pt x="406" y="343"/>
                  </a:lnTo>
                  <a:lnTo>
                    <a:pt x="421" y="350"/>
                  </a:lnTo>
                  <a:lnTo>
                    <a:pt x="433" y="358"/>
                  </a:lnTo>
                  <a:lnTo>
                    <a:pt x="443" y="363"/>
                  </a:lnTo>
                  <a:lnTo>
                    <a:pt x="448" y="368"/>
                  </a:lnTo>
                  <a:lnTo>
                    <a:pt x="437" y="448"/>
                  </a:lnTo>
                  <a:lnTo>
                    <a:pt x="428" y="441"/>
                  </a:lnTo>
                  <a:lnTo>
                    <a:pt x="418" y="432"/>
                  </a:lnTo>
                  <a:lnTo>
                    <a:pt x="402" y="422"/>
                  </a:lnTo>
                  <a:lnTo>
                    <a:pt x="385" y="411"/>
                  </a:lnTo>
                  <a:lnTo>
                    <a:pt x="362" y="400"/>
                  </a:lnTo>
                  <a:lnTo>
                    <a:pt x="337" y="391"/>
                  </a:lnTo>
                  <a:lnTo>
                    <a:pt x="308" y="383"/>
                  </a:lnTo>
                  <a:lnTo>
                    <a:pt x="275" y="376"/>
                  </a:lnTo>
                  <a:lnTo>
                    <a:pt x="278" y="378"/>
                  </a:lnTo>
                  <a:lnTo>
                    <a:pt x="286" y="381"/>
                  </a:lnTo>
                  <a:lnTo>
                    <a:pt x="299" y="385"/>
                  </a:lnTo>
                  <a:lnTo>
                    <a:pt x="315" y="391"/>
                  </a:lnTo>
                  <a:lnTo>
                    <a:pt x="335" y="399"/>
                  </a:lnTo>
                  <a:lnTo>
                    <a:pt x="355" y="409"/>
                  </a:lnTo>
                  <a:lnTo>
                    <a:pt x="376" y="420"/>
                  </a:lnTo>
                  <a:lnTo>
                    <a:pt x="397" y="434"/>
                  </a:lnTo>
                  <a:lnTo>
                    <a:pt x="417" y="449"/>
                  </a:lnTo>
                  <a:lnTo>
                    <a:pt x="434" y="466"/>
                  </a:lnTo>
                  <a:lnTo>
                    <a:pt x="420" y="558"/>
                  </a:lnTo>
                  <a:lnTo>
                    <a:pt x="410" y="549"/>
                  </a:lnTo>
                  <a:lnTo>
                    <a:pt x="397" y="539"/>
                  </a:lnTo>
                  <a:lnTo>
                    <a:pt x="380" y="525"/>
                  </a:lnTo>
                  <a:lnTo>
                    <a:pt x="360" y="514"/>
                  </a:lnTo>
                  <a:lnTo>
                    <a:pt x="336" y="502"/>
                  </a:lnTo>
                  <a:lnTo>
                    <a:pt x="310" y="491"/>
                  </a:lnTo>
                  <a:lnTo>
                    <a:pt x="282" y="484"/>
                  </a:lnTo>
                  <a:lnTo>
                    <a:pt x="250" y="480"/>
                  </a:lnTo>
                  <a:lnTo>
                    <a:pt x="253" y="481"/>
                  </a:lnTo>
                  <a:lnTo>
                    <a:pt x="263" y="483"/>
                  </a:lnTo>
                  <a:lnTo>
                    <a:pt x="277" y="487"/>
                  </a:lnTo>
                  <a:lnTo>
                    <a:pt x="296" y="494"/>
                  </a:lnTo>
                  <a:lnTo>
                    <a:pt x="318" y="503"/>
                  </a:lnTo>
                  <a:lnTo>
                    <a:pt x="341" y="516"/>
                  </a:lnTo>
                  <a:lnTo>
                    <a:pt x="366" y="533"/>
                  </a:lnTo>
                  <a:lnTo>
                    <a:pt x="392" y="554"/>
                  </a:lnTo>
                  <a:lnTo>
                    <a:pt x="417" y="579"/>
                  </a:lnTo>
                  <a:lnTo>
                    <a:pt x="402" y="660"/>
                  </a:lnTo>
                  <a:lnTo>
                    <a:pt x="392" y="652"/>
                  </a:lnTo>
                  <a:lnTo>
                    <a:pt x="376" y="640"/>
                  </a:lnTo>
                  <a:lnTo>
                    <a:pt x="358" y="627"/>
                  </a:lnTo>
                  <a:lnTo>
                    <a:pt x="335" y="612"/>
                  </a:lnTo>
                  <a:lnTo>
                    <a:pt x="310" y="597"/>
                  </a:lnTo>
                  <a:lnTo>
                    <a:pt x="281" y="584"/>
                  </a:lnTo>
                  <a:lnTo>
                    <a:pt x="250" y="571"/>
                  </a:lnTo>
                  <a:lnTo>
                    <a:pt x="216" y="561"/>
                  </a:lnTo>
                  <a:lnTo>
                    <a:pt x="182" y="555"/>
                  </a:lnTo>
                  <a:lnTo>
                    <a:pt x="184" y="555"/>
                  </a:lnTo>
                  <a:lnTo>
                    <a:pt x="192" y="558"/>
                  </a:lnTo>
                  <a:lnTo>
                    <a:pt x="206" y="562"/>
                  </a:lnTo>
                  <a:lnTo>
                    <a:pt x="223" y="569"/>
                  </a:lnTo>
                  <a:lnTo>
                    <a:pt x="243" y="578"/>
                  </a:lnTo>
                  <a:lnTo>
                    <a:pt x="264" y="587"/>
                  </a:lnTo>
                  <a:lnTo>
                    <a:pt x="288" y="599"/>
                  </a:lnTo>
                  <a:lnTo>
                    <a:pt x="312" y="614"/>
                  </a:lnTo>
                  <a:lnTo>
                    <a:pt x="336" y="629"/>
                  </a:lnTo>
                  <a:lnTo>
                    <a:pt x="359" y="646"/>
                  </a:lnTo>
                  <a:lnTo>
                    <a:pt x="380" y="665"/>
                  </a:lnTo>
                  <a:lnTo>
                    <a:pt x="398" y="685"/>
                  </a:lnTo>
                  <a:lnTo>
                    <a:pt x="384" y="757"/>
                  </a:lnTo>
                  <a:lnTo>
                    <a:pt x="377" y="750"/>
                  </a:lnTo>
                  <a:lnTo>
                    <a:pt x="366" y="741"/>
                  </a:lnTo>
                  <a:lnTo>
                    <a:pt x="353" y="729"/>
                  </a:lnTo>
                  <a:lnTo>
                    <a:pt x="337" y="717"/>
                  </a:lnTo>
                  <a:lnTo>
                    <a:pt x="318" y="705"/>
                  </a:lnTo>
                  <a:lnTo>
                    <a:pt x="295" y="693"/>
                  </a:lnTo>
                  <a:lnTo>
                    <a:pt x="269" y="682"/>
                  </a:lnTo>
                  <a:lnTo>
                    <a:pt x="239" y="672"/>
                  </a:lnTo>
                  <a:lnTo>
                    <a:pt x="207" y="665"/>
                  </a:lnTo>
                  <a:lnTo>
                    <a:pt x="170" y="659"/>
                  </a:lnTo>
                  <a:lnTo>
                    <a:pt x="128" y="657"/>
                  </a:lnTo>
                  <a:lnTo>
                    <a:pt x="132" y="658"/>
                  </a:lnTo>
                  <a:lnTo>
                    <a:pt x="140" y="659"/>
                  </a:lnTo>
                  <a:lnTo>
                    <a:pt x="154" y="663"/>
                  </a:lnTo>
                  <a:lnTo>
                    <a:pt x="172" y="667"/>
                  </a:lnTo>
                  <a:lnTo>
                    <a:pt x="194" y="673"/>
                  </a:lnTo>
                  <a:lnTo>
                    <a:pt x="216" y="680"/>
                  </a:lnTo>
                  <a:lnTo>
                    <a:pt x="241" y="690"/>
                  </a:lnTo>
                  <a:lnTo>
                    <a:pt x="268" y="701"/>
                  </a:lnTo>
                  <a:lnTo>
                    <a:pt x="293" y="714"/>
                  </a:lnTo>
                  <a:lnTo>
                    <a:pt x="318" y="730"/>
                  </a:lnTo>
                  <a:lnTo>
                    <a:pt x="340" y="747"/>
                  </a:lnTo>
                  <a:lnTo>
                    <a:pt x="361" y="767"/>
                  </a:lnTo>
                  <a:lnTo>
                    <a:pt x="377" y="789"/>
                  </a:lnTo>
                  <a:lnTo>
                    <a:pt x="361" y="869"/>
                  </a:lnTo>
                  <a:lnTo>
                    <a:pt x="333" y="842"/>
                  </a:lnTo>
                  <a:lnTo>
                    <a:pt x="303" y="819"/>
                  </a:lnTo>
                  <a:lnTo>
                    <a:pt x="275" y="800"/>
                  </a:lnTo>
                  <a:lnTo>
                    <a:pt x="248" y="785"/>
                  </a:lnTo>
                  <a:lnTo>
                    <a:pt x="224" y="773"/>
                  </a:lnTo>
                  <a:lnTo>
                    <a:pt x="202" y="766"/>
                  </a:lnTo>
                  <a:lnTo>
                    <a:pt x="184" y="760"/>
                  </a:lnTo>
                  <a:lnTo>
                    <a:pt x="170" y="756"/>
                  </a:lnTo>
                  <a:lnTo>
                    <a:pt x="161" y="755"/>
                  </a:lnTo>
                  <a:lnTo>
                    <a:pt x="158" y="754"/>
                  </a:lnTo>
                  <a:lnTo>
                    <a:pt x="196" y="768"/>
                  </a:lnTo>
                  <a:lnTo>
                    <a:pt x="229" y="784"/>
                  </a:lnTo>
                  <a:lnTo>
                    <a:pt x="260" y="803"/>
                  </a:lnTo>
                  <a:lnTo>
                    <a:pt x="285" y="820"/>
                  </a:lnTo>
                  <a:lnTo>
                    <a:pt x="307" y="839"/>
                  </a:lnTo>
                  <a:lnTo>
                    <a:pt x="325" y="855"/>
                  </a:lnTo>
                  <a:lnTo>
                    <a:pt x="339" y="870"/>
                  </a:lnTo>
                  <a:lnTo>
                    <a:pt x="349" y="883"/>
                  </a:lnTo>
                  <a:lnTo>
                    <a:pt x="357" y="893"/>
                  </a:lnTo>
                  <a:lnTo>
                    <a:pt x="340" y="964"/>
                  </a:lnTo>
                  <a:lnTo>
                    <a:pt x="315" y="932"/>
                  </a:lnTo>
                  <a:lnTo>
                    <a:pt x="291" y="908"/>
                  </a:lnTo>
                  <a:lnTo>
                    <a:pt x="269" y="889"/>
                  </a:lnTo>
                  <a:lnTo>
                    <a:pt x="248" y="875"/>
                  </a:lnTo>
                  <a:lnTo>
                    <a:pt x="228" y="865"/>
                  </a:lnTo>
                  <a:lnTo>
                    <a:pt x="212" y="858"/>
                  </a:lnTo>
                  <a:lnTo>
                    <a:pt x="199" y="854"/>
                  </a:lnTo>
                  <a:lnTo>
                    <a:pt x="188" y="852"/>
                  </a:lnTo>
                  <a:lnTo>
                    <a:pt x="182" y="852"/>
                  </a:lnTo>
                  <a:lnTo>
                    <a:pt x="179" y="852"/>
                  </a:lnTo>
                  <a:lnTo>
                    <a:pt x="212" y="865"/>
                  </a:lnTo>
                  <a:lnTo>
                    <a:pt x="241" y="881"/>
                  </a:lnTo>
                  <a:lnTo>
                    <a:pt x="266" y="900"/>
                  </a:lnTo>
                  <a:lnTo>
                    <a:pt x="287" y="918"/>
                  </a:lnTo>
                  <a:lnTo>
                    <a:pt x="306" y="937"/>
                  </a:lnTo>
                  <a:lnTo>
                    <a:pt x="320" y="954"/>
                  </a:lnTo>
                  <a:lnTo>
                    <a:pt x="331" y="968"/>
                  </a:lnTo>
                  <a:lnTo>
                    <a:pt x="337" y="979"/>
                  </a:lnTo>
                  <a:lnTo>
                    <a:pt x="315" y="1069"/>
                  </a:lnTo>
                  <a:lnTo>
                    <a:pt x="293" y="1160"/>
                  </a:lnTo>
                  <a:lnTo>
                    <a:pt x="288" y="1143"/>
                  </a:lnTo>
                  <a:lnTo>
                    <a:pt x="282" y="1126"/>
                  </a:lnTo>
                  <a:lnTo>
                    <a:pt x="272" y="1105"/>
                  </a:lnTo>
                  <a:lnTo>
                    <a:pt x="261" y="1083"/>
                  </a:lnTo>
                  <a:lnTo>
                    <a:pt x="247" y="1059"/>
                  </a:lnTo>
                  <a:lnTo>
                    <a:pt x="229" y="1033"/>
                  </a:lnTo>
                  <a:lnTo>
                    <a:pt x="209" y="1005"/>
                  </a:lnTo>
                  <a:lnTo>
                    <a:pt x="184" y="975"/>
                  </a:lnTo>
                  <a:lnTo>
                    <a:pt x="155" y="942"/>
                  </a:lnTo>
                  <a:lnTo>
                    <a:pt x="123" y="906"/>
                  </a:lnTo>
                  <a:lnTo>
                    <a:pt x="86" y="868"/>
                  </a:lnTo>
                  <a:lnTo>
                    <a:pt x="55" y="833"/>
                  </a:lnTo>
                  <a:lnTo>
                    <a:pt x="33" y="796"/>
                  </a:lnTo>
                  <a:lnTo>
                    <a:pt x="15" y="758"/>
                  </a:lnTo>
                  <a:lnTo>
                    <a:pt x="4" y="719"/>
                  </a:lnTo>
                  <a:lnTo>
                    <a:pt x="0" y="680"/>
                  </a:lnTo>
                  <a:lnTo>
                    <a:pt x="0" y="641"/>
                  </a:lnTo>
                  <a:lnTo>
                    <a:pt x="6" y="602"/>
                  </a:lnTo>
                  <a:lnTo>
                    <a:pt x="17" y="562"/>
                  </a:lnTo>
                  <a:lnTo>
                    <a:pt x="33" y="523"/>
                  </a:lnTo>
                  <a:lnTo>
                    <a:pt x="52" y="486"/>
                  </a:lnTo>
                  <a:lnTo>
                    <a:pt x="77" y="449"/>
                  </a:lnTo>
                  <a:lnTo>
                    <a:pt x="105" y="415"/>
                  </a:lnTo>
                  <a:lnTo>
                    <a:pt x="138" y="382"/>
                  </a:lnTo>
                  <a:lnTo>
                    <a:pt x="183" y="341"/>
                  </a:lnTo>
                  <a:lnTo>
                    <a:pt x="222" y="303"/>
                  </a:lnTo>
                  <a:lnTo>
                    <a:pt x="258" y="269"/>
                  </a:lnTo>
                  <a:lnTo>
                    <a:pt x="290" y="237"/>
                  </a:lnTo>
                  <a:lnTo>
                    <a:pt x="319" y="209"/>
                  </a:lnTo>
                  <a:lnTo>
                    <a:pt x="344" y="184"/>
                  </a:lnTo>
                  <a:lnTo>
                    <a:pt x="366" y="161"/>
                  </a:lnTo>
                  <a:lnTo>
                    <a:pt x="385" y="140"/>
                  </a:lnTo>
                  <a:lnTo>
                    <a:pt x="402" y="122"/>
                  </a:lnTo>
                  <a:lnTo>
                    <a:pt x="417" y="106"/>
                  </a:lnTo>
                  <a:lnTo>
                    <a:pt x="428" y="90"/>
                  </a:lnTo>
                  <a:lnTo>
                    <a:pt x="439" y="77"/>
                  </a:lnTo>
                  <a:lnTo>
                    <a:pt x="448" y="65"/>
                  </a:lnTo>
                  <a:lnTo>
                    <a:pt x="457" y="55"/>
                  </a:lnTo>
                  <a:lnTo>
                    <a:pt x="463" y="45"/>
                  </a:lnTo>
                  <a:lnTo>
                    <a:pt x="469" y="36"/>
                  </a:lnTo>
                  <a:lnTo>
                    <a:pt x="474" y="27"/>
                  </a:lnTo>
                  <a:lnTo>
                    <a:pt x="480" y="19"/>
                  </a:lnTo>
                  <a:lnTo>
                    <a:pt x="484" y="10"/>
                  </a:lnTo>
                  <a:lnTo>
                    <a:pt x="489" y="2"/>
                  </a:lnTo>
                  <a:close/>
                  <a:moveTo>
                    <a:pt x="490" y="0"/>
                  </a:moveTo>
                  <a:lnTo>
                    <a:pt x="492" y="1"/>
                  </a:lnTo>
                  <a:lnTo>
                    <a:pt x="492" y="7"/>
                  </a:lnTo>
                  <a:lnTo>
                    <a:pt x="493" y="14"/>
                  </a:lnTo>
                  <a:lnTo>
                    <a:pt x="496" y="26"/>
                  </a:lnTo>
                  <a:lnTo>
                    <a:pt x="499" y="43"/>
                  </a:lnTo>
                  <a:lnTo>
                    <a:pt x="505" y="61"/>
                  </a:lnTo>
                  <a:lnTo>
                    <a:pt x="512" y="84"/>
                  </a:lnTo>
                  <a:lnTo>
                    <a:pt x="522" y="111"/>
                  </a:lnTo>
                  <a:lnTo>
                    <a:pt x="534" y="142"/>
                  </a:lnTo>
                  <a:lnTo>
                    <a:pt x="549" y="176"/>
                  </a:lnTo>
                  <a:lnTo>
                    <a:pt x="567" y="216"/>
                  </a:lnTo>
                  <a:lnTo>
                    <a:pt x="587" y="258"/>
                  </a:lnTo>
                  <a:lnTo>
                    <a:pt x="612" y="305"/>
                  </a:lnTo>
                  <a:lnTo>
                    <a:pt x="641" y="356"/>
                  </a:lnTo>
                  <a:lnTo>
                    <a:pt x="662" y="395"/>
                  </a:lnTo>
                  <a:lnTo>
                    <a:pt x="682" y="433"/>
                  </a:lnTo>
                  <a:lnTo>
                    <a:pt x="700" y="472"/>
                  </a:lnTo>
                  <a:lnTo>
                    <a:pt x="718" y="510"/>
                  </a:lnTo>
                  <a:lnTo>
                    <a:pt x="732" y="549"/>
                  </a:lnTo>
                  <a:lnTo>
                    <a:pt x="744" y="586"/>
                  </a:lnTo>
                  <a:lnTo>
                    <a:pt x="754" y="624"/>
                  </a:lnTo>
                  <a:lnTo>
                    <a:pt x="759" y="661"/>
                  </a:lnTo>
                  <a:lnTo>
                    <a:pt x="762" y="697"/>
                  </a:lnTo>
                  <a:lnTo>
                    <a:pt x="761" y="731"/>
                  </a:lnTo>
                  <a:lnTo>
                    <a:pt x="757" y="765"/>
                  </a:lnTo>
                  <a:lnTo>
                    <a:pt x="748" y="797"/>
                  </a:lnTo>
                  <a:lnTo>
                    <a:pt x="734" y="828"/>
                  </a:lnTo>
                  <a:lnTo>
                    <a:pt x="716" y="856"/>
                  </a:lnTo>
                  <a:lnTo>
                    <a:pt x="693" y="883"/>
                  </a:lnTo>
                  <a:lnTo>
                    <a:pt x="663" y="908"/>
                  </a:lnTo>
                  <a:lnTo>
                    <a:pt x="629" y="931"/>
                  </a:lnTo>
                  <a:lnTo>
                    <a:pt x="584" y="956"/>
                  </a:lnTo>
                  <a:lnTo>
                    <a:pt x="543" y="979"/>
                  </a:lnTo>
                  <a:lnTo>
                    <a:pt x="506" y="1000"/>
                  </a:lnTo>
                  <a:lnTo>
                    <a:pt x="473" y="1019"/>
                  </a:lnTo>
                  <a:lnTo>
                    <a:pt x="443" y="1038"/>
                  </a:lnTo>
                  <a:lnTo>
                    <a:pt x="415" y="1055"/>
                  </a:lnTo>
                  <a:lnTo>
                    <a:pt x="392" y="1073"/>
                  </a:lnTo>
                  <a:lnTo>
                    <a:pt x="371" y="1090"/>
                  </a:lnTo>
                  <a:lnTo>
                    <a:pt x="352" y="1109"/>
                  </a:lnTo>
                  <a:lnTo>
                    <a:pt x="335" y="1129"/>
                  </a:lnTo>
                  <a:lnTo>
                    <a:pt x="321" y="1152"/>
                  </a:lnTo>
                  <a:lnTo>
                    <a:pt x="337" y="1092"/>
                  </a:lnTo>
                  <a:lnTo>
                    <a:pt x="353" y="1029"/>
                  </a:lnTo>
                  <a:lnTo>
                    <a:pt x="368" y="963"/>
                  </a:lnTo>
                  <a:lnTo>
                    <a:pt x="382" y="953"/>
                  </a:lnTo>
                  <a:lnTo>
                    <a:pt x="400" y="942"/>
                  </a:lnTo>
                  <a:lnTo>
                    <a:pt x="423" y="929"/>
                  </a:lnTo>
                  <a:lnTo>
                    <a:pt x="451" y="918"/>
                  </a:lnTo>
                  <a:lnTo>
                    <a:pt x="482" y="907"/>
                  </a:lnTo>
                  <a:lnTo>
                    <a:pt x="517" y="901"/>
                  </a:lnTo>
                  <a:lnTo>
                    <a:pt x="554" y="899"/>
                  </a:lnTo>
                  <a:lnTo>
                    <a:pt x="551" y="897"/>
                  </a:lnTo>
                  <a:lnTo>
                    <a:pt x="545" y="896"/>
                  </a:lnTo>
                  <a:lnTo>
                    <a:pt x="535" y="895"/>
                  </a:lnTo>
                  <a:lnTo>
                    <a:pt x="522" y="894"/>
                  </a:lnTo>
                  <a:lnTo>
                    <a:pt x="505" y="895"/>
                  </a:lnTo>
                  <a:lnTo>
                    <a:pt x="484" y="897"/>
                  </a:lnTo>
                  <a:lnTo>
                    <a:pt x="460" y="904"/>
                  </a:lnTo>
                  <a:lnTo>
                    <a:pt x="434" y="914"/>
                  </a:lnTo>
                  <a:lnTo>
                    <a:pt x="403" y="928"/>
                  </a:lnTo>
                  <a:lnTo>
                    <a:pt x="371" y="946"/>
                  </a:lnTo>
                  <a:lnTo>
                    <a:pt x="381" y="899"/>
                  </a:lnTo>
                  <a:lnTo>
                    <a:pt x="389" y="891"/>
                  </a:lnTo>
                  <a:lnTo>
                    <a:pt x="403" y="881"/>
                  </a:lnTo>
                  <a:lnTo>
                    <a:pt x="421" y="870"/>
                  </a:lnTo>
                  <a:lnTo>
                    <a:pt x="442" y="857"/>
                  </a:lnTo>
                  <a:lnTo>
                    <a:pt x="467" y="845"/>
                  </a:lnTo>
                  <a:lnTo>
                    <a:pt x="496" y="833"/>
                  </a:lnTo>
                  <a:lnTo>
                    <a:pt x="529" y="823"/>
                  </a:lnTo>
                  <a:lnTo>
                    <a:pt x="566" y="816"/>
                  </a:lnTo>
                  <a:lnTo>
                    <a:pt x="606" y="810"/>
                  </a:lnTo>
                  <a:lnTo>
                    <a:pt x="602" y="810"/>
                  </a:lnTo>
                  <a:lnTo>
                    <a:pt x="592" y="809"/>
                  </a:lnTo>
                  <a:lnTo>
                    <a:pt x="574" y="810"/>
                  </a:lnTo>
                  <a:lnTo>
                    <a:pt x="552" y="813"/>
                  </a:lnTo>
                  <a:lnTo>
                    <a:pt x="525" y="817"/>
                  </a:lnTo>
                  <a:lnTo>
                    <a:pt x="494" y="823"/>
                  </a:lnTo>
                  <a:lnTo>
                    <a:pt x="460" y="835"/>
                  </a:lnTo>
                  <a:lnTo>
                    <a:pt x="424" y="851"/>
                  </a:lnTo>
                  <a:lnTo>
                    <a:pt x="386" y="872"/>
                  </a:lnTo>
                  <a:lnTo>
                    <a:pt x="399" y="794"/>
                  </a:lnTo>
                  <a:lnTo>
                    <a:pt x="423" y="775"/>
                  </a:lnTo>
                  <a:lnTo>
                    <a:pt x="450" y="759"/>
                  </a:lnTo>
                  <a:lnTo>
                    <a:pt x="479" y="747"/>
                  </a:lnTo>
                  <a:lnTo>
                    <a:pt x="509" y="738"/>
                  </a:lnTo>
                  <a:lnTo>
                    <a:pt x="539" y="731"/>
                  </a:lnTo>
                  <a:lnTo>
                    <a:pt x="569" y="727"/>
                  </a:lnTo>
                  <a:lnTo>
                    <a:pt x="596" y="724"/>
                  </a:lnTo>
                  <a:lnTo>
                    <a:pt x="621" y="723"/>
                  </a:lnTo>
                  <a:lnTo>
                    <a:pt x="643" y="722"/>
                  </a:lnTo>
                  <a:lnTo>
                    <a:pt x="658" y="722"/>
                  </a:lnTo>
                  <a:lnTo>
                    <a:pt x="669" y="723"/>
                  </a:lnTo>
                  <a:lnTo>
                    <a:pt x="673" y="723"/>
                  </a:lnTo>
                  <a:lnTo>
                    <a:pt x="631" y="716"/>
                  </a:lnTo>
                  <a:lnTo>
                    <a:pt x="593" y="713"/>
                  </a:lnTo>
                  <a:lnTo>
                    <a:pt x="557" y="713"/>
                  </a:lnTo>
                  <a:lnTo>
                    <a:pt x="525" y="716"/>
                  </a:lnTo>
                  <a:lnTo>
                    <a:pt x="497" y="720"/>
                  </a:lnTo>
                  <a:lnTo>
                    <a:pt x="471" y="728"/>
                  </a:lnTo>
                  <a:lnTo>
                    <a:pt x="449" y="735"/>
                  </a:lnTo>
                  <a:lnTo>
                    <a:pt x="431" y="744"/>
                  </a:lnTo>
                  <a:lnTo>
                    <a:pt x="417" y="752"/>
                  </a:lnTo>
                  <a:lnTo>
                    <a:pt x="406" y="758"/>
                  </a:lnTo>
                  <a:lnTo>
                    <a:pt x="413" y="708"/>
                  </a:lnTo>
                  <a:lnTo>
                    <a:pt x="438" y="692"/>
                  </a:lnTo>
                  <a:lnTo>
                    <a:pt x="465" y="678"/>
                  </a:lnTo>
                  <a:lnTo>
                    <a:pt x="494" y="666"/>
                  </a:lnTo>
                  <a:lnTo>
                    <a:pt x="522" y="656"/>
                  </a:lnTo>
                  <a:lnTo>
                    <a:pt x="550" y="649"/>
                  </a:lnTo>
                  <a:lnTo>
                    <a:pt x="577" y="643"/>
                  </a:lnTo>
                  <a:lnTo>
                    <a:pt x="601" y="639"/>
                  </a:lnTo>
                  <a:lnTo>
                    <a:pt x="621" y="636"/>
                  </a:lnTo>
                  <a:lnTo>
                    <a:pt x="637" y="634"/>
                  </a:lnTo>
                  <a:lnTo>
                    <a:pt x="647" y="633"/>
                  </a:lnTo>
                  <a:lnTo>
                    <a:pt x="650" y="633"/>
                  </a:lnTo>
                  <a:lnTo>
                    <a:pt x="612" y="632"/>
                  </a:lnTo>
                  <a:lnTo>
                    <a:pt x="575" y="634"/>
                  </a:lnTo>
                  <a:lnTo>
                    <a:pt x="541" y="640"/>
                  </a:lnTo>
                  <a:lnTo>
                    <a:pt x="509" y="647"/>
                  </a:lnTo>
                  <a:lnTo>
                    <a:pt x="480" y="656"/>
                  </a:lnTo>
                  <a:lnTo>
                    <a:pt x="455" y="666"/>
                  </a:lnTo>
                  <a:lnTo>
                    <a:pt x="433" y="674"/>
                  </a:lnTo>
                  <a:lnTo>
                    <a:pt x="418" y="682"/>
                  </a:lnTo>
                  <a:lnTo>
                    <a:pt x="428" y="598"/>
                  </a:lnTo>
                  <a:lnTo>
                    <a:pt x="459" y="580"/>
                  </a:lnTo>
                  <a:lnTo>
                    <a:pt x="487" y="566"/>
                  </a:lnTo>
                  <a:lnTo>
                    <a:pt x="515" y="556"/>
                  </a:lnTo>
                  <a:lnTo>
                    <a:pt x="542" y="548"/>
                  </a:lnTo>
                  <a:lnTo>
                    <a:pt x="564" y="545"/>
                  </a:lnTo>
                  <a:lnTo>
                    <a:pt x="584" y="543"/>
                  </a:lnTo>
                  <a:lnTo>
                    <a:pt x="598" y="542"/>
                  </a:lnTo>
                  <a:lnTo>
                    <a:pt x="608" y="542"/>
                  </a:lnTo>
                  <a:lnTo>
                    <a:pt x="611" y="543"/>
                  </a:lnTo>
                  <a:lnTo>
                    <a:pt x="577" y="539"/>
                  </a:lnTo>
                  <a:lnTo>
                    <a:pt x="545" y="540"/>
                  </a:lnTo>
                  <a:lnTo>
                    <a:pt x="515" y="544"/>
                  </a:lnTo>
                  <a:lnTo>
                    <a:pt x="488" y="552"/>
                  </a:lnTo>
                  <a:lnTo>
                    <a:pt x="465" y="560"/>
                  </a:lnTo>
                  <a:lnTo>
                    <a:pt x="446" y="569"/>
                  </a:lnTo>
                  <a:lnTo>
                    <a:pt x="432" y="578"/>
                  </a:lnTo>
                  <a:lnTo>
                    <a:pt x="444" y="486"/>
                  </a:lnTo>
                  <a:lnTo>
                    <a:pt x="467" y="472"/>
                  </a:lnTo>
                  <a:lnTo>
                    <a:pt x="493" y="461"/>
                  </a:lnTo>
                  <a:lnTo>
                    <a:pt x="519" y="453"/>
                  </a:lnTo>
                  <a:lnTo>
                    <a:pt x="544" y="446"/>
                  </a:lnTo>
                  <a:lnTo>
                    <a:pt x="568" y="442"/>
                  </a:lnTo>
                  <a:lnTo>
                    <a:pt x="588" y="438"/>
                  </a:lnTo>
                  <a:lnTo>
                    <a:pt x="605" y="437"/>
                  </a:lnTo>
                  <a:lnTo>
                    <a:pt x="616" y="436"/>
                  </a:lnTo>
                  <a:lnTo>
                    <a:pt x="619" y="436"/>
                  </a:lnTo>
                  <a:lnTo>
                    <a:pt x="586" y="434"/>
                  </a:lnTo>
                  <a:lnTo>
                    <a:pt x="556" y="435"/>
                  </a:lnTo>
                  <a:lnTo>
                    <a:pt x="529" y="438"/>
                  </a:lnTo>
                  <a:lnTo>
                    <a:pt x="505" y="444"/>
                  </a:lnTo>
                  <a:lnTo>
                    <a:pt x="484" y="450"/>
                  </a:lnTo>
                  <a:lnTo>
                    <a:pt x="468" y="457"/>
                  </a:lnTo>
                  <a:lnTo>
                    <a:pt x="455" y="462"/>
                  </a:lnTo>
                  <a:lnTo>
                    <a:pt x="446" y="468"/>
                  </a:lnTo>
                  <a:lnTo>
                    <a:pt x="455" y="387"/>
                  </a:lnTo>
                  <a:lnTo>
                    <a:pt x="467" y="384"/>
                  </a:lnTo>
                  <a:lnTo>
                    <a:pt x="483" y="379"/>
                  </a:lnTo>
                  <a:lnTo>
                    <a:pt x="505" y="373"/>
                  </a:lnTo>
                  <a:lnTo>
                    <a:pt x="529" y="368"/>
                  </a:lnTo>
                  <a:lnTo>
                    <a:pt x="555" y="363"/>
                  </a:lnTo>
                  <a:lnTo>
                    <a:pt x="582" y="362"/>
                  </a:lnTo>
                  <a:lnTo>
                    <a:pt x="579" y="362"/>
                  </a:lnTo>
                  <a:lnTo>
                    <a:pt x="569" y="361"/>
                  </a:lnTo>
                  <a:lnTo>
                    <a:pt x="554" y="361"/>
                  </a:lnTo>
                  <a:lnTo>
                    <a:pt x="533" y="362"/>
                  </a:lnTo>
                  <a:lnTo>
                    <a:pt x="509" y="366"/>
                  </a:lnTo>
                  <a:lnTo>
                    <a:pt x="483" y="371"/>
                  </a:lnTo>
                  <a:lnTo>
                    <a:pt x="456" y="380"/>
                  </a:lnTo>
                  <a:lnTo>
                    <a:pt x="463" y="308"/>
                  </a:lnTo>
                  <a:lnTo>
                    <a:pt x="476" y="303"/>
                  </a:lnTo>
                  <a:lnTo>
                    <a:pt x="492" y="297"/>
                  </a:lnTo>
                  <a:lnTo>
                    <a:pt x="508" y="293"/>
                  </a:lnTo>
                  <a:lnTo>
                    <a:pt x="523" y="288"/>
                  </a:lnTo>
                  <a:lnTo>
                    <a:pt x="537" y="286"/>
                  </a:lnTo>
                  <a:lnTo>
                    <a:pt x="548" y="284"/>
                  </a:lnTo>
                  <a:lnTo>
                    <a:pt x="556" y="282"/>
                  </a:lnTo>
                  <a:lnTo>
                    <a:pt x="559" y="282"/>
                  </a:lnTo>
                  <a:lnTo>
                    <a:pt x="532" y="284"/>
                  </a:lnTo>
                  <a:lnTo>
                    <a:pt x="509" y="287"/>
                  </a:lnTo>
                  <a:lnTo>
                    <a:pt x="489" y="293"/>
                  </a:lnTo>
                  <a:lnTo>
                    <a:pt x="474" y="297"/>
                  </a:lnTo>
                  <a:lnTo>
                    <a:pt x="464" y="301"/>
                  </a:lnTo>
                  <a:lnTo>
                    <a:pt x="470" y="246"/>
                  </a:lnTo>
                  <a:lnTo>
                    <a:pt x="474" y="194"/>
                  </a:lnTo>
                  <a:lnTo>
                    <a:pt x="479" y="147"/>
                  </a:lnTo>
                  <a:lnTo>
                    <a:pt x="482" y="106"/>
                  </a:lnTo>
                  <a:lnTo>
                    <a:pt x="485" y="70"/>
                  </a:lnTo>
                  <a:lnTo>
                    <a:pt x="487" y="39"/>
                  </a:lnTo>
                  <a:lnTo>
                    <a:pt x="488" y="16"/>
                  </a:lnTo>
                  <a:lnTo>
                    <a:pt x="489" y="1"/>
                  </a:lnTo>
                  <a:lnTo>
                    <a:pt x="490" y="0"/>
                  </a:lnTo>
                  <a:close/>
                </a:path>
              </a:pathLst>
            </a:cu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17" tIns="45708" rIns="91417" bIns="45708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900" kern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  <p:sp>
          <p:nvSpPr>
            <p:cNvPr id="42" name="Freeform 42"/>
            <p:cNvSpPr>
              <a:spLocks noEditPoints="1"/>
            </p:cNvSpPr>
            <p:nvPr/>
          </p:nvSpPr>
          <p:spPr bwMode="auto">
            <a:xfrm>
              <a:off x="4319588" y="3300413"/>
              <a:ext cx="1228725" cy="808037"/>
            </a:xfrm>
            <a:custGeom>
              <a:avLst/>
              <a:gdLst>
                <a:gd name="T0" fmla="*/ 694 w 774"/>
                <a:gd name="T1" fmla="*/ 299 h 509"/>
                <a:gd name="T2" fmla="*/ 568 w 774"/>
                <a:gd name="T3" fmla="*/ 475 h 509"/>
                <a:gd name="T4" fmla="*/ 401 w 774"/>
                <a:gd name="T5" fmla="*/ 502 h 509"/>
                <a:gd name="T6" fmla="*/ 196 w 774"/>
                <a:gd name="T7" fmla="*/ 401 h 509"/>
                <a:gd name="T8" fmla="*/ 68 w 774"/>
                <a:gd name="T9" fmla="*/ 337 h 509"/>
                <a:gd name="T10" fmla="*/ 10 w 774"/>
                <a:gd name="T11" fmla="*/ 320 h 509"/>
                <a:gd name="T12" fmla="*/ 110 w 774"/>
                <a:gd name="T13" fmla="*/ 296 h 509"/>
                <a:gd name="T14" fmla="*/ 177 w 774"/>
                <a:gd name="T15" fmla="*/ 328 h 509"/>
                <a:gd name="T16" fmla="*/ 186 w 774"/>
                <a:gd name="T17" fmla="*/ 294 h 509"/>
                <a:gd name="T18" fmla="*/ 229 w 774"/>
                <a:gd name="T19" fmla="*/ 348 h 509"/>
                <a:gd name="T20" fmla="*/ 238 w 774"/>
                <a:gd name="T21" fmla="*/ 290 h 509"/>
                <a:gd name="T22" fmla="*/ 282 w 774"/>
                <a:gd name="T23" fmla="*/ 304 h 509"/>
                <a:gd name="T24" fmla="*/ 282 w 774"/>
                <a:gd name="T25" fmla="*/ 356 h 509"/>
                <a:gd name="T26" fmla="*/ 369 w 774"/>
                <a:gd name="T27" fmla="*/ 254 h 509"/>
                <a:gd name="T28" fmla="*/ 352 w 774"/>
                <a:gd name="T29" fmla="*/ 376 h 509"/>
                <a:gd name="T30" fmla="*/ 360 w 774"/>
                <a:gd name="T31" fmla="*/ 298 h 509"/>
                <a:gd name="T32" fmla="*/ 419 w 774"/>
                <a:gd name="T33" fmla="*/ 295 h 509"/>
                <a:gd name="T34" fmla="*/ 413 w 774"/>
                <a:gd name="T35" fmla="*/ 393 h 509"/>
                <a:gd name="T36" fmla="*/ 441 w 774"/>
                <a:gd name="T37" fmla="*/ 264 h 509"/>
                <a:gd name="T38" fmla="*/ 481 w 774"/>
                <a:gd name="T39" fmla="*/ 288 h 509"/>
                <a:gd name="T40" fmla="*/ 487 w 774"/>
                <a:gd name="T41" fmla="*/ 416 h 509"/>
                <a:gd name="T42" fmla="*/ 492 w 774"/>
                <a:gd name="T43" fmla="*/ 302 h 509"/>
                <a:gd name="T44" fmla="*/ 553 w 774"/>
                <a:gd name="T45" fmla="*/ 288 h 509"/>
                <a:gd name="T46" fmla="*/ 543 w 774"/>
                <a:gd name="T47" fmla="*/ 382 h 509"/>
                <a:gd name="T48" fmla="*/ 587 w 774"/>
                <a:gd name="T49" fmla="*/ 238 h 509"/>
                <a:gd name="T50" fmla="*/ 601 w 774"/>
                <a:gd name="T51" fmla="*/ 309 h 509"/>
                <a:gd name="T52" fmla="*/ 604 w 774"/>
                <a:gd name="T53" fmla="*/ 323 h 509"/>
                <a:gd name="T54" fmla="*/ 651 w 774"/>
                <a:gd name="T55" fmla="*/ 225 h 509"/>
                <a:gd name="T56" fmla="*/ 565 w 774"/>
                <a:gd name="T57" fmla="*/ 50 h 509"/>
                <a:gd name="T58" fmla="*/ 705 w 774"/>
                <a:gd name="T59" fmla="*/ 176 h 509"/>
                <a:gd name="T60" fmla="*/ 636 w 774"/>
                <a:gd name="T61" fmla="*/ 209 h 509"/>
                <a:gd name="T62" fmla="*/ 558 w 774"/>
                <a:gd name="T63" fmla="*/ 104 h 509"/>
                <a:gd name="T64" fmla="*/ 585 w 774"/>
                <a:gd name="T65" fmla="*/ 170 h 509"/>
                <a:gd name="T66" fmla="*/ 556 w 774"/>
                <a:gd name="T67" fmla="*/ 184 h 509"/>
                <a:gd name="T68" fmla="*/ 495 w 774"/>
                <a:gd name="T69" fmla="*/ 99 h 509"/>
                <a:gd name="T70" fmla="*/ 574 w 774"/>
                <a:gd name="T71" fmla="*/ 215 h 509"/>
                <a:gd name="T72" fmla="*/ 451 w 774"/>
                <a:gd name="T73" fmla="*/ 137 h 509"/>
                <a:gd name="T74" fmla="*/ 425 w 774"/>
                <a:gd name="T75" fmla="*/ 62 h 509"/>
                <a:gd name="T76" fmla="*/ 480 w 774"/>
                <a:gd name="T77" fmla="*/ 207 h 509"/>
                <a:gd name="T78" fmla="*/ 419 w 774"/>
                <a:gd name="T79" fmla="*/ 182 h 509"/>
                <a:gd name="T80" fmla="*/ 372 w 774"/>
                <a:gd name="T81" fmla="*/ 96 h 509"/>
                <a:gd name="T82" fmla="*/ 427 w 774"/>
                <a:gd name="T83" fmla="*/ 208 h 509"/>
                <a:gd name="T84" fmla="*/ 344 w 774"/>
                <a:gd name="T85" fmla="*/ 188 h 509"/>
                <a:gd name="T86" fmla="*/ 327 w 774"/>
                <a:gd name="T87" fmla="*/ 162 h 509"/>
                <a:gd name="T88" fmla="*/ 318 w 774"/>
                <a:gd name="T89" fmla="*/ 253 h 509"/>
                <a:gd name="T90" fmla="*/ 257 w 774"/>
                <a:gd name="T91" fmla="*/ 162 h 509"/>
                <a:gd name="T92" fmla="*/ 290 w 774"/>
                <a:gd name="T93" fmla="*/ 237 h 509"/>
                <a:gd name="T94" fmla="*/ 234 w 774"/>
                <a:gd name="T95" fmla="*/ 236 h 509"/>
                <a:gd name="T96" fmla="*/ 220 w 774"/>
                <a:gd name="T97" fmla="*/ 213 h 509"/>
                <a:gd name="T98" fmla="*/ 188 w 774"/>
                <a:gd name="T99" fmla="*/ 257 h 509"/>
                <a:gd name="T100" fmla="*/ 175 w 774"/>
                <a:gd name="T101" fmla="*/ 239 h 509"/>
                <a:gd name="T102" fmla="*/ 84 w 774"/>
                <a:gd name="T103" fmla="*/ 299 h 509"/>
                <a:gd name="T104" fmla="*/ 3 w 774"/>
                <a:gd name="T105" fmla="*/ 316 h 509"/>
                <a:gd name="T106" fmla="*/ 68 w 774"/>
                <a:gd name="T107" fmla="*/ 273 h 509"/>
                <a:gd name="T108" fmla="*/ 225 w 774"/>
                <a:gd name="T109" fmla="*/ 126 h 509"/>
                <a:gd name="T110" fmla="*/ 394 w 774"/>
                <a:gd name="T111" fmla="*/ 9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74" h="509">
                  <a:moveTo>
                    <a:pt x="774" y="219"/>
                  </a:moveTo>
                  <a:lnTo>
                    <a:pt x="761" y="227"/>
                  </a:lnTo>
                  <a:lnTo>
                    <a:pt x="747" y="239"/>
                  </a:lnTo>
                  <a:lnTo>
                    <a:pt x="730" y="255"/>
                  </a:lnTo>
                  <a:lnTo>
                    <a:pt x="713" y="275"/>
                  </a:lnTo>
                  <a:lnTo>
                    <a:pt x="694" y="299"/>
                  </a:lnTo>
                  <a:lnTo>
                    <a:pt x="674" y="329"/>
                  </a:lnTo>
                  <a:lnTo>
                    <a:pt x="653" y="364"/>
                  </a:lnTo>
                  <a:lnTo>
                    <a:pt x="630" y="406"/>
                  </a:lnTo>
                  <a:lnTo>
                    <a:pt x="612" y="434"/>
                  </a:lnTo>
                  <a:lnTo>
                    <a:pt x="591" y="457"/>
                  </a:lnTo>
                  <a:lnTo>
                    <a:pt x="568" y="475"/>
                  </a:lnTo>
                  <a:lnTo>
                    <a:pt x="543" y="490"/>
                  </a:lnTo>
                  <a:lnTo>
                    <a:pt x="516" y="500"/>
                  </a:lnTo>
                  <a:lnTo>
                    <a:pt x="489" y="507"/>
                  </a:lnTo>
                  <a:lnTo>
                    <a:pt x="461" y="509"/>
                  </a:lnTo>
                  <a:lnTo>
                    <a:pt x="430" y="508"/>
                  </a:lnTo>
                  <a:lnTo>
                    <a:pt x="401" y="502"/>
                  </a:lnTo>
                  <a:lnTo>
                    <a:pt x="370" y="494"/>
                  </a:lnTo>
                  <a:lnTo>
                    <a:pt x="341" y="482"/>
                  </a:lnTo>
                  <a:lnTo>
                    <a:pt x="312" y="466"/>
                  </a:lnTo>
                  <a:lnTo>
                    <a:pt x="268" y="441"/>
                  </a:lnTo>
                  <a:lnTo>
                    <a:pt x="230" y="420"/>
                  </a:lnTo>
                  <a:lnTo>
                    <a:pt x="196" y="401"/>
                  </a:lnTo>
                  <a:lnTo>
                    <a:pt x="167" y="386"/>
                  </a:lnTo>
                  <a:lnTo>
                    <a:pt x="141" y="372"/>
                  </a:lnTo>
                  <a:lnTo>
                    <a:pt x="118" y="361"/>
                  </a:lnTo>
                  <a:lnTo>
                    <a:pt x="98" y="351"/>
                  </a:lnTo>
                  <a:lnTo>
                    <a:pt x="82" y="344"/>
                  </a:lnTo>
                  <a:lnTo>
                    <a:pt x="68" y="337"/>
                  </a:lnTo>
                  <a:lnTo>
                    <a:pt x="55" y="333"/>
                  </a:lnTo>
                  <a:lnTo>
                    <a:pt x="44" y="328"/>
                  </a:lnTo>
                  <a:lnTo>
                    <a:pt x="35" y="326"/>
                  </a:lnTo>
                  <a:lnTo>
                    <a:pt x="27" y="323"/>
                  </a:lnTo>
                  <a:lnTo>
                    <a:pt x="18" y="321"/>
                  </a:lnTo>
                  <a:lnTo>
                    <a:pt x="10" y="320"/>
                  </a:lnTo>
                  <a:lnTo>
                    <a:pt x="3" y="317"/>
                  </a:lnTo>
                  <a:lnTo>
                    <a:pt x="14" y="315"/>
                  </a:lnTo>
                  <a:lnTo>
                    <a:pt x="30" y="311"/>
                  </a:lnTo>
                  <a:lnTo>
                    <a:pt x="52" y="307"/>
                  </a:lnTo>
                  <a:lnTo>
                    <a:pt x="79" y="301"/>
                  </a:lnTo>
                  <a:lnTo>
                    <a:pt x="110" y="296"/>
                  </a:lnTo>
                  <a:lnTo>
                    <a:pt x="146" y="289"/>
                  </a:lnTo>
                  <a:lnTo>
                    <a:pt x="185" y="282"/>
                  </a:lnTo>
                  <a:lnTo>
                    <a:pt x="184" y="288"/>
                  </a:lnTo>
                  <a:lnTo>
                    <a:pt x="181" y="298"/>
                  </a:lnTo>
                  <a:lnTo>
                    <a:pt x="179" y="312"/>
                  </a:lnTo>
                  <a:lnTo>
                    <a:pt x="177" y="328"/>
                  </a:lnTo>
                  <a:lnTo>
                    <a:pt x="176" y="348"/>
                  </a:lnTo>
                  <a:lnTo>
                    <a:pt x="177" y="345"/>
                  </a:lnTo>
                  <a:lnTo>
                    <a:pt x="178" y="336"/>
                  </a:lnTo>
                  <a:lnTo>
                    <a:pt x="180" y="323"/>
                  </a:lnTo>
                  <a:lnTo>
                    <a:pt x="182" y="309"/>
                  </a:lnTo>
                  <a:lnTo>
                    <a:pt x="186" y="294"/>
                  </a:lnTo>
                  <a:lnTo>
                    <a:pt x="191" y="282"/>
                  </a:lnTo>
                  <a:lnTo>
                    <a:pt x="238" y="274"/>
                  </a:lnTo>
                  <a:lnTo>
                    <a:pt x="232" y="296"/>
                  </a:lnTo>
                  <a:lnTo>
                    <a:pt x="229" y="316"/>
                  </a:lnTo>
                  <a:lnTo>
                    <a:pt x="228" y="334"/>
                  </a:lnTo>
                  <a:lnTo>
                    <a:pt x="229" y="348"/>
                  </a:lnTo>
                  <a:lnTo>
                    <a:pt x="230" y="357"/>
                  </a:lnTo>
                  <a:lnTo>
                    <a:pt x="230" y="360"/>
                  </a:lnTo>
                  <a:lnTo>
                    <a:pt x="230" y="340"/>
                  </a:lnTo>
                  <a:lnTo>
                    <a:pt x="232" y="322"/>
                  </a:lnTo>
                  <a:lnTo>
                    <a:pt x="234" y="304"/>
                  </a:lnTo>
                  <a:lnTo>
                    <a:pt x="238" y="290"/>
                  </a:lnTo>
                  <a:lnTo>
                    <a:pt x="241" y="279"/>
                  </a:lnTo>
                  <a:lnTo>
                    <a:pt x="242" y="273"/>
                  </a:lnTo>
                  <a:lnTo>
                    <a:pt x="295" y="264"/>
                  </a:lnTo>
                  <a:lnTo>
                    <a:pt x="291" y="274"/>
                  </a:lnTo>
                  <a:lnTo>
                    <a:pt x="287" y="287"/>
                  </a:lnTo>
                  <a:lnTo>
                    <a:pt x="282" y="304"/>
                  </a:lnTo>
                  <a:lnTo>
                    <a:pt x="279" y="326"/>
                  </a:lnTo>
                  <a:lnTo>
                    <a:pt x="278" y="352"/>
                  </a:lnTo>
                  <a:lnTo>
                    <a:pt x="281" y="381"/>
                  </a:lnTo>
                  <a:lnTo>
                    <a:pt x="281" y="377"/>
                  </a:lnTo>
                  <a:lnTo>
                    <a:pt x="281" y="369"/>
                  </a:lnTo>
                  <a:lnTo>
                    <a:pt x="282" y="356"/>
                  </a:lnTo>
                  <a:lnTo>
                    <a:pt x="284" y="339"/>
                  </a:lnTo>
                  <a:lnTo>
                    <a:pt x="287" y="320"/>
                  </a:lnTo>
                  <a:lnTo>
                    <a:pt x="292" y="300"/>
                  </a:lnTo>
                  <a:lnTo>
                    <a:pt x="298" y="280"/>
                  </a:lnTo>
                  <a:lnTo>
                    <a:pt x="307" y="263"/>
                  </a:lnTo>
                  <a:lnTo>
                    <a:pt x="369" y="254"/>
                  </a:lnTo>
                  <a:lnTo>
                    <a:pt x="364" y="265"/>
                  </a:lnTo>
                  <a:lnTo>
                    <a:pt x="357" y="282"/>
                  </a:lnTo>
                  <a:lnTo>
                    <a:pt x="352" y="301"/>
                  </a:lnTo>
                  <a:lnTo>
                    <a:pt x="347" y="324"/>
                  </a:lnTo>
                  <a:lnTo>
                    <a:pt x="347" y="349"/>
                  </a:lnTo>
                  <a:lnTo>
                    <a:pt x="352" y="376"/>
                  </a:lnTo>
                  <a:lnTo>
                    <a:pt x="352" y="374"/>
                  </a:lnTo>
                  <a:lnTo>
                    <a:pt x="351" y="365"/>
                  </a:lnTo>
                  <a:lnTo>
                    <a:pt x="351" y="353"/>
                  </a:lnTo>
                  <a:lnTo>
                    <a:pt x="352" y="337"/>
                  </a:lnTo>
                  <a:lnTo>
                    <a:pt x="355" y="319"/>
                  </a:lnTo>
                  <a:lnTo>
                    <a:pt x="360" y="298"/>
                  </a:lnTo>
                  <a:lnTo>
                    <a:pt x="370" y="275"/>
                  </a:lnTo>
                  <a:lnTo>
                    <a:pt x="382" y="252"/>
                  </a:lnTo>
                  <a:lnTo>
                    <a:pt x="437" y="246"/>
                  </a:lnTo>
                  <a:lnTo>
                    <a:pt x="432" y="258"/>
                  </a:lnTo>
                  <a:lnTo>
                    <a:pt x="426" y="274"/>
                  </a:lnTo>
                  <a:lnTo>
                    <a:pt x="419" y="295"/>
                  </a:lnTo>
                  <a:lnTo>
                    <a:pt x="414" y="320"/>
                  </a:lnTo>
                  <a:lnTo>
                    <a:pt x="411" y="347"/>
                  </a:lnTo>
                  <a:lnTo>
                    <a:pt x="409" y="375"/>
                  </a:lnTo>
                  <a:lnTo>
                    <a:pt x="412" y="406"/>
                  </a:lnTo>
                  <a:lnTo>
                    <a:pt x="413" y="402"/>
                  </a:lnTo>
                  <a:lnTo>
                    <a:pt x="413" y="393"/>
                  </a:lnTo>
                  <a:lnTo>
                    <a:pt x="414" y="377"/>
                  </a:lnTo>
                  <a:lnTo>
                    <a:pt x="416" y="358"/>
                  </a:lnTo>
                  <a:lnTo>
                    <a:pt x="419" y="336"/>
                  </a:lnTo>
                  <a:lnTo>
                    <a:pt x="425" y="312"/>
                  </a:lnTo>
                  <a:lnTo>
                    <a:pt x="431" y="288"/>
                  </a:lnTo>
                  <a:lnTo>
                    <a:pt x="441" y="264"/>
                  </a:lnTo>
                  <a:lnTo>
                    <a:pt x="454" y="244"/>
                  </a:lnTo>
                  <a:lnTo>
                    <a:pt x="502" y="238"/>
                  </a:lnTo>
                  <a:lnTo>
                    <a:pt x="498" y="246"/>
                  </a:lnTo>
                  <a:lnTo>
                    <a:pt x="492" y="257"/>
                  </a:lnTo>
                  <a:lnTo>
                    <a:pt x="487" y="271"/>
                  </a:lnTo>
                  <a:lnTo>
                    <a:pt x="481" y="288"/>
                  </a:lnTo>
                  <a:lnTo>
                    <a:pt x="478" y="309"/>
                  </a:lnTo>
                  <a:lnTo>
                    <a:pt x="476" y="333"/>
                  </a:lnTo>
                  <a:lnTo>
                    <a:pt x="476" y="359"/>
                  </a:lnTo>
                  <a:lnTo>
                    <a:pt x="480" y="388"/>
                  </a:lnTo>
                  <a:lnTo>
                    <a:pt x="488" y="420"/>
                  </a:lnTo>
                  <a:lnTo>
                    <a:pt x="487" y="416"/>
                  </a:lnTo>
                  <a:lnTo>
                    <a:pt x="487" y="407"/>
                  </a:lnTo>
                  <a:lnTo>
                    <a:pt x="486" y="391"/>
                  </a:lnTo>
                  <a:lnTo>
                    <a:pt x="484" y="373"/>
                  </a:lnTo>
                  <a:lnTo>
                    <a:pt x="486" y="351"/>
                  </a:lnTo>
                  <a:lnTo>
                    <a:pt x="488" y="327"/>
                  </a:lnTo>
                  <a:lnTo>
                    <a:pt x="492" y="302"/>
                  </a:lnTo>
                  <a:lnTo>
                    <a:pt x="500" y="278"/>
                  </a:lnTo>
                  <a:lnTo>
                    <a:pt x="509" y="255"/>
                  </a:lnTo>
                  <a:lnTo>
                    <a:pt x="523" y="236"/>
                  </a:lnTo>
                  <a:lnTo>
                    <a:pt x="577" y="230"/>
                  </a:lnTo>
                  <a:lnTo>
                    <a:pt x="563" y="261"/>
                  </a:lnTo>
                  <a:lnTo>
                    <a:pt x="553" y="288"/>
                  </a:lnTo>
                  <a:lnTo>
                    <a:pt x="546" y="314"/>
                  </a:lnTo>
                  <a:lnTo>
                    <a:pt x="543" y="337"/>
                  </a:lnTo>
                  <a:lnTo>
                    <a:pt x="542" y="356"/>
                  </a:lnTo>
                  <a:lnTo>
                    <a:pt x="542" y="370"/>
                  </a:lnTo>
                  <a:lnTo>
                    <a:pt x="543" y="378"/>
                  </a:lnTo>
                  <a:lnTo>
                    <a:pt x="543" y="382"/>
                  </a:lnTo>
                  <a:lnTo>
                    <a:pt x="545" y="348"/>
                  </a:lnTo>
                  <a:lnTo>
                    <a:pt x="552" y="317"/>
                  </a:lnTo>
                  <a:lnTo>
                    <a:pt x="560" y="291"/>
                  </a:lnTo>
                  <a:lnTo>
                    <a:pt x="569" y="270"/>
                  </a:lnTo>
                  <a:lnTo>
                    <a:pt x="578" y="251"/>
                  </a:lnTo>
                  <a:lnTo>
                    <a:pt x="587" y="238"/>
                  </a:lnTo>
                  <a:lnTo>
                    <a:pt x="593" y="229"/>
                  </a:lnTo>
                  <a:lnTo>
                    <a:pt x="641" y="226"/>
                  </a:lnTo>
                  <a:lnTo>
                    <a:pt x="625" y="250"/>
                  </a:lnTo>
                  <a:lnTo>
                    <a:pt x="613" y="272"/>
                  </a:lnTo>
                  <a:lnTo>
                    <a:pt x="605" y="291"/>
                  </a:lnTo>
                  <a:lnTo>
                    <a:pt x="601" y="309"/>
                  </a:lnTo>
                  <a:lnTo>
                    <a:pt x="599" y="323"/>
                  </a:lnTo>
                  <a:lnTo>
                    <a:pt x="599" y="334"/>
                  </a:lnTo>
                  <a:lnTo>
                    <a:pt x="600" y="342"/>
                  </a:lnTo>
                  <a:lnTo>
                    <a:pt x="600" y="348"/>
                  </a:lnTo>
                  <a:lnTo>
                    <a:pt x="601" y="349"/>
                  </a:lnTo>
                  <a:lnTo>
                    <a:pt x="604" y="323"/>
                  </a:lnTo>
                  <a:lnTo>
                    <a:pt x="610" y="299"/>
                  </a:lnTo>
                  <a:lnTo>
                    <a:pt x="618" y="278"/>
                  </a:lnTo>
                  <a:lnTo>
                    <a:pt x="627" y="260"/>
                  </a:lnTo>
                  <a:lnTo>
                    <a:pt x="637" y="245"/>
                  </a:lnTo>
                  <a:lnTo>
                    <a:pt x="644" y="233"/>
                  </a:lnTo>
                  <a:lnTo>
                    <a:pt x="651" y="225"/>
                  </a:lnTo>
                  <a:lnTo>
                    <a:pt x="774" y="219"/>
                  </a:lnTo>
                  <a:close/>
                  <a:moveTo>
                    <a:pt x="452" y="0"/>
                  </a:moveTo>
                  <a:lnTo>
                    <a:pt x="480" y="3"/>
                  </a:lnTo>
                  <a:lnTo>
                    <a:pt x="508" y="12"/>
                  </a:lnTo>
                  <a:lnTo>
                    <a:pt x="537" y="27"/>
                  </a:lnTo>
                  <a:lnTo>
                    <a:pt x="565" y="50"/>
                  </a:lnTo>
                  <a:lnTo>
                    <a:pt x="594" y="78"/>
                  </a:lnTo>
                  <a:lnTo>
                    <a:pt x="620" y="103"/>
                  </a:lnTo>
                  <a:lnTo>
                    <a:pt x="644" y="126"/>
                  </a:lnTo>
                  <a:lnTo>
                    <a:pt x="666" y="146"/>
                  </a:lnTo>
                  <a:lnTo>
                    <a:pt x="686" y="162"/>
                  </a:lnTo>
                  <a:lnTo>
                    <a:pt x="705" y="176"/>
                  </a:lnTo>
                  <a:lnTo>
                    <a:pt x="724" y="187"/>
                  </a:lnTo>
                  <a:lnTo>
                    <a:pt x="743" y="196"/>
                  </a:lnTo>
                  <a:lnTo>
                    <a:pt x="764" y="202"/>
                  </a:lnTo>
                  <a:lnTo>
                    <a:pt x="723" y="203"/>
                  </a:lnTo>
                  <a:lnTo>
                    <a:pt x="680" y="205"/>
                  </a:lnTo>
                  <a:lnTo>
                    <a:pt x="636" y="209"/>
                  </a:lnTo>
                  <a:lnTo>
                    <a:pt x="625" y="201"/>
                  </a:lnTo>
                  <a:lnTo>
                    <a:pt x="612" y="189"/>
                  </a:lnTo>
                  <a:lnTo>
                    <a:pt x="596" y="173"/>
                  </a:lnTo>
                  <a:lnTo>
                    <a:pt x="582" y="153"/>
                  </a:lnTo>
                  <a:lnTo>
                    <a:pt x="569" y="130"/>
                  </a:lnTo>
                  <a:lnTo>
                    <a:pt x="558" y="104"/>
                  </a:lnTo>
                  <a:lnTo>
                    <a:pt x="558" y="106"/>
                  </a:lnTo>
                  <a:lnTo>
                    <a:pt x="558" y="112"/>
                  </a:lnTo>
                  <a:lnTo>
                    <a:pt x="561" y="122"/>
                  </a:lnTo>
                  <a:lnTo>
                    <a:pt x="565" y="136"/>
                  </a:lnTo>
                  <a:lnTo>
                    <a:pt x="574" y="151"/>
                  </a:lnTo>
                  <a:lnTo>
                    <a:pt x="585" y="170"/>
                  </a:lnTo>
                  <a:lnTo>
                    <a:pt x="602" y="189"/>
                  </a:lnTo>
                  <a:lnTo>
                    <a:pt x="625" y="210"/>
                  </a:lnTo>
                  <a:lnTo>
                    <a:pt x="592" y="213"/>
                  </a:lnTo>
                  <a:lnTo>
                    <a:pt x="583" y="208"/>
                  </a:lnTo>
                  <a:lnTo>
                    <a:pt x="570" y="198"/>
                  </a:lnTo>
                  <a:lnTo>
                    <a:pt x="556" y="184"/>
                  </a:lnTo>
                  <a:lnTo>
                    <a:pt x="540" y="166"/>
                  </a:lnTo>
                  <a:lnTo>
                    <a:pt x="523" y="145"/>
                  </a:lnTo>
                  <a:lnTo>
                    <a:pt x="506" y="118"/>
                  </a:lnTo>
                  <a:lnTo>
                    <a:pt x="492" y="87"/>
                  </a:lnTo>
                  <a:lnTo>
                    <a:pt x="493" y="90"/>
                  </a:lnTo>
                  <a:lnTo>
                    <a:pt x="495" y="99"/>
                  </a:lnTo>
                  <a:lnTo>
                    <a:pt x="500" y="112"/>
                  </a:lnTo>
                  <a:lnTo>
                    <a:pt x="507" y="129"/>
                  </a:lnTo>
                  <a:lnTo>
                    <a:pt x="518" y="149"/>
                  </a:lnTo>
                  <a:lnTo>
                    <a:pt x="532" y="171"/>
                  </a:lnTo>
                  <a:lnTo>
                    <a:pt x="551" y="192"/>
                  </a:lnTo>
                  <a:lnTo>
                    <a:pt x="574" y="215"/>
                  </a:lnTo>
                  <a:lnTo>
                    <a:pt x="521" y="222"/>
                  </a:lnTo>
                  <a:lnTo>
                    <a:pt x="504" y="209"/>
                  </a:lnTo>
                  <a:lnTo>
                    <a:pt x="488" y="193"/>
                  </a:lnTo>
                  <a:lnTo>
                    <a:pt x="474" y="175"/>
                  </a:lnTo>
                  <a:lnTo>
                    <a:pt x="462" y="157"/>
                  </a:lnTo>
                  <a:lnTo>
                    <a:pt x="451" y="137"/>
                  </a:lnTo>
                  <a:lnTo>
                    <a:pt x="443" y="117"/>
                  </a:lnTo>
                  <a:lnTo>
                    <a:pt x="436" y="100"/>
                  </a:lnTo>
                  <a:lnTo>
                    <a:pt x="431" y="85"/>
                  </a:lnTo>
                  <a:lnTo>
                    <a:pt x="427" y="73"/>
                  </a:lnTo>
                  <a:lnTo>
                    <a:pt x="425" y="65"/>
                  </a:lnTo>
                  <a:lnTo>
                    <a:pt x="425" y="62"/>
                  </a:lnTo>
                  <a:lnTo>
                    <a:pt x="429" y="97"/>
                  </a:lnTo>
                  <a:lnTo>
                    <a:pt x="436" y="126"/>
                  </a:lnTo>
                  <a:lnTo>
                    <a:pt x="445" y="152"/>
                  </a:lnTo>
                  <a:lnTo>
                    <a:pt x="456" y="174"/>
                  </a:lnTo>
                  <a:lnTo>
                    <a:pt x="468" y="192"/>
                  </a:lnTo>
                  <a:lnTo>
                    <a:pt x="480" y="207"/>
                  </a:lnTo>
                  <a:lnTo>
                    <a:pt x="490" y="217"/>
                  </a:lnTo>
                  <a:lnTo>
                    <a:pt x="499" y="225"/>
                  </a:lnTo>
                  <a:lnTo>
                    <a:pt x="465" y="229"/>
                  </a:lnTo>
                  <a:lnTo>
                    <a:pt x="449" y="215"/>
                  </a:lnTo>
                  <a:lnTo>
                    <a:pt x="432" y="199"/>
                  </a:lnTo>
                  <a:lnTo>
                    <a:pt x="419" y="182"/>
                  </a:lnTo>
                  <a:lnTo>
                    <a:pt x="407" y="163"/>
                  </a:lnTo>
                  <a:lnTo>
                    <a:pt x="396" y="146"/>
                  </a:lnTo>
                  <a:lnTo>
                    <a:pt x="388" y="129"/>
                  </a:lnTo>
                  <a:lnTo>
                    <a:pt x="381" y="115"/>
                  </a:lnTo>
                  <a:lnTo>
                    <a:pt x="376" y="103"/>
                  </a:lnTo>
                  <a:lnTo>
                    <a:pt x="372" y="96"/>
                  </a:lnTo>
                  <a:lnTo>
                    <a:pt x="371" y="93"/>
                  </a:lnTo>
                  <a:lnTo>
                    <a:pt x="379" y="121"/>
                  </a:lnTo>
                  <a:lnTo>
                    <a:pt x="390" y="147"/>
                  </a:lnTo>
                  <a:lnTo>
                    <a:pt x="402" y="170"/>
                  </a:lnTo>
                  <a:lnTo>
                    <a:pt x="415" y="190"/>
                  </a:lnTo>
                  <a:lnTo>
                    <a:pt x="427" y="208"/>
                  </a:lnTo>
                  <a:lnTo>
                    <a:pt x="438" y="222"/>
                  </a:lnTo>
                  <a:lnTo>
                    <a:pt x="447" y="232"/>
                  </a:lnTo>
                  <a:lnTo>
                    <a:pt x="392" y="240"/>
                  </a:lnTo>
                  <a:lnTo>
                    <a:pt x="372" y="224"/>
                  </a:lnTo>
                  <a:lnTo>
                    <a:pt x="357" y="205"/>
                  </a:lnTo>
                  <a:lnTo>
                    <a:pt x="344" y="188"/>
                  </a:lnTo>
                  <a:lnTo>
                    <a:pt x="335" y="172"/>
                  </a:lnTo>
                  <a:lnTo>
                    <a:pt x="329" y="158"/>
                  </a:lnTo>
                  <a:lnTo>
                    <a:pt x="325" y="146"/>
                  </a:lnTo>
                  <a:lnTo>
                    <a:pt x="322" y="138"/>
                  </a:lnTo>
                  <a:lnTo>
                    <a:pt x="321" y="136"/>
                  </a:lnTo>
                  <a:lnTo>
                    <a:pt x="327" y="162"/>
                  </a:lnTo>
                  <a:lnTo>
                    <a:pt x="335" y="185"/>
                  </a:lnTo>
                  <a:lnTo>
                    <a:pt x="346" y="204"/>
                  </a:lnTo>
                  <a:lnTo>
                    <a:pt x="358" y="221"/>
                  </a:lnTo>
                  <a:lnTo>
                    <a:pt x="369" y="234"/>
                  </a:lnTo>
                  <a:lnTo>
                    <a:pt x="378" y="242"/>
                  </a:lnTo>
                  <a:lnTo>
                    <a:pt x="318" y="253"/>
                  </a:lnTo>
                  <a:lnTo>
                    <a:pt x="304" y="239"/>
                  </a:lnTo>
                  <a:lnTo>
                    <a:pt x="291" y="223"/>
                  </a:lnTo>
                  <a:lnTo>
                    <a:pt x="279" y="207"/>
                  </a:lnTo>
                  <a:lnTo>
                    <a:pt x="270" y="190"/>
                  </a:lnTo>
                  <a:lnTo>
                    <a:pt x="263" y="175"/>
                  </a:lnTo>
                  <a:lnTo>
                    <a:pt x="257" y="162"/>
                  </a:lnTo>
                  <a:lnTo>
                    <a:pt x="254" y="154"/>
                  </a:lnTo>
                  <a:lnTo>
                    <a:pt x="253" y="151"/>
                  </a:lnTo>
                  <a:lnTo>
                    <a:pt x="259" y="179"/>
                  </a:lnTo>
                  <a:lnTo>
                    <a:pt x="269" y="203"/>
                  </a:lnTo>
                  <a:lnTo>
                    <a:pt x="280" y="222"/>
                  </a:lnTo>
                  <a:lnTo>
                    <a:pt x="290" y="237"/>
                  </a:lnTo>
                  <a:lnTo>
                    <a:pt x="300" y="248"/>
                  </a:lnTo>
                  <a:lnTo>
                    <a:pt x="306" y="255"/>
                  </a:lnTo>
                  <a:lnTo>
                    <a:pt x="254" y="265"/>
                  </a:lnTo>
                  <a:lnTo>
                    <a:pt x="248" y="259"/>
                  </a:lnTo>
                  <a:lnTo>
                    <a:pt x="242" y="249"/>
                  </a:lnTo>
                  <a:lnTo>
                    <a:pt x="234" y="236"/>
                  </a:lnTo>
                  <a:lnTo>
                    <a:pt x="227" y="222"/>
                  </a:lnTo>
                  <a:lnTo>
                    <a:pt x="219" y="205"/>
                  </a:lnTo>
                  <a:lnTo>
                    <a:pt x="213" y="189"/>
                  </a:lnTo>
                  <a:lnTo>
                    <a:pt x="214" y="192"/>
                  </a:lnTo>
                  <a:lnTo>
                    <a:pt x="216" y="201"/>
                  </a:lnTo>
                  <a:lnTo>
                    <a:pt x="220" y="213"/>
                  </a:lnTo>
                  <a:lnTo>
                    <a:pt x="227" y="229"/>
                  </a:lnTo>
                  <a:lnTo>
                    <a:pt x="237" y="247"/>
                  </a:lnTo>
                  <a:lnTo>
                    <a:pt x="248" y="265"/>
                  </a:lnTo>
                  <a:lnTo>
                    <a:pt x="202" y="275"/>
                  </a:lnTo>
                  <a:lnTo>
                    <a:pt x="194" y="266"/>
                  </a:lnTo>
                  <a:lnTo>
                    <a:pt x="188" y="257"/>
                  </a:lnTo>
                  <a:lnTo>
                    <a:pt x="181" y="246"/>
                  </a:lnTo>
                  <a:lnTo>
                    <a:pt x="176" y="236"/>
                  </a:lnTo>
                  <a:lnTo>
                    <a:pt x="170" y="227"/>
                  </a:lnTo>
                  <a:lnTo>
                    <a:pt x="168" y="222"/>
                  </a:lnTo>
                  <a:lnTo>
                    <a:pt x="167" y="220"/>
                  </a:lnTo>
                  <a:lnTo>
                    <a:pt x="175" y="239"/>
                  </a:lnTo>
                  <a:lnTo>
                    <a:pt x="183" y="255"/>
                  </a:lnTo>
                  <a:lnTo>
                    <a:pt x="191" y="269"/>
                  </a:lnTo>
                  <a:lnTo>
                    <a:pt x="197" y="276"/>
                  </a:lnTo>
                  <a:lnTo>
                    <a:pt x="156" y="284"/>
                  </a:lnTo>
                  <a:lnTo>
                    <a:pt x="118" y="291"/>
                  </a:lnTo>
                  <a:lnTo>
                    <a:pt x="84" y="299"/>
                  </a:lnTo>
                  <a:lnTo>
                    <a:pt x="56" y="306"/>
                  </a:lnTo>
                  <a:lnTo>
                    <a:pt x="32" y="311"/>
                  </a:lnTo>
                  <a:lnTo>
                    <a:pt x="14" y="314"/>
                  </a:lnTo>
                  <a:lnTo>
                    <a:pt x="3" y="317"/>
                  </a:lnTo>
                  <a:lnTo>
                    <a:pt x="0" y="316"/>
                  </a:lnTo>
                  <a:lnTo>
                    <a:pt x="3" y="316"/>
                  </a:lnTo>
                  <a:lnTo>
                    <a:pt x="6" y="314"/>
                  </a:lnTo>
                  <a:lnTo>
                    <a:pt x="14" y="311"/>
                  </a:lnTo>
                  <a:lnTo>
                    <a:pt x="23" y="306"/>
                  </a:lnTo>
                  <a:lnTo>
                    <a:pt x="35" y="297"/>
                  </a:lnTo>
                  <a:lnTo>
                    <a:pt x="51" y="287"/>
                  </a:lnTo>
                  <a:lnTo>
                    <a:pt x="68" y="273"/>
                  </a:lnTo>
                  <a:lnTo>
                    <a:pt x="89" y="257"/>
                  </a:lnTo>
                  <a:lnTo>
                    <a:pt x="113" y="237"/>
                  </a:lnTo>
                  <a:lnTo>
                    <a:pt x="138" y="213"/>
                  </a:lnTo>
                  <a:lnTo>
                    <a:pt x="167" y="185"/>
                  </a:lnTo>
                  <a:lnTo>
                    <a:pt x="198" y="153"/>
                  </a:lnTo>
                  <a:lnTo>
                    <a:pt x="225" y="126"/>
                  </a:lnTo>
                  <a:lnTo>
                    <a:pt x="252" y="100"/>
                  </a:lnTo>
                  <a:lnTo>
                    <a:pt x="279" y="76"/>
                  </a:lnTo>
                  <a:lnTo>
                    <a:pt x="307" y="54"/>
                  </a:lnTo>
                  <a:lnTo>
                    <a:pt x="335" y="36"/>
                  </a:lnTo>
                  <a:lnTo>
                    <a:pt x="365" y="21"/>
                  </a:lnTo>
                  <a:lnTo>
                    <a:pt x="394" y="9"/>
                  </a:lnTo>
                  <a:lnTo>
                    <a:pt x="422" y="2"/>
                  </a:lnTo>
                  <a:lnTo>
                    <a:pt x="452" y="0"/>
                  </a:lnTo>
                  <a:close/>
                </a:path>
              </a:pathLst>
            </a:cu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17" tIns="45708" rIns="91417" bIns="45708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900" kern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  <p:sp>
          <p:nvSpPr>
            <p:cNvPr id="43" name="Freeform 43"/>
            <p:cNvSpPr>
              <a:spLocks noEditPoints="1"/>
            </p:cNvSpPr>
            <p:nvPr/>
          </p:nvSpPr>
          <p:spPr bwMode="auto">
            <a:xfrm>
              <a:off x="4308475" y="4148138"/>
              <a:ext cx="923925" cy="601662"/>
            </a:xfrm>
            <a:custGeom>
              <a:avLst/>
              <a:gdLst>
                <a:gd name="T0" fmla="*/ 163 w 582"/>
                <a:gd name="T1" fmla="*/ 237 h 379"/>
                <a:gd name="T2" fmla="*/ 180 w 582"/>
                <a:gd name="T3" fmla="*/ 183 h 379"/>
                <a:gd name="T4" fmla="*/ 205 w 582"/>
                <a:gd name="T5" fmla="*/ 214 h 379"/>
                <a:gd name="T6" fmla="*/ 203 w 582"/>
                <a:gd name="T7" fmla="*/ 238 h 379"/>
                <a:gd name="T8" fmla="*/ 278 w 582"/>
                <a:gd name="T9" fmla="*/ 178 h 379"/>
                <a:gd name="T10" fmla="*/ 251 w 582"/>
                <a:gd name="T11" fmla="*/ 266 h 379"/>
                <a:gd name="T12" fmla="*/ 273 w 582"/>
                <a:gd name="T13" fmla="*/ 200 h 379"/>
                <a:gd name="T14" fmla="*/ 308 w 582"/>
                <a:gd name="T15" fmla="*/ 223 h 379"/>
                <a:gd name="T16" fmla="*/ 295 w 582"/>
                <a:gd name="T17" fmla="*/ 284 h 379"/>
                <a:gd name="T18" fmla="*/ 329 w 582"/>
                <a:gd name="T19" fmla="*/ 197 h 379"/>
                <a:gd name="T20" fmla="*/ 361 w 582"/>
                <a:gd name="T21" fmla="*/ 210 h 379"/>
                <a:gd name="T22" fmla="*/ 346 w 582"/>
                <a:gd name="T23" fmla="*/ 315 h 379"/>
                <a:gd name="T24" fmla="*/ 356 w 582"/>
                <a:gd name="T25" fmla="*/ 254 h 379"/>
                <a:gd name="T26" fmla="*/ 435 w 582"/>
                <a:gd name="T27" fmla="*/ 187 h 379"/>
                <a:gd name="T28" fmla="*/ 393 w 582"/>
                <a:gd name="T29" fmla="*/ 283 h 379"/>
                <a:gd name="T30" fmla="*/ 420 w 582"/>
                <a:gd name="T31" fmla="*/ 221 h 379"/>
                <a:gd name="T32" fmla="*/ 464 w 582"/>
                <a:gd name="T33" fmla="*/ 211 h 379"/>
                <a:gd name="T34" fmla="*/ 438 w 582"/>
                <a:gd name="T35" fmla="*/ 275 h 379"/>
                <a:gd name="T36" fmla="*/ 474 w 582"/>
                <a:gd name="T37" fmla="*/ 207 h 379"/>
                <a:gd name="T38" fmla="*/ 556 w 582"/>
                <a:gd name="T39" fmla="*/ 216 h 379"/>
                <a:gd name="T40" fmla="*/ 452 w 582"/>
                <a:gd name="T41" fmla="*/ 322 h 379"/>
                <a:gd name="T42" fmla="*/ 336 w 582"/>
                <a:gd name="T43" fmla="*/ 379 h 379"/>
                <a:gd name="T44" fmla="*/ 210 w 582"/>
                <a:gd name="T45" fmla="*/ 328 h 379"/>
                <a:gd name="T46" fmla="*/ 85 w 582"/>
                <a:gd name="T47" fmla="*/ 229 h 379"/>
                <a:gd name="T48" fmla="*/ 27 w 582"/>
                <a:gd name="T49" fmla="*/ 192 h 379"/>
                <a:gd name="T50" fmla="*/ 11 w 582"/>
                <a:gd name="T51" fmla="*/ 180 h 379"/>
                <a:gd name="T52" fmla="*/ 140 w 582"/>
                <a:gd name="T53" fmla="*/ 177 h 379"/>
                <a:gd name="T54" fmla="*/ 126 w 582"/>
                <a:gd name="T55" fmla="*/ 222 h 379"/>
                <a:gd name="T56" fmla="*/ 145 w 582"/>
                <a:gd name="T57" fmla="*/ 177 h 379"/>
                <a:gd name="T58" fmla="*/ 408 w 582"/>
                <a:gd name="T59" fmla="*/ 15 h 379"/>
                <a:gd name="T60" fmla="*/ 502 w 582"/>
                <a:gd name="T61" fmla="*/ 124 h 379"/>
                <a:gd name="T62" fmla="*/ 576 w 582"/>
                <a:gd name="T63" fmla="*/ 188 h 379"/>
                <a:gd name="T64" fmla="*/ 451 w 582"/>
                <a:gd name="T65" fmla="*/ 137 h 379"/>
                <a:gd name="T66" fmla="*/ 437 w 582"/>
                <a:gd name="T67" fmla="*/ 109 h 379"/>
                <a:gd name="T68" fmla="*/ 448 w 582"/>
                <a:gd name="T69" fmla="*/ 175 h 379"/>
                <a:gd name="T70" fmla="*/ 398 w 582"/>
                <a:gd name="T71" fmla="*/ 99 h 379"/>
                <a:gd name="T72" fmla="*/ 399 w 582"/>
                <a:gd name="T73" fmla="*/ 112 h 379"/>
                <a:gd name="T74" fmla="*/ 381 w 582"/>
                <a:gd name="T75" fmla="*/ 159 h 379"/>
                <a:gd name="T76" fmla="*/ 346 w 582"/>
                <a:gd name="T77" fmla="*/ 68 h 379"/>
                <a:gd name="T78" fmla="*/ 345 w 582"/>
                <a:gd name="T79" fmla="*/ 99 h 379"/>
                <a:gd name="T80" fmla="*/ 377 w 582"/>
                <a:gd name="T81" fmla="*/ 173 h 379"/>
                <a:gd name="T82" fmla="*/ 312 w 582"/>
                <a:gd name="T83" fmla="*/ 102 h 379"/>
                <a:gd name="T84" fmla="*/ 303 w 582"/>
                <a:gd name="T85" fmla="*/ 85 h 379"/>
                <a:gd name="T86" fmla="*/ 339 w 582"/>
                <a:gd name="T87" fmla="*/ 172 h 379"/>
                <a:gd name="T88" fmla="*/ 260 w 582"/>
                <a:gd name="T89" fmla="*/ 99 h 379"/>
                <a:gd name="T90" fmla="*/ 272 w 582"/>
                <a:gd name="T91" fmla="*/ 148 h 379"/>
                <a:gd name="T92" fmla="*/ 223 w 582"/>
                <a:gd name="T93" fmla="*/ 142 h 379"/>
                <a:gd name="T94" fmla="*/ 205 w 582"/>
                <a:gd name="T95" fmla="*/ 89 h 379"/>
                <a:gd name="T96" fmla="*/ 228 w 582"/>
                <a:gd name="T97" fmla="*/ 166 h 379"/>
                <a:gd name="T98" fmla="*/ 179 w 582"/>
                <a:gd name="T99" fmla="*/ 142 h 379"/>
                <a:gd name="T100" fmla="*/ 175 w 582"/>
                <a:gd name="T101" fmla="*/ 138 h 379"/>
                <a:gd name="T102" fmla="*/ 143 w 582"/>
                <a:gd name="T103" fmla="*/ 155 h 379"/>
                <a:gd name="T104" fmla="*/ 137 w 582"/>
                <a:gd name="T105" fmla="*/ 145 h 379"/>
                <a:gd name="T106" fmla="*/ 80 w 582"/>
                <a:gd name="T107" fmla="*/ 176 h 379"/>
                <a:gd name="T108" fmla="*/ 0 w 582"/>
                <a:gd name="T109" fmla="*/ 180 h 379"/>
                <a:gd name="T110" fmla="*/ 40 w 582"/>
                <a:gd name="T111" fmla="*/ 164 h 379"/>
                <a:gd name="T112" fmla="*/ 165 w 582"/>
                <a:gd name="T113" fmla="*/ 84 h 379"/>
                <a:gd name="T114" fmla="*/ 290 w 582"/>
                <a:gd name="T115" fmla="*/ 10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82" h="379">
                  <a:moveTo>
                    <a:pt x="179" y="177"/>
                  </a:moveTo>
                  <a:lnTo>
                    <a:pt x="172" y="196"/>
                  </a:lnTo>
                  <a:lnTo>
                    <a:pt x="166" y="213"/>
                  </a:lnTo>
                  <a:lnTo>
                    <a:pt x="164" y="227"/>
                  </a:lnTo>
                  <a:lnTo>
                    <a:pt x="163" y="237"/>
                  </a:lnTo>
                  <a:lnTo>
                    <a:pt x="163" y="240"/>
                  </a:lnTo>
                  <a:lnTo>
                    <a:pt x="166" y="223"/>
                  </a:lnTo>
                  <a:lnTo>
                    <a:pt x="171" y="207"/>
                  </a:lnTo>
                  <a:lnTo>
                    <a:pt x="176" y="193"/>
                  </a:lnTo>
                  <a:lnTo>
                    <a:pt x="180" y="183"/>
                  </a:lnTo>
                  <a:lnTo>
                    <a:pt x="183" y="177"/>
                  </a:lnTo>
                  <a:lnTo>
                    <a:pt x="223" y="177"/>
                  </a:lnTo>
                  <a:lnTo>
                    <a:pt x="218" y="185"/>
                  </a:lnTo>
                  <a:lnTo>
                    <a:pt x="212" y="198"/>
                  </a:lnTo>
                  <a:lnTo>
                    <a:pt x="205" y="214"/>
                  </a:lnTo>
                  <a:lnTo>
                    <a:pt x="200" y="236"/>
                  </a:lnTo>
                  <a:lnTo>
                    <a:pt x="199" y="261"/>
                  </a:lnTo>
                  <a:lnTo>
                    <a:pt x="199" y="259"/>
                  </a:lnTo>
                  <a:lnTo>
                    <a:pt x="201" y="250"/>
                  </a:lnTo>
                  <a:lnTo>
                    <a:pt x="203" y="238"/>
                  </a:lnTo>
                  <a:lnTo>
                    <a:pt x="208" y="223"/>
                  </a:lnTo>
                  <a:lnTo>
                    <a:pt x="214" y="208"/>
                  </a:lnTo>
                  <a:lnTo>
                    <a:pt x="222" y="191"/>
                  </a:lnTo>
                  <a:lnTo>
                    <a:pt x="233" y="177"/>
                  </a:lnTo>
                  <a:lnTo>
                    <a:pt x="278" y="178"/>
                  </a:lnTo>
                  <a:lnTo>
                    <a:pt x="272" y="188"/>
                  </a:lnTo>
                  <a:lnTo>
                    <a:pt x="264" y="202"/>
                  </a:lnTo>
                  <a:lnTo>
                    <a:pt x="257" y="221"/>
                  </a:lnTo>
                  <a:lnTo>
                    <a:pt x="252" y="242"/>
                  </a:lnTo>
                  <a:lnTo>
                    <a:pt x="251" y="266"/>
                  </a:lnTo>
                  <a:lnTo>
                    <a:pt x="251" y="263"/>
                  </a:lnTo>
                  <a:lnTo>
                    <a:pt x="253" y="253"/>
                  </a:lnTo>
                  <a:lnTo>
                    <a:pt x="257" y="238"/>
                  </a:lnTo>
                  <a:lnTo>
                    <a:pt x="263" y="220"/>
                  </a:lnTo>
                  <a:lnTo>
                    <a:pt x="273" y="200"/>
                  </a:lnTo>
                  <a:lnTo>
                    <a:pt x="289" y="179"/>
                  </a:lnTo>
                  <a:lnTo>
                    <a:pt x="329" y="180"/>
                  </a:lnTo>
                  <a:lnTo>
                    <a:pt x="324" y="190"/>
                  </a:lnTo>
                  <a:lnTo>
                    <a:pt x="315" y="204"/>
                  </a:lnTo>
                  <a:lnTo>
                    <a:pt x="308" y="223"/>
                  </a:lnTo>
                  <a:lnTo>
                    <a:pt x="300" y="245"/>
                  </a:lnTo>
                  <a:lnTo>
                    <a:pt x="295" y="270"/>
                  </a:lnTo>
                  <a:lnTo>
                    <a:pt x="292" y="296"/>
                  </a:lnTo>
                  <a:lnTo>
                    <a:pt x="292" y="292"/>
                  </a:lnTo>
                  <a:lnTo>
                    <a:pt x="295" y="284"/>
                  </a:lnTo>
                  <a:lnTo>
                    <a:pt x="298" y="270"/>
                  </a:lnTo>
                  <a:lnTo>
                    <a:pt x="303" y="252"/>
                  </a:lnTo>
                  <a:lnTo>
                    <a:pt x="310" y="234"/>
                  </a:lnTo>
                  <a:lnTo>
                    <a:pt x="319" y="215"/>
                  </a:lnTo>
                  <a:lnTo>
                    <a:pt x="329" y="197"/>
                  </a:lnTo>
                  <a:lnTo>
                    <a:pt x="342" y="182"/>
                  </a:lnTo>
                  <a:lnTo>
                    <a:pt x="378" y="183"/>
                  </a:lnTo>
                  <a:lnTo>
                    <a:pt x="374" y="189"/>
                  </a:lnTo>
                  <a:lnTo>
                    <a:pt x="367" y="198"/>
                  </a:lnTo>
                  <a:lnTo>
                    <a:pt x="361" y="210"/>
                  </a:lnTo>
                  <a:lnTo>
                    <a:pt x="354" y="225"/>
                  </a:lnTo>
                  <a:lnTo>
                    <a:pt x="349" y="242"/>
                  </a:lnTo>
                  <a:lnTo>
                    <a:pt x="346" y="263"/>
                  </a:lnTo>
                  <a:lnTo>
                    <a:pt x="345" y="288"/>
                  </a:lnTo>
                  <a:lnTo>
                    <a:pt x="346" y="315"/>
                  </a:lnTo>
                  <a:lnTo>
                    <a:pt x="346" y="312"/>
                  </a:lnTo>
                  <a:lnTo>
                    <a:pt x="347" y="302"/>
                  </a:lnTo>
                  <a:lnTo>
                    <a:pt x="348" y="289"/>
                  </a:lnTo>
                  <a:lnTo>
                    <a:pt x="351" y="273"/>
                  </a:lnTo>
                  <a:lnTo>
                    <a:pt x="356" y="254"/>
                  </a:lnTo>
                  <a:lnTo>
                    <a:pt x="361" y="235"/>
                  </a:lnTo>
                  <a:lnTo>
                    <a:pt x="370" y="216"/>
                  </a:lnTo>
                  <a:lnTo>
                    <a:pt x="381" y="199"/>
                  </a:lnTo>
                  <a:lnTo>
                    <a:pt x="395" y="184"/>
                  </a:lnTo>
                  <a:lnTo>
                    <a:pt x="435" y="187"/>
                  </a:lnTo>
                  <a:lnTo>
                    <a:pt x="419" y="210"/>
                  </a:lnTo>
                  <a:lnTo>
                    <a:pt x="408" y="232"/>
                  </a:lnTo>
                  <a:lnTo>
                    <a:pt x="400" y="251"/>
                  </a:lnTo>
                  <a:lnTo>
                    <a:pt x="395" y="269"/>
                  </a:lnTo>
                  <a:lnTo>
                    <a:pt x="393" y="283"/>
                  </a:lnTo>
                  <a:lnTo>
                    <a:pt x="391" y="291"/>
                  </a:lnTo>
                  <a:lnTo>
                    <a:pt x="391" y="294"/>
                  </a:lnTo>
                  <a:lnTo>
                    <a:pt x="399" y="265"/>
                  </a:lnTo>
                  <a:lnTo>
                    <a:pt x="409" y="241"/>
                  </a:lnTo>
                  <a:lnTo>
                    <a:pt x="420" y="221"/>
                  </a:lnTo>
                  <a:lnTo>
                    <a:pt x="431" y="205"/>
                  </a:lnTo>
                  <a:lnTo>
                    <a:pt x="440" y="195"/>
                  </a:lnTo>
                  <a:lnTo>
                    <a:pt x="447" y="188"/>
                  </a:lnTo>
                  <a:lnTo>
                    <a:pt x="483" y="190"/>
                  </a:lnTo>
                  <a:lnTo>
                    <a:pt x="464" y="211"/>
                  </a:lnTo>
                  <a:lnTo>
                    <a:pt x="451" y="229"/>
                  </a:lnTo>
                  <a:lnTo>
                    <a:pt x="444" y="245"/>
                  </a:lnTo>
                  <a:lnTo>
                    <a:pt x="439" y="259"/>
                  </a:lnTo>
                  <a:lnTo>
                    <a:pt x="438" y="269"/>
                  </a:lnTo>
                  <a:lnTo>
                    <a:pt x="438" y="275"/>
                  </a:lnTo>
                  <a:lnTo>
                    <a:pt x="438" y="277"/>
                  </a:lnTo>
                  <a:lnTo>
                    <a:pt x="445" y="254"/>
                  </a:lnTo>
                  <a:lnTo>
                    <a:pt x="453" y="236"/>
                  </a:lnTo>
                  <a:lnTo>
                    <a:pt x="464" y="220"/>
                  </a:lnTo>
                  <a:lnTo>
                    <a:pt x="474" y="207"/>
                  </a:lnTo>
                  <a:lnTo>
                    <a:pt x="484" y="198"/>
                  </a:lnTo>
                  <a:lnTo>
                    <a:pt x="490" y="191"/>
                  </a:lnTo>
                  <a:lnTo>
                    <a:pt x="582" y="201"/>
                  </a:lnTo>
                  <a:lnTo>
                    <a:pt x="570" y="208"/>
                  </a:lnTo>
                  <a:lnTo>
                    <a:pt x="556" y="216"/>
                  </a:lnTo>
                  <a:lnTo>
                    <a:pt x="539" y="228"/>
                  </a:lnTo>
                  <a:lnTo>
                    <a:pt x="521" y="245"/>
                  </a:lnTo>
                  <a:lnTo>
                    <a:pt x="500" y="265"/>
                  </a:lnTo>
                  <a:lnTo>
                    <a:pt x="477" y="290"/>
                  </a:lnTo>
                  <a:lnTo>
                    <a:pt x="452" y="322"/>
                  </a:lnTo>
                  <a:lnTo>
                    <a:pt x="432" y="344"/>
                  </a:lnTo>
                  <a:lnTo>
                    <a:pt x="410" y="360"/>
                  </a:lnTo>
                  <a:lnTo>
                    <a:pt x="386" y="371"/>
                  </a:lnTo>
                  <a:lnTo>
                    <a:pt x="362" y="377"/>
                  </a:lnTo>
                  <a:lnTo>
                    <a:pt x="336" y="379"/>
                  </a:lnTo>
                  <a:lnTo>
                    <a:pt x="311" y="376"/>
                  </a:lnTo>
                  <a:lnTo>
                    <a:pt x="285" y="370"/>
                  </a:lnTo>
                  <a:lnTo>
                    <a:pt x="259" y="360"/>
                  </a:lnTo>
                  <a:lnTo>
                    <a:pt x="234" y="346"/>
                  </a:lnTo>
                  <a:lnTo>
                    <a:pt x="210" y="328"/>
                  </a:lnTo>
                  <a:lnTo>
                    <a:pt x="178" y="302"/>
                  </a:lnTo>
                  <a:lnTo>
                    <a:pt x="149" y="279"/>
                  </a:lnTo>
                  <a:lnTo>
                    <a:pt x="125" y="260"/>
                  </a:lnTo>
                  <a:lnTo>
                    <a:pt x="103" y="244"/>
                  </a:lnTo>
                  <a:lnTo>
                    <a:pt x="85" y="229"/>
                  </a:lnTo>
                  <a:lnTo>
                    <a:pt x="69" y="219"/>
                  </a:lnTo>
                  <a:lnTo>
                    <a:pt x="56" y="210"/>
                  </a:lnTo>
                  <a:lnTo>
                    <a:pt x="46" y="203"/>
                  </a:lnTo>
                  <a:lnTo>
                    <a:pt x="36" y="197"/>
                  </a:lnTo>
                  <a:lnTo>
                    <a:pt x="27" y="192"/>
                  </a:lnTo>
                  <a:lnTo>
                    <a:pt x="19" y="189"/>
                  </a:lnTo>
                  <a:lnTo>
                    <a:pt x="13" y="186"/>
                  </a:lnTo>
                  <a:lnTo>
                    <a:pt x="7" y="184"/>
                  </a:lnTo>
                  <a:lnTo>
                    <a:pt x="1" y="180"/>
                  </a:lnTo>
                  <a:lnTo>
                    <a:pt x="11" y="180"/>
                  </a:lnTo>
                  <a:lnTo>
                    <a:pt x="27" y="179"/>
                  </a:lnTo>
                  <a:lnTo>
                    <a:pt x="48" y="179"/>
                  </a:lnTo>
                  <a:lnTo>
                    <a:pt x="75" y="178"/>
                  </a:lnTo>
                  <a:lnTo>
                    <a:pt x="105" y="177"/>
                  </a:lnTo>
                  <a:lnTo>
                    <a:pt x="140" y="177"/>
                  </a:lnTo>
                  <a:lnTo>
                    <a:pt x="137" y="183"/>
                  </a:lnTo>
                  <a:lnTo>
                    <a:pt x="133" y="192"/>
                  </a:lnTo>
                  <a:lnTo>
                    <a:pt x="128" y="207"/>
                  </a:lnTo>
                  <a:lnTo>
                    <a:pt x="125" y="225"/>
                  </a:lnTo>
                  <a:lnTo>
                    <a:pt x="126" y="222"/>
                  </a:lnTo>
                  <a:lnTo>
                    <a:pt x="127" y="215"/>
                  </a:lnTo>
                  <a:lnTo>
                    <a:pt x="130" y="207"/>
                  </a:lnTo>
                  <a:lnTo>
                    <a:pt x="135" y="196"/>
                  </a:lnTo>
                  <a:lnTo>
                    <a:pt x="139" y="186"/>
                  </a:lnTo>
                  <a:lnTo>
                    <a:pt x="145" y="177"/>
                  </a:lnTo>
                  <a:lnTo>
                    <a:pt x="179" y="177"/>
                  </a:lnTo>
                  <a:close/>
                  <a:moveTo>
                    <a:pt x="339" y="0"/>
                  </a:moveTo>
                  <a:lnTo>
                    <a:pt x="363" y="0"/>
                  </a:lnTo>
                  <a:lnTo>
                    <a:pt x="386" y="5"/>
                  </a:lnTo>
                  <a:lnTo>
                    <a:pt x="408" y="15"/>
                  </a:lnTo>
                  <a:lnTo>
                    <a:pt x="428" y="30"/>
                  </a:lnTo>
                  <a:lnTo>
                    <a:pt x="448" y="52"/>
                  </a:lnTo>
                  <a:lnTo>
                    <a:pt x="469" y="79"/>
                  </a:lnTo>
                  <a:lnTo>
                    <a:pt x="486" y="103"/>
                  </a:lnTo>
                  <a:lnTo>
                    <a:pt x="502" y="124"/>
                  </a:lnTo>
                  <a:lnTo>
                    <a:pt x="518" y="142"/>
                  </a:lnTo>
                  <a:lnTo>
                    <a:pt x="532" y="158"/>
                  </a:lnTo>
                  <a:lnTo>
                    <a:pt x="545" y="170"/>
                  </a:lnTo>
                  <a:lnTo>
                    <a:pt x="560" y="180"/>
                  </a:lnTo>
                  <a:lnTo>
                    <a:pt x="576" y="188"/>
                  </a:lnTo>
                  <a:lnTo>
                    <a:pt x="530" y="182"/>
                  </a:lnTo>
                  <a:lnTo>
                    <a:pt x="481" y="177"/>
                  </a:lnTo>
                  <a:lnTo>
                    <a:pt x="472" y="168"/>
                  </a:lnTo>
                  <a:lnTo>
                    <a:pt x="462" y="154"/>
                  </a:lnTo>
                  <a:lnTo>
                    <a:pt x="451" y="137"/>
                  </a:lnTo>
                  <a:lnTo>
                    <a:pt x="443" y="115"/>
                  </a:lnTo>
                  <a:lnTo>
                    <a:pt x="436" y="90"/>
                  </a:lnTo>
                  <a:lnTo>
                    <a:pt x="436" y="92"/>
                  </a:lnTo>
                  <a:lnTo>
                    <a:pt x="436" y="99"/>
                  </a:lnTo>
                  <a:lnTo>
                    <a:pt x="437" y="109"/>
                  </a:lnTo>
                  <a:lnTo>
                    <a:pt x="439" y="122"/>
                  </a:lnTo>
                  <a:lnTo>
                    <a:pt x="446" y="138"/>
                  </a:lnTo>
                  <a:lnTo>
                    <a:pt x="457" y="157"/>
                  </a:lnTo>
                  <a:lnTo>
                    <a:pt x="472" y="177"/>
                  </a:lnTo>
                  <a:lnTo>
                    <a:pt x="448" y="175"/>
                  </a:lnTo>
                  <a:lnTo>
                    <a:pt x="441" y="168"/>
                  </a:lnTo>
                  <a:lnTo>
                    <a:pt x="432" y="158"/>
                  </a:lnTo>
                  <a:lnTo>
                    <a:pt x="420" y="142"/>
                  </a:lnTo>
                  <a:lnTo>
                    <a:pt x="409" y="123"/>
                  </a:lnTo>
                  <a:lnTo>
                    <a:pt x="398" y="99"/>
                  </a:lnTo>
                  <a:lnTo>
                    <a:pt x="390" y="71"/>
                  </a:lnTo>
                  <a:lnTo>
                    <a:pt x="390" y="74"/>
                  </a:lnTo>
                  <a:lnTo>
                    <a:pt x="391" y="83"/>
                  </a:lnTo>
                  <a:lnTo>
                    <a:pt x="394" y="96"/>
                  </a:lnTo>
                  <a:lnTo>
                    <a:pt x="399" y="112"/>
                  </a:lnTo>
                  <a:lnTo>
                    <a:pt x="407" y="131"/>
                  </a:lnTo>
                  <a:lnTo>
                    <a:pt x="419" y="152"/>
                  </a:lnTo>
                  <a:lnTo>
                    <a:pt x="435" y="175"/>
                  </a:lnTo>
                  <a:lnTo>
                    <a:pt x="395" y="173"/>
                  </a:lnTo>
                  <a:lnTo>
                    <a:pt x="381" y="159"/>
                  </a:lnTo>
                  <a:lnTo>
                    <a:pt x="370" y="141"/>
                  </a:lnTo>
                  <a:lnTo>
                    <a:pt x="361" y="123"/>
                  </a:lnTo>
                  <a:lnTo>
                    <a:pt x="354" y="103"/>
                  </a:lnTo>
                  <a:lnTo>
                    <a:pt x="349" y="85"/>
                  </a:lnTo>
                  <a:lnTo>
                    <a:pt x="346" y="68"/>
                  </a:lnTo>
                  <a:lnTo>
                    <a:pt x="344" y="55"/>
                  </a:lnTo>
                  <a:lnTo>
                    <a:pt x="342" y="47"/>
                  </a:lnTo>
                  <a:lnTo>
                    <a:pt x="342" y="43"/>
                  </a:lnTo>
                  <a:lnTo>
                    <a:pt x="341" y="73"/>
                  </a:lnTo>
                  <a:lnTo>
                    <a:pt x="345" y="99"/>
                  </a:lnTo>
                  <a:lnTo>
                    <a:pt x="350" y="121"/>
                  </a:lnTo>
                  <a:lnTo>
                    <a:pt x="357" y="139"/>
                  </a:lnTo>
                  <a:lnTo>
                    <a:pt x="364" y="153"/>
                  </a:lnTo>
                  <a:lnTo>
                    <a:pt x="372" y="165"/>
                  </a:lnTo>
                  <a:lnTo>
                    <a:pt x="377" y="173"/>
                  </a:lnTo>
                  <a:lnTo>
                    <a:pt x="352" y="172"/>
                  </a:lnTo>
                  <a:lnTo>
                    <a:pt x="339" y="157"/>
                  </a:lnTo>
                  <a:lnTo>
                    <a:pt x="328" y="139"/>
                  </a:lnTo>
                  <a:lnTo>
                    <a:pt x="319" y="120"/>
                  </a:lnTo>
                  <a:lnTo>
                    <a:pt x="312" y="102"/>
                  </a:lnTo>
                  <a:lnTo>
                    <a:pt x="307" y="86"/>
                  </a:lnTo>
                  <a:lnTo>
                    <a:pt x="303" y="73"/>
                  </a:lnTo>
                  <a:lnTo>
                    <a:pt x="301" y="63"/>
                  </a:lnTo>
                  <a:lnTo>
                    <a:pt x="300" y="61"/>
                  </a:lnTo>
                  <a:lnTo>
                    <a:pt x="303" y="85"/>
                  </a:lnTo>
                  <a:lnTo>
                    <a:pt x="309" y="109"/>
                  </a:lnTo>
                  <a:lnTo>
                    <a:pt x="316" y="129"/>
                  </a:lnTo>
                  <a:lnTo>
                    <a:pt x="325" y="147"/>
                  </a:lnTo>
                  <a:lnTo>
                    <a:pt x="333" y="161"/>
                  </a:lnTo>
                  <a:lnTo>
                    <a:pt x="339" y="172"/>
                  </a:lnTo>
                  <a:lnTo>
                    <a:pt x="298" y="172"/>
                  </a:lnTo>
                  <a:lnTo>
                    <a:pt x="282" y="151"/>
                  </a:lnTo>
                  <a:lnTo>
                    <a:pt x="271" y="131"/>
                  </a:lnTo>
                  <a:lnTo>
                    <a:pt x="264" y="114"/>
                  </a:lnTo>
                  <a:lnTo>
                    <a:pt x="260" y="99"/>
                  </a:lnTo>
                  <a:lnTo>
                    <a:pt x="259" y="89"/>
                  </a:lnTo>
                  <a:lnTo>
                    <a:pt x="258" y="86"/>
                  </a:lnTo>
                  <a:lnTo>
                    <a:pt x="259" y="109"/>
                  </a:lnTo>
                  <a:lnTo>
                    <a:pt x="264" y="130"/>
                  </a:lnTo>
                  <a:lnTo>
                    <a:pt x="272" y="148"/>
                  </a:lnTo>
                  <a:lnTo>
                    <a:pt x="279" y="162"/>
                  </a:lnTo>
                  <a:lnTo>
                    <a:pt x="287" y="172"/>
                  </a:lnTo>
                  <a:lnTo>
                    <a:pt x="241" y="172"/>
                  </a:lnTo>
                  <a:lnTo>
                    <a:pt x="230" y="158"/>
                  </a:lnTo>
                  <a:lnTo>
                    <a:pt x="223" y="142"/>
                  </a:lnTo>
                  <a:lnTo>
                    <a:pt x="216" y="127"/>
                  </a:lnTo>
                  <a:lnTo>
                    <a:pt x="211" y="112"/>
                  </a:lnTo>
                  <a:lnTo>
                    <a:pt x="208" y="100"/>
                  </a:lnTo>
                  <a:lnTo>
                    <a:pt x="205" y="91"/>
                  </a:lnTo>
                  <a:lnTo>
                    <a:pt x="205" y="89"/>
                  </a:lnTo>
                  <a:lnTo>
                    <a:pt x="208" y="110"/>
                  </a:lnTo>
                  <a:lnTo>
                    <a:pt x="211" y="129"/>
                  </a:lnTo>
                  <a:lnTo>
                    <a:pt x="216" y="145"/>
                  </a:lnTo>
                  <a:lnTo>
                    <a:pt x="223" y="157"/>
                  </a:lnTo>
                  <a:lnTo>
                    <a:pt x="228" y="166"/>
                  </a:lnTo>
                  <a:lnTo>
                    <a:pt x="233" y="172"/>
                  </a:lnTo>
                  <a:lnTo>
                    <a:pt x="192" y="173"/>
                  </a:lnTo>
                  <a:lnTo>
                    <a:pt x="189" y="166"/>
                  </a:lnTo>
                  <a:lnTo>
                    <a:pt x="185" y="155"/>
                  </a:lnTo>
                  <a:lnTo>
                    <a:pt x="179" y="142"/>
                  </a:lnTo>
                  <a:lnTo>
                    <a:pt x="175" y="127"/>
                  </a:lnTo>
                  <a:lnTo>
                    <a:pt x="172" y="112"/>
                  </a:lnTo>
                  <a:lnTo>
                    <a:pt x="172" y="115"/>
                  </a:lnTo>
                  <a:lnTo>
                    <a:pt x="173" y="124"/>
                  </a:lnTo>
                  <a:lnTo>
                    <a:pt x="175" y="138"/>
                  </a:lnTo>
                  <a:lnTo>
                    <a:pt x="180" y="154"/>
                  </a:lnTo>
                  <a:lnTo>
                    <a:pt x="189" y="173"/>
                  </a:lnTo>
                  <a:lnTo>
                    <a:pt x="153" y="174"/>
                  </a:lnTo>
                  <a:lnTo>
                    <a:pt x="148" y="165"/>
                  </a:lnTo>
                  <a:lnTo>
                    <a:pt x="143" y="155"/>
                  </a:lnTo>
                  <a:lnTo>
                    <a:pt x="139" y="146"/>
                  </a:lnTo>
                  <a:lnTo>
                    <a:pt x="136" y="137"/>
                  </a:lnTo>
                  <a:lnTo>
                    <a:pt x="135" y="130"/>
                  </a:lnTo>
                  <a:lnTo>
                    <a:pt x="134" y="128"/>
                  </a:lnTo>
                  <a:lnTo>
                    <a:pt x="137" y="145"/>
                  </a:lnTo>
                  <a:lnTo>
                    <a:pt x="141" y="158"/>
                  </a:lnTo>
                  <a:lnTo>
                    <a:pt x="146" y="167"/>
                  </a:lnTo>
                  <a:lnTo>
                    <a:pt x="149" y="174"/>
                  </a:lnTo>
                  <a:lnTo>
                    <a:pt x="113" y="175"/>
                  </a:lnTo>
                  <a:lnTo>
                    <a:pt x="80" y="176"/>
                  </a:lnTo>
                  <a:lnTo>
                    <a:pt x="52" y="178"/>
                  </a:lnTo>
                  <a:lnTo>
                    <a:pt x="29" y="179"/>
                  </a:lnTo>
                  <a:lnTo>
                    <a:pt x="12" y="180"/>
                  </a:lnTo>
                  <a:lnTo>
                    <a:pt x="1" y="180"/>
                  </a:lnTo>
                  <a:lnTo>
                    <a:pt x="0" y="180"/>
                  </a:lnTo>
                  <a:lnTo>
                    <a:pt x="1" y="179"/>
                  </a:lnTo>
                  <a:lnTo>
                    <a:pt x="6" y="178"/>
                  </a:lnTo>
                  <a:lnTo>
                    <a:pt x="14" y="176"/>
                  </a:lnTo>
                  <a:lnTo>
                    <a:pt x="25" y="171"/>
                  </a:lnTo>
                  <a:lnTo>
                    <a:pt x="40" y="164"/>
                  </a:lnTo>
                  <a:lnTo>
                    <a:pt x="58" y="154"/>
                  </a:lnTo>
                  <a:lnTo>
                    <a:pt x="79" y="142"/>
                  </a:lnTo>
                  <a:lnTo>
                    <a:pt x="104" y="126"/>
                  </a:lnTo>
                  <a:lnTo>
                    <a:pt x="133" y="106"/>
                  </a:lnTo>
                  <a:lnTo>
                    <a:pt x="165" y="84"/>
                  </a:lnTo>
                  <a:lnTo>
                    <a:pt x="189" y="65"/>
                  </a:lnTo>
                  <a:lnTo>
                    <a:pt x="214" y="48"/>
                  </a:lnTo>
                  <a:lnTo>
                    <a:pt x="240" y="33"/>
                  </a:lnTo>
                  <a:lnTo>
                    <a:pt x="265" y="21"/>
                  </a:lnTo>
                  <a:lnTo>
                    <a:pt x="290" y="10"/>
                  </a:lnTo>
                  <a:lnTo>
                    <a:pt x="315" y="3"/>
                  </a:lnTo>
                  <a:lnTo>
                    <a:pt x="339" y="0"/>
                  </a:lnTo>
                  <a:close/>
                </a:path>
              </a:pathLst>
            </a:cu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17" tIns="45708" rIns="91417" bIns="45708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900" kern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  <p:sp>
          <p:nvSpPr>
            <p:cNvPr id="44" name="Freeform 44"/>
            <p:cNvSpPr>
              <a:spLocks noEditPoints="1"/>
            </p:cNvSpPr>
            <p:nvPr/>
          </p:nvSpPr>
          <p:spPr bwMode="auto">
            <a:xfrm>
              <a:off x="7696200" y="4273550"/>
              <a:ext cx="965200" cy="630237"/>
            </a:xfrm>
            <a:custGeom>
              <a:avLst/>
              <a:gdLst>
                <a:gd name="T0" fmla="*/ 341 w 608"/>
                <a:gd name="T1" fmla="*/ 268 h 397"/>
                <a:gd name="T2" fmla="*/ 335 w 608"/>
                <a:gd name="T3" fmla="*/ 224 h 397"/>
                <a:gd name="T4" fmla="*/ 376 w 608"/>
                <a:gd name="T5" fmla="*/ 205 h 397"/>
                <a:gd name="T6" fmla="*/ 397 w 608"/>
                <a:gd name="T7" fmla="*/ 275 h 397"/>
                <a:gd name="T8" fmla="*/ 384 w 608"/>
                <a:gd name="T9" fmla="*/ 207 h 397"/>
                <a:gd name="T10" fmla="*/ 422 w 608"/>
                <a:gd name="T11" fmla="*/ 204 h 397"/>
                <a:gd name="T12" fmla="*/ 436 w 608"/>
                <a:gd name="T13" fmla="*/ 254 h 397"/>
                <a:gd name="T14" fmla="*/ 458 w 608"/>
                <a:gd name="T15" fmla="*/ 192 h 397"/>
                <a:gd name="T16" fmla="*/ 475 w 608"/>
                <a:gd name="T17" fmla="*/ 240 h 397"/>
                <a:gd name="T18" fmla="*/ 462 w 608"/>
                <a:gd name="T19" fmla="*/ 193 h 397"/>
                <a:gd name="T20" fmla="*/ 597 w 608"/>
                <a:gd name="T21" fmla="*/ 200 h 397"/>
                <a:gd name="T22" fmla="*/ 581 w 608"/>
                <a:gd name="T23" fmla="*/ 211 h 397"/>
                <a:gd name="T24" fmla="*/ 527 w 608"/>
                <a:gd name="T25" fmla="*/ 242 h 397"/>
                <a:gd name="T26" fmla="*/ 416 w 608"/>
                <a:gd name="T27" fmla="*/ 323 h 397"/>
                <a:gd name="T28" fmla="*/ 277 w 608"/>
                <a:gd name="T29" fmla="*/ 395 h 397"/>
                <a:gd name="T30" fmla="*/ 151 w 608"/>
                <a:gd name="T31" fmla="*/ 357 h 397"/>
                <a:gd name="T32" fmla="*/ 53 w 608"/>
                <a:gd name="T33" fmla="*/ 241 h 397"/>
                <a:gd name="T34" fmla="*/ 95 w 608"/>
                <a:gd name="T35" fmla="*/ 196 h 397"/>
                <a:gd name="T36" fmla="*/ 141 w 608"/>
                <a:gd name="T37" fmla="*/ 263 h 397"/>
                <a:gd name="T38" fmla="*/ 144 w 608"/>
                <a:gd name="T39" fmla="*/ 261 h 397"/>
                <a:gd name="T40" fmla="*/ 141 w 608"/>
                <a:gd name="T41" fmla="*/ 194 h 397"/>
                <a:gd name="T42" fmla="*/ 189 w 608"/>
                <a:gd name="T43" fmla="*/ 277 h 397"/>
                <a:gd name="T44" fmla="*/ 188 w 608"/>
                <a:gd name="T45" fmla="*/ 261 h 397"/>
                <a:gd name="T46" fmla="*/ 210 w 608"/>
                <a:gd name="T47" fmla="*/ 207 h 397"/>
                <a:gd name="T48" fmla="*/ 240 w 608"/>
                <a:gd name="T49" fmla="*/ 303 h 397"/>
                <a:gd name="T50" fmla="*/ 244 w 608"/>
                <a:gd name="T51" fmla="*/ 275 h 397"/>
                <a:gd name="T52" fmla="*/ 217 w 608"/>
                <a:gd name="T53" fmla="*/ 197 h 397"/>
                <a:gd name="T54" fmla="*/ 283 w 608"/>
                <a:gd name="T55" fmla="*/ 246 h 397"/>
                <a:gd name="T56" fmla="*/ 299 w 608"/>
                <a:gd name="T57" fmla="*/ 311 h 397"/>
                <a:gd name="T58" fmla="*/ 269 w 608"/>
                <a:gd name="T59" fmla="*/ 200 h 397"/>
                <a:gd name="T60" fmla="*/ 285 w 608"/>
                <a:gd name="T61" fmla="*/ 5 h 397"/>
                <a:gd name="T62" fmla="*/ 414 w 608"/>
                <a:gd name="T63" fmla="*/ 74 h 397"/>
                <a:gd name="T64" fmla="*/ 548 w 608"/>
                <a:gd name="T65" fmla="*/ 172 h 397"/>
                <a:gd name="T66" fmla="*/ 607 w 608"/>
                <a:gd name="T67" fmla="*/ 199 h 397"/>
                <a:gd name="T68" fmla="*/ 553 w 608"/>
                <a:gd name="T69" fmla="*/ 196 h 397"/>
                <a:gd name="T70" fmla="*/ 461 w 608"/>
                <a:gd name="T71" fmla="*/ 172 h 397"/>
                <a:gd name="T72" fmla="*/ 463 w 608"/>
                <a:gd name="T73" fmla="*/ 159 h 397"/>
                <a:gd name="T74" fmla="*/ 421 w 608"/>
                <a:gd name="T75" fmla="*/ 168 h 397"/>
                <a:gd name="T76" fmla="*/ 427 w 608"/>
                <a:gd name="T77" fmla="*/ 140 h 397"/>
                <a:gd name="T78" fmla="*/ 365 w 608"/>
                <a:gd name="T79" fmla="*/ 184 h 397"/>
                <a:gd name="T80" fmla="*/ 393 w 608"/>
                <a:gd name="T81" fmla="*/ 120 h 397"/>
                <a:gd name="T82" fmla="*/ 384 w 608"/>
                <a:gd name="T83" fmla="*/ 137 h 397"/>
                <a:gd name="T84" fmla="*/ 316 w 608"/>
                <a:gd name="T85" fmla="*/ 172 h 397"/>
                <a:gd name="T86" fmla="*/ 341 w 608"/>
                <a:gd name="T87" fmla="*/ 96 h 397"/>
                <a:gd name="T88" fmla="*/ 313 w 608"/>
                <a:gd name="T89" fmla="*/ 163 h 397"/>
                <a:gd name="T90" fmla="*/ 279 w 608"/>
                <a:gd name="T91" fmla="*/ 136 h 397"/>
                <a:gd name="T92" fmla="*/ 296 w 608"/>
                <a:gd name="T93" fmla="*/ 75 h 397"/>
                <a:gd name="T94" fmla="*/ 264 w 608"/>
                <a:gd name="T95" fmla="*/ 150 h 397"/>
                <a:gd name="T96" fmla="*/ 228 w 608"/>
                <a:gd name="T97" fmla="*/ 160 h 397"/>
                <a:gd name="T98" fmla="*/ 254 w 608"/>
                <a:gd name="T99" fmla="*/ 46 h 397"/>
                <a:gd name="T100" fmla="*/ 241 w 608"/>
                <a:gd name="T101" fmla="*/ 109 h 397"/>
                <a:gd name="T102" fmla="*/ 154 w 608"/>
                <a:gd name="T103" fmla="*/ 180 h 397"/>
                <a:gd name="T104" fmla="*/ 203 w 608"/>
                <a:gd name="T105" fmla="*/ 85 h 397"/>
                <a:gd name="T106" fmla="*/ 171 w 608"/>
                <a:gd name="T107" fmla="*/ 147 h 397"/>
                <a:gd name="T108" fmla="*/ 132 w 608"/>
                <a:gd name="T109" fmla="*/ 160 h 397"/>
                <a:gd name="T110" fmla="*/ 155 w 608"/>
                <a:gd name="T111" fmla="*/ 95 h 397"/>
                <a:gd name="T112" fmla="*/ 123 w 608"/>
                <a:gd name="T113" fmla="*/ 163 h 397"/>
                <a:gd name="T114" fmla="*/ 24 w 608"/>
                <a:gd name="T115" fmla="*/ 182 h 397"/>
                <a:gd name="T116" fmla="*/ 103 w 608"/>
                <a:gd name="T117" fmla="*/ 104 h 397"/>
                <a:gd name="T118" fmla="*/ 211 w 608"/>
                <a:gd name="T119" fmla="*/ 5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08" h="397">
                  <a:moveTo>
                    <a:pt x="306" y="190"/>
                  </a:moveTo>
                  <a:lnTo>
                    <a:pt x="322" y="211"/>
                  </a:lnTo>
                  <a:lnTo>
                    <a:pt x="333" y="233"/>
                  </a:lnTo>
                  <a:lnTo>
                    <a:pt x="338" y="253"/>
                  </a:lnTo>
                  <a:lnTo>
                    <a:pt x="341" y="268"/>
                  </a:lnTo>
                  <a:lnTo>
                    <a:pt x="342" y="279"/>
                  </a:lnTo>
                  <a:lnTo>
                    <a:pt x="342" y="282"/>
                  </a:lnTo>
                  <a:lnTo>
                    <a:pt x="343" y="261"/>
                  </a:lnTo>
                  <a:lnTo>
                    <a:pt x="340" y="242"/>
                  </a:lnTo>
                  <a:lnTo>
                    <a:pt x="335" y="224"/>
                  </a:lnTo>
                  <a:lnTo>
                    <a:pt x="329" y="209"/>
                  </a:lnTo>
                  <a:lnTo>
                    <a:pt x="323" y="197"/>
                  </a:lnTo>
                  <a:lnTo>
                    <a:pt x="317" y="190"/>
                  </a:lnTo>
                  <a:lnTo>
                    <a:pt x="365" y="190"/>
                  </a:lnTo>
                  <a:lnTo>
                    <a:pt x="376" y="205"/>
                  </a:lnTo>
                  <a:lnTo>
                    <a:pt x="384" y="221"/>
                  </a:lnTo>
                  <a:lnTo>
                    <a:pt x="389" y="238"/>
                  </a:lnTo>
                  <a:lnTo>
                    <a:pt x="393" y="254"/>
                  </a:lnTo>
                  <a:lnTo>
                    <a:pt x="396" y="267"/>
                  </a:lnTo>
                  <a:lnTo>
                    <a:pt x="397" y="275"/>
                  </a:lnTo>
                  <a:lnTo>
                    <a:pt x="398" y="279"/>
                  </a:lnTo>
                  <a:lnTo>
                    <a:pt x="397" y="256"/>
                  </a:lnTo>
                  <a:lnTo>
                    <a:pt x="395" y="236"/>
                  </a:lnTo>
                  <a:lnTo>
                    <a:pt x="389" y="220"/>
                  </a:lnTo>
                  <a:lnTo>
                    <a:pt x="384" y="207"/>
                  </a:lnTo>
                  <a:lnTo>
                    <a:pt x="379" y="196"/>
                  </a:lnTo>
                  <a:lnTo>
                    <a:pt x="375" y="190"/>
                  </a:lnTo>
                  <a:lnTo>
                    <a:pt x="417" y="191"/>
                  </a:lnTo>
                  <a:lnTo>
                    <a:pt x="418" y="195"/>
                  </a:lnTo>
                  <a:lnTo>
                    <a:pt x="422" y="204"/>
                  </a:lnTo>
                  <a:lnTo>
                    <a:pt x="426" y="215"/>
                  </a:lnTo>
                  <a:lnTo>
                    <a:pt x="430" y="228"/>
                  </a:lnTo>
                  <a:lnTo>
                    <a:pt x="434" y="242"/>
                  </a:lnTo>
                  <a:lnTo>
                    <a:pt x="435" y="257"/>
                  </a:lnTo>
                  <a:lnTo>
                    <a:pt x="436" y="254"/>
                  </a:lnTo>
                  <a:lnTo>
                    <a:pt x="435" y="244"/>
                  </a:lnTo>
                  <a:lnTo>
                    <a:pt x="433" y="229"/>
                  </a:lnTo>
                  <a:lnTo>
                    <a:pt x="428" y="211"/>
                  </a:lnTo>
                  <a:lnTo>
                    <a:pt x="421" y="191"/>
                  </a:lnTo>
                  <a:lnTo>
                    <a:pt x="458" y="192"/>
                  </a:lnTo>
                  <a:lnTo>
                    <a:pt x="462" y="201"/>
                  </a:lnTo>
                  <a:lnTo>
                    <a:pt x="466" y="212"/>
                  </a:lnTo>
                  <a:lnTo>
                    <a:pt x="471" y="223"/>
                  </a:lnTo>
                  <a:lnTo>
                    <a:pt x="473" y="233"/>
                  </a:lnTo>
                  <a:lnTo>
                    <a:pt x="475" y="240"/>
                  </a:lnTo>
                  <a:lnTo>
                    <a:pt x="476" y="243"/>
                  </a:lnTo>
                  <a:lnTo>
                    <a:pt x="473" y="224"/>
                  </a:lnTo>
                  <a:lnTo>
                    <a:pt x="469" y="209"/>
                  </a:lnTo>
                  <a:lnTo>
                    <a:pt x="464" y="198"/>
                  </a:lnTo>
                  <a:lnTo>
                    <a:pt x="462" y="193"/>
                  </a:lnTo>
                  <a:lnTo>
                    <a:pt x="498" y="194"/>
                  </a:lnTo>
                  <a:lnTo>
                    <a:pt x="531" y="196"/>
                  </a:lnTo>
                  <a:lnTo>
                    <a:pt x="558" y="197"/>
                  </a:lnTo>
                  <a:lnTo>
                    <a:pt x="579" y="198"/>
                  </a:lnTo>
                  <a:lnTo>
                    <a:pt x="597" y="200"/>
                  </a:lnTo>
                  <a:lnTo>
                    <a:pt x="607" y="200"/>
                  </a:lnTo>
                  <a:lnTo>
                    <a:pt x="600" y="204"/>
                  </a:lnTo>
                  <a:lnTo>
                    <a:pt x="595" y="206"/>
                  </a:lnTo>
                  <a:lnTo>
                    <a:pt x="588" y="208"/>
                  </a:lnTo>
                  <a:lnTo>
                    <a:pt x="581" y="211"/>
                  </a:lnTo>
                  <a:lnTo>
                    <a:pt x="573" y="216"/>
                  </a:lnTo>
                  <a:lnTo>
                    <a:pt x="564" y="220"/>
                  </a:lnTo>
                  <a:lnTo>
                    <a:pt x="553" y="225"/>
                  </a:lnTo>
                  <a:lnTo>
                    <a:pt x="541" y="233"/>
                  </a:lnTo>
                  <a:lnTo>
                    <a:pt x="527" y="242"/>
                  </a:lnTo>
                  <a:lnTo>
                    <a:pt x="511" y="254"/>
                  </a:lnTo>
                  <a:lnTo>
                    <a:pt x="492" y="267"/>
                  </a:lnTo>
                  <a:lnTo>
                    <a:pt x="470" y="282"/>
                  </a:lnTo>
                  <a:lnTo>
                    <a:pt x="445" y="302"/>
                  </a:lnTo>
                  <a:lnTo>
                    <a:pt x="416" y="323"/>
                  </a:lnTo>
                  <a:lnTo>
                    <a:pt x="384" y="348"/>
                  </a:lnTo>
                  <a:lnTo>
                    <a:pt x="358" y="366"/>
                  </a:lnTo>
                  <a:lnTo>
                    <a:pt x="331" y="379"/>
                  </a:lnTo>
                  <a:lnTo>
                    <a:pt x="304" y="390"/>
                  </a:lnTo>
                  <a:lnTo>
                    <a:pt x="277" y="395"/>
                  </a:lnTo>
                  <a:lnTo>
                    <a:pt x="250" y="397"/>
                  </a:lnTo>
                  <a:lnTo>
                    <a:pt x="224" y="394"/>
                  </a:lnTo>
                  <a:lnTo>
                    <a:pt x="198" y="386"/>
                  </a:lnTo>
                  <a:lnTo>
                    <a:pt x="174" y="374"/>
                  </a:lnTo>
                  <a:lnTo>
                    <a:pt x="151" y="357"/>
                  </a:lnTo>
                  <a:lnTo>
                    <a:pt x="130" y="333"/>
                  </a:lnTo>
                  <a:lnTo>
                    <a:pt x="109" y="304"/>
                  </a:lnTo>
                  <a:lnTo>
                    <a:pt x="89" y="279"/>
                  </a:lnTo>
                  <a:lnTo>
                    <a:pt x="70" y="258"/>
                  </a:lnTo>
                  <a:lnTo>
                    <a:pt x="53" y="241"/>
                  </a:lnTo>
                  <a:lnTo>
                    <a:pt x="38" y="228"/>
                  </a:lnTo>
                  <a:lnTo>
                    <a:pt x="24" y="217"/>
                  </a:lnTo>
                  <a:lnTo>
                    <a:pt x="11" y="209"/>
                  </a:lnTo>
                  <a:lnTo>
                    <a:pt x="0" y="204"/>
                  </a:lnTo>
                  <a:lnTo>
                    <a:pt x="95" y="196"/>
                  </a:lnTo>
                  <a:lnTo>
                    <a:pt x="103" y="203"/>
                  </a:lnTo>
                  <a:lnTo>
                    <a:pt x="112" y="212"/>
                  </a:lnTo>
                  <a:lnTo>
                    <a:pt x="123" y="227"/>
                  </a:lnTo>
                  <a:lnTo>
                    <a:pt x="132" y="244"/>
                  </a:lnTo>
                  <a:lnTo>
                    <a:pt x="141" y="263"/>
                  </a:lnTo>
                  <a:lnTo>
                    <a:pt x="148" y="287"/>
                  </a:lnTo>
                  <a:lnTo>
                    <a:pt x="148" y="285"/>
                  </a:lnTo>
                  <a:lnTo>
                    <a:pt x="148" y="280"/>
                  </a:lnTo>
                  <a:lnTo>
                    <a:pt x="148" y="272"/>
                  </a:lnTo>
                  <a:lnTo>
                    <a:pt x="144" y="261"/>
                  </a:lnTo>
                  <a:lnTo>
                    <a:pt x="140" y="247"/>
                  </a:lnTo>
                  <a:lnTo>
                    <a:pt x="132" y="232"/>
                  </a:lnTo>
                  <a:lnTo>
                    <a:pt x="120" y="215"/>
                  </a:lnTo>
                  <a:lnTo>
                    <a:pt x="104" y="195"/>
                  </a:lnTo>
                  <a:lnTo>
                    <a:pt x="141" y="194"/>
                  </a:lnTo>
                  <a:lnTo>
                    <a:pt x="148" y="200"/>
                  </a:lnTo>
                  <a:lnTo>
                    <a:pt x="157" y="212"/>
                  </a:lnTo>
                  <a:lnTo>
                    <a:pt x="168" y="229"/>
                  </a:lnTo>
                  <a:lnTo>
                    <a:pt x="179" y="250"/>
                  </a:lnTo>
                  <a:lnTo>
                    <a:pt x="189" y="277"/>
                  </a:lnTo>
                  <a:lnTo>
                    <a:pt x="196" y="306"/>
                  </a:lnTo>
                  <a:lnTo>
                    <a:pt x="196" y="303"/>
                  </a:lnTo>
                  <a:lnTo>
                    <a:pt x="194" y="294"/>
                  </a:lnTo>
                  <a:lnTo>
                    <a:pt x="192" y="280"/>
                  </a:lnTo>
                  <a:lnTo>
                    <a:pt x="188" y="261"/>
                  </a:lnTo>
                  <a:lnTo>
                    <a:pt x="181" y="241"/>
                  </a:lnTo>
                  <a:lnTo>
                    <a:pt x="169" y="217"/>
                  </a:lnTo>
                  <a:lnTo>
                    <a:pt x="153" y="193"/>
                  </a:lnTo>
                  <a:lnTo>
                    <a:pt x="196" y="192"/>
                  </a:lnTo>
                  <a:lnTo>
                    <a:pt x="210" y="207"/>
                  </a:lnTo>
                  <a:lnTo>
                    <a:pt x="221" y="225"/>
                  </a:lnTo>
                  <a:lnTo>
                    <a:pt x="229" y="246"/>
                  </a:lnTo>
                  <a:lnTo>
                    <a:pt x="235" y="266"/>
                  </a:lnTo>
                  <a:lnTo>
                    <a:pt x="238" y="285"/>
                  </a:lnTo>
                  <a:lnTo>
                    <a:pt x="240" y="303"/>
                  </a:lnTo>
                  <a:lnTo>
                    <a:pt x="241" y="317"/>
                  </a:lnTo>
                  <a:lnTo>
                    <a:pt x="242" y="327"/>
                  </a:lnTo>
                  <a:lnTo>
                    <a:pt x="242" y="330"/>
                  </a:lnTo>
                  <a:lnTo>
                    <a:pt x="246" y="302"/>
                  </a:lnTo>
                  <a:lnTo>
                    <a:pt x="244" y="275"/>
                  </a:lnTo>
                  <a:lnTo>
                    <a:pt x="241" y="254"/>
                  </a:lnTo>
                  <a:lnTo>
                    <a:pt x="236" y="235"/>
                  </a:lnTo>
                  <a:lnTo>
                    <a:pt x="230" y="219"/>
                  </a:lnTo>
                  <a:lnTo>
                    <a:pt x="224" y="207"/>
                  </a:lnTo>
                  <a:lnTo>
                    <a:pt x="217" y="197"/>
                  </a:lnTo>
                  <a:lnTo>
                    <a:pt x="213" y="191"/>
                  </a:lnTo>
                  <a:lnTo>
                    <a:pt x="250" y="190"/>
                  </a:lnTo>
                  <a:lnTo>
                    <a:pt x="263" y="207"/>
                  </a:lnTo>
                  <a:lnTo>
                    <a:pt x="274" y="227"/>
                  </a:lnTo>
                  <a:lnTo>
                    <a:pt x="283" y="246"/>
                  </a:lnTo>
                  <a:lnTo>
                    <a:pt x="289" y="266"/>
                  </a:lnTo>
                  <a:lnTo>
                    <a:pt x="293" y="284"/>
                  </a:lnTo>
                  <a:lnTo>
                    <a:pt x="297" y="298"/>
                  </a:lnTo>
                  <a:lnTo>
                    <a:pt x="299" y="308"/>
                  </a:lnTo>
                  <a:lnTo>
                    <a:pt x="299" y="311"/>
                  </a:lnTo>
                  <a:lnTo>
                    <a:pt x="298" y="283"/>
                  </a:lnTo>
                  <a:lnTo>
                    <a:pt x="292" y="258"/>
                  </a:lnTo>
                  <a:lnTo>
                    <a:pt x="286" y="235"/>
                  </a:lnTo>
                  <a:lnTo>
                    <a:pt x="277" y="216"/>
                  </a:lnTo>
                  <a:lnTo>
                    <a:pt x="269" y="200"/>
                  </a:lnTo>
                  <a:lnTo>
                    <a:pt x="264" y="190"/>
                  </a:lnTo>
                  <a:lnTo>
                    <a:pt x="306" y="190"/>
                  </a:lnTo>
                  <a:close/>
                  <a:moveTo>
                    <a:pt x="235" y="0"/>
                  </a:moveTo>
                  <a:lnTo>
                    <a:pt x="260" y="0"/>
                  </a:lnTo>
                  <a:lnTo>
                    <a:pt x="285" y="5"/>
                  </a:lnTo>
                  <a:lnTo>
                    <a:pt x="310" y="13"/>
                  </a:lnTo>
                  <a:lnTo>
                    <a:pt x="336" y="24"/>
                  </a:lnTo>
                  <a:lnTo>
                    <a:pt x="362" y="38"/>
                  </a:lnTo>
                  <a:lnTo>
                    <a:pt x="388" y="56"/>
                  </a:lnTo>
                  <a:lnTo>
                    <a:pt x="414" y="74"/>
                  </a:lnTo>
                  <a:lnTo>
                    <a:pt x="439" y="94"/>
                  </a:lnTo>
                  <a:lnTo>
                    <a:pt x="472" y="119"/>
                  </a:lnTo>
                  <a:lnTo>
                    <a:pt x="501" y="141"/>
                  </a:lnTo>
                  <a:lnTo>
                    <a:pt x="526" y="158"/>
                  </a:lnTo>
                  <a:lnTo>
                    <a:pt x="548" y="172"/>
                  </a:lnTo>
                  <a:lnTo>
                    <a:pt x="566" y="182"/>
                  </a:lnTo>
                  <a:lnTo>
                    <a:pt x="582" y="190"/>
                  </a:lnTo>
                  <a:lnTo>
                    <a:pt x="594" y="195"/>
                  </a:lnTo>
                  <a:lnTo>
                    <a:pt x="601" y="198"/>
                  </a:lnTo>
                  <a:lnTo>
                    <a:pt x="607" y="199"/>
                  </a:lnTo>
                  <a:lnTo>
                    <a:pt x="608" y="200"/>
                  </a:lnTo>
                  <a:lnTo>
                    <a:pt x="607" y="200"/>
                  </a:lnTo>
                  <a:lnTo>
                    <a:pt x="596" y="199"/>
                  </a:lnTo>
                  <a:lnTo>
                    <a:pt x="577" y="198"/>
                  </a:lnTo>
                  <a:lnTo>
                    <a:pt x="553" y="196"/>
                  </a:lnTo>
                  <a:lnTo>
                    <a:pt x="524" y="194"/>
                  </a:lnTo>
                  <a:lnTo>
                    <a:pt x="490" y="191"/>
                  </a:lnTo>
                  <a:lnTo>
                    <a:pt x="452" y="188"/>
                  </a:lnTo>
                  <a:lnTo>
                    <a:pt x="455" y="182"/>
                  </a:lnTo>
                  <a:lnTo>
                    <a:pt x="461" y="172"/>
                  </a:lnTo>
                  <a:lnTo>
                    <a:pt x="465" y="158"/>
                  </a:lnTo>
                  <a:lnTo>
                    <a:pt x="470" y="142"/>
                  </a:lnTo>
                  <a:lnTo>
                    <a:pt x="470" y="144"/>
                  </a:lnTo>
                  <a:lnTo>
                    <a:pt x="466" y="150"/>
                  </a:lnTo>
                  <a:lnTo>
                    <a:pt x="463" y="159"/>
                  </a:lnTo>
                  <a:lnTo>
                    <a:pt x="459" y="169"/>
                  </a:lnTo>
                  <a:lnTo>
                    <a:pt x="454" y="180"/>
                  </a:lnTo>
                  <a:lnTo>
                    <a:pt x="449" y="188"/>
                  </a:lnTo>
                  <a:lnTo>
                    <a:pt x="411" y="186"/>
                  </a:lnTo>
                  <a:lnTo>
                    <a:pt x="421" y="168"/>
                  </a:lnTo>
                  <a:lnTo>
                    <a:pt x="426" y="150"/>
                  </a:lnTo>
                  <a:lnTo>
                    <a:pt x="429" y="136"/>
                  </a:lnTo>
                  <a:lnTo>
                    <a:pt x="430" y="126"/>
                  </a:lnTo>
                  <a:lnTo>
                    <a:pt x="430" y="123"/>
                  </a:lnTo>
                  <a:lnTo>
                    <a:pt x="427" y="140"/>
                  </a:lnTo>
                  <a:lnTo>
                    <a:pt x="422" y="155"/>
                  </a:lnTo>
                  <a:lnTo>
                    <a:pt x="416" y="168"/>
                  </a:lnTo>
                  <a:lnTo>
                    <a:pt x="411" y="179"/>
                  </a:lnTo>
                  <a:lnTo>
                    <a:pt x="408" y="186"/>
                  </a:lnTo>
                  <a:lnTo>
                    <a:pt x="365" y="184"/>
                  </a:lnTo>
                  <a:lnTo>
                    <a:pt x="371" y="178"/>
                  </a:lnTo>
                  <a:lnTo>
                    <a:pt x="376" y="169"/>
                  </a:lnTo>
                  <a:lnTo>
                    <a:pt x="383" y="156"/>
                  </a:lnTo>
                  <a:lnTo>
                    <a:pt x="389" y="140"/>
                  </a:lnTo>
                  <a:lnTo>
                    <a:pt x="393" y="120"/>
                  </a:lnTo>
                  <a:lnTo>
                    <a:pt x="397" y="98"/>
                  </a:lnTo>
                  <a:lnTo>
                    <a:pt x="396" y="101"/>
                  </a:lnTo>
                  <a:lnTo>
                    <a:pt x="393" y="110"/>
                  </a:lnTo>
                  <a:lnTo>
                    <a:pt x="390" y="122"/>
                  </a:lnTo>
                  <a:lnTo>
                    <a:pt x="384" y="137"/>
                  </a:lnTo>
                  <a:lnTo>
                    <a:pt x="377" y="154"/>
                  </a:lnTo>
                  <a:lnTo>
                    <a:pt x="367" y="169"/>
                  </a:lnTo>
                  <a:lnTo>
                    <a:pt x="355" y="183"/>
                  </a:lnTo>
                  <a:lnTo>
                    <a:pt x="309" y="182"/>
                  </a:lnTo>
                  <a:lnTo>
                    <a:pt x="316" y="172"/>
                  </a:lnTo>
                  <a:lnTo>
                    <a:pt x="325" y="157"/>
                  </a:lnTo>
                  <a:lnTo>
                    <a:pt x="334" y="140"/>
                  </a:lnTo>
                  <a:lnTo>
                    <a:pt x="339" y="118"/>
                  </a:lnTo>
                  <a:lnTo>
                    <a:pt x="341" y="93"/>
                  </a:lnTo>
                  <a:lnTo>
                    <a:pt x="341" y="96"/>
                  </a:lnTo>
                  <a:lnTo>
                    <a:pt x="340" y="104"/>
                  </a:lnTo>
                  <a:lnTo>
                    <a:pt x="337" y="116"/>
                  </a:lnTo>
                  <a:lnTo>
                    <a:pt x="331" y="130"/>
                  </a:lnTo>
                  <a:lnTo>
                    <a:pt x="324" y="146"/>
                  </a:lnTo>
                  <a:lnTo>
                    <a:pt x="313" y="163"/>
                  </a:lnTo>
                  <a:lnTo>
                    <a:pt x="298" y="181"/>
                  </a:lnTo>
                  <a:lnTo>
                    <a:pt x="254" y="180"/>
                  </a:lnTo>
                  <a:lnTo>
                    <a:pt x="261" y="170"/>
                  </a:lnTo>
                  <a:lnTo>
                    <a:pt x="269" y="155"/>
                  </a:lnTo>
                  <a:lnTo>
                    <a:pt x="279" y="136"/>
                  </a:lnTo>
                  <a:lnTo>
                    <a:pt x="288" y="116"/>
                  </a:lnTo>
                  <a:lnTo>
                    <a:pt x="294" y="92"/>
                  </a:lnTo>
                  <a:lnTo>
                    <a:pt x="299" y="66"/>
                  </a:lnTo>
                  <a:lnTo>
                    <a:pt x="298" y="68"/>
                  </a:lnTo>
                  <a:lnTo>
                    <a:pt x="296" y="75"/>
                  </a:lnTo>
                  <a:lnTo>
                    <a:pt x="292" y="86"/>
                  </a:lnTo>
                  <a:lnTo>
                    <a:pt x="288" y="100"/>
                  </a:lnTo>
                  <a:lnTo>
                    <a:pt x="281" y="117"/>
                  </a:lnTo>
                  <a:lnTo>
                    <a:pt x="274" y="133"/>
                  </a:lnTo>
                  <a:lnTo>
                    <a:pt x="264" y="150"/>
                  </a:lnTo>
                  <a:lnTo>
                    <a:pt x="253" y="166"/>
                  </a:lnTo>
                  <a:lnTo>
                    <a:pt x="240" y="180"/>
                  </a:lnTo>
                  <a:lnTo>
                    <a:pt x="214" y="180"/>
                  </a:lnTo>
                  <a:lnTo>
                    <a:pt x="221" y="172"/>
                  </a:lnTo>
                  <a:lnTo>
                    <a:pt x="228" y="160"/>
                  </a:lnTo>
                  <a:lnTo>
                    <a:pt x="237" y="145"/>
                  </a:lnTo>
                  <a:lnTo>
                    <a:pt x="244" y="126"/>
                  </a:lnTo>
                  <a:lnTo>
                    <a:pt x="251" y="104"/>
                  </a:lnTo>
                  <a:lnTo>
                    <a:pt x="254" y="78"/>
                  </a:lnTo>
                  <a:lnTo>
                    <a:pt x="254" y="46"/>
                  </a:lnTo>
                  <a:lnTo>
                    <a:pt x="254" y="49"/>
                  </a:lnTo>
                  <a:lnTo>
                    <a:pt x="253" y="59"/>
                  </a:lnTo>
                  <a:lnTo>
                    <a:pt x="250" y="73"/>
                  </a:lnTo>
                  <a:lnTo>
                    <a:pt x="247" y="89"/>
                  </a:lnTo>
                  <a:lnTo>
                    <a:pt x="241" y="109"/>
                  </a:lnTo>
                  <a:lnTo>
                    <a:pt x="234" y="129"/>
                  </a:lnTo>
                  <a:lnTo>
                    <a:pt x="223" y="148"/>
                  </a:lnTo>
                  <a:lnTo>
                    <a:pt x="211" y="166"/>
                  </a:lnTo>
                  <a:lnTo>
                    <a:pt x="196" y="180"/>
                  </a:lnTo>
                  <a:lnTo>
                    <a:pt x="154" y="180"/>
                  </a:lnTo>
                  <a:lnTo>
                    <a:pt x="172" y="158"/>
                  </a:lnTo>
                  <a:lnTo>
                    <a:pt x="185" y="136"/>
                  </a:lnTo>
                  <a:lnTo>
                    <a:pt x="193" y="116"/>
                  </a:lnTo>
                  <a:lnTo>
                    <a:pt x="200" y="98"/>
                  </a:lnTo>
                  <a:lnTo>
                    <a:pt x="203" y="85"/>
                  </a:lnTo>
                  <a:lnTo>
                    <a:pt x="204" y="76"/>
                  </a:lnTo>
                  <a:lnTo>
                    <a:pt x="204" y="73"/>
                  </a:lnTo>
                  <a:lnTo>
                    <a:pt x="196" y="103"/>
                  </a:lnTo>
                  <a:lnTo>
                    <a:pt x="184" y="128"/>
                  </a:lnTo>
                  <a:lnTo>
                    <a:pt x="171" y="147"/>
                  </a:lnTo>
                  <a:lnTo>
                    <a:pt x="159" y="162"/>
                  </a:lnTo>
                  <a:lnTo>
                    <a:pt x="148" y="174"/>
                  </a:lnTo>
                  <a:lnTo>
                    <a:pt x="140" y="181"/>
                  </a:lnTo>
                  <a:lnTo>
                    <a:pt x="115" y="181"/>
                  </a:lnTo>
                  <a:lnTo>
                    <a:pt x="132" y="160"/>
                  </a:lnTo>
                  <a:lnTo>
                    <a:pt x="143" y="142"/>
                  </a:lnTo>
                  <a:lnTo>
                    <a:pt x="151" y="124"/>
                  </a:lnTo>
                  <a:lnTo>
                    <a:pt x="154" y="111"/>
                  </a:lnTo>
                  <a:lnTo>
                    <a:pt x="155" y="101"/>
                  </a:lnTo>
                  <a:lnTo>
                    <a:pt x="155" y="95"/>
                  </a:lnTo>
                  <a:lnTo>
                    <a:pt x="155" y="93"/>
                  </a:lnTo>
                  <a:lnTo>
                    <a:pt x="150" y="114"/>
                  </a:lnTo>
                  <a:lnTo>
                    <a:pt x="142" y="133"/>
                  </a:lnTo>
                  <a:lnTo>
                    <a:pt x="132" y="150"/>
                  </a:lnTo>
                  <a:lnTo>
                    <a:pt x="123" y="163"/>
                  </a:lnTo>
                  <a:lnTo>
                    <a:pt x="114" y="174"/>
                  </a:lnTo>
                  <a:lnTo>
                    <a:pt x="106" y="182"/>
                  </a:lnTo>
                  <a:lnTo>
                    <a:pt x="54" y="185"/>
                  </a:lnTo>
                  <a:lnTo>
                    <a:pt x="6" y="190"/>
                  </a:lnTo>
                  <a:lnTo>
                    <a:pt x="24" y="182"/>
                  </a:lnTo>
                  <a:lnTo>
                    <a:pt x="39" y="172"/>
                  </a:lnTo>
                  <a:lnTo>
                    <a:pt x="54" y="159"/>
                  </a:lnTo>
                  <a:lnTo>
                    <a:pt x="69" y="144"/>
                  </a:lnTo>
                  <a:lnTo>
                    <a:pt x="85" y="125"/>
                  </a:lnTo>
                  <a:lnTo>
                    <a:pt x="103" y="104"/>
                  </a:lnTo>
                  <a:lnTo>
                    <a:pt x="123" y="80"/>
                  </a:lnTo>
                  <a:lnTo>
                    <a:pt x="144" y="51"/>
                  </a:lnTo>
                  <a:lnTo>
                    <a:pt x="165" y="30"/>
                  </a:lnTo>
                  <a:lnTo>
                    <a:pt x="188" y="14"/>
                  </a:lnTo>
                  <a:lnTo>
                    <a:pt x="211" y="5"/>
                  </a:lnTo>
                  <a:lnTo>
                    <a:pt x="235" y="0"/>
                  </a:lnTo>
                  <a:close/>
                </a:path>
              </a:pathLst>
            </a:cu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17" tIns="45708" rIns="91417" bIns="45708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900" kern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  <p:sp>
          <p:nvSpPr>
            <p:cNvPr id="45" name="Freeform 45"/>
            <p:cNvSpPr>
              <a:spLocks noEditPoints="1"/>
            </p:cNvSpPr>
            <p:nvPr/>
          </p:nvSpPr>
          <p:spPr bwMode="auto">
            <a:xfrm>
              <a:off x="5149850" y="2082800"/>
              <a:ext cx="919163" cy="1255712"/>
            </a:xfrm>
            <a:custGeom>
              <a:avLst/>
              <a:gdLst>
                <a:gd name="T0" fmla="*/ 85 w 579"/>
                <a:gd name="T1" fmla="*/ 89 h 791"/>
                <a:gd name="T2" fmla="*/ 112 w 579"/>
                <a:gd name="T3" fmla="*/ 189 h 791"/>
                <a:gd name="T4" fmla="*/ 107 w 579"/>
                <a:gd name="T5" fmla="*/ 195 h 791"/>
                <a:gd name="T6" fmla="*/ 134 w 579"/>
                <a:gd name="T7" fmla="*/ 244 h 791"/>
                <a:gd name="T8" fmla="*/ 103 w 579"/>
                <a:gd name="T9" fmla="*/ 258 h 791"/>
                <a:gd name="T10" fmla="*/ 214 w 579"/>
                <a:gd name="T11" fmla="*/ 295 h 791"/>
                <a:gd name="T12" fmla="*/ 82 w 579"/>
                <a:gd name="T13" fmla="*/ 331 h 791"/>
                <a:gd name="T14" fmla="*/ 157 w 579"/>
                <a:gd name="T15" fmla="*/ 309 h 791"/>
                <a:gd name="T16" fmla="*/ 223 w 579"/>
                <a:gd name="T17" fmla="*/ 369 h 791"/>
                <a:gd name="T18" fmla="*/ 127 w 579"/>
                <a:gd name="T19" fmla="*/ 400 h 791"/>
                <a:gd name="T20" fmla="*/ 238 w 579"/>
                <a:gd name="T21" fmla="*/ 380 h 791"/>
                <a:gd name="T22" fmla="*/ 207 w 579"/>
                <a:gd name="T23" fmla="*/ 447 h 791"/>
                <a:gd name="T24" fmla="*/ 134 w 579"/>
                <a:gd name="T25" fmla="*/ 474 h 791"/>
                <a:gd name="T26" fmla="*/ 259 w 579"/>
                <a:gd name="T27" fmla="*/ 452 h 791"/>
                <a:gd name="T28" fmla="*/ 283 w 579"/>
                <a:gd name="T29" fmla="*/ 505 h 791"/>
                <a:gd name="T30" fmla="*/ 133 w 579"/>
                <a:gd name="T31" fmla="*/ 569 h 791"/>
                <a:gd name="T32" fmla="*/ 227 w 579"/>
                <a:gd name="T33" fmla="*/ 531 h 791"/>
                <a:gd name="T34" fmla="*/ 374 w 579"/>
                <a:gd name="T35" fmla="*/ 583 h 791"/>
                <a:gd name="T36" fmla="*/ 218 w 579"/>
                <a:gd name="T37" fmla="*/ 603 h 791"/>
                <a:gd name="T38" fmla="*/ 301 w 579"/>
                <a:gd name="T39" fmla="*/ 592 h 791"/>
                <a:gd name="T40" fmla="*/ 377 w 579"/>
                <a:gd name="T41" fmla="*/ 644 h 791"/>
                <a:gd name="T42" fmla="*/ 269 w 579"/>
                <a:gd name="T43" fmla="*/ 654 h 791"/>
                <a:gd name="T44" fmla="*/ 341 w 579"/>
                <a:gd name="T45" fmla="*/ 648 h 791"/>
                <a:gd name="T46" fmla="*/ 460 w 579"/>
                <a:gd name="T47" fmla="*/ 781 h 791"/>
                <a:gd name="T48" fmla="*/ 301 w 579"/>
                <a:gd name="T49" fmla="*/ 730 h 791"/>
                <a:gd name="T50" fmla="*/ 88 w 579"/>
                <a:gd name="T51" fmla="*/ 668 h 791"/>
                <a:gd name="T52" fmla="*/ 3 w 579"/>
                <a:gd name="T53" fmla="*/ 505 h 791"/>
                <a:gd name="T54" fmla="*/ 22 w 579"/>
                <a:gd name="T55" fmla="*/ 248 h 791"/>
                <a:gd name="T56" fmla="*/ 34 w 579"/>
                <a:gd name="T57" fmla="*/ 82 h 791"/>
                <a:gd name="T58" fmla="*/ 29 w 579"/>
                <a:gd name="T59" fmla="*/ 12 h 791"/>
                <a:gd name="T60" fmla="*/ 55 w 579"/>
                <a:gd name="T61" fmla="*/ 23 h 791"/>
                <a:gd name="T62" fmla="*/ 238 w 579"/>
                <a:gd name="T63" fmla="*/ 120 h 791"/>
                <a:gd name="T64" fmla="*/ 456 w 579"/>
                <a:gd name="T65" fmla="*/ 223 h 791"/>
                <a:gd name="T66" fmla="*/ 573 w 579"/>
                <a:gd name="T67" fmla="*/ 363 h 791"/>
                <a:gd name="T68" fmla="*/ 530 w 579"/>
                <a:gd name="T69" fmla="*/ 574 h 791"/>
                <a:gd name="T70" fmla="*/ 485 w 579"/>
                <a:gd name="T71" fmla="*/ 747 h 791"/>
                <a:gd name="T72" fmla="*/ 435 w 579"/>
                <a:gd name="T73" fmla="*/ 602 h 791"/>
                <a:gd name="T74" fmla="*/ 495 w 579"/>
                <a:gd name="T75" fmla="*/ 510 h 791"/>
                <a:gd name="T76" fmla="*/ 428 w 579"/>
                <a:gd name="T77" fmla="*/ 595 h 791"/>
                <a:gd name="T78" fmla="*/ 426 w 579"/>
                <a:gd name="T79" fmla="*/ 515 h 791"/>
                <a:gd name="T80" fmla="*/ 472 w 579"/>
                <a:gd name="T81" fmla="*/ 445 h 791"/>
                <a:gd name="T82" fmla="*/ 389 w 579"/>
                <a:gd name="T83" fmla="*/ 573 h 791"/>
                <a:gd name="T84" fmla="*/ 413 w 579"/>
                <a:gd name="T85" fmla="*/ 415 h 791"/>
                <a:gd name="T86" fmla="*/ 486 w 579"/>
                <a:gd name="T87" fmla="*/ 346 h 791"/>
                <a:gd name="T88" fmla="*/ 375 w 579"/>
                <a:gd name="T89" fmla="*/ 438 h 791"/>
                <a:gd name="T90" fmla="*/ 332 w 579"/>
                <a:gd name="T91" fmla="*/ 440 h 791"/>
                <a:gd name="T92" fmla="*/ 404 w 579"/>
                <a:gd name="T93" fmla="*/ 330 h 791"/>
                <a:gd name="T94" fmla="*/ 381 w 579"/>
                <a:gd name="T95" fmla="*/ 345 h 791"/>
                <a:gd name="T96" fmla="*/ 282 w 579"/>
                <a:gd name="T97" fmla="*/ 388 h 791"/>
                <a:gd name="T98" fmla="*/ 348 w 579"/>
                <a:gd name="T99" fmla="*/ 280 h 791"/>
                <a:gd name="T100" fmla="*/ 307 w 579"/>
                <a:gd name="T101" fmla="*/ 314 h 791"/>
                <a:gd name="T102" fmla="*/ 242 w 579"/>
                <a:gd name="T103" fmla="*/ 297 h 791"/>
                <a:gd name="T104" fmla="*/ 303 w 579"/>
                <a:gd name="T105" fmla="*/ 212 h 791"/>
                <a:gd name="T106" fmla="*/ 252 w 579"/>
                <a:gd name="T107" fmla="*/ 259 h 791"/>
                <a:gd name="T108" fmla="*/ 207 w 579"/>
                <a:gd name="T109" fmla="*/ 231 h 791"/>
                <a:gd name="T110" fmla="*/ 250 w 579"/>
                <a:gd name="T111" fmla="*/ 180 h 791"/>
                <a:gd name="T112" fmla="*/ 162 w 579"/>
                <a:gd name="T113" fmla="*/ 198 h 791"/>
                <a:gd name="T114" fmla="*/ 204 w 579"/>
                <a:gd name="T115" fmla="*/ 138 h 791"/>
                <a:gd name="T116" fmla="*/ 158 w 579"/>
                <a:gd name="T117" fmla="*/ 194 h 791"/>
                <a:gd name="T118" fmla="*/ 45 w 579"/>
                <a:gd name="T119" fmla="*/ 26 h 7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79" h="791">
                  <a:moveTo>
                    <a:pt x="28" y="2"/>
                  </a:moveTo>
                  <a:lnTo>
                    <a:pt x="34" y="12"/>
                  </a:lnTo>
                  <a:lnTo>
                    <a:pt x="43" y="25"/>
                  </a:lnTo>
                  <a:lnTo>
                    <a:pt x="55" y="43"/>
                  </a:lnTo>
                  <a:lnTo>
                    <a:pt x="69" y="64"/>
                  </a:lnTo>
                  <a:lnTo>
                    <a:pt x="85" y="89"/>
                  </a:lnTo>
                  <a:lnTo>
                    <a:pt x="104" y="118"/>
                  </a:lnTo>
                  <a:lnTo>
                    <a:pt x="125" y="149"/>
                  </a:lnTo>
                  <a:lnTo>
                    <a:pt x="146" y="185"/>
                  </a:lnTo>
                  <a:lnTo>
                    <a:pt x="140" y="185"/>
                  </a:lnTo>
                  <a:lnTo>
                    <a:pt x="128" y="186"/>
                  </a:lnTo>
                  <a:lnTo>
                    <a:pt x="112" y="189"/>
                  </a:lnTo>
                  <a:lnTo>
                    <a:pt x="92" y="195"/>
                  </a:lnTo>
                  <a:lnTo>
                    <a:pt x="71" y="204"/>
                  </a:lnTo>
                  <a:lnTo>
                    <a:pt x="73" y="202"/>
                  </a:lnTo>
                  <a:lnTo>
                    <a:pt x="82" y="200"/>
                  </a:lnTo>
                  <a:lnTo>
                    <a:pt x="93" y="197"/>
                  </a:lnTo>
                  <a:lnTo>
                    <a:pt x="107" y="195"/>
                  </a:lnTo>
                  <a:lnTo>
                    <a:pt x="121" y="192"/>
                  </a:lnTo>
                  <a:lnTo>
                    <a:pt x="137" y="190"/>
                  </a:lnTo>
                  <a:lnTo>
                    <a:pt x="150" y="189"/>
                  </a:lnTo>
                  <a:lnTo>
                    <a:pt x="178" y="236"/>
                  </a:lnTo>
                  <a:lnTo>
                    <a:pt x="155" y="239"/>
                  </a:lnTo>
                  <a:lnTo>
                    <a:pt x="134" y="244"/>
                  </a:lnTo>
                  <a:lnTo>
                    <a:pt x="117" y="250"/>
                  </a:lnTo>
                  <a:lnTo>
                    <a:pt x="102" y="256"/>
                  </a:lnTo>
                  <a:lnTo>
                    <a:pt x="91" y="261"/>
                  </a:lnTo>
                  <a:lnTo>
                    <a:pt x="84" y="266"/>
                  </a:lnTo>
                  <a:lnTo>
                    <a:pt x="81" y="267"/>
                  </a:lnTo>
                  <a:lnTo>
                    <a:pt x="103" y="258"/>
                  </a:lnTo>
                  <a:lnTo>
                    <a:pt x="124" y="251"/>
                  </a:lnTo>
                  <a:lnTo>
                    <a:pt x="143" y="247"/>
                  </a:lnTo>
                  <a:lnTo>
                    <a:pt x="161" y="244"/>
                  </a:lnTo>
                  <a:lnTo>
                    <a:pt x="174" y="243"/>
                  </a:lnTo>
                  <a:lnTo>
                    <a:pt x="181" y="242"/>
                  </a:lnTo>
                  <a:lnTo>
                    <a:pt x="214" y="295"/>
                  </a:lnTo>
                  <a:lnTo>
                    <a:pt x="202" y="295"/>
                  </a:lnTo>
                  <a:lnTo>
                    <a:pt x="186" y="295"/>
                  </a:lnTo>
                  <a:lnTo>
                    <a:pt x="164" y="298"/>
                  </a:lnTo>
                  <a:lnTo>
                    <a:pt x="140" y="305"/>
                  </a:lnTo>
                  <a:lnTo>
                    <a:pt x="112" y="314"/>
                  </a:lnTo>
                  <a:lnTo>
                    <a:pt x="82" y="331"/>
                  </a:lnTo>
                  <a:lnTo>
                    <a:pt x="85" y="330"/>
                  </a:lnTo>
                  <a:lnTo>
                    <a:pt x="93" y="326"/>
                  </a:lnTo>
                  <a:lnTo>
                    <a:pt x="104" y="323"/>
                  </a:lnTo>
                  <a:lnTo>
                    <a:pt x="120" y="318"/>
                  </a:lnTo>
                  <a:lnTo>
                    <a:pt x="138" y="313"/>
                  </a:lnTo>
                  <a:lnTo>
                    <a:pt x="157" y="309"/>
                  </a:lnTo>
                  <a:lnTo>
                    <a:pt x="178" y="306"/>
                  </a:lnTo>
                  <a:lnTo>
                    <a:pt x="200" y="306"/>
                  </a:lnTo>
                  <a:lnTo>
                    <a:pt x="220" y="307"/>
                  </a:lnTo>
                  <a:lnTo>
                    <a:pt x="257" y="370"/>
                  </a:lnTo>
                  <a:lnTo>
                    <a:pt x="242" y="369"/>
                  </a:lnTo>
                  <a:lnTo>
                    <a:pt x="223" y="369"/>
                  </a:lnTo>
                  <a:lnTo>
                    <a:pt x="199" y="371"/>
                  </a:lnTo>
                  <a:lnTo>
                    <a:pt x="172" y="378"/>
                  </a:lnTo>
                  <a:lnTo>
                    <a:pt x="145" y="388"/>
                  </a:lnTo>
                  <a:lnTo>
                    <a:pt x="118" y="405"/>
                  </a:lnTo>
                  <a:lnTo>
                    <a:pt x="120" y="404"/>
                  </a:lnTo>
                  <a:lnTo>
                    <a:pt x="127" y="400"/>
                  </a:lnTo>
                  <a:lnTo>
                    <a:pt x="138" y="396"/>
                  </a:lnTo>
                  <a:lnTo>
                    <a:pt x="152" y="391"/>
                  </a:lnTo>
                  <a:lnTo>
                    <a:pt x="169" y="386"/>
                  </a:lnTo>
                  <a:lnTo>
                    <a:pt x="190" y="382"/>
                  </a:lnTo>
                  <a:lnTo>
                    <a:pt x="213" y="380"/>
                  </a:lnTo>
                  <a:lnTo>
                    <a:pt x="238" y="380"/>
                  </a:lnTo>
                  <a:lnTo>
                    <a:pt x="265" y="383"/>
                  </a:lnTo>
                  <a:lnTo>
                    <a:pt x="296" y="438"/>
                  </a:lnTo>
                  <a:lnTo>
                    <a:pt x="281" y="438"/>
                  </a:lnTo>
                  <a:lnTo>
                    <a:pt x="261" y="440"/>
                  </a:lnTo>
                  <a:lnTo>
                    <a:pt x="236" y="442"/>
                  </a:lnTo>
                  <a:lnTo>
                    <a:pt x="207" y="447"/>
                  </a:lnTo>
                  <a:lnTo>
                    <a:pt x="176" y="455"/>
                  </a:lnTo>
                  <a:lnTo>
                    <a:pt x="144" y="467"/>
                  </a:lnTo>
                  <a:lnTo>
                    <a:pt x="113" y="483"/>
                  </a:lnTo>
                  <a:lnTo>
                    <a:pt x="115" y="482"/>
                  </a:lnTo>
                  <a:lnTo>
                    <a:pt x="122" y="479"/>
                  </a:lnTo>
                  <a:lnTo>
                    <a:pt x="134" y="474"/>
                  </a:lnTo>
                  <a:lnTo>
                    <a:pt x="150" y="470"/>
                  </a:lnTo>
                  <a:lnTo>
                    <a:pt x="168" y="465"/>
                  </a:lnTo>
                  <a:lnTo>
                    <a:pt x="189" y="460"/>
                  </a:lnTo>
                  <a:lnTo>
                    <a:pt x="212" y="456"/>
                  </a:lnTo>
                  <a:lnTo>
                    <a:pt x="236" y="453"/>
                  </a:lnTo>
                  <a:lnTo>
                    <a:pt x="259" y="452"/>
                  </a:lnTo>
                  <a:lnTo>
                    <a:pt x="282" y="453"/>
                  </a:lnTo>
                  <a:lnTo>
                    <a:pt x="305" y="456"/>
                  </a:lnTo>
                  <a:lnTo>
                    <a:pt x="332" y="506"/>
                  </a:lnTo>
                  <a:lnTo>
                    <a:pt x="321" y="504"/>
                  </a:lnTo>
                  <a:lnTo>
                    <a:pt x="304" y="504"/>
                  </a:lnTo>
                  <a:lnTo>
                    <a:pt x="283" y="505"/>
                  </a:lnTo>
                  <a:lnTo>
                    <a:pt x="258" y="508"/>
                  </a:lnTo>
                  <a:lnTo>
                    <a:pt x="230" y="516"/>
                  </a:lnTo>
                  <a:lnTo>
                    <a:pt x="199" y="528"/>
                  </a:lnTo>
                  <a:lnTo>
                    <a:pt x="166" y="545"/>
                  </a:lnTo>
                  <a:lnTo>
                    <a:pt x="131" y="570"/>
                  </a:lnTo>
                  <a:lnTo>
                    <a:pt x="133" y="569"/>
                  </a:lnTo>
                  <a:lnTo>
                    <a:pt x="141" y="565"/>
                  </a:lnTo>
                  <a:lnTo>
                    <a:pt x="152" y="559"/>
                  </a:lnTo>
                  <a:lnTo>
                    <a:pt x="167" y="553"/>
                  </a:lnTo>
                  <a:lnTo>
                    <a:pt x="184" y="545"/>
                  </a:lnTo>
                  <a:lnTo>
                    <a:pt x="204" y="537"/>
                  </a:lnTo>
                  <a:lnTo>
                    <a:pt x="227" y="531"/>
                  </a:lnTo>
                  <a:lnTo>
                    <a:pt x="250" y="525"/>
                  </a:lnTo>
                  <a:lnTo>
                    <a:pt x="274" y="522"/>
                  </a:lnTo>
                  <a:lnTo>
                    <a:pt x="298" y="520"/>
                  </a:lnTo>
                  <a:lnTo>
                    <a:pt x="321" y="522"/>
                  </a:lnTo>
                  <a:lnTo>
                    <a:pt x="344" y="528"/>
                  </a:lnTo>
                  <a:lnTo>
                    <a:pt x="374" y="583"/>
                  </a:lnTo>
                  <a:lnTo>
                    <a:pt x="339" y="581"/>
                  </a:lnTo>
                  <a:lnTo>
                    <a:pt x="308" y="582"/>
                  </a:lnTo>
                  <a:lnTo>
                    <a:pt x="280" y="585"/>
                  </a:lnTo>
                  <a:lnTo>
                    <a:pt x="255" y="591"/>
                  </a:lnTo>
                  <a:lnTo>
                    <a:pt x="234" y="596"/>
                  </a:lnTo>
                  <a:lnTo>
                    <a:pt x="218" y="603"/>
                  </a:lnTo>
                  <a:lnTo>
                    <a:pt x="206" y="608"/>
                  </a:lnTo>
                  <a:lnTo>
                    <a:pt x="199" y="612"/>
                  </a:lnTo>
                  <a:lnTo>
                    <a:pt x="196" y="614"/>
                  </a:lnTo>
                  <a:lnTo>
                    <a:pt x="233" y="602"/>
                  </a:lnTo>
                  <a:lnTo>
                    <a:pt x="269" y="594"/>
                  </a:lnTo>
                  <a:lnTo>
                    <a:pt x="301" y="592"/>
                  </a:lnTo>
                  <a:lnTo>
                    <a:pt x="329" y="592"/>
                  </a:lnTo>
                  <a:lnTo>
                    <a:pt x="352" y="594"/>
                  </a:lnTo>
                  <a:lnTo>
                    <a:pt x="369" y="597"/>
                  </a:lnTo>
                  <a:lnTo>
                    <a:pt x="382" y="599"/>
                  </a:lnTo>
                  <a:lnTo>
                    <a:pt x="407" y="649"/>
                  </a:lnTo>
                  <a:lnTo>
                    <a:pt x="377" y="644"/>
                  </a:lnTo>
                  <a:lnTo>
                    <a:pt x="351" y="641"/>
                  </a:lnTo>
                  <a:lnTo>
                    <a:pt x="328" y="641"/>
                  </a:lnTo>
                  <a:lnTo>
                    <a:pt x="308" y="642"/>
                  </a:lnTo>
                  <a:lnTo>
                    <a:pt x="292" y="645"/>
                  </a:lnTo>
                  <a:lnTo>
                    <a:pt x="279" y="649"/>
                  </a:lnTo>
                  <a:lnTo>
                    <a:pt x="269" y="654"/>
                  </a:lnTo>
                  <a:lnTo>
                    <a:pt x="262" y="657"/>
                  </a:lnTo>
                  <a:lnTo>
                    <a:pt x="257" y="660"/>
                  </a:lnTo>
                  <a:lnTo>
                    <a:pt x="256" y="661"/>
                  </a:lnTo>
                  <a:lnTo>
                    <a:pt x="286" y="653"/>
                  </a:lnTo>
                  <a:lnTo>
                    <a:pt x="314" y="648"/>
                  </a:lnTo>
                  <a:lnTo>
                    <a:pt x="341" y="648"/>
                  </a:lnTo>
                  <a:lnTo>
                    <a:pt x="365" y="651"/>
                  </a:lnTo>
                  <a:lnTo>
                    <a:pt x="385" y="654"/>
                  </a:lnTo>
                  <a:lnTo>
                    <a:pt x="401" y="657"/>
                  </a:lnTo>
                  <a:lnTo>
                    <a:pt x="413" y="660"/>
                  </a:lnTo>
                  <a:lnTo>
                    <a:pt x="474" y="791"/>
                  </a:lnTo>
                  <a:lnTo>
                    <a:pt x="460" y="781"/>
                  </a:lnTo>
                  <a:lnTo>
                    <a:pt x="443" y="772"/>
                  </a:lnTo>
                  <a:lnTo>
                    <a:pt x="424" y="763"/>
                  </a:lnTo>
                  <a:lnTo>
                    <a:pt x="400" y="754"/>
                  </a:lnTo>
                  <a:lnTo>
                    <a:pt x="372" y="745"/>
                  </a:lnTo>
                  <a:lnTo>
                    <a:pt x="339" y="736"/>
                  </a:lnTo>
                  <a:lnTo>
                    <a:pt x="301" y="730"/>
                  </a:lnTo>
                  <a:lnTo>
                    <a:pt x="257" y="722"/>
                  </a:lnTo>
                  <a:lnTo>
                    <a:pt x="208" y="717"/>
                  </a:lnTo>
                  <a:lnTo>
                    <a:pt x="172" y="710"/>
                  </a:lnTo>
                  <a:lnTo>
                    <a:pt x="141" y="699"/>
                  </a:lnTo>
                  <a:lnTo>
                    <a:pt x="113" y="685"/>
                  </a:lnTo>
                  <a:lnTo>
                    <a:pt x="88" y="668"/>
                  </a:lnTo>
                  <a:lnTo>
                    <a:pt x="65" y="646"/>
                  </a:lnTo>
                  <a:lnTo>
                    <a:pt x="46" y="622"/>
                  </a:lnTo>
                  <a:lnTo>
                    <a:pt x="31" y="596"/>
                  </a:lnTo>
                  <a:lnTo>
                    <a:pt x="18" y="568"/>
                  </a:lnTo>
                  <a:lnTo>
                    <a:pt x="8" y="537"/>
                  </a:lnTo>
                  <a:lnTo>
                    <a:pt x="3" y="505"/>
                  </a:lnTo>
                  <a:lnTo>
                    <a:pt x="0" y="471"/>
                  </a:lnTo>
                  <a:lnTo>
                    <a:pt x="0" y="436"/>
                  </a:lnTo>
                  <a:lnTo>
                    <a:pt x="3" y="400"/>
                  </a:lnTo>
                  <a:lnTo>
                    <a:pt x="10" y="344"/>
                  </a:lnTo>
                  <a:lnTo>
                    <a:pt x="17" y="293"/>
                  </a:lnTo>
                  <a:lnTo>
                    <a:pt x="22" y="248"/>
                  </a:lnTo>
                  <a:lnTo>
                    <a:pt x="27" y="210"/>
                  </a:lnTo>
                  <a:lnTo>
                    <a:pt x="30" y="175"/>
                  </a:lnTo>
                  <a:lnTo>
                    <a:pt x="32" y="147"/>
                  </a:lnTo>
                  <a:lnTo>
                    <a:pt x="33" y="121"/>
                  </a:lnTo>
                  <a:lnTo>
                    <a:pt x="34" y="100"/>
                  </a:lnTo>
                  <a:lnTo>
                    <a:pt x="34" y="82"/>
                  </a:lnTo>
                  <a:lnTo>
                    <a:pt x="34" y="67"/>
                  </a:lnTo>
                  <a:lnTo>
                    <a:pt x="34" y="52"/>
                  </a:lnTo>
                  <a:lnTo>
                    <a:pt x="33" y="41"/>
                  </a:lnTo>
                  <a:lnTo>
                    <a:pt x="32" y="31"/>
                  </a:lnTo>
                  <a:lnTo>
                    <a:pt x="30" y="21"/>
                  </a:lnTo>
                  <a:lnTo>
                    <a:pt x="29" y="12"/>
                  </a:lnTo>
                  <a:lnTo>
                    <a:pt x="28" y="2"/>
                  </a:lnTo>
                  <a:close/>
                  <a:moveTo>
                    <a:pt x="28" y="0"/>
                  </a:moveTo>
                  <a:lnTo>
                    <a:pt x="29" y="2"/>
                  </a:lnTo>
                  <a:lnTo>
                    <a:pt x="34" y="7"/>
                  </a:lnTo>
                  <a:lnTo>
                    <a:pt x="42" y="13"/>
                  </a:lnTo>
                  <a:lnTo>
                    <a:pt x="55" y="23"/>
                  </a:lnTo>
                  <a:lnTo>
                    <a:pt x="71" y="34"/>
                  </a:lnTo>
                  <a:lnTo>
                    <a:pt x="93" y="48"/>
                  </a:lnTo>
                  <a:lnTo>
                    <a:pt x="120" y="63"/>
                  </a:lnTo>
                  <a:lnTo>
                    <a:pt x="153" y="81"/>
                  </a:lnTo>
                  <a:lnTo>
                    <a:pt x="192" y="99"/>
                  </a:lnTo>
                  <a:lnTo>
                    <a:pt x="238" y="120"/>
                  </a:lnTo>
                  <a:lnTo>
                    <a:pt x="291" y="140"/>
                  </a:lnTo>
                  <a:lnTo>
                    <a:pt x="327" y="155"/>
                  </a:lnTo>
                  <a:lnTo>
                    <a:pt x="361" y="170"/>
                  </a:lnTo>
                  <a:lnTo>
                    <a:pt x="394" y="186"/>
                  </a:lnTo>
                  <a:lnTo>
                    <a:pt x="427" y="205"/>
                  </a:lnTo>
                  <a:lnTo>
                    <a:pt x="456" y="223"/>
                  </a:lnTo>
                  <a:lnTo>
                    <a:pt x="484" y="243"/>
                  </a:lnTo>
                  <a:lnTo>
                    <a:pt x="509" y="264"/>
                  </a:lnTo>
                  <a:lnTo>
                    <a:pt x="530" y="286"/>
                  </a:lnTo>
                  <a:lnTo>
                    <a:pt x="549" y="311"/>
                  </a:lnTo>
                  <a:lnTo>
                    <a:pt x="563" y="336"/>
                  </a:lnTo>
                  <a:lnTo>
                    <a:pt x="573" y="363"/>
                  </a:lnTo>
                  <a:lnTo>
                    <a:pt x="578" y="393"/>
                  </a:lnTo>
                  <a:lnTo>
                    <a:pt x="579" y="423"/>
                  </a:lnTo>
                  <a:lnTo>
                    <a:pt x="574" y="456"/>
                  </a:lnTo>
                  <a:lnTo>
                    <a:pt x="563" y="491"/>
                  </a:lnTo>
                  <a:lnTo>
                    <a:pt x="546" y="535"/>
                  </a:lnTo>
                  <a:lnTo>
                    <a:pt x="530" y="574"/>
                  </a:lnTo>
                  <a:lnTo>
                    <a:pt x="516" y="610"/>
                  </a:lnTo>
                  <a:lnTo>
                    <a:pt x="505" y="642"/>
                  </a:lnTo>
                  <a:lnTo>
                    <a:pt x="495" y="670"/>
                  </a:lnTo>
                  <a:lnTo>
                    <a:pt x="489" y="697"/>
                  </a:lnTo>
                  <a:lnTo>
                    <a:pt x="485" y="722"/>
                  </a:lnTo>
                  <a:lnTo>
                    <a:pt x="485" y="747"/>
                  </a:lnTo>
                  <a:lnTo>
                    <a:pt x="487" y="772"/>
                  </a:lnTo>
                  <a:lnTo>
                    <a:pt x="468" y="729"/>
                  </a:lnTo>
                  <a:lnTo>
                    <a:pt x="447" y="683"/>
                  </a:lnTo>
                  <a:lnTo>
                    <a:pt x="423" y="636"/>
                  </a:lnTo>
                  <a:lnTo>
                    <a:pt x="427" y="621"/>
                  </a:lnTo>
                  <a:lnTo>
                    <a:pt x="435" y="602"/>
                  </a:lnTo>
                  <a:lnTo>
                    <a:pt x="444" y="579"/>
                  </a:lnTo>
                  <a:lnTo>
                    <a:pt x="460" y="555"/>
                  </a:lnTo>
                  <a:lnTo>
                    <a:pt x="478" y="531"/>
                  </a:lnTo>
                  <a:lnTo>
                    <a:pt x="502" y="507"/>
                  </a:lnTo>
                  <a:lnTo>
                    <a:pt x="500" y="508"/>
                  </a:lnTo>
                  <a:lnTo>
                    <a:pt x="495" y="510"/>
                  </a:lnTo>
                  <a:lnTo>
                    <a:pt x="487" y="516"/>
                  </a:lnTo>
                  <a:lnTo>
                    <a:pt x="477" y="523"/>
                  </a:lnTo>
                  <a:lnTo>
                    <a:pt x="465" y="535"/>
                  </a:lnTo>
                  <a:lnTo>
                    <a:pt x="453" y="550"/>
                  </a:lnTo>
                  <a:lnTo>
                    <a:pt x="440" y="570"/>
                  </a:lnTo>
                  <a:lnTo>
                    <a:pt x="428" y="595"/>
                  </a:lnTo>
                  <a:lnTo>
                    <a:pt x="417" y="626"/>
                  </a:lnTo>
                  <a:lnTo>
                    <a:pt x="400" y="592"/>
                  </a:lnTo>
                  <a:lnTo>
                    <a:pt x="402" y="580"/>
                  </a:lnTo>
                  <a:lnTo>
                    <a:pt x="406" y="562"/>
                  </a:lnTo>
                  <a:lnTo>
                    <a:pt x="415" y="540"/>
                  </a:lnTo>
                  <a:lnTo>
                    <a:pt x="426" y="515"/>
                  </a:lnTo>
                  <a:lnTo>
                    <a:pt x="442" y="487"/>
                  </a:lnTo>
                  <a:lnTo>
                    <a:pt x="464" y="458"/>
                  </a:lnTo>
                  <a:lnTo>
                    <a:pt x="491" y="430"/>
                  </a:lnTo>
                  <a:lnTo>
                    <a:pt x="489" y="431"/>
                  </a:lnTo>
                  <a:lnTo>
                    <a:pt x="482" y="436"/>
                  </a:lnTo>
                  <a:lnTo>
                    <a:pt x="472" y="445"/>
                  </a:lnTo>
                  <a:lnTo>
                    <a:pt x="460" y="457"/>
                  </a:lnTo>
                  <a:lnTo>
                    <a:pt x="445" y="472"/>
                  </a:lnTo>
                  <a:lnTo>
                    <a:pt x="430" y="492"/>
                  </a:lnTo>
                  <a:lnTo>
                    <a:pt x="416" y="515"/>
                  </a:lnTo>
                  <a:lnTo>
                    <a:pt x="402" y="542"/>
                  </a:lnTo>
                  <a:lnTo>
                    <a:pt x="389" y="573"/>
                  </a:lnTo>
                  <a:lnTo>
                    <a:pt x="360" y="520"/>
                  </a:lnTo>
                  <a:lnTo>
                    <a:pt x="364" y="497"/>
                  </a:lnTo>
                  <a:lnTo>
                    <a:pt x="373" y="474"/>
                  </a:lnTo>
                  <a:lnTo>
                    <a:pt x="385" y="454"/>
                  </a:lnTo>
                  <a:lnTo>
                    <a:pt x="398" y="433"/>
                  </a:lnTo>
                  <a:lnTo>
                    <a:pt x="413" y="415"/>
                  </a:lnTo>
                  <a:lnTo>
                    <a:pt x="428" y="397"/>
                  </a:lnTo>
                  <a:lnTo>
                    <a:pt x="443" y="382"/>
                  </a:lnTo>
                  <a:lnTo>
                    <a:pt x="457" y="370"/>
                  </a:lnTo>
                  <a:lnTo>
                    <a:pt x="469" y="359"/>
                  </a:lnTo>
                  <a:lnTo>
                    <a:pt x="479" y="351"/>
                  </a:lnTo>
                  <a:lnTo>
                    <a:pt x="486" y="346"/>
                  </a:lnTo>
                  <a:lnTo>
                    <a:pt x="489" y="345"/>
                  </a:lnTo>
                  <a:lnTo>
                    <a:pt x="456" y="362"/>
                  </a:lnTo>
                  <a:lnTo>
                    <a:pt x="430" y="381"/>
                  </a:lnTo>
                  <a:lnTo>
                    <a:pt x="407" y="400"/>
                  </a:lnTo>
                  <a:lnTo>
                    <a:pt x="390" y="419"/>
                  </a:lnTo>
                  <a:lnTo>
                    <a:pt x="375" y="438"/>
                  </a:lnTo>
                  <a:lnTo>
                    <a:pt x="364" y="456"/>
                  </a:lnTo>
                  <a:lnTo>
                    <a:pt x="355" y="472"/>
                  </a:lnTo>
                  <a:lnTo>
                    <a:pt x="350" y="485"/>
                  </a:lnTo>
                  <a:lnTo>
                    <a:pt x="345" y="496"/>
                  </a:lnTo>
                  <a:lnTo>
                    <a:pt x="326" y="462"/>
                  </a:lnTo>
                  <a:lnTo>
                    <a:pt x="332" y="440"/>
                  </a:lnTo>
                  <a:lnTo>
                    <a:pt x="342" y="419"/>
                  </a:lnTo>
                  <a:lnTo>
                    <a:pt x="353" y="397"/>
                  </a:lnTo>
                  <a:lnTo>
                    <a:pt x="366" y="378"/>
                  </a:lnTo>
                  <a:lnTo>
                    <a:pt x="379" y="360"/>
                  </a:lnTo>
                  <a:lnTo>
                    <a:pt x="392" y="344"/>
                  </a:lnTo>
                  <a:lnTo>
                    <a:pt x="404" y="330"/>
                  </a:lnTo>
                  <a:lnTo>
                    <a:pt x="415" y="318"/>
                  </a:lnTo>
                  <a:lnTo>
                    <a:pt x="424" y="309"/>
                  </a:lnTo>
                  <a:lnTo>
                    <a:pt x="429" y="304"/>
                  </a:lnTo>
                  <a:lnTo>
                    <a:pt x="431" y="301"/>
                  </a:lnTo>
                  <a:lnTo>
                    <a:pt x="405" y="322"/>
                  </a:lnTo>
                  <a:lnTo>
                    <a:pt x="381" y="345"/>
                  </a:lnTo>
                  <a:lnTo>
                    <a:pt x="362" y="368"/>
                  </a:lnTo>
                  <a:lnTo>
                    <a:pt x="345" y="391"/>
                  </a:lnTo>
                  <a:lnTo>
                    <a:pt x="332" y="411"/>
                  </a:lnTo>
                  <a:lnTo>
                    <a:pt x="323" y="430"/>
                  </a:lnTo>
                  <a:lnTo>
                    <a:pt x="316" y="444"/>
                  </a:lnTo>
                  <a:lnTo>
                    <a:pt x="282" y="388"/>
                  </a:lnTo>
                  <a:lnTo>
                    <a:pt x="291" y="363"/>
                  </a:lnTo>
                  <a:lnTo>
                    <a:pt x="301" y="341"/>
                  </a:lnTo>
                  <a:lnTo>
                    <a:pt x="313" y="321"/>
                  </a:lnTo>
                  <a:lnTo>
                    <a:pt x="325" y="305"/>
                  </a:lnTo>
                  <a:lnTo>
                    <a:pt x="337" y="291"/>
                  </a:lnTo>
                  <a:lnTo>
                    <a:pt x="348" y="280"/>
                  </a:lnTo>
                  <a:lnTo>
                    <a:pt x="356" y="272"/>
                  </a:lnTo>
                  <a:lnTo>
                    <a:pt x="362" y="268"/>
                  </a:lnTo>
                  <a:lnTo>
                    <a:pt x="364" y="267"/>
                  </a:lnTo>
                  <a:lnTo>
                    <a:pt x="341" y="281"/>
                  </a:lnTo>
                  <a:lnTo>
                    <a:pt x="323" y="297"/>
                  </a:lnTo>
                  <a:lnTo>
                    <a:pt x="307" y="314"/>
                  </a:lnTo>
                  <a:lnTo>
                    <a:pt x="294" y="332"/>
                  </a:lnTo>
                  <a:lnTo>
                    <a:pt x="286" y="348"/>
                  </a:lnTo>
                  <a:lnTo>
                    <a:pt x="278" y="363"/>
                  </a:lnTo>
                  <a:lnTo>
                    <a:pt x="274" y="374"/>
                  </a:lnTo>
                  <a:lnTo>
                    <a:pt x="236" y="314"/>
                  </a:lnTo>
                  <a:lnTo>
                    <a:pt x="242" y="297"/>
                  </a:lnTo>
                  <a:lnTo>
                    <a:pt x="251" y="280"/>
                  </a:lnTo>
                  <a:lnTo>
                    <a:pt x="261" y="263"/>
                  </a:lnTo>
                  <a:lnTo>
                    <a:pt x="271" y="248"/>
                  </a:lnTo>
                  <a:lnTo>
                    <a:pt x="282" y="234"/>
                  </a:lnTo>
                  <a:lnTo>
                    <a:pt x="293" y="222"/>
                  </a:lnTo>
                  <a:lnTo>
                    <a:pt x="303" y="212"/>
                  </a:lnTo>
                  <a:lnTo>
                    <a:pt x="310" y="206"/>
                  </a:lnTo>
                  <a:lnTo>
                    <a:pt x="315" y="200"/>
                  </a:lnTo>
                  <a:lnTo>
                    <a:pt x="317" y="199"/>
                  </a:lnTo>
                  <a:lnTo>
                    <a:pt x="290" y="219"/>
                  </a:lnTo>
                  <a:lnTo>
                    <a:pt x="268" y="239"/>
                  </a:lnTo>
                  <a:lnTo>
                    <a:pt x="252" y="259"/>
                  </a:lnTo>
                  <a:lnTo>
                    <a:pt x="241" y="277"/>
                  </a:lnTo>
                  <a:lnTo>
                    <a:pt x="232" y="292"/>
                  </a:lnTo>
                  <a:lnTo>
                    <a:pt x="228" y="303"/>
                  </a:lnTo>
                  <a:lnTo>
                    <a:pt x="194" y="250"/>
                  </a:lnTo>
                  <a:lnTo>
                    <a:pt x="200" y="242"/>
                  </a:lnTo>
                  <a:lnTo>
                    <a:pt x="207" y="231"/>
                  </a:lnTo>
                  <a:lnTo>
                    <a:pt x="217" y="217"/>
                  </a:lnTo>
                  <a:lnTo>
                    <a:pt x="229" y="202"/>
                  </a:lnTo>
                  <a:lnTo>
                    <a:pt x="243" y="187"/>
                  </a:lnTo>
                  <a:lnTo>
                    <a:pt x="258" y="173"/>
                  </a:lnTo>
                  <a:lnTo>
                    <a:pt x="256" y="174"/>
                  </a:lnTo>
                  <a:lnTo>
                    <a:pt x="250" y="180"/>
                  </a:lnTo>
                  <a:lnTo>
                    <a:pt x="241" y="186"/>
                  </a:lnTo>
                  <a:lnTo>
                    <a:pt x="229" y="197"/>
                  </a:lnTo>
                  <a:lnTo>
                    <a:pt x="217" y="210"/>
                  </a:lnTo>
                  <a:lnTo>
                    <a:pt x="204" y="226"/>
                  </a:lnTo>
                  <a:lnTo>
                    <a:pt x="192" y="245"/>
                  </a:lnTo>
                  <a:lnTo>
                    <a:pt x="162" y="198"/>
                  </a:lnTo>
                  <a:lnTo>
                    <a:pt x="167" y="187"/>
                  </a:lnTo>
                  <a:lnTo>
                    <a:pt x="175" y="175"/>
                  </a:lnTo>
                  <a:lnTo>
                    <a:pt x="183" y="163"/>
                  </a:lnTo>
                  <a:lnTo>
                    <a:pt x="192" y="152"/>
                  </a:lnTo>
                  <a:lnTo>
                    <a:pt x="199" y="144"/>
                  </a:lnTo>
                  <a:lnTo>
                    <a:pt x="204" y="138"/>
                  </a:lnTo>
                  <a:lnTo>
                    <a:pt x="205" y="136"/>
                  </a:lnTo>
                  <a:lnTo>
                    <a:pt x="191" y="150"/>
                  </a:lnTo>
                  <a:lnTo>
                    <a:pt x="179" y="164"/>
                  </a:lnTo>
                  <a:lnTo>
                    <a:pt x="169" y="176"/>
                  </a:lnTo>
                  <a:lnTo>
                    <a:pt x="163" y="186"/>
                  </a:lnTo>
                  <a:lnTo>
                    <a:pt x="158" y="194"/>
                  </a:lnTo>
                  <a:lnTo>
                    <a:pt x="134" y="158"/>
                  </a:lnTo>
                  <a:lnTo>
                    <a:pt x="113" y="125"/>
                  </a:lnTo>
                  <a:lnTo>
                    <a:pt x="92" y="95"/>
                  </a:lnTo>
                  <a:lnTo>
                    <a:pt x="73" y="69"/>
                  </a:lnTo>
                  <a:lnTo>
                    <a:pt x="58" y="46"/>
                  </a:lnTo>
                  <a:lnTo>
                    <a:pt x="45" y="26"/>
                  </a:lnTo>
                  <a:lnTo>
                    <a:pt x="34" y="12"/>
                  </a:lnTo>
                  <a:lnTo>
                    <a:pt x="28" y="2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chemeClr val="accent2"/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17" tIns="45708" rIns="91417" bIns="45708" numCol="1" spcCol="0" rtlCol="0" fromWordArt="0" anchor="ctr" anchorCtr="0" forceAA="0" compatLnSpc="1">
              <a:no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sz="1900" kern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6" name="Freeform 46"/>
          <p:cNvSpPr/>
          <p:nvPr/>
        </p:nvSpPr>
        <p:spPr bwMode="auto">
          <a:xfrm>
            <a:off x="4971627" y="3168604"/>
            <a:ext cx="2305944" cy="2990803"/>
          </a:xfrm>
          <a:custGeom>
            <a:avLst/>
            <a:gdLst>
              <a:gd name="T0" fmla="*/ 480 w 1532"/>
              <a:gd name="T1" fmla="*/ 71 h 1987"/>
              <a:gd name="T2" fmla="*/ 541 w 1532"/>
              <a:gd name="T3" fmla="*/ 73 h 1987"/>
              <a:gd name="T4" fmla="*/ 504 w 1532"/>
              <a:gd name="T5" fmla="*/ 119 h 1987"/>
              <a:gd name="T6" fmla="*/ 523 w 1532"/>
              <a:gd name="T7" fmla="*/ 313 h 1987"/>
              <a:gd name="T8" fmla="*/ 668 w 1532"/>
              <a:gd name="T9" fmla="*/ 543 h 1987"/>
              <a:gd name="T10" fmla="*/ 741 w 1532"/>
              <a:gd name="T11" fmla="*/ 554 h 1987"/>
              <a:gd name="T12" fmla="*/ 701 w 1532"/>
              <a:gd name="T13" fmla="*/ 358 h 1987"/>
              <a:gd name="T14" fmla="*/ 689 w 1532"/>
              <a:gd name="T15" fmla="*/ 323 h 1987"/>
              <a:gd name="T16" fmla="*/ 769 w 1532"/>
              <a:gd name="T17" fmla="*/ 375 h 1987"/>
              <a:gd name="T18" fmla="*/ 857 w 1532"/>
              <a:gd name="T19" fmla="*/ 321 h 1987"/>
              <a:gd name="T20" fmla="*/ 883 w 1532"/>
              <a:gd name="T21" fmla="*/ 165 h 1987"/>
              <a:gd name="T22" fmla="*/ 885 w 1532"/>
              <a:gd name="T23" fmla="*/ 247 h 1987"/>
              <a:gd name="T24" fmla="*/ 1005 w 1532"/>
              <a:gd name="T25" fmla="*/ 276 h 1987"/>
              <a:gd name="T26" fmla="*/ 1096 w 1532"/>
              <a:gd name="T27" fmla="*/ 188 h 1987"/>
              <a:gd name="T28" fmla="*/ 1178 w 1532"/>
              <a:gd name="T29" fmla="*/ 259 h 1987"/>
              <a:gd name="T30" fmla="*/ 1058 w 1532"/>
              <a:gd name="T31" fmla="*/ 287 h 1987"/>
              <a:gd name="T32" fmla="*/ 876 w 1532"/>
              <a:gd name="T33" fmla="*/ 378 h 1987"/>
              <a:gd name="T34" fmla="*/ 757 w 1532"/>
              <a:gd name="T35" fmla="*/ 827 h 1987"/>
              <a:gd name="T36" fmla="*/ 776 w 1532"/>
              <a:gd name="T37" fmla="*/ 1130 h 1987"/>
              <a:gd name="T38" fmla="*/ 882 w 1532"/>
              <a:gd name="T39" fmla="*/ 1217 h 1987"/>
              <a:gd name="T40" fmla="*/ 1030 w 1532"/>
              <a:gd name="T41" fmla="*/ 1016 h 1987"/>
              <a:gd name="T42" fmla="*/ 1077 w 1532"/>
              <a:gd name="T43" fmla="*/ 867 h 1987"/>
              <a:gd name="T44" fmla="*/ 1060 w 1532"/>
              <a:gd name="T45" fmla="*/ 729 h 1987"/>
              <a:gd name="T46" fmla="*/ 1089 w 1532"/>
              <a:gd name="T47" fmla="*/ 781 h 1987"/>
              <a:gd name="T48" fmla="*/ 1172 w 1532"/>
              <a:gd name="T49" fmla="*/ 788 h 1987"/>
              <a:gd name="T50" fmla="*/ 1096 w 1532"/>
              <a:gd name="T51" fmla="*/ 825 h 1987"/>
              <a:gd name="T52" fmla="*/ 1118 w 1532"/>
              <a:gd name="T53" fmla="*/ 927 h 1987"/>
              <a:gd name="T54" fmla="*/ 1297 w 1532"/>
              <a:gd name="T55" fmla="*/ 787 h 1987"/>
              <a:gd name="T56" fmla="*/ 1327 w 1532"/>
              <a:gd name="T57" fmla="*/ 696 h 1987"/>
              <a:gd name="T58" fmla="*/ 1324 w 1532"/>
              <a:gd name="T59" fmla="*/ 806 h 1987"/>
              <a:gd name="T60" fmla="*/ 1424 w 1532"/>
              <a:gd name="T61" fmla="*/ 760 h 1987"/>
              <a:gd name="T62" fmla="*/ 1464 w 1532"/>
              <a:gd name="T63" fmla="*/ 775 h 1987"/>
              <a:gd name="T64" fmla="*/ 1460 w 1532"/>
              <a:gd name="T65" fmla="*/ 797 h 1987"/>
              <a:gd name="T66" fmla="*/ 1292 w 1532"/>
              <a:gd name="T67" fmla="*/ 859 h 1987"/>
              <a:gd name="T68" fmla="*/ 1149 w 1532"/>
              <a:gd name="T69" fmla="*/ 972 h 1987"/>
              <a:gd name="T70" fmla="*/ 1003 w 1532"/>
              <a:gd name="T71" fmla="*/ 1154 h 1987"/>
              <a:gd name="T72" fmla="*/ 862 w 1532"/>
              <a:gd name="T73" fmla="*/ 1381 h 1987"/>
              <a:gd name="T74" fmla="*/ 882 w 1532"/>
              <a:gd name="T75" fmla="*/ 1668 h 1987"/>
              <a:gd name="T76" fmla="*/ 891 w 1532"/>
              <a:gd name="T77" fmla="*/ 1972 h 1987"/>
              <a:gd name="T78" fmla="*/ 652 w 1532"/>
              <a:gd name="T79" fmla="*/ 1867 h 1987"/>
              <a:gd name="T80" fmla="*/ 650 w 1532"/>
              <a:gd name="T81" fmla="*/ 1416 h 1987"/>
              <a:gd name="T82" fmla="*/ 516 w 1532"/>
              <a:gd name="T83" fmla="*/ 984 h 1987"/>
              <a:gd name="T84" fmla="*/ 196 w 1532"/>
              <a:gd name="T85" fmla="*/ 769 h 1987"/>
              <a:gd name="T86" fmla="*/ 0 w 1532"/>
              <a:gd name="T87" fmla="*/ 703 h 1987"/>
              <a:gd name="T88" fmla="*/ 90 w 1532"/>
              <a:gd name="T89" fmla="*/ 703 h 1987"/>
              <a:gd name="T90" fmla="*/ 112 w 1532"/>
              <a:gd name="T91" fmla="*/ 608 h 1987"/>
              <a:gd name="T92" fmla="*/ 227 w 1532"/>
              <a:gd name="T93" fmla="*/ 747 h 1987"/>
              <a:gd name="T94" fmla="*/ 347 w 1532"/>
              <a:gd name="T95" fmla="*/ 793 h 1987"/>
              <a:gd name="T96" fmla="*/ 345 w 1532"/>
              <a:gd name="T97" fmla="*/ 734 h 1987"/>
              <a:gd name="T98" fmla="*/ 240 w 1532"/>
              <a:gd name="T99" fmla="*/ 630 h 1987"/>
              <a:gd name="T100" fmla="*/ 335 w 1532"/>
              <a:gd name="T101" fmla="*/ 658 h 1987"/>
              <a:gd name="T102" fmla="*/ 383 w 1532"/>
              <a:gd name="T103" fmla="*/ 626 h 1987"/>
              <a:gd name="T104" fmla="*/ 400 w 1532"/>
              <a:gd name="T105" fmla="*/ 750 h 1987"/>
              <a:gd name="T106" fmla="*/ 566 w 1532"/>
              <a:gd name="T107" fmla="*/ 919 h 1987"/>
              <a:gd name="T108" fmla="*/ 656 w 1532"/>
              <a:gd name="T109" fmla="*/ 866 h 1987"/>
              <a:gd name="T110" fmla="*/ 678 w 1532"/>
              <a:gd name="T111" fmla="*/ 656 h 1987"/>
              <a:gd name="T112" fmla="*/ 565 w 1532"/>
              <a:gd name="T113" fmla="*/ 480 h 1987"/>
              <a:gd name="T114" fmla="*/ 427 w 1532"/>
              <a:gd name="T115" fmla="*/ 244 h 1987"/>
              <a:gd name="T116" fmla="*/ 218 w 1532"/>
              <a:gd name="T117" fmla="*/ 181 h 1987"/>
              <a:gd name="T118" fmla="*/ 331 w 1532"/>
              <a:gd name="T119" fmla="*/ 156 h 1987"/>
              <a:gd name="T120" fmla="*/ 451 w 1532"/>
              <a:gd name="T121" fmla="*/ 159 h 1987"/>
              <a:gd name="T122" fmla="*/ 432 w 1532"/>
              <a:gd name="T123" fmla="*/ 21 h 19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532" h="1987">
                <a:moveTo>
                  <a:pt x="421" y="0"/>
                </a:moveTo>
                <a:lnTo>
                  <a:pt x="423" y="2"/>
                </a:lnTo>
                <a:lnTo>
                  <a:pt x="428" y="8"/>
                </a:lnTo>
                <a:lnTo>
                  <a:pt x="435" y="15"/>
                </a:lnTo>
                <a:lnTo>
                  <a:pt x="444" y="26"/>
                </a:lnTo>
                <a:lnTo>
                  <a:pt x="454" y="37"/>
                </a:lnTo>
                <a:lnTo>
                  <a:pt x="464" y="49"/>
                </a:lnTo>
                <a:lnTo>
                  <a:pt x="472" y="60"/>
                </a:lnTo>
                <a:lnTo>
                  <a:pt x="480" y="71"/>
                </a:lnTo>
                <a:lnTo>
                  <a:pt x="485" y="79"/>
                </a:lnTo>
                <a:lnTo>
                  <a:pt x="489" y="86"/>
                </a:lnTo>
                <a:lnTo>
                  <a:pt x="492" y="89"/>
                </a:lnTo>
                <a:lnTo>
                  <a:pt x="498" y="90"/>
                </a:lnTo>
                <a:lnTo>
                  <a:pt x="506" y="88"/>
                </a:lnTo>
                <a:lnTo>
                  <a:pt x="516" y="86"/>
                </a:lnTo>
                <a:lnTo>
                  <a:pt x="525" y="82"/>
                </a:lnTo>
                <a:lnTo>
                  <a:pt x="534" y="77"/>
                </a:lnTo>
                <a:lnTo>
                  <a:pt x="541" y="73"/>
                </a:lnTo>
                <a:lnTo>
                  <a:pt x="546" y="71"/>
                </a:lnTo>
                <a:lnTo>
                  <a:pt x="549" y="70"/>
                </a:lnTo>
                <a:lnTo>
                  <a:pt x="552" y="72"/>
                </a:lnTo>
                <a:lnTo>
                  <a:pt x="550" y="74"/>
                </a:lnTo>
                <a:lnTo>
                  <a:pt x="544" y="77"/>
                </a:lnTo>
                <a:lnTo>
                  <a:pt x="537" y="85"/>
                </a:lnTo>
                <a:lnTo>
                  <a:pt x="527" y="94"/>
                </a:lnTo>
                <a:lnTo>
                  <a:pt x="515" y="105"/>
                </a:lnTo>
                <a:lnTo>
                  <a:pt x="504" y="119"/>
                </a:lnTo>
                <a:lnTo>
                  <a:pt x="493" y="135"/>
                </a:lnTo>
                <a:lnTo>
                  <a:pt x="483" y="153"/>
                </a:lnTo>
                <a:lnTo>
                  <a:pt x="478" y="170"/>
                </a:lnTo>
                <a:lnTo>
                  <a:pt x="478" y="189"/>
                </a:lnTo>
                <a:lnTo>
                  <a:pt x="481" y="211"/>
                </a:lnTo>
                <a:lnTo>
                  <a:pt x="488" y="235"/>
                </a:lnTo>
                <a:lnTo>
                  <a:pt x="497" y="260"/>
                </a:lnTo>
                <a:lnTo>
                  <a:pt x="509" y="286"/>
                </a:lnTo>
                <a:lnTo>
                  <a:pt x="523" y="313"/>
                </a:lnTo>
                <a:lnTo>
                  <a:pt x="539" y="342"/>
                </a:lnTo>
                <a:lnTo>
                  <a:pt x="555" y="370"/>
                </a:lnTo>
                <a:lnTo>
                  <a:pt x="572" y="398"/>
                </a:lnTo>
                <a:lnTo>
                  <a:pt x="588" y="424"/>
                </a:lnTo>
                <a:lnTo>
                  <a:pt x="604" y="449"/>
                </a:lnTo>
                <a:lnTo>
                  <a:pt x="620" y="475"/>
                </a:lnTo>
                <a:lnTo>
                  <a:pt x="637" y="499"/>
                </a:lnTo>
                <a:lnTo>
                  <a:pt x="653" y="522"/>
                </a:lnTo>
                <a:lnTo>
                  <a:pt x="668" y="543"/>
                </a:lnTo>
                <a:lnTo>
                  <a:pt x="681" y="561"/>
                </a:lnTo>
                <a:lnTo>
                  <a:pt x="693" y="575"/>
                </a:lnTo>
                <a:lnTo>
                  <a:pt x="704" y="587"/>
                </a:lnTo>
                <a:lnTo>
                  <a:pt x="712" y="595"/>
                </a:lnTo>
                <a:lnTo>
                  <a:pt x="718" y="597"/>
                </a:lnTo>
                <a:lnTo>
                  <a:pt x="724" y="595"/>
                </a:lnTo>
                <a:lnTo>
                  <a:pt x="729" y="586"/>
                </a:lnTo>
                <a:lnTo>
                  <a:pt x="736" y="572"/>
                </a:lnTo>
                <a:lnTo>
                  <a:pt x="741" y="554"/>
                </a:lnTo>
                <a:lnTo>
                  <a:pt x="745" y="533"/>
                </a:lnTo>
                <a:lnTo>
                  <a:pt x="749" y="509"/>
                </a:lnTo>
                <a:lnTo>
                  <a:pt x="750" y="485"/>
                </a:lnTo>
                <a:lnTo>
                  <a:pt x="750" y="460"/>
                </a:lnTo>
                <a:lnTo>
                  <a:pt x="748" y="436"/>
                </a:lnTo>
                <a:lnTo>
                  <a:pt x="741" y="411"/>
                </a:lnTo>
                <a:lnTo>
                  <a:pt x="731" y="389"/>
                </a:lnTo>
                <a:lnTo>
                  <a:pt x="717" y="372"/>
                </a:lnTo>
                <a:lnTo>
                  <a:pt x="701" y="358"/>
                </a:lnTo>
                <a:lnTo>
                  <a:pt x="681" y="347"/>
                </a:lnTo>
                <a:lnTo>
                  <a:pt x="658" y="340"/>
                </a:lnTo>
                <a:lnTo>
                  <a:pt x="633" y="337"/>
                </a:lnTo>
                <a:lnTo>
                  <a:pt x="606" y="338"/>
                </a:lnTo>
                <a:lnTo>
                  <a:pt x="606" y="334"/>
                </a:lnTo>
                <a:lnTo>
                  <a:pt x="676" y="322"/>
                </a:lnTo>
                <a:lnTo>
                  <a:pt x="681" y="237"/>
                </a:lnTo>
                <a:lnTo>
                  <a:pt x="684" y="237"/>
                </a:lnTo>
                <a:lnTo>
                  <a:pt x="689" y="323"/>
                </a:lnTo>
                <a:lnTo>
                  <a:pt x="691" y="324"/>
                </a:lnTo>
                <a:lnTo>
                  <a:pt x="698" y="327"/>
                </a:lnTo>
                <a:lnTo>
                  <a:pt x="706" y="333"/>
                </a:lnTo>
                <a:lnTo>
                  <a:pt x="717" y="339"/>
                </a:lnTo>
                <a:lnTo>
                  <a:pt x="729" y="346"/>
                </a:lnTo>
                <a:lnTo>
                  <a:pt x="741" y="353"/>
                </a:lnTo>
                <a:lnTo>
                  <a:pt x="752" y="361"/>
                </a:lnTo>
                <a:lnTo>
                  <a:pt x="762" y="369"/>
                </a:lnTo>
                <a:lnTo>
                  <a:pt x="769" y="375"/>
                </a:lnTo>
                <a:lnTo>
                  <a:pt x="777" y="380"/>
                </a:lnTo>
                <a:lnTo>
                  <a:pt x="787" y="381"/>
                </a:lnTo>
                <a:lnTo>
                  <a:pt x="799" y="377"/>
                </a:lnTo>
                <a:lnTo>
                  <a:pt x="812" y="373"/>
                </a:lnTo>
                <a:lnTo>
                  <a:pt x="825" y="365"/>
                </a:lnTo>
                <a:lnTo>
                  <a:pt x="837" y="356"/>
                </a:lnTo>
                <a:lnTo>
                  <a:pt x="847" y="345"/>
                </a:lnTo>
                <a:lnTo>
                  <a:pt x="853" y="333"/>
                </a:lnTo>
                <a:lnTo>
                  <a:pt x="857" y="321"/>
                </a:lnTo>
                <a:lnTo>
                  <a:pt x="858" y="307"/>
                </a:lnTo>
                <a:lnTo>
                  <a:pt x="861" y="289"/>
                </a:lnTo>
                <a:lnTo>
                  <a:pt x="864" y="269"/>
                </a:lnTo>
                <a:lnTo>
                  <a:pt x="868" y="248"/>
                </a:lnTo>
                <a:lnTo>
                  <a:pt x="872" y="226"/>
                </a:lnTo>
                <a:lnTo>
                  <a:pt x="876" y="207"/>
                </a:lnTo>
                <a:lnTo>
                  <a:pt x="879" y="188"/>
                </a:lnTo>
                <a:lnTo>
                  <a:pt x="882" y="174"/>
                </a:lnTo>
                <a:lnTo>
                  <a:pt x="883" y="165"/>
                </a:lnTo>
                <a:lnTo>
                  <a:pt x="885" y="162"/>
                </a:lnTo>
                <a:lnTo>
                  <a:pt x="886" y="163"/>
                </a:lnTo>
                <a:lnTo>
                  <a:pt x="886" y="166"/>
                </a:lnTo>
                <a:lnTo>
                  <a:pt x="885" y="174"/>
                </a:lnTo>
                <a:lnTo>
                  <a:pt x="883" y="185"/>
                </a:lnTo>
                <a:lnTo>
                  <a:pt x="882" y="199"/>
                </a:lnTo>
                <a:lnTo>
                  <a:pt x="882" y="214"/>
                </a:lnTo>
                <a:lnTo>
                  <a:pt x="882" y="231"/>
                </a:lnTo>
                <a:lnTo>
                  <a:pt x="885" y="247"/>
                </a:lnTo>
                <a:lnTo>
                  <a:pt x="887" y="261"/>
                </a:lnTo>
                <a:lnTo>
                  <a:pt x="892" y="273"/>
                </a:lnTo>
                <a:lnTo>
                  <a:pt x="899" y="282"/>
                </a:lnTo>
                <a:lnTo>
                  <a:pt x="909" y="285"/>
                </a:lnTo>
                <a:lnTo>
                  <a:pt x="922" y="286"/>
                </a:lnTo>
                <a:lnTo>
                  <a:pt x="940" y="286"/>
                </a:lnTo>
                <a:lnTo>
                  <a:pt x="961" y="284"/>
                </a:lnTo>
                <a:lnTo>
                  <a:pt x="982" y="281"/>
                </a:lnTo>
                <a:lnTo>
                  <a:pt x="1005" y="276"/>
                </a:lnTo>
                <a:lnTo>
                  <a:pt x="1027" y="271"/>
                </a:lnTo>
                <a:lnTo>
                  <a:pt x="1047" y="264"/>
                </a:lnTo>
                <a:lnTo>
                  <a:pt x="1063" y="257"/>
                </a:lnTo>
                <a:lnTo>
                  <a:pt x="1076" y="248"/>
                </a:lnTo>
                <a:lnTo>
                  <a:pt x="1084" y="237"/>
                </a:lnTo>
                <a:lnTo>
                  <a:pt x="1090" y="219"/>
                </a:lnTo>
                <a:lnTo>
                  <a:pt x="1093" y="203"/>
                </a:lnTo>
                <a:lnTo>
                  <a:pt x="1094" y="194"/>
                </a:lnTo>
                <a:lnTo>
                  <a:pt x="1096" y="188"/>
                </a:lnTo>
                <a:lnTo>
                  <a:pt x="1096" y="186"/>
                </a:lnTo>
                <a:lnTo>
                  <a:pt x="1099" y="187"/>
                </a:lnTo>
                <a:lnTo>
                  <a:pt x="1091" y="253"/>
                </a:lnTo>
                <a:lnTo>
                  <a:pt x="1094" y="252"/>
                </a:lnTo>
                <a:lnTo>
                  <a:pt x="1104" y="252"/>
                </a:lnTo>
                <a:lnTo>
                  <a:pt x="1118" y="253"/>
                </a:lnTo>
                <a:lnTo>
                  <a:pt x="1137" y="254"/>
                </a:lnTo>
                <a:lnTo>
                  <a:pt x="1156" y="256"/>
                </a:lnTo>
                <a:lnTo>
                  <a:pt x="1178" y="259"/>
                </a:lnTo>
                <a:lnTo>
                  <a:pt x="1199" y="264"/>
                </a:lnTo>
                <a:lnTo>
                  <a:pt x="1196" y="264"/>
                </a:lnTo>
                <a:lnTo>
                  <a:pt x="1187" y="264"/>
                </a:lnTo>
                <a:lnTo>
                  <a:pt x="1173" y="266"/>
                </a:lnTo>
                <a:lnTo>
                  <a:pt x="1153" y="269"/>
                </a:lnTo>
                <a:lnTo>
                  <a:pt x="1130" y="272"/>
                </a:lnTo>
                <a:lnTo>
                  <a:pt x="1104" y="276"/>
                </a:lnTo>
                <a:lnTo>
                  <a:pt x="1076" y="283"/>
                </a:lnTo>
                <a:lnTo>
                  <a:pt x="1058" y="287"/>
                </a:lnTo>
                <a:lnTo>
                  <a:pt x="1039" y="290"/>
                </a:lnTo>
                <a:lnTo>
                  <a:pt x="1018" y="294"/>
                </a:lnTo>
                <a:lnTo>
                  <a:pt x="998" y="298"/>
                </a:lnTo>
                <a:lnTo>
                  <a:pt x="977" y="303"/>
                </a:lnTo>
                <a:lnTo>
                  <a:pt x="956" y="311"/>
                </a:lnTo>
                <a:lnTo>
                  <a:pt x="936" y="322"/>
                </a:lnTo>
                <a:lnTo>
                  <a:pt x="915" y="336"/>
                </a:lnTo>
                <a:lnTo>
                  <a:pt x="895" y="355"/>
                </a:lnTo>
                <a:lnTo>
                  <a:pt x="876" y="378"/>
                </a:lnTo>
                <a:lnTo>
                  <a:pt x="858" y="407"/>
                </a:lnTo>
                <a:lnTo>
                  <a:pt x="842" y="443"/>
                </a:lnTo>
                <a:lnTo>
                  <a:pt x="823" y="496"/>
                </a:lnTo>
                <a:lnTo>
                  <a:pt x="805" y="550"/>
                </a:lnTo>
                <a:lnTo>
                  <a:pt x="791" y="607"/>
                </a:lnTo>
                <a:lnTo>
                  <a:pt x="779" y="665"/>
                </a:lnTo>
                <a:lnTo>
                  <a:pt x="769" y="720"/>
                </a:lnTo>
                <a:lnTo>
                  <a:pt x="763" y="774"/>
                </a:lnTo>
                <a:lnTo>
                  <a:pt x="757" y="827"/>
                </a:lnTo>
                <a:lnTo>
                  <a:pt x="755" y="874"/>
                </a:lnTo>
                <a:lnTo>
                  <a:pt x="754" y="919"/>
                </a:lnTo>
                <a:lnTo>
                  <a:pt x="755" y="946"/>
                </a:lnTo>
                <a:lnTo>
                  <a:pt x="756" y="977"/>
                </a:lnTo>
                <a:lnTo>
                  <a:pt x="758" y="1007"/>
                </a:lnTo>
                <a:lnTo>
                  <a:pt x="762" y="1039"/>
                </a:lnTo>
                <a:lnTo>
                  <a:pt x="765" y="1070"/>
                </a:lnTo>
                <a:lnTo>
                  <a:pt x="770" y="1102"/>
                </a:lnTo>
                <a:lnTo>
                  <a:pt x="776" y="1130"/>
                </a:lnTo>
                <a:lnTo>
                  <a:pt x="783" y="1157"/>
                </a:lnTo>
                <a:lnTo>
                  <a:pt x="791" y="1181"/>
                </a:lnTo>
                <a:lnTo>
                  <a:pt x="801" y="1202"/>
                </a:lnTo>
                <a:lnTo>
                  <a:pt x="812" y="1218"/>
                </a:lnTo>
                <a:lnTo>
                  <a:pt x="825" y="1229"/>
                </a:lnTo>
                <a:lnTo>
                  <a:pt x="838" y="1234"/>
                </a:lnTo>
                <a:lnTo>
                  <a:pt x="853" y="1233"/>
                </a:lnTo>
                <a:lnTo>
                  <a:pt x="867" y="1227"/>
                </a:lnTo>
                <a:lnTo>
                  <a:pt x="882" y="1217"/>
                </a:lnTo>
                <a:lnTo>
                  <a:pt x="899" y="1202"/>
                </a:lnTo>
                <a:lnTo>
                  <a:pt x="916" y="1184"/>
                </a:lnTo>
                <a:lnTo>
                  <a:pt x="932" y="1164"/>
                </a:lnTo>
                <a:lnTo>
                  <a:pt x="951" y="1141"/>
                </a:lnTo>
                <a:lnTo>
                  <a:pt x="967" y="1117"/>
                </a:lnTo>
                <a:lnTo>
                  <a:pt x="985" y="1092"/>
                </a:lnTo>
                <a:lnTo>
                  <a:pt x="1001" y="1066"/>
                </a:lnTo>
                <a:lnTo>
                  <a:pt x="1016" y="1041"/>
                </a:lnTo>
                <a:lnTo>
                  <a:pt x="1030" y="1016"/>
                </a:lnTo>
                <a:lnTo>
                  <a:pt x="1043" y="992"/>
                </a:lnTo>
                <a:lnTo>
                  <a:pt x="1054" y="971"/>
                </a:lnTo>
                <a:lnTo>
                  <a:pt x="1063" y="952"/>
                </a:lnTo>
                <a:lnTo>
                  <a:pt x="1071" y="935"/>
                </a:lnTo>
                <a:lnTo>
                  <a:pt x="1075" y="923"/>
                </a:lnTo>
                <a:lnTo>
                  <a:pt x="1076" y="916"/>
                </a:lnTo>
                <a:lnTo>
                  <a:pt x="1076" y="904"/>
                </a:lnTo>
                <a:lnTo>
                  <a:pt x="1076" y="886"/>
                </a:lnTo>
                <a:lnTo>
                  <a:pt x="1077" y="867"/>
                </a:lnTo>
                <a:lnTo>
                  <a:pt x="1077" y="845"/>
                </a:lnTo>
                <a:lnTo>
                  <a:pt x="1076" y="822"/>
                </a:lnTo>
                <a:lnTo>
                  <a:pt x="1075" y="798"/>
                </a:lnTo>
                <a:lnTo>
                  <a:pt x="1072" y="778"/>
                </a:lnTo>
                <a:lnTo>
                  <a:pt x="1068" y="758"/>
                </a:lnTo>
                <a:lnTo>
                  <a:pt x="1063" y="742"/>
                </a:lnTo>
                <a:lnTo>
                  <a:pt x="1056" y="731"/>
                </a:lnTo>
                <a:lnTo>
                  <a:pt x="1058" y="730"/>
                </a:lnTo>
                <a:lnTo>
                  <a:pt x="1060" y="729"/>
                </a:lnTo>
                <a:lnTo>
                  <a:pt x="1061" y="729"/>
                </a:lnTo>
                <a:lnTo>
                  <a:pt x="1062" y="729"/>
                </a:lnTo>
                <a:lnTo>
                  <a:pt x="1062" y="729"/>
                </a:lnTo>
                <a:lnTo>
                  <a:pt x="1063" y="731"/>
                </a:lnTo>
                <a:lnTo>
                  <a:pt x="1067" y="735"/>
                </a:lnTo>
                <a:lnTo>
                  <a:pt x="1073" y="744"/>
                </a:lnTo>
                <a:lnTo>
                  <a:pt x="1079" y="754"/>
                </a:lnTo>
                <a:lnTo>
                  <a:pt x="1085" y="767"/>
                </a:lnTo>
                <a:lnTo>
                  <a:pt x="1089" y="781"/>
                </a:lnTo>
                <a:lnTo>
                  <a:pt x="1092" y="796"/>
                </a:lnTo>
                <a:lnTo>
                  <a:pt x="1094" y="799"/>
                </a:lnTo>
                <a:lnTo>
                  <a:pt x="1099" y="802"/>
                </a:lnTo>
                <a:lnTo>
                  <a:pt x="1106" y="803"/>
                </a:lnTo>
                <a:lnTo>
                  <a:pt x="1117" y="802"/>
                </a:lnTo>
                <a:lnTo>
                  <a:pt x="1131" y="798"/>
                </a:lnTo>
                <a:lnTo>
                  <a:pt x="1149" y="793"/>
                </a:lnTo>
                <a:lnTo>
                  <a:pt x="1171" y="785"/>
                </a:lnTo>
                <a:lnTo>
                  <a:pt x="1172" y="788"/>
                </a:lnTo>
                <a:lnTo>
                  <a:pt x="1170" y="790"/>
                </a:lnTo>
                <a:lnTo>
                  <a:pt x="1162" y="793"/>
                </a:lnTo>
                <a:lnTo>
                  <a:pt x="1152" y="797"/>
                </a:lnTo>
                <a:lnTo>
                  <a:pt x="1140" y="802"/>
                </a:lnTo>
                <a:lnTo>
                  <a:pt x="1126" y="806"/>
                </a:lnTo>
                <a:lnTo>
                  <a:pt x="1111" y="810"/>
                </a:lnTo>
                <a:lnTo>
                  <a:pt x="1096" y="811"/>
                </a:lnTo>
                <a:lnTo>
                  <a:pt x="1096" y="816"/>
                </a:lnTo>
                <a:lnTo>
                  <a:pt x="1096" y="825"/>
                </a:lnTo>
                <a:lnTo>
                  <a:pt x="1096" y="840"/>
                </a:lnTo>
                <a:lnTo>
                  <a:pt x="1096" y="856"/>
                </a:lnTo>
                <a:lnTo>
                  <a:pt x="1096" y="872"/>
                </a:lnTo>
                <a:lnTo>
                  <a:pt x="1096" y="887"/>
                </a:lnTo>
                <a:lnTo>
                  <a:pt x="1096" y="899"/>
                </a:lnTo>
                <a:lnTo>
                  <a:pt x="1097" y="908"/>
                </a:lnTo>
                <a:lnTo>
                  <a:pt x="1101" y="916"/>
                </a:lnTo>
                <a:lnTo>
                  <a:pt x="1108" y="922"/>
                </a:lnTo>
                <a:lnTo>
                  <a:pt x="1118" y="927"/>
                </a:lnTo>
                <a:lnTo>
                  <a:pt x="1131" y="929"/>
                </a:lnTo>
                <a:lnTo>
                  <a:pt x="1147" y="927"/>
                </a:lnTo>
                <a:lnTo>
                  <a:pt x="1164" y="919"/>
                </a:lnTo>
                <a:lnTo>
                  <a:pt x="1184" y="907"/>
                </a:lnTo>
                <a:lnTo>
                  <a:pt x="1216" y="883"/>
                </a:lnTo>
                <a:lnTo>
                  <a:pt x="1245" y="860"/>
                </a:lnTo>
                <a:lnTo>
                  <a:pt x="1267" y="836"/>
                </a:lnTo>
                <a:lnTo>
                  <a:pt x="1286" y="812"/>
                </a:lnTo>
                <a:lnTo>
                  <a:pt x="1297" y="787"/>
                </a:lnTo>
                <a:lnTo>
                  <a:pt x="1302" y="770"/>
                </a:lnTo>
                <a:lnTo>
                  <a:pt x="1308" y="752"/>
                </a:lnTo>
                <a:lnTo>
                  <a:pt x="1313" y="734"/>
                </a:lnTo>
                <a:lnTo>
                  <a:pt x="1317" y="718"/>
                </a:lnTo>
                <a:lnTo>
                  <a:pt x="1322" y="706"/>
                </a:lnTo>
                <a:lnTo>
                  <a:pt x="1324" y="697"/>
                </a:lnTo>
                <a:lnTo>
                  <a:pt x="1325" y="694"/>
                </a:lnTo>
                <a:lnTo>
                  <a:pt x="1327" y="693"/>
                </a:lnTo>
                <a:lnTo>
                  <a:pt x="1327" y="696"/>
                </a:lnTo>
                <a:lnTo>
                  <a:pt x="1327" y="706"/>
                </a:lnTo>
                <a:lnTo>
                  <a:pt x="1327" y="719"/>
                </a:lnTo>
                <a:lnTo>
                  <a:pt x="1326" y="735"/>
                </a:lnTo>
                <a:lnTo>
                  <a:pt x="1324" y="754"/>
                </a:lnTo>
                <a:lnTo>
                  <a:pt x="1322" y="772"/>
                </a:lnTo>
                <a:lnTo>
                  <a:pt x="1317" y="792"/>
                </a:lnTo>
                <a:lnTo>
                  <a:pt x="1312" y="808"/>
                </a:lnTo>
                <a:lnTo>
                  <a:pt x="1315" y="808"/>
                </a:lnTo>
                <a:lnTo>
                  <a:pt x="1324" y="806"/>
                </a:lnTo>
                <a:lnTo>
                  <a:pt x="1337" y="804"/>
                </a:lnTo>
                <a:lnTo>
                  <a:pt x="1352" y="800"/>
                </a:lnTo>
                <a:lnTo>
                  <a:pt x="1367" y="796"/>
                </a:lnTo>
                <a:lnTo>
                  <a:pt x="1383" y="793"/>
                </a:lnTo>
                <a:lnTo>
                  <a:pt x="1395" y="788"/>
                </a:lnTo>
                <a:lnTo>
                  <a:pt x="1403" y="784"/>
                </a:lnTo>
                <a:lnTo>
                  <a:pt x="1410" y="779"/>
                </a:lnTo>
                <a:lnTo>
                  <a:pt x="1418" y="770"/>
                </a:lnTo>
                <a:lnTo>
                  <a:pt x="1424" y="760"/>
                </a:lnTo>
                <a:lnTo>
                  <a:pt x="1431" y="749"/>
                </a:lnTo>
                <a:lnTo>
                  <a:pt x="1435" y="741"/>
                </a:lnTo>
                <a:lnTo>
                  <a:pt x="1438" y="735"/>
                </a:lnTo>
                <a:lnTo>
                  <a:pt x="1439" y="733"/>
                </a:lnTo>
                <a:lnTo>
                  <a:pt x="1441" y="733"/>
                </a:lnTo>
                <a:lnTo>
                  <a:pt x="1435" y="777"/>
                </a:lnTo>
                <a:lnTo>
                  <a:pt x="1439" y="777"/>
                </a:lnTo>
                <a:lnTo>
                  <a:pt x="1449" y="775"/>
                </a:lnTo>
                <a:lnTo>
                  <a:pt x="1464" y="775"/>
                </a:lnTo>
                <a:lnTo>
                  <a:pt x="1484" y="777"/>
                </a:lnTo>
                <a:lnTo>
                  <a:pt x="1507" y="779"/>
                </a:lnTo>
                <a:lnTo>
                  <a:pt x="1532" y="783"/>
                </a:lnTo>
                <a:lnTo>
                  <a:pt x="1531" y="784"/>
                </a:lnTo>
                <a:lnTo>
                  <a:pt x="1527" y="784"/>
                </a:lnTo>
                <a:lnTo>
                  <a:pt x="1518" y="785"/>
                </a:lnTo>
                <a:lnTo>
                  <a:pt x="1502" y="787"/>
                </a:lnTo>
                <a:lnTo>
                  <a:pt x="1483" y="792"/>
                </a:lnTo>
                <a:lnTo>
                  <a:pt x="1460" y="797"/>
                </a:lnTo>
                <a:lnTo>
                  <a:pt x="1435" y="804"/>
                </a:lnTo>
                <a:lnTo>
                  <a:pt x="1408" y="811"/>
                </a:lnTo>
                <a:lnTo>
                  <a:pt x="1388" y="818"/>
                </a:lnTo>
                <a:lnTo>
                  <a:pt x="1372" y="823"/>
                </a:lnTo>
                <a:lnTo>
                  <a:pt x="1356" y="828"/>
                </a:lnTo>
                <a:lnTo>
                  <a:pt x="1340" y="833"/>
                </a:lnTo>
                <a:lnTo>
                  <a:pt x="1324" y="840"/>
                </a:lnTo>
                <a:lnTo>
                  <a:pt x="1309" y="848"/>
                </a:lnTo>
                <a:lnTo>
                  <a:pt x="1292" y="859"/>
                </a:lnTo>
                <a:lnTo>
                  <a:pt x="1274" y="872"/>
                </a:lnTo>
                <a:lnTo>
                  <a:pt x="1254" y="890"/>
                </a:lnTo>
                <a:lnTo>
                  <a:pt x="1233" y="911"/>
                </a:lnTo>
                <a:lnTo>
                  <a:pt x="1217" y="926"/>
                </a:lnTo>
                <a:lnTo>
                  <a:pt x="1202" y="939"/>
                </a:lnTo>
                <a:lnTo>
                  <a:pt x="1188" y="948"/>
                </a:lnTo>
                <a:lnTo>
                  <a:pt x="1175" y="957"/>
                </a:lnTo>
                <a:lnTo>
                  <a:pt x="1162" y="965"/>
                </a:lnTo>
                <a:lnTo>
                  <a:pt x="1149" y="972"/>
                </a:lnTo>
                <a:lnTo>
                  <a:pt x="1136" y="981"/>
                </a:lnTo>
                <a:lnTo>
                  <a:pt x="1123" y="991"/>
                </a:lnTo>
                <a:lnTo>
                  <a:pt x="1109" y="1002"/>
                </a:lnTo>
                <a:lnTo>
                  <a:pt x="1094" y="1017"/>
                </a:lnTo>
                <a:lnTo>
                  <a:pt x="1079" y="1034"/>
                </a:lnTo>
                <a:lnTo>
                  <a:pt x="1063" y="1056"/>
                </a:lnTo>
                <a:lnTo>
                  <a:pt x="1046" y="1082"/>
                </a:lnTo>
                <a:lnTo>
                  <a:pt x="1027" y="1115"/>
                </a:lnTo>
                <a:lnTo>
                  <a:pt x="1003" y="1154"/>
                </a:lnTo>
                <a:lnTo>
                  <a:pt x="981" y="1188"/>
                </a:lnTo>
                <a:lnTo>
                  <a:pt x="960" y="1218"/>
                </a:lnTo>
                <a:lnTo>
                  <a:pt x="939" y="1245"/>
                </a:lnTo>
                <a:lnTo>
                  <a:pt x="919" y="1270"/>
                </a:lnTo>
                <a:lnTo>
                  <a:pt x="903" y="1293"/>
                </a:lnTo>
                <a:lnTo>
                  <a:pt x="888" y="1315"/>
                </a:lnTo>
                <a:lnTo>
                  <a:pt x="876" y="1337"/>
                </a:lnTo>
                <a:lnTo>
                  <a:pt x="867" y="1358"/>
                </a:lnTo>
                <a:lnTo>
                  <a:pt x="862" y="1381"/>
                </a:lnTo>
                <a:lnTo>
                  <a:pt x="861" y="1406"/>
                </a:lnTo>
                <a:lnTo>
                  <a:pt x="864" y="1432"/>
                </a:lnTo>
                <a:lnTo>
                  <a:pt x="867" y="1454"/>
                </a:lnTo>
                <a:lnTo>
                  <a:pt x="870" y="1481"/>
                </a:lnTo>
                <a:lnTo>
                  <a:pt x="873" y="1513"/>
                </a:lnTo>
                <a:lnTo>
                  <a:pt x="876" y="1549"/>
                </a:lnTo>
                <a:lnTo>
                  <a:pt x="878" y="1587"/>
                </a:lnTo>
                <a:lnTo>
                  <a:pt x="880" y="1627"/>
                </a:lnTo>
                <a:lnTo>
                  <a:pt x="882" y="1668"/>
                </a:lnTo>
                <a:lnTo>
                  <a:pt x="883" y="1711"/>
                </a:lnTo>
                <a:lnTo>
                  <a:pt x="886" y="1752"/>
                </a:lnTo>
                <a:lnTo>
                  <a:pt x="887" y="1793"/>
                </a:lnTo>
                <a:lnTo>
                  <a:pt x="888" y="1833"/>
                </a:lnTo>
                <a:lnTo>
                  <a:pt x="889" y="1868"/>
                </a:lnTo>
                <a:lnTo>
                  <a:pt x="890" y="1901"/>
                </a:lnTo>
                <a:lnTo>
                  <a:pt x="890" y="1930"/>
                </a:lnTo>
                <a:lnTo>
                  <a:pt x="891" y="1954"/>
                </a:lnTo>
                <a:lnTo>
                  <a:pt x="891" y="1972"/>
                </a:lnTo>
                <a:lnTo>
                  <a:pt x="891" y="1984"/>
                </a:lnTo>
                <a:lnTo>
                  <a:pt x="891" y="1987"/>
                </a:lnTo>
                <a:lnTo>
                  <a:pt x="641" y="1987"/>
                </a:lnTo>
                <a:lnTo>
                  <a:pt x="641" y="1984"/>
                </a:lnTo>
                <a:lnTo>
                  <a:pt x="642" y="1973"/>
                </a:lnTo>
                <a:lnTo>
                  <a:pt x="644" y="1954"/>
                </a:lnTo>
                <a:lnTo>
                  <a:pt x="646" y="1932"/>
                </a:lnTo>
                <a:lnTo>
                  <a:pt x="649" y="1901"/>
                </a:lnTo>
                <a:lnTo>
                  <a:pt x="652" y="1867"/>
                </a:lnTo>
                <a:lnTo>
                  <a:pt x="654" y="1828"/>
                </a:lnTo>
                <a:lnTo>
                  <a:pt x="656" y="1785"/>
                </a:lnTo>
                <a:lnTo>
                  <a:pt x="658" y="1738"/>
                </a:lnTo>
                <a:lnTo>
                  <a:pt x="659" y="1689"/>
                </a:lnTo>
                <a:lnTo>
                  <a:pt x="659" y="1637"/>
                </a:lnTo>
                <a:lnTo>
                  <a:pt x="658" y="1584"/>
                </a:lnTo>
                <a:lnTo>
                  <a:pt x="657" y="1528"/>
                </a:lnTo>
                <a:lnTo>
                  <a:pt x="654" y="1471"/>
                </a:lnTo>
                <a:lnTo>
                  <a:pt x="650" y="1416"/>
                </a:lnTo>
                <a:lnTo>
                  <a:pt x="644" y="1359"/>
                </a:lnTo>
                <a:lnTo>
                  <a:pt x="636" y="1304"/>
                </a:lnTo>
                <a:lnTo>
                  <a:pt x="626" y="1251"/>
                </a:lnTo>
                <a:lnTo>
                  <a:pt x="614" y="1199"/>
                </a:lnTo>
                <a:lnTo>
                  <a:pt x="600" y="1148"/>
                </a:lnTo>
                <a:lnTo>
                  <a:pt x="583" y="1102"/>
                </a:lnTo>
                <a:lnTo>
                  <a:pt x="564" y="1058"/>
                </a:lnTo>
                <a:lnTo>
                  <a:pt x="541" y="1019"/>
                </a:lnTo>
                <a:lnTo>
                  <a:pt x="516" y="984"/>
                </a:lnTo>
                <a:lnTo>
                  <a:pt x="488" y="952"/>
                </a:lnTo>
                <a:lnTo>
                  <a:pt x="455" y="922"/>
                </a:lnTo>
                <a:lnTo>
                  <a:pt x="421" y="894"/>
                </a:lnTo>
                <a:lnTo>
                  <a:pt x="385" y="868"/>
                </a:lnTo>
                <a:lnTo>
                  <a:pt x="347" y="845"/>
                </a:lnTo>
                <a:lnTo>
                  <a:pt x="309" y="822"/>
                </a:lnTo>
                <a:lnTo>
                  <a:pt x="271" y="803"/>
                </a:lnTo>
                <a:lnTo>
                  <a:pt x="233" y="785"/>
                </a:lnTo>
                <a:lnTo>
                  <a:pt x="196" y="769"/>
                </a:lnTo>
                <a:lnTo>
                  <a:pt x="161" y="755"/>
                </a:lnTo>
                <a:lnTo>
                  <a:pt x="128" y="742"/>
                </a:lnTo>
                <a:lnTo>
                  <a:pt x="97" y="731"/>
                </a:lnTo>
                <a:lnTo>
                  <a:pt x="70" y="722"/>
                </a:lnTo>
                <a:lnTo>
                  <a:pt x="46" y="715"/>
                </a:lnTo>
                <a:lnTo>
                  <a:pt x="26" y="709"/>
                </a:lnTo>
                <a:lnTo>
                  <a:pt x="12" y="706"/>
                </a:lnTo>
                <a:lnTo>
                  <a:pt x="4" y="703"/>
                </a:lnTo>
                <a:lnTo>
                  <a:pt x="0" y="703"/>
                </a:lnTo>
                <a:lnTo>
                  <a:pt x="0" y="699"/>
                </a:lnTo>
                <a:lnTo>
                  <a:pt x="4" y="699"/>
                </a:lnTo>
                <a:lnTo>
                  <a:pt x="13" y="700"/>
                </a:lnTo>
                <a:lnTo>
                  <a:pt x="29" y="700"/>
                </a:lnTo>
                <a:lnTo>
                  <a:pt x="46" y="700"/>
                </a:lnTo>
                <a:lnTo>
                  <a:pt x="66" y="701"/>
                </a:lnTo>
                <a:lnTo>
                  <a:pt x="84" y="703"/>
                </a:lnTo>
                <a:lnTo>
                  <a:pt x="85" y="703"/>
                </a:lnTo>
                <a:lnTo>
                  <a:pt x="90" y="703"/>
                </a:lnTo>
                <a:lnTo>
                  <a:pt x="94" y="699"/>
                </a:lnTo>
                <a:lnTo>
                  <a:pt x="99" y="693"/>
                </a:lnTo>
                <a:lnTo>
                  <a:pt x="105" y="682"/>
                </a:lnTo>
                <a:lnTo>
                  <a:pt x="108" y="668"/>
                </a:lnTo>
                <a:lnTo>
                  <a:pt x="110" y="651"/>
                </a:lnTo>
                <a:lnTo>
                  <a:pt x="111" y="636"/>
                </a:lnTo>
                <a:lnTo>
                  <a:pt x="111" y="622"/>
                </a:lnTo>
                <a:lnTo>
                  <a:pt x="112" y="612"/>
                </a:lnTo>
                <a:lnTo>
                  <a:pt x="112" y="608"/>
                </a:lnTo>
                <a:lnTo>
                  <a:pt x="115" y="609"/>
                </a:lnTo>
                <a:lnTo>
                  <a:pt x="120" y="710"/>
                </a:lnTo>
                <a:lnTo>
                  <a:pt x="122" y="711"/>
                </a:lnTo>
                <a:lnTo>
                  <a:pt x="131" y="715"/>
                </a:lnTo>
                <a:lnTo>
                  <a:pt x="145" y="719"/>
                </a:lnTo>
                <a:lnTo>
                  <a:pt x="161" y="724"/>
                </a:lnTo>
                <a:lnTo>
                  <a:pt x="182" y="731"/>
                </a:lnTo>
                <a:lnTo>
                  <a:pt x="204" y="738"/>
                </a:lnTo>
                <a:lnTo>
                  <a:pt x="227" y="747"/>
                </a:lnTo>
                <a:lnTo>
                  <a:pt x="251" y="756"/>
                </a:lnTo>
                <a:lnTo>
                  <a:pt x="272" y="763"/>
                </a:lnTo>
                <a:lnTo>
                  <a:pt x="294" y="772"/>
                </a:lnTo>
                <a:lnTo>
                  <a:pt x="313" y="780"/>
                </a:lnTo>
                <a:lnTo>
                  <a:pt x="328" y="786"/>
                </a:lnTo>
                <a:lnTo>
                  <a:pt x="330" y="787"/>
                </a:lnTo>
                <a:lnTo>
                  <a:pt x="334" y="788"/>
                </a:lnTo>
                <a:lnTo>
                  <a:pt x="340" y="791"/>
                </a:lnTo>
                <a:lnTo>
                  <a:pt x="347" y="793"/>
                </a:lnTo>
                <a:lnTo>
                  <a:pt x="355" y="794"/>
                </a:lnTo>
                <a:lnTo>
                  <a:pt x="363" y="794"/>
                </a:lnTo>
                <a:lnTo>
                  <a:pt x="368" y="792"/>
                </a:lnTo>
                <a:lnTo>
                  <a:pt x="371" y="787"/>
                </a:lnTo>
                <a:lnTo>
                  <a:pt x="372" y="781"/>
                </a:lnTo>
                <a:lnTo>
                  <a:pt x="370" y="774"/>
                </a:lnTo>
                <a:lnTo>
                  <a:pt x="365" y="765"/>
                </a:lnTo>
                <a:lnTo>
                  <a:pt x="356" y="750"/>
                </a:lnTo>
                <a:lnTo>
                  <a:pt x="345" y="734"/>
                </a:lnTo>
                <a:lnTo>
                  <a:pt x="331" y="717"/>
                </a:lnTo>
                <a:lnTo>
                  <a:pt x="314" y="697"/>
                </a:lnTo>
                <a:lnTo>
                  <a:pt x="295" y="679"/>
                </a:lnTo>
                <a:lnTo>
                  <a:pt x="274" y="660"/>
                </a:lnTo>
                <a:lnTo>
                  <a:pt x="253" y="643"/>
                </a:lnTo>
                <a:lnTo>
                  <a:pt x="230" y="628"/>
                </a:lnTo>
                <a:lnTo>
                  <a:pt x="230" y="625"/>
                </a:lnTo>
                <a:lnTo>
                  <a:pt x="232" y="626"/>
                </a:lnTo>
                <a:lnTo>
                  <a:pt x="240" y="630"/>
                </a:lnTo>
                <a:lnTo>
                  <a:pt x="251" y="634"/>
                </a:lnTo>
                <a:lnTo>
                  <a:pt x="264" y="641"/>
                </a:lnTo>
                <a:lnTo>
                  <a:pt x="278" y="646"/>
                </a:lnTo>
                <a:lnTo>
                  <a:pt x="291" y="653"/>
                </a:lnTo>
                <a:lnTo>
                  <a:pt x="304" y="658"/>
                </a:lnTo>
                <a:lnTo>
                  <a:pt x="315" y="662"/>
                </a:lnTo>
                <a:lnTo>
                  <a:pt x="321" y="663"/>
                </a:lnTo>
                <a:lnTo>
                  <a:pt x="329" y="661"/>
                </a:lnTo>
                <a:lnTo>
                  <a:pt x="335" y="658"/>
                </a:lnTo>
                <a:lnTo>
                  <a:pt x="341" y="654"/>
                </a:lnTo>
                <a:lnTo>
                  <a:pt x="345" y="650"/>
                </a:lnTo>
                <a:lnTo>
                  <a:pt x="346" y="649"/>
                </a:lnTo>
                <a:lnTo>
                  <a:pt x="407" y="593"/>
                </a:lnTo>
                <a:lnTo>
                  <a:pt x="406" y="598"/>
                </a:lnTo>
                <a:lnTo>
                  <a:pt x="404" y="600"/>
                </a:lnTo>
                <a:lnTo>
                  <a:pt x="400" y="607"/>
                </a:lnTo>
                <a:lnTo>
                  <a:pt x="392" y="616"/>
                </a:lnTo>
                <a:lnTo>
                  <a:pt x="383" y="626"/>
                </a:lnTo>
                <a:lnTo>
                  <a:pt x="376" y="639"/>
                </a:lnTo>
                <a:lnTo>
                  <a:pt x="368" y="654"/>
                </a:lnTo>
                <a:lnTo>
                  <a:pt x="363" y="667"/>
                </a:lnTo>
                <a:lnTo>
                  <a:pt x="360" y="680"/>
                </a:lnTo>
                <a:lnTo>
                  <a:pt x="363" y="692"/>
                </a:lnTo>
                <a:lnTo>
                  <a:pt x="367" y="701"/>
                </a:lnTo>
                <a:lnTo>
                  <a:pt x="376" y="715"/>
                </a:lnTo>
                <a:lnTo>
                  <a:pt x="386" y="731"/>
                </a:lnTo>
                <a:lnTo>
                  <a:pt x="400" y="750"/>
                </a:lnTo>
                <a:lnTo>
                  <a:pt x="415" y="772"/>
                </a:lnTo>
                <a:lnTo>
                  <a:pt x="432" y="794"/>
                </a:lnTo>
                <a:lnTo>
                  <a:pt x="451" y="817"/>
                </a:lnTo>
                <a:lnTo>
                  <a:pt x="469" y="839"/>
                </a:lnTo>
                <a:lnTo>
                  <a:pt x="490" y="859"/>
                </a:lnTo>
                <a:lnTo>
                  <a:pt x="509" y="879"/>
                </a:lnTo>
                <a:lnTo>
                  <a:pt x="529" y="896"/>
                </a:lnTo>
                <a:lnTo>
                  <a:pt x="549" y="909"/>
                </a:lnTo>
                <a:lnTo>
                  <a:pt x="566" y="919"/>
                </a:lnTo>
                <a:lnTo>
                  <a:pt x="585" y="926"/>
                </a:lnTo>
                <a:lnTo>
                  <a:pt x="601" y="928"/>
                </a:lnTo>
                <a:lnTo>
                  <a:pt x="614" y="928"/>
                </a:lnTo>
                <a:lnTo>
                  <a:pt x="625" y="923"/>
                </a:lnTo>
                <a:lnTo>
                  <a:pt x="633" y="917"/>
                </a:lnTo>
                <a:lnTo>
                  <a:pt x="640" y="907"/>
                </a:lnTo>
                <a:lnTo>
                  <a:pt x="646" y="895"/>
                </a:lnTo>
                <a:lnTo>
                  <a:pt x="651" y="881"/>
                </a:lnTo>
                <a:lnTo>
                  <a:pt x="656" y="866"/>
                </a:lnTo>
                <a:lnTo>
                  <a:pt x="661" y="849"/>
                </a:lnTo>
                <a:lnTo>
                  <a:pt x="666" y="832"/>
                </a:lnTo>
                <a:lnTo>
                  <a:pt x="672" y="807"/>
                </a:lnTo>
                <a:lnTo>
                  <a:pt x="677" y="780"/>
                </a:lnTo>
                <a:lnTo>
                  <a:pt x="680" y="752"/>
                </a:lnTo>
                <a:lnTo>
                  <a:pt x="682" y="724"/>
                </a:lnTo>
                <a:lnTo>
                  <a:pt x="682" y="698"/>
                </a:lnTo>
                <a:lnTo>
                  <a:pt x="681" y="675"/>
                </a:lnTo>
                <a:lnTo>
                  <a:pt x="678" y="656"/>
                </a:lnTo>
                <a:lnTo>
                  <a:pt x="672" y="642"/>
                </a:lnTo>
                <a:lnTo>
                  <a:pt x="667" y="633"/>
                </a:lnTo>
                <a:lnTo>
                  <a:pt x="658" y="621"/>
                </a:lnTo>
                <a:lnTo>
                  <a:pt x="647" y="604"/>
                </a:lnTo>
                <a:lnTo>
                  <a:pt x="633" y="583"/>
                </a:lnTo>
                <a:lnTo>
                  <a:pt x="618" y="560"/>
                </a:lnTo>
                <a:lnTo>
                  <a:pt x="602" y="535"/>
                </a:lnTo>
                <a:lnTo>
                  <a:pt x="583" y="508"/>
                </a:lnTo>
                <a:lnTo>
                  <a:pt x="565" y="480"/>
                </a:lnTo>
                <a:lnTo>
                  <a:pt x="546" y="450"/>
                </a:lnTo>
                <a:lnTo>
                  <a:pt x="528" y="421"/>
                </a:lnTo>
                <a:lnTo>
                  <a:pt x="509" y="392"/>
                </a:lnTo>
                <a:lnTo>
                  <a:pt x="493" y="362"/>
                </a:lnTo>
                <a:lnTo>
                  <a:pt x="478" y="335"/>
                </a:lnTo>
                <a:lnTo>
                  <a:pt x="465" y="310"/>
                </a:lnTo>
                <a:lnTo>
                  <a:pt x="455" y="286"/>
                </a:lnTo>
                <a:lnTo>
                  <a:pt x="442" y="263"/>
                </a:lnTo>
                <a:lnTo>
                  <a:pt x="427" y="244"/>
                </a:lnTo>
                <a:lnTo>
                  <a:pt x="408" y="227"/>
                </a:lnTo>
                <a:lnTo>
                  <a:pt x="389" y="213"/>
                </a:lnTo>
                <a:lnTo>
                  <a:pt x="366" y="202"/>
                </a:lnTo>
                <a:lnTo>
                  <a:pt x="342" y="195"/>
                </a:lnTo>
                <a:lnTo>
                  <a:pt x="318" y="188"/>
                </a:lnTo>
                <a:lnTo>
                  <a:pt x="292" y="184"/>
                </a:lnTo>
                <a:lnTo>
                  <a:pt x="267" y="182"/>
                </a:lnTo>
                <a:lnTo>
                  <a:pt x="242" y="181"/>
                </a:lnTo>
                <a:lnTo>
                  <a:pt x="218" y="181"/>
                </a:lnTo>
                <a:lnTo>
                  <a:pt x="315" y="164"/>
                </a:lnTo>
                <a:lnTo>
                  <a:pt x="321" y="97"/>
                </a:lnTo>
                <a:lnTo>
                  <a:pt x="323" y="97"/>
                </a:lnTo>
                <a:lnTo>
                  <a:pt x="323" y="100"/>
                </a:lnTo>
                <a:lnTo>
                  <a:pt x="323" y="108"/>
                </a:lnTo>
                <a:lnTo>
                  <a:pt x="323" y="119"/>
                </a:lnTo>
                <a:lnTo>
                  <a:pt x="324" y="132"/>
                </a:lnTo>
                <a:lnTo>
                  <a:pt x="327" y="145"/>
                </a:lnTo>
                <a:lnTo>
                  <a:pt x="331" y="156"/>
                </a:lnTo>
                <a:lnTo>
                  <a:pt x="338" y="164"/>
                </a:lnTo>
                <a:lnTo>
                  <a:pt x="351" y="173"/>
                </a:lnTo>
                <a:lnTo>
                  <a:pt x="366" y="181"/>
                </a:lnTo>
                <a:lnTo>
                  <a:pt x="383" y="186"/>
                </a:lnTo>
                <a:lnTo>
                  <a:pt x="401" y="188"/>
                </a:lnTo>
                <a:lnTo>
                  <a:pt x="416" y="187"/>
                </a:lnTo>
                <a:lnTo>
                  <a:pt x="428" y="183"/>
                </a:lnTo>
                <a:lnTo>
                  <a:pt x="440" y="173"/>
                </a:lnTo>
                <a:lnTo>
                  <a:pt x="451" y="159"/>
                </a:lnTo>
                <a:lnTo>
                  <a:pt x="458" y="144"/>
                </a:lnTo>
                <a:lnTo>
                  <a:pt x="464" y="126"/>
                </a:lnTo>
                <a:lnTo>
                  <a:pt x="464" y="109"/>
                </a:lnTo>
                <a:lnTo>
                  <a:pt x="462" y="96"/>
                </a:lnTo>
                <a:lnTo>
                  <a:pt x="457" y="82"/>
                </a:lnTo>
                <a:lnTo>
                  <a:pt x="451" y="65"/>
                </a:lnTo>
                <a:lnTo>
                  <a:pt x="444" y="49"/>
                </a:lnTo>
                <a:lnTo>
                  <a:pt x="438" y="34"/>
                </a:lnTo>
                <a:lnTo>
                  <a:pt x="432" y="21"/>
                </a:lnTo>
                <a:lnTo>
                  <a:pt x="427" y="10"/>
                </a:lnTo>
                <a:lnTo>
                  <a:pt x="423" y="2"/>
                </a:lnTo>
                <a:lnTo>
                  <a:pt x="421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0">
            <a:noFill/>
            <a:prstDash val="solid"/>
            <a:round/>
          </a:ln>
        </p:spPr>
        <p:txBody>
          <a:bodyPr vert="horz" wrap="square" lIns="86699" tIns="43349" rIns="86699" bIns="43349" numCol="1" anchor="t" anchorCtr="0" compatLnSpc="1"/>
          <a:lstStyle/>
          <a:p>
            <a:endParaRPr lang="zh-CN" altLang="en-US" sz="1707">
              <a:cs typeface="+mn-ea"/>
              <a:sym typeface="+mn-lt"/>
            </a:endParaRPr>
          </a:p>
        </p:txBody>
      </p:sp>
      <p:sp>
        <p:nvSpPr>
          <p:cNvPr id="49" name="TextBox 23"/>
          <p:cNvSpPr txBox="1"/>
          <p:nvPr/>
        </p:nvSpPr>
        <p:spPr>
          <a:xfrm>
            <a:off x="977539" y="2470231"/>
            <a:ext cx="2331716" cy="499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zh-CN" sz="106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en-GB" altLang="zh-CN" sz="1067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0" name="TextBox 24"/>
          <p:cNvSpPr txBox="1"/>
          <p:nvPr/>
        </p:nvSpPr>
        <p:spPr>
          <a:xfrm>
            <a:off x="1459918" y="1974993"/>
            <a:ext cx="1859805" cy="5050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273" dirty="0">
                <a:cs typeface="+mn-ea"/>
                <a:sym typeface="+mn-lt"/>
              </a:rPr>
              <a:t>Add title text</a:t>
            </a:r>
            <a:endParaRPr lang="id-ID" altLang="zh-CN" sz="2273" dirty="0">
              <a:cs typeface="+mn-ea"/>
              <a:sym typeface="+mn-lt"/>
            </a:endParaRPr>
          </a:p>
        </p:txBody>
      </p:sp>
      <p:sp>
        <p:nvSpPr>
          <p:cNvPr id="52" name="TextBox 23"/>
          <p:cNvSpPr txBox="1"/>
          <p:nvPr/>
        </p:nvSpPr>
        <p:spPr>
          <a:xfrm>
            <a:off x="977539" y="3797805"/>
            <a:ext cx="2331716" cy="499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zh-CN" sz="106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en-GB" altLang="zh-CN" sz="1067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3" name="TextBox 24"/>
          <p:cNvSpPr txBox="1"/>
          <p:nvPr/>
        </p:nvSpPr>
        <p:spPr>
          <a:xfrm>
            <a:off x="1459918" y="3302566"/>
            <a:ext cx="1859805" cy="5050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273" dirty="0">
                <a:cs typeface="+mn-ea"/>
                <a:sym typeface="+mn-lt"/>
              </a:rPr>
              <a:t>Add title text</a:t>
            </a:r>
            <a:endParaRPr lang="id-ID" altLang="zh-CN" sz="2273" dirty="0">
              <a:cs typeface="+mn-ea"/>
              <a:sym typeface="+mn-lt"/>
            </a:endParaRPr>
          </a:p>
        </p:txBody>
      </p:sp>
      <p:sp>
        <p:nvSpPr>
          <p:cNvPr id="54" name="TextBox 23"/>
          <p:cNvSpPr txBox="1"/>
          <p:nvPr/>
        </p:nvSpPr>
        <p:spPr>
          <a:xfrm>
            <a:off x="977539" y="5098285"/>
            <a:ext cx="2331716" cy="499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zh-CN" sz="106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en-GB" altLang="zh-CN" sz="1067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5" name="TextBox 24"/>
          <p:cNvSpPr txBox="1"/>
          <p:nvPr/>
        </p:nvSpPr>
        <p:spPr>
          <a:xfrm>
            <a:off x="1459918" y="4603046"/>
            <a:ext cx="1859805" cy="5050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273" dirty="0">
                <a:cs typeface="+mn-ea"/>
                <a:sym typeface="+mn-lt"/>
              </a:rPr>
              <a:t>Add title text</a:t>
            </a:r>
            <a:endParaRPr lang="id-ID" altLang="zh-CN" sz="2273" dirty="0">
              <a:cs typeface="+mn-ea"/>
              <a:sym typeface="+mn-lt"/>
            </a:endParaRPr>
          </a:p>
        </p:txBody>
      </p:sp>
      <p:sp>
        <p:nvSpPr>
          <p:cNvPr id="56" name="TextBox 23"/>
          <p:cNvSpPr txBox="1"/>
          <p:nvPr/>
        </p:nvSpPr>
        <p:spPr>
          <a:xfrm>
            <a:off x="8879762" y="2470231"/>
            <a:ext cx="2331716" cy="499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06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en-GB" altLang="zh-CN" sz="1067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7" name="TextBox 24"/>
          <p:cNvSpPr txBox="1"/>
          <p:nvPr/>
        </p:nvSpPr>
        <p:spPr>
          <a:xfrm>
            <a:off x="8879762" y="1974993"/>
            <a:ext cx="1859805" cy="5050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273" dirty="0">
                <a:cs typeface="+mn-ea"/>
                <a:sym typeface="+mn-lt"/>
              </a:rPr>
              <a:t>Add title text</a:t>
            </a:r>
            <a:endParaRPr lang="id-ID" altLang="zh-CN" sz="2273" dirty="0">
              <a:cs typeface="+mn-ea"/>
              <a:sym typeface="+mn-lt"/>
            </a:endParaRPr>
          </a:p>
        </p:txBody>
      </p:sp>
      <p:sp>
        <p:nvSpPr>
          <p:cNvPr id="58" name="TextBox 23"/>
          <p:cNvSpPr txBox="1"/>
          <p:nvPr/>
        </p:nvSpPr>
        <p:spPr>
          <a:xfrm>
            <a:off x="8879762" y="3797805"/>
            <a:ext cx="2331716" cy="499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06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en-GB" altLang="zh-CN" sz="1067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9" name="TextBox 24"/>
          <p:cNvSpPr txBox="1"/>
          <p:nvPr/>
        </p:nvSpPr>
        <p:spPr>
          <a:xfrm>
            <a:off x="8879762" y="3302566"/>
            <a:ext cx="1859805" cy="5050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273" dirty="0">
                <a:cs typeface="+mn-ea"/>
                <a:sym typeface="+mn-lt"/>
              </a:rPr>
              <a:t>Add title text</a:t>
            </a:r>
            <a:endParaRPr lang="id-ID" altLang="zh-CN" sz="2273" dirty="0">
              <a:cs typeface="+mn-ea"/>
              <a:sym typeface="+mn-lt"/>
            </a:endParaRPr>
          </a:p>
        </p:txBody>
      </p:sp>
      <p:sp>
        <p:nvSpPr>
          <p:cNvPr id="60" name="TextBox 23"/>
          <p:cNvSpPr txBox="1"/>
          <p:nvPr/>
        </p:nvSpPr>
        <p:spPr>
          <a:xfrm>
            <a:off x="8879762" y="5098285"/>
            <a:ext cx="2331716" cy="499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06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en-GB" altLang="zh-CN" sz="1067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1" name="TextBox 24"/>
          <p:cNvSpPr txBox="1"/>
          <p:nvPr/>
        </p:nvSpPr>
        <p:spPr>
          <a:xfrm>
            <a:off x="8879762" y="4603046"/>
            <a:ext cx="1859805" cy="5050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273" dirty="0">
                <a:cs typeface="+mn-ea"/>
                <a:sym typeface="+mn-lt"/>
              </a:rPr>
              <a:t>Add title text</a:t>
            </a:r>
            <a:endParaRPr lang="id-ID" altLang="zh-CN" sz="2273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94604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500"/>
                            </p:stCondLst>
                            <p:childTnLst>
                              <p:par>
                                <p:cTn id="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0"/>
                            </p:stCondLst>
                            <p:childTnLst>
                              <p:par>
                                <p:cTn id="7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5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7000"/>
                            </p:stCondLst>
                            <p:childTnLst>
                              <p:par>
                                <p:cTn id="8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9" grpId="0"/>
      <p:bldP spid="50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eb83b50d7c5c38d0db10911b4ad9bd57"/>
          <p:cNvPicPr>
            <a:picLocks noChangeAspect="1"/>
          </p:cNvPicPr>
          <p:nvPr/>
        </p:nvPicPr>
        <p:blipFill>
          <a:blip r:embed="rId6" cstate="print"/>
          <a:srcRect l="60212" t="-278" r="95" b="278"/>
          <a:stretch>
            <a:fillRect/>
          </a:stretch>
        </p:blipFill>
        <p:spPr>
          <a:xfrm>
            <a:off x="4233545" y="-3175"/>
            <a:ext cx="7987030" cy="6863715"/>
          </a:xfrm>
          <a:prstGeom prst="rect">
            <a:avLst/>
          </a:prstGeom>
        </p:spPr>
      </p:pic>
      <p:pic>
        <p:nvPicPr>
          <p:cNvPr id="3" name="图片 2" descr="eb83b50d7c5c38d0db10911b4ad9bd57"/>
          <p:cNvPicPr>
            <a:picLocks noChangeAspect="1"/>
          </p:cNvPicPr>
          <p:nvPr/>
        </p:nvPicPr>
        <p:blipFill>
          <a:blip r:embed="rId6" cstate="print"/>
          <a:srcRect l="31526" t="-833" r="4734" b="833"/>
          <a:stretch>
            <a:fillRect/>
          </a:stretch>
        </p:blipFill>
        <p:spPr>
          <a:xfrm>
            <a:off x="-1905" y="-3175"/>
            <a:ext cx="12825730" cy="6863715"/>
          </a:xfrm>
          <a:prstGeom prst="rect">
            <a:avLst/>
          </a:prstGeom>
        </p:spPr>
      </p:pic>
      <p:sp>
        <p:nvSpPr>
          <p:cNvPr id="2050" name="文本框 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052144" y="2835220"/>
            <a:ext cx="3153793" cy="2296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4925" b="1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03</a:t>
            </a:r>
            <a:endParaRPr lang="zh-CN" altLang="en-US" sz="14925" b="1" dirty="0">
              <a:solidFill>
                <a:schemeClr val="accent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cxnSp>
        <p:nvCxnSpPr>
          <p:cNvPr id="7" name="直接连接符 6"/>
          <p:cNvCxnSpPr/>
          <p:nvPr>
            <p:custDataLst>
              <p:tags r:id="rId2"/>
            </p:custDataLst>
          </p:nvPr>
        </p:nvCxnSpPr>
        <p:spPr>
          <a:xfrm>
            <a:off x="8061166" y="4016375"/>
            <a:ext cx="3456194" cy="0"/>
          </a:xfrm>
          <a:prstGeom prst="line">
            <a:avLst/>
          </a:prstGeom>
          <a:ln w="12700">
            <a:solidFill>
              <a:schemeClr val="tx1">
                <a:lumMod val="20000"/>
                <a:lumOff val="8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2" name="文本框 1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396362" y="3865387"/>
            <a:ext cx="2465355" cy="415498"/>
          </a:xfrm>
          <a:prstGeom prst="rect">
            <a:avLst/>
          </a:prstGeom>
          <a:solidFill>
            <a:srgbClr val="E1FD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700" b="1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Part</a:t>
            </a:r>
            <a:r>
              <a:rPr lang="zh-CN" altLang="en-US" sz="2700" b="1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lang="en-US" altLang="zh-CN" sz="2700" b="1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PART</a:t>
            </a:r>
            <a:endParaRPr lang="zh-CN" altLang="en-US" sz="2700" b="1" dirty="0">
              <a:solidFill>
                <a:schemeClr val="accent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8122193" y="3089039"/>
            <a:ext cx="41821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>
                <a:solidFill>
                  <a:srgbClr val="8CC0CE"/>
                </a:solidFill>
                <a:cs typeface="+mn-ea"/>
                <a:sym typeface="+mn-lt"/>
              </a:rPr>
              <a:t>Add title text</a:t>
            </a:r>
            <a:endParaRPr lang="zh-CN" altLang="en-US" sz="5400" b="1" dirty="0">
              <a:solidFill>
                <a:srgbClr val="8CC0CE"/>
              </a:solidFill>
              <a:cs typeface="+mn-ea"/>
              <a:sym typeface="+mn-lt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8339498" y="4073136"/>
            <a:ext cx="1380186" cy="26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</a:pPr>
            <a:r>
              <a:rPr lang="en-US" altLang="zh-CN" sz="1140" dirty="0">
                <a:solidFill>
                  <a:schemeClr val="accent1"/>
                </a:solidFill>
                <a:cs typeface="+mn-ea"/>
                <a:sym typeface="+mn-lt"/>
              </a:rPr>
              <a:t>Add subtitle text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864410" y="4073136"/>
            <a:ext cx="1380186" cy="26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</a:pPr>
            <a:r>
              <a:rPr lang="en-US" altLang="zh-CN" sz="1140" dirty="0">
                <a:solidFill>
                  <a:schemeClr val="accent1"/>
                </a:solidFill>
                <a:cs typeface="+mn-ea"/>
                <a:sym typeface="+mn-lt"/>
              </a:rPr>
              <a:t>Add subtitle text</a:t>
            </a:r>
          </a:p>
        </p:txBody>
      </p:sp>
      <p:sp>
        <p:nvSpPr>
          <p:cNvPr id="13" name="TextBox 11"/>
          <p:cNvSpPr txBox="1"/>
          <p:nvPr/>
        </p:nvSpPr>
        <p:spPr>
          <a:xfrm>
            <a:off x="8339498" y="4339399"/>
            <a:ext cx="1380186" cy="26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</a:pPr>
            <a:r>
              <a:rPr lang="en-US" altLang="zh-CN" sz="1140" dirty="0">
                <a:solidFill>
                  <a:schemeClr val="accent1"/>
                </a:solidFill>
                <a:cs typeface="+mn-ea"/>
                <a:sym typeface="+mn-lt"/>
              </a:rPr>
              <a:t>Add subtitle text</a:t>
            </a:r>
          </a:p>
        </p:txBody>
      </p:sp>
      <p:sp>
        <p:nvSpPr>
          <p:cNvPr id="4" name="TextBox 11"/>
          <p:cNvSpPr txBox="1"/>
          <p:nvPr/>
        </p:nvSpPr>
        <p:spPr>
          <a:xfrm>
            <a:off x="9864410" y="4339399"/>
            <a:ext cx="1380186" cy="26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</a:pPr>
            <a:r>
              <a:rPr lang="en-US" altLang="zh-CN" sz="1140" dirty="0">
                <a:solidFill>
                  <a:schemeClr val="accent1"/>
                </a:solidFill>
                <a:cs typeface="+mn-ea"/>
                <a:sym typeface="+mn-lt"/>
              </a:rPr>
              <a:t>Add subtitle text</a:t>
            </a:r>
          </a:p>
        </p:txBody>
      </p:sp>
    </p:spTree>
    <p:extLst>
      <p:ext uri="{BB962C8B-B14F-4D97-AF65-F5344CB8AC3E}">
        <p14:creationId xmlns:p14="http://schemas.microsoft.com/office/powerpoint/2010/main" val="1363057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a14="http://schemas.microsoft.com/office/drawing/2010/main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2" grpId="0" bldLvl="0" animBg="1"/>
      <p:bldP spid="8" grpId="0"/>
      <p:bldP spid="11" grpId="0"/>
      <p:bldP spid="12" grpId="0"/>
      <p:bldP spid="1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泪滴形 4"/>
          <p:cNvSpPr/>
          <p:nvPr/>
        </p:nvSpPr>
        <p:spPr>
          <a:xfrm rot="8171161">
            <a:off x="5136059" y="1243380"/>
            <a:ext cx="1900627" cy="1900627"/>
          </a:xfrm>
          <a:prstGeom prst="teardrop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17" tIns="45708" rIns="91417" bIns="45708" numCol="1" spcCol="0" rtlCol="0" fromWordArt="0" anchor="ctr" anchorCtr="0" forceAA="0" compatLnSpc="1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 sz="1900" kern="0">
              <a:solidFill>
                <a:sysClr val="window" lastClr="FFFFFF"/>
              </a:solidFill>
              <a:cs typeface="+mn-ea"/>
              <a:sym typeface="+mn-lt"/>
            </a:endParaRPr>
          </a:p>
        </p:txBody>
      </p:sp>
      <p:sp>
        <p:nvSpPr>
          <p:cNvPr id="6" name="泪滴形 5"/>
          <p:cNvSpPr/>
          <p:nvPr/>
        </p:nvSpPr>
        <p:spPr>
          <a:xfrm rot="18797067">
            <a:off x="5151241" y="4150075"/>
            <a:ext cx="1900627" cy="1900627"/>
          </a:xfrm>
          <a:prstGeom prst="teardrop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17" tIns="45708" rIns="91417" bIns="45708" numCol="1" spcCol="0" rtlCol="0" fromWordArt="0" anchor="ctr" anchorCtr="0" forceAA="0" compatLnSpc="1">
            <a:noAutofit/>
          </a:bodyPr>
          <a:lstStyle/>
          <a:p>
            <a:pPr algn="ctr">
              <a:lnSpc>
                <a:spcPct val="130000"/>
              </a:lnSpc>
            </a:pPr>
            <a:endParaRPr lang="zh-CN" altLang="en-US" sz="1900" kern="0">
              <a:solidFill>
                <a:sysClr val="window" lastClr="FFFFFF"/>
              </a:solidFill>
              <a:cs typeface="+mn-ea"/>
              <a:sym typeface="+mn-lt"/>
            </a:endParaRPr>
          </a:p>
        </p:txBody>
      </p:sp>
      <p:sp>
        <p:nvSpPr>
          <p:cNvPr id="7" name="泪滴形 6"/>
          <p:cNvSpPr/>
          <p:nvPr/>
        </p:nvSpPr>
        <p:spPr>
          <a:xfrm rot="13600481">
            <a:off x="6760393" y="2758873"/>
            <a:ext cx="1900627" cy="1900627"/>
          </a:xfrm>
          <a:prstGeom prst="teardrop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 sz="1600">
              <a:cs typeface="+mn-ea"/>
              <a:sym typeface="+mn-lt"/>
            </a:endParaRPr>
          </a:p>
        </p:txBody>
      </p:sp>
      <p:sp>
        <p:nvSpPr>
          <p:cNvPr id="8" name="泪滴形 7"/>
          <p:cNvSpPr/>
          <p:nvPr/>
        </p:nvSpPr>
        <p:spPr>
          <a:xfrm rot="2733113">
            <a:off x="3537304" y="2728389"/>
            <a:ext cx="1900627" cy="1900627"/>
          </a:xfrm>
          <a:prstGeom prst="teardrop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 sz="1600">
              <a:cs typeface="+mn-ea"/>
              <a:sym typeface="+mn-lt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807028" y="1442396"/>
            <a:ext cx="1636987" cy="4358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893" dirty="0">
                <a:cs typeface="+mn-ea"/>
                <a:sym typeface="+mn-lt"/>
              </a:rPr>
              <a:t>Add title text</a:t>
            </a:r>
            <a:endParaRPr lang="id-ID" altLang="zh-CN" sz="1893" dirty="0"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7467410" y="4776459"/>
            <a:ext cx="1636987" cy="4358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893" dirty="0">
                <a:cs typeface="+mn-ea"/>
                <a:sym typeface="+mn-lt"/>
              </a:rPr>
              <a:t>Add title text</a:t>
            </a:r>
            <a:endParaRPr lang="id-ID" altLang="zh-CN" sz="1893" dirty="0"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060590" y="4770763"/>
            <a:ext cx="1636987" cy="4358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893" dirty="0">
                <a:cs typeface="+mn-ea"/>
                <a:sym typeface="+mn-lt"/>
              </a:rPr>
              <a:t>Add title text</a:t>
            </a:r>
            <a:endParaRPr lang="id-ID" altLang="zh-CN" sz="1893" dirty="0">
              <a:cs typeface="+mn-ea"/>
              <a:sym typeface="+mn-lt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7467410" y="1466549"/>
            <a:ext cx="1636987" cy="4358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893" dirty="0">
                <a:cs typeface="+mn-ea"/>
                <a:sym typeface="+mn-lt"/>
              </a:rPr>
              <a:t>Add title text</a:t>
            </a:r>
            <a:endParaRPr lang="id-ID" altLang="zh-CN" sz="1893" dirty="0">
              <a:cs typeface="+mn-ea"/>
              <a:sym typeface="+mn-lt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674083" y="1846122"/>
            <a:ext cx="2738428" cy="499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zh-CN" sz="106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7467410" y="5238099"/>
            <a:ext cx="2738428" cy="499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06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7467410" y="1870275"/>
            <a:ext cx="2738428" cy="499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06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1927646" y="5232403"/>
            <a:ext cx="2738428" cy="499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zh-CN" sz="106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87123" y="3413856"/>
            <a:ext cx="562532" cy="59065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1747" y="1347970"/>
            <a:ext cx="694352" cy="826609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6672" y="3253963"/>
            <a:ext cx="764771" cy="910443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99019" y="5271795"/>
            <a:ext cx="615064" cy="525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667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a14="http://schemas.microsoft.com/office/drawing/2010/main" xmlns="">
      <p:transition spd="slow" advClick="0" advTm="3000">
        <p:random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accel="40000" fill="hold" grpId="0" nodeType="clickEffect" p14:presetBounceEnd="4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6000">
                                          <p:cBhvr additive="base">
                                            <p:cTn id="7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6000">
                                          <p:cBhvr additive="base">
                                            <p:cTn id="8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accel="40000" fill="hold" grpId="0" nodeType="withEffect" p14:presetBounceEnd="4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6000">
                                          <p:cBhvr additive="base">
                                            <p:cTn id="11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6000">
                                          <p:cBhvr additive="base">
                                            <p:cTn id="12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accel="40000" fill="hold" grpId="0" nodeType="withEffect" p14:presetBounceEnd="4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6000">
                                          <p:cBhvr additive="base">
                                            <p:cTn id="15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6000">
                                          <p:cBhvr additive="base">
                                            <p:cTn id="16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2" accel="40000" fill="hold" grpId="0" nodeType="withEffect" p14:presetBounceEnd="4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6000">
                                          <p:cBhvr additive="base">
                                            <p:cTn id="19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6000">
                                          <p:cBhvr additive="base">
                                            <p:cTn id="20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" fill="hold">
                          <p:stCondLst>
                            <p:cond delay="indefinite"/>
                          </p:stCondLst>
                          <p:childTnLst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42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5" dur="10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6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8" fill="hold">
                          <p:stCondLst>
                            <p:cond delay="indefinite"/>
                          </p:stCondLst>
                          <p:childTnLst>
                            <p:par>
                              <p:cTn id="2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0" presetID="42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2" dur="10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3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42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9" dur="10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0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2" fill="hold">
                          <p:stCondLst>
                            <p:cond delay="indefinite"/>
                          </p:stCondLst>
                          <p:childTnLst>
                            <p:par>
                              <p:cTn id="4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4" presetID="42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6" dur="10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7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8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50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3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5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57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9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2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3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64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6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8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9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0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71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6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78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0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1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2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3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4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85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7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8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9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0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1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92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4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5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6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7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8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99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1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2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3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4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6" grpId="0" animBg="1"/>
          <p:bldP spid="7" grpId="0" animBg="1"/>
          <p:bldP spid="8" grpId="0" animBg="1"/>
          <p:bldP spid="18" grpId="0"/>
          <p:bldP spid="19" grpId="0"/>
          <p:bldP spid="20" grpId="0"/>
          <p:bldP spid="21" grpId="0"/>
          <p:bldP spid="22" grpId="0"/>
          <p:bldP spid="23" grpId="0"/>
          <p:bldP spid="24" grpId="0"/>
          <p:bldP spid="25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accel="4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accel="4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accel="4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2" accel="4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" fill="hold">
                          <p:stCondLst>
                            <p:cond delay="indefinite"/>
                          </p:stCondLst>
                          <p:childTnLst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42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5" dur="10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6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8" fill="hold">
                          <p:stCondLst>
                            <p:cond delay="indefinite"/>
                          </p:stCondLst>
                          <p:childTnLst>
                            <p:par>
                              <p:cTn id="2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0" presetID="42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2" dur="10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3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5" fill="hold">
                          <p:stCondLst>
                            <p:cond delay="indefinite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42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9" dur="10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0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2" fill="hold">
                          <p:stCondLst>
                            <p:cond delay="indefinite"/>
                          </p:stCondLst>
                          <p:childTnLst>
                            <p:par>
                              <p:cTn id="4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4" presetID="42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6" dur="10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7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8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50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3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5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57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9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2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3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64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6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8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9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0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71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6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78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0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1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2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3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4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85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7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8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9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0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1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92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4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5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6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7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8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99" presetID="3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1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2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3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4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6" grpId="0" animBg="1"/>
          <p:bldP spid="7" grpId="0" animBg="1"/>
          <p:bldP spid="8" grpId="0" animBg="1"/>
          <p:bldP spid="18" grpId="0"/>
          <p:bldP spid="19" grpId="0"/>
          <p:bldP spid="20" grpId="0"/>
          <p:bldP spid="21" grpId="0"/>
          <p:bldP spid="22" grpId="0"/>
          <p:bldP spid="23" grpId="0"/>
          <p:bldP spid="24" grpId="0"/>
          <p:bldP spid="25" grpId="0"/>
        </p:bldLst>
      </p:timing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8546375" y="1224116"/>
            <a:ext cx="1365175" cy="3485957"/>
            <a:chOff x="6518260" y="1252165"/>
            <a:chExt cx="1023937" cy="2614612"/>
          </a:xfrm>
          <a:solidFill>
            <a:srgbClr val="4F81BD"/>
          </a:solidFill>
        </p:grpSpPr>
        <p:sp>
          <p:nvSpPr>
            <p:cNvPr id="150" name="Freeform 5"/>
            <p:cNvSpPr>
              <a:spLocks noChangeArrowheads="1"/>
            </p:cNvSpPr>
            <p:nvPr/>
          </p:nvSpPr>
          <p:spPr bwMode="auto">
            <a:xfrm>
              <a:off x="6518260" y="1703015"/>
              <a:ext cx="1023937" cy="2163762"/>
            </a:xfrm>
            <a:custGeom>
              <a:avLst/>
              <a:gdLst>
                <a:gd name="T0" fmla="*/ 207 w 273"/>
                <a:gd name="T1" fmla="*/ 0 h 577"/>
                <a:gd name="T2" fmla="*/ 70 w 273"/>
                <a:gd name="T3" fmla="*/ 0 h 577"/>
                <a:gd name="T4" fmla="*/ 0 w 273"/>
                <a:gd name="T5" fmla="*/ 56 h 577"/>
                <a:gd name="T6" fmla="*/ 0 w 273"/>
                <a:gd name="T7" fmla="*/ 58 h 577"/>
                <a:gd name="T8" fmla="*/ 0 w 273"/>
                <a:gd name="T9" fmla="*/ 67 h 577"/>
                <a:gd name="T10" fmla="*/ 0 w 273"/>
                <a:gd name="T11" fmla="*/ 259 h 577"/>
                <a:gd name="T12" fmla="*/ 23 w 273"/>
                <a:gd name="T13" fmla="*/ 282 h 577"/>
                <a:gd name="T14" fmla="*/ 45 w 273"/>
                <a:gd name="T15" fmla="*/ 259 h 577"/>
                <a:gd name="T16" fmla="*/ 45 w 273"/>
                <a:gd name="T17" fmla="*/ 93 h 577"/>
                <a:gd name="T18" fmla="*/ 65 w 273"/>
                <a:gd name="T19" fmla="*/ 93 h 577"/>
                <a:gd name="T20" fmla="*/ 65 w 273"/>
                <a:gd name="T21" fmla="*/ 252 h 577"/>
                <a:gd name="T22" fmla="*/ 65 w 273"/>
                <a:gd name="T23" fmla="*/ 259 h 577"/>
                <a:gd name="T24" fmla="*/ 65 w 273"/>
                <a:gd name="T25" fmla="*/ 543 h 577"/>
                <a:gd name="T26" fmla="*/ 97 w 273"/>
                <a:gd name="T27" fmla="*/ 577 h 577"/>
                <a:gd name="T28" fmla="*/ 128 w 273"/>
                <a:gd name="T29" fmla="*/ 543 h 577"/>
                <a:gd name="T30" fmla="*/ 128 w 273"/>
                <a:gd name="T31" fmla="*/ 292 h 577"/>
                <a:gd name="T32" fmla="*/ 144 w 273"/>
                <a:gd name="T33" fmla="*/ 292 h 577"/>
                <a:gd name="T34" fmla="*/ 144 w 273"/>
                <a:gd name="T35" fmla="*/ 543 h 577"/>
                <a:gd name="T36" fmla="*/ 176 w 273"/>
                <a:gd name="T37" fmla="*/ 577 h 577"/>
                <a:gd name="T38" fmla="*/ 207 w 273"/>
                <a:gd name="T39" fmla="*/ 543 h 577"/>
                <a:gd name="T40" fmla="*/ 207 w 273"/>
                <a:gd name="T41" fmla="*/ 252 h 577"/>
                <a:gd name="T42" fmla="*/ 207 w 273"/>
                <a:gd name="T43" fmla="*/ 250 h 577"/>
                <a:gd name="T44" fmla="*/ 207 w 273"/>
                <a:gd name="T45" fmla="*/ 93 h 577"/>
                <a:gd name="T46" fmla="*/ 225 w 273"/>
                <a:gd name="T47" fmla="*/ 93 h 577"/>
                <a:gd name="T48" fmla="*/ 225 w 273"/>
                <a:gd name="T49" fmla="*/ 259 h 577"/>
                <a:gd name="T50" fmla="*/ 249 w 273"/>
                <a:gd name="T51" fmla="*/ 282 h 577"/>
                <a:gd name="T52" fmla="*/ 273 w 273"/>
                <a:gd name="T53" fmla="*/ 259 h 577"/>
                <a:gd name="T54" fmla="*/ 273 w 273"/>
                <a:gd name="T55" fmla="*/ 67 h 577"/>
                <a:gd name="T56" fmla="*/ 273 w 273"/>
                <a:gd name="T57" fmla="*/ 58 h 577"/>
                <a:gd name="T58" fmla="*/ 273 w 273"/>
                <a:gd name="T59" fmla="*/ 54 h 577"/>
                <a:gd name="T60" fmla="*/ 207 w 273"/>
                <a:gd name="T61" fmla="*/ 0 h 57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73"/>
                <a:gd name="T94" fmla="*/ 0 h 577"/>
                <a:gd name="T95" fmla="*/ 273 w 273"/>
                <a:gd name="T96" fmla="*/ 577 h 577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73" h="577">
                  <a:moveTo>
                    <a:pt x="207" y="0"/>
                  </a:moveTo>
                  <a:cubicBezTo>
                    <a:pt x="70" y="0"/>
                    <a:pt x="70" y="0"/>
                    <a:pt x="70" y="0"/>
                  </a:cubicBezTo>
                  <a:cubicBezTo>
                    <a:pt x="19" y="1"/>
                    <a:pt x="0" y="42"/>
                    <a:pt x="0" y="56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0" y="272"/>
                    <a:pt x="10" y="282"/>
                    <a:pt x="23" y="282"/>
                  </a:cubicBezTo>
                  <a:cubicBezTo>
                    <a:pt x="35" y="282"/>
                    <a:pt x="45" y="272"/>
                    <a:pt x="45" y="259"/>
                  </a:cubicBezTo>
                  <a:cubicBezTo>
                    <a:pt x="45" y="93"/>
                    <a:pt x="45" y="93"/>
                    <a:pt x="45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252"/>
                    <a:pt x="65" y="252"/>
                    <a:pt x="65" y="252"/>
                  </a:cubicBezTo>
                  <a:cubicBezTo>
                    <a:pt x="65" y="255"/>
                    <a:pt x="65" y="257"/>
                    <a:pt x="65" y="259"/>
                  </a:cubicBezTo>
                  <a:cubicBezTo>
                    <a:pt x="65" y="543"/>
                    <a:pt x="65" y="543"/>
                    <a:pt x="65" y="543"/>
                  </a:cubicBezTo>
                  <a:cubicBezTo>
                    <a:pt x="65" y="562"/>
                    <a:pt x="79" y="577"/>
                    <a:pt x="97" y="577"/>
                  </a:cubicBezTo>
                  <a:cubicBezTo>
                    <a:pt x="114" y="577"/>
                    <a:pt x="128" y="562"/>
                    <a:pt x="128" y="543"/>
                  </a:cubicBezTo>
                  <a:cubicBezTo>
                    <a:pt x="128" y="292"/>
                    <a:pt x="128" y="292"/>
                    <a:pt x="128" y="292"/>
                  </a:cubicBezTo>
                  <a:cubicBezTo>
                    <a:pt x="144" y="292"/>
                    <a:pt x="144" y="292"/>
                    <a:pt x="144" y="292"/>
                  </a:cubicBezTo>
                  <a:cubicBezTo>
                    <a:pt x="144" y="543"/>
                    <a:pt x="144" y="543"/>
                    <a:pt x="144" y="543"/>
                  </a:cubicBezTo>
                  <a:cubicBezTo>
                    <a:pt x="144" y="562"/>
                    <a:pt x="158" y="577"/>
                    <a:pt x="176" y="577"/>
                  </a:cubicBezTo>
                  <a:cubicBezTo>
                    <a:pt x="193" y="577"/>
                    <a:pt x="207" y="562"/>
                    <a:pt x="207" y="543"/>
                  </a:cubicBezTo>
                  <a:cubicBezTo>
                    <a:pt x="207" y="252"/>
                    <a:pt x="207" y="252"/>
                    <a:pt x="207" y="252"/>
                  </a:cubicBezTo>
                  <a:cubicBezTo>
                    <a:pt x="207" y="250"/>
                    <a:pt x="207" y="250"/>
                    <a:pt x="207" y="250"/>
                  </a:cubicBezTo>
                  <a:cubicBezTo>
                    <a:pt x="207" y="93"/>
                    <a:pt x="207" y="93"/>
                    <a:pt x="207" y="93"/>
                  </a:cubicBezTo>
                  <a:cubicBezTo>
                    <a:pt x="225" y="93"/>
                    <a:pt x="225" y="93"/>
                    <a:pt x="225" y="93"/>
                  </a:cubicBezTo>
                  <a:cubicBezTo>
                    <a:pt x="225" y="259"/>
                    <a:pt x="225" y="259"/>
                    <a:pt x="225" y="259"/>
                  </a:cubicBezTo>
                  <a:cubicBezTo>
                    <a:pt x="225" y="272"/>
                    <a:pt x="235" y="282"/>
                    <a:pt x="249" y="282"/>
                  </a:cubicBezTo>
                  <a:cubicBezTo>
                    <a:pt x="262" y="282"/>
                    <a:pt x="273" y="272"/>
                    <a:pt x="273" y="259"/>
                  </a:cubicBezTo>
                  <a:cubicBezTo>
                    <a:pt x="273" y="67"/>
                    <a:pt x="273" y="67"/>
                    <a:pt x="273" y="67"/>
                  </a:cubicBezTo>
                  <a:cubicBezTo>
                    <a:pt x="273" y="58"/>
                    <a:pt x="273" y="58"/>
                    <a:pt x="273" y="58"/>
                  </a:cubicBezTo>
                  <a:cubicBezTo>
                    <a:pt x="273" y="54"/>
                    <a:pt x="273" y="54"/>
                    <a:pt x="273" y="54"/>
                  </a:cubicBezTo>
                  <a:cubicBezTo>
                    <a:pt x="273" y="36"/>
                    <a:pt x="251" y="0"/>
                    <a:pt x="207" y="0"/>
                  </a:cubicBezTo>
                  <a:close/>
                </a:path>
              </a:pathLst>
            </a:custGeom>
            <a:solidFill>
              <a:schemeClr val="accent1"/>
            </a:solidFill>
            <a:ln w="28575">
              <a:solidFill>
                <a:srgbClr val="F2F2F2"/>
              </a:solidFill>
            </a:ln>
            <a:effectLst>
              <a:outerShdw blurRad="88900" dist="75434" dir="2699985" rotWithShape="0">
                <a:scrgbClr r="0" g="0" b="0">
                  <a:alpha val="23000"/>
                </a:scrgbClr>
              </a:outerShdw>
            </a:effectLst>
          </p:spPr>
          <p:txBody>
            <a:bodyPr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zh-CN" sz="2133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51" name="Oval 6"/>
            <p:cNvSpPr>
              <a:spLocks noChangeArrowheads="1"/>
            </p:cNvSpPr>
            <p:nvPr/>
          </p:nvSpPr>
          <p:spPr bwMode="auto">
            <a:xfrm>
              <a:off x="6826235" y="1252165"/>
              <a:ext cx="407987" cy="41275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rgbClr val="F2F2F2"/>
              </a:solidFill>
            </a:ln>
            <a:effectLst>
              <a:outerShdw blurRad="88900" dist="75434" dir="2699985" rotWithShape="0">
                <a:scrgbClr r="0" g="0" b="0">
                  <a:alpha val="23000"/>
                </a:scrgbClr>
              </a:outerShdw>
            </a:effectLst>
          </p:spPr>
          <p:txBody>
            <a:bodyPr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zh-CN" sz="2133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4436033" y="1224116"/>
            <a:ext cx="1365175" cy="3485957"/>
            <a:chOff x="3435335" y="1252165"/>
            <a:chExt cx="1023937" cy="2614612"/>
          </a:xfrm>
        </p:grpSpPr>
        <p:sp>
          <p:nvSpPr>
            <p:cNvPr id="152" name="Freeform 9"/>
            <p:cNvSpPr>
              <a:spLocks noChangeArrowheads="1"/>
            </p:cNvSpPr>
            <p:nvPr/>
          </p:nvSpPr>
          <p:spPr bwMode="auto">
            <a:xfrm>
              <a:off x="3435335" y="2561852"/>
              <a:ext cx="168275" cy="198438"/>
            </a:xfrm>
            <a:custGeom>
              <a:avLst/>
              <a:gdLst>
                <a:gd name="T0" fmla="*/ 0 w 45"/>
                <a:gd name="T1" fmla="*/ 30 h 53"/>
                <a:gd name="T2" fmla="*/ 22 w 45"/>
                <a:gd name="T3" fmla="*/ 53 h 53"/>
                <a:gd name="T4" fmla="*/ 45 w 45"/>
                <a:gd name="T5" fmla="*/ 30 h 53"/>
                <a:gd name="T6" fmla="*/ 45 w 45"/>
                <a:gd name="T7" fmla="*/ 0 h 53"/>
                <a:gd name="T8" fmla="*/ 0 w 45"/>
                <a:gd name="T9" fmla="*/ 0 h 53"/>
                <a:gd name="T10" fmla="*/ 0 w 45"/>
                <a:gd name="T11" fmla="*/ 30 h 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5"/>
                <a:gd name="T19" fmla="*/ 0 h 53"/>
                <a:gd name="T20" fmla="*/ 45 w 45"/>
                <a:gd name="T21" fmla="*/ 53 h 5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5" h="53">
                  <a:moveTo>
                    <a:pt x="0" y="30"/>
                  </a:moveTo>
                  <a:cubicBezTo>
                    <a:pt x="0" y="43"/>
                    <a:pt x="10" y="53"/>
                    <a:pt x="22" y="53"/>
                  </a:cubicBezTo>
                  <a:cubicBezTo>
                    <a:pt x="35" y="53"/>
                    <a:pt x="45" y="43"/>
                    <a:pt x="45" y="3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30"/>
                  </a:lnTo>
                  <a:close/>
                </a:path>
              </a:pathLst>
            </a:custGeom>
            <a:solidFill>
              <a:srgbClr val="D5D2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zh-CN" sz="1707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53" name="Freeform 10"/>
            <p:cNvSpPr>
              <a:spLocks noChangeArrowheads="1"/>
            </p:cNvSpPr>
            <p:nvPr/>
          </p:nvSpPr>
          <p:spPr bwMode="auto">
            <a:xfrm>
              <a:off x="3675047" y="2561852"/>
              <a:ext cx="536575" cy="1304925"/>
            </a:xfrm>
            <a:custGeom>
              <a:avLst/>
              <a:gdLst>
                <a:gd name="T0" fmla="*/ 0 w 143"/>
                <a:gd name="T1" fmla="*/ 23 h 348"/>
                <a:gd name="T2" fmla="*/ 1 w 143"/>
                <a:gd name="T3" fmla="*/ 30 h 348"/>
                <a:gd name="T4" fmla="*/ 1 w 143"/>
                <a:gd name="T5" fmla="*/ 314 h 348"/>
                <a:gd name="T6" fmla="*/ 33 w 143"/>
                <a:gd name="T7" fmla="*/ 348 h 348"/>
                <a:gd name="T8" fmla="*/ 64 w 143"/>
                <a:gd name="T9" fmla="*/ 314 h 348"/>
                <a:gd name="T10" fmla="*/ 64 w 143"/>
                <a:gd name="T11" fmla="*/ 63 h 348"/>
                <a:gd name="T12" fmla="*/ 80 w 143"/>
                <a:gd name="T13" fmla="*/ 63 h 348"/>
                <a:gd name="T14" fmla="*/ 80 w 143"/>
                <a:gd name="T15" fmla="*/ 314 h 348"/>
                <a:gd name="T16" fmla="*/ 112 w 143"/>
                <a:gd name="T17" fmla="*/ 348 h 348"/>
                <a:gd name="T18" fmla="*/ 143 w 143"/>
                <a:gd name="T19" fmla="*/ 314 h 348"/>
                <a:gd name="T20" fmla="*/ 143 w 143"/>
                <a:gd name="T21" fmla="*/ 23 h 348"/>
                <a:gd name="T22" fmla="*/ 143 w 143"/>
                <a:gd name="T23" fmla="*/ 21 h 348"/>
                <a:gd name="T24" fmla="*/ 143 w 143"/>
                <a:gd name="T25" fmla="*/ 0 h 348"/>
                <a:gd name="T26" fmla="*/ 0 w 143"/>
                <a:gd name="T27" fmla="*/ 0 h 348"/>
                <a:gd name="T28" fmla="*/ 0 w 143"/>
                <a:gd name="T29" fmla="*/ 23 h 34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3"/>
                <a:gd name="T46" fmla="*/ 0 h 348"/>
                <a:gd name="T47" fmla="*/ 143 w 143"/>
                <a:gd name="T48" fmla="*/ 348 h 348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3" h="348">
                  <a:moveTo>
                    <a:pt x="0" y="23"/>
                  </a:moveTo>
                  <a:cubicBezTo>
                    <a:pt x="0" y="26"/>
                    <a:pt x="1" y="28"/>
                    <a:pt x="1" y="30"/>
                  </a:cubicBezTo>
                  <a:cubicBezTo>
                    <a:pt x="1" y="314"/>
                    <a:pt x="1" y="314"/>
                    <a:pt x="1" y="314"/>
                  </a:cubicBezTo>
                  <a:cubicBezTo>
                    <a:pt x="1" y="333"/>
                    <a:pt x="15" y="348"/>
                    <a:pt x="33" y="348"/>
                  </a:cubicBezTo>
                  <a:cubicBezTo>
                    <a:pt x="50" y="348"/>
                    <a:pt x="64" y="333"/>
                    <a:pt x="64" y="314"/>
                  </a:cubicBezTo>
                  <a:cubicBezTo>
                    <a:pt x="64" y="63"/>
                    <a:pt x="64" y="63"/>
                    <a:pt x="64" y="63"/>
                  </a:cubicBezTo>
                  <a:cubicBezTo>
                    <a:pt x="80" y="63"/>
                    <a:pt x="80" y="63"/>
                    <a:pt x="80" y="63"/>
                  </a:cubicBezTo>
                  <a:cubicBezTo>
                    <a:pt x="80" y="314"/>
                    <a:pt x="80" y="314"/>
                    <a:pt x="80" y="314"/>
                  </a:cubicBezTo>
                  <a:cubicBezTo>
                    <a:pt x="80" y="333"/>
                    <a:pt x="94" y="348"/>
                    <a:pt x="112" y="348"/>
                  </a:cubicBezTo>
                  <a:cubicBezTo>
                    <a:pt x="129" y="348"/>
                    <a:pt x="143" y="333"/>
                    <a:pt x="143" y="314"/>
                  </a:cubicBezTo>
                  <a:cubicBezTo>
                    <a:pt x="143" y="23"/>
                    <a:pt x="143" y="23"/>
                    <a:pt x="143" y="23"/>
                  </a:cubicBezTo>
                  <a:cubicBezTo>
                    <a:pt x="143" y="21"/>
                    <a:pt x="143" y="21"/>
                    <a:pt x="143" y="21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3"/>
                  </a:lnTo>
                  <a:close/>
                </a:path>
              </a:pathLst>
            </a:custGeom>
            <a:solidFill>
              <a:schemeClr val="accent1"/>
            </a:solidFill>
            <a:ln w="28575">
              <a:solidFill>
                <a:srgbClr val="F2F2F2"/>
              </a:solidFill>
            </a:ln>
            <a:effectLst>
              <a:outerShdw blurRad="88900" dist="75434" dir="2699985" rotWithShape="0">
                <a:scrgbClr r="0" g="0" b="0">
                  <a:alpha val="23000"/>
                </a:scrgbClr>
              </a:outerShdw>
            </a:effectLst>
          </p:spPr>
          <p:txBody>
            <a:bodyPr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zh-CN" sz="2133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54" name="Freeform 11"/>
            <p:cNvSpPr>
              <a:spLocks noChangeArrowheads="1"/>
            </p:cNvSpPr>
            <p:nvPr/>
          </p:nvSpPr>
          <p:spPr bwMode="auto">
            <a:xfrm>
              <a:off x="4275122" y="2561852"/>
              <a:ext cx="184150" cy="198438"/>
            </a:xfrm>
            <a:custGeom>
              <a:avLst/>
              <a:gdLst>
                <a:gd name="T0" fmla="*/ 0 w 49"/>
                <a:gd name="T1" fmla="*/ 0 h 53"/>
                <a:gd name="T2" fmla="*/ 0 w 49"/>
                <a:gd name="T3" fmla="*/ 30 h 53"/>
                <a:gd name="T4" fmla="*/ 25 w 49"/>
                <a:gd name="T5" fmla="*/ 53 h 53"/>
                <a:gd name="T6" fmla="*/ 49 w 49"/>
                <a:gd name="T7" fmla="*/ 30 h 53"/>
                <a:gd name="T8" fmla="*/ 49 w 49"/>
                <a:gd name="T9" fmla="*/ 0 h 53"/>
                <a:gd name="T10" fmla="*/ 0 w 49"/>
                <a:gd name="T11" fmla="*/ 0 h 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9"/>
                <a:gd name="T19" fmla="*/ 0 h 53"/>
                <a:gd name="T20" fmla="*/ 49 w 49"/>
                <a:gd name="T21" fmla="*/ 53 h 5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9" h="53">
                  <a:moveTo>
                    <a:pt x="0" y="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43"/>
                    <a:pt x="11" y="53"/>
                    <a:pt x="25" y="53"/>
                  </a:cubicBezTo>
                  <a:cubicBezTo>
                    <a:pt x="38" y="53"/>
                    <a:pt x="49" y="43"/>
                    <a:pt x="49" y="30"/>
                  </a:cubicBezTo>
                  <a:cubicBezTo>
                    <a:pt x="49" y="0"/>
                    <a:pt x="49" y="0"/>
                    <a:pt x="4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5D2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zh-CN" sz="1707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55" name="Freeform 12"/>
            <p:cNvSpPr>
              <a:spLocks noChangeArrowheads="1"/>
            </p:cNvSpPr>
            <p:nvPr/>
          </p:nvSpPr>
          <p:spPr bwMode="auto">
            <a:xfrm>
              <a:off x="3435335" y="1703015"/>
              <a:ext cx="1023937" cy="858837"/>
            </a:xfrm>
            <a:custGeom>
              <a:avLst/>
              <a:gdLst>
                <a:gd name="T0" fmla="*/ 273 w 273"/>
                <a:gd name="T1" fmla="*/ 67 h 229"/>
                <a:gd name="T2" fmla="*/ 273 w 273"/>
                <a:gd name="T3" fmla="*/ 58 h 229"/>
                <a:gd name="T4" fmla="*/ 273 w 273"/>
                <a:gd name="T5" fmla="*/ 54 h 229"/>
                <a:gd name="T6" fmla="*/ 207 w 273"/>
                <a:gd name="T7" fmla="*/ 0 h 229"/>
                <a:gd name="T8" fmla="*/ 69 w 273"/>
                <a:gd name="T9" fmla="*/ 0 h 229"/>
                <a:gd name="T10" fmla="*/ 0 w 273"/>
                <a:gd name="T11" fmla="*/ 56 h 229"/>
                <a:gd name="T12" fmla="*/ 0 w 273"/>
                <a:gd name="T13" fmla="*/ 58 h 229"/>
                <a:gd name="T14" fmla="*/ 0 w 273"/>
                <a:gd name="T15" fmla="*/ 67 h 229"/>
                <a:gd name="T16" fmla="*/ 0 w 273"/>
                <a:gd name="T17" fmla="*/ 229 h 229"/>
                <a:gd name="T18" fmla="*/ 45 w 273"/>
                <a:gd name="T19" fmla="*/ 229 h 229"/>
                <a:gd name="T20" fmla="*/ 45 w 273"/>
                <a:gd name="T21" fmla="*/ 93 h 229"/>
                <a:gd name="T22" fmla="*/ 64 w 273"/>
                <a:gd name="T23" fmla="*/ 93 h 229"/>
                <a:gd name="T24" fmla="*/ 64 w 273"/>
                <a:gd name="T25" fmla="*/ 229 h 229"/>
                <a:gd name="T26" fmla="*/ 207 w 273"/>
                <a:gd name="T27" fmla="*/ 229 h 229"/>
                <a:gd name="T28" fmla="*/ 207 w 273"/>
                <a:gd name="T29" fmla="*/ 93 h 229"/>
                <a:gd name="T30" fmla="*/ 224 w 273"/>
                <a:gd name="T31" fmla="*/ 93 h 229"/>
                <a:gd name="T32" fmla="*/ 224 w 273"/>
                <a:gd name="T33" fmla="*/ 229 h 229"/>
                <a:gd name="T34" fmla="*/ 273 w 273"/>
                <a:gd name="T35" fmla="*/ 229 h 229"/>
                <a:gd name="T36" fmla="*/ 273 w 273"/>
                <a:gd name="T37" fmla="*/ 67 h 22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73"/>
                <a:gd name="T58" fmla="*/ 0 h 229"/>
                <a:gd name="T59" fmla="*/ 273 w 273"/>
                <a:gd name="T60" fmla="*/ 229 h 22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73" h="229">
                  <a:moveTo>
                    <a:pt x="273" y="67"/>
                  </a:moveTo>
                  <a:cubicBezTo>
                    <a:pt x="273" y="58"/>
                    <a:pt x="273" y="58"/>
                    <a:pt x="273" y="58"/>
                  </a:cubicBezTo>
                  <a:cubicBezTo>
                    <a:pt x="273" y="54"/>
                    <a:pt x="273" y="54"/>
                    <a:pt x="273" y="54"/>
                  </a:cubicBezTo>
                  <a:cubicBezTo>
                    <a:pt x="273" y="36"/>
                    <a:pt x="250" y="0"/>
                    <a:pt x="207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19" y="1"/>
                    <a:pt x="0" y="42"/>
                    <a:pt x="0" y="56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229"/>
                    <a:pt x="0" y="229"/>
                    <a:pt x="0" y="229"/>
                  </a:cubicBezTo>
                  <a:cubicBezTo>
                    <a:pt x="45" y="229"/>
                    <a:pt x="45" y="229"/>
                    <a:pt x="45" y="229"/>
                  </a:cubicBezTo>
                  <a:cubicBezTo>
                    <a:pt x="45" y="93"/>
                    <a:pt x="45" y="93"/>
                    <a:pt x="45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229"/>
                    <a:pt x="64" y="229"/>
                    <a:pt x="64" y="229"/>
                  </a:cubicBezTo>
                  <a:cubicBezTo>
                    <a:pt x="207" y="229"/>
                    <a:pt x="207" y="229"/>
                    <a:pt x="207" y="229"/>
                  </a:cubicBezTo>
                  <a:cubicBezTo>
                    <a:pt x="207" y="93"/>
                    <a:pt x="207" y="93"/>
                    <a:pt x="207" y="93"/>
                  </a:cubicBezTo>
                  <a:cubicBezTo>
                    <a:pt x="224" y="93"/>
                    <a:pt x="224" y="93"/>
                    <a:pt x="224" y="93"/>
                  </a:cubicBezTo>
                  <a:cubicBezTo>
                    <a:pt x="224" y="229"/>
                    <a:pt x="224" y="229"/>
                    <a:pt x="224" y="229"/>
                  </a:cubicBezTo>
                  <a:cubicBezTo>
                    <a:pt x="273" y="229"/>
                    <a:pt x="273" y="229"/>
                    <a:pt x="273" y="229"/>
                  </a:cubicBezTo>
                  <a:lnTo>
                    <a:pt x="273" y="67"/>
                  </a:lnTo>
                  <a:close/>
                </a:path>
              </a:pathLst>
            </a:custGeom>
            <a:solidFill>
              <a:srgbClr val="D5D2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zh-CN" sz="1707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56" name="Oval 13"/>
            <p:cNvSpPr>
              <a:spLocks noChangeArrowheads="1"/>
            </p:cNvSpPr>
            <p:nvPr/>
          </p:nvSpPr>
          <p:spPr bwMode="auto">
            <a:xfrm>
              <a:off x="3743310" y="1252165"/>
              <a:ext cx="407987" cy="412750"/>
            </a:xfrm>
            <a:prstGeom prst="ellipse">
              <a:avLst/>
            </a:prstGeom>
            <a:solidFill>
              <a:srgbClr val="D5D2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zh-CN" sz="1707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6491201" y="1224116"/>
            <a:ext cx="1365176" cy="3485957"/>
            <a:chOff x="4976797" y="1252165"/>
            <a:chExt cx="1023938" cy="2614612"/>
          </a:xfrm>
        </p:grpSpPr>
        <p:sp>
          <p:nvSpPr>
            <p:cNvPr id="157" name="Freeform 14"/>
            <p:cNvSpPr>
              <a:spLocks noChangeArrowheads="1"/>
            </p:cNvSpPr>
            <p:nvPr/>
          </p:nvSpPr>
          <p:spPr bwMode="auto">
            <a:xfrm>
              <a:off x="4979972" y="1703015"/>
              <a:ext cx="1017588" cy="179387"/>
            </a:xfrm>
            <a:custGeom>
              <a:avLst/>
              <a:gdLst>
                <a:gd name="T0" fmla="*/ 206 w 271"/>
                <a:gd name="T1" fmla="*/ 0 h 48"/>
                <a:gd name="T2" fmla="*/ 69 w 271"/>
                <a:gd name="T3" fmla="*/ 0 h 48"/>
                <a:gd name="T4" fmla="*/ 0 w 271"/>
                <a:gd name="T5" fmla="*/ 48 h 48"/>
                <a:gd name="T6" fmla="*/ 271 w 271"/>
                <a:gd name="T7" fmla="*/ 48 h 48"/>
                <a:gd name="T8" fmla="*/ 206 w 271"/>
                <a:gd name="T9" fmla="*/ 0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1"/>
                <a:gd name="T16" fmla="*/ 0 h 48"/>
                <a:gd name="T17" fmla="*/ 271 w 271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1" h="48">
                  <a:moveTo>
                    <a:pt x="206" y="0"/>
                  </a:moveTo>
                  <a:cubicBezTo>
                    <a:pt x="69" y="0"/>
                    <a:pt x="69" y="0"/>
                    <a:pt x="69" y="0"/>
                  </a:cubicBezTo>
                  <a:cubicBezTo>
                    <a:pt x="26" y="1"/>
                    <a:pt x="6" y="30"/>
                    <a:pt x="0" y="48"/>
                  </a:cubicBezTo>
                  <a:cubicBezTo>
                    <a:pt x="271" y="48"/>
                    <a:pt x="271" y="48"/>
                    <a:pt x="271" y="48"/>
                  </a:cubicBezTo>
                  <a:cubicBezTo>
                    <a:pt x="267" y="29"/>
                    <a:pt x="245" y="0"/>
                    <a:pt x="206" y="0"/>
                  </a:cubicBezTo>
                  <a:close/>
                </a:path>
              </a:pathLst>
            </a:custGeom>
            <a:solidFill>
              <a:srgbClr val="D5D2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zh-CN" sz="1707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58" name="Freeform 15"/>
            <p:cNvSpPr>
              <a:spLocks noChangeArrowheads="1"/>
            </p:cNvSpPr>
            <p:nvPr/>
          </p:nvSpPr>
          <p:spPr bwMode="auto">
            <a:xfrm>
              <a:off x="4976797" y="1882402"/>
              <a:ext cx="1023938" cy="1984375"/>
            </a:xfrm>
            <a:custGeom>
              <a:avLst/>
              <a:gdLst>
                <a:gd name="T0" fmla="*/ 1 w 273"/>
                <a:gd name="T1" fmla="*/ 0 h 529"/>
                <a:gd name="T2" fmla="*/ 0 w 273"/>
                <a:gd name="T3" fmla="*/ 8 h 529"/>
                <a:gd name="T4" fmla="*/ 0 w 273"/>
                <a:gd name="T5" fmla="*/ 10 h 529"/>
                <a:gd name="T6" fmla="*/ 0 w 273"/>
                <a:gd name="T7" fmla="*/ 19 h 529"/>
                <a:gd name="T8" fmla="*/ 0 w 273"/>
                <a:gd name="T9" fmla="*/ 211 h 529"/>
                <a:gd name="T10" fmla="*/ 22 w 273"/>
                <a:gd name="T11" fmla="*/ 234 h 529"/>
                <a:gd name="T12" fmla="*/ 45 w 273"/>
                <a:gd name="T13" fmla="*/ 211 h 529"/>
                <a:gd name="T14" fmla="*/ 45 w 273"/>
                <a:gd name="T15" fmla="*/ 45 h 529"/>
                <a:gd name="T16" fmla="*/ 65 w 273"/>
                <a:gd name="T17" fmla="*/ 45 h 529"/>
                <a:gd name="T18" fmla="*/ 65 w 273"/>
                <a:gd name="T19" fmla="*/ 204 h 529"/>
                <a:gd name="T20" fmla="*/ 65 w 273"/>
                <a:gd name="T21" fmla="*/ 211 h 529"/>
                <a:gd name="T22" fmla="*/ 65 w 273"/>
                <a:gd name="T23" fmla="*/ 495 h 529"/>
                <a:gd name="T24" fmla="*/ 97 w 273"/>
                <a:gd name="T25" fmla="*/ 529 h 529"/>
                <a:gd name="T26" fmla="*/ 128 w 273"/>
                <a:gd name="T27" fmla="*/ 495 h 529"/>
                <a:gd name="T28" fmla="*/ 128 w 273"/>
                <a:gd name="T29" fmla="*/ 244 h 529"/>
                <a:gd name="T30" fmla="*/ 144 w 273"/>
                <a:gd name="T31" fmla="*/ 244 h 529"/>
                <a:gd name="T32" fmla="*/ 144 w 273"/>
                <a:gd name="T33" fmla="*/ 495 h 529"/>
                <a:gd name="T34" fmla="*/ 176 w 273"/>
                <a:gd name="T35" fmla="*/ 529 h 529"/>
                <a:gd name="T36" fmla="*/ 207 w 273"/>
                <a:gd name="T37" fmla="*/ 495 h 529"/>
                <a:gd name="T38" fmla="*/ 207 w 273"/>
                <a:gd name="T39" fmla="*/ 204 h 529"/>
                <a:gd name="T40" fmla="*/ 207 w 273"/>
                <a:gd name="T41" fmla="*/ 202 h 529"/>
                <a:gd name="T42" fmla="*/ 207 w 273"/>
                <a:gd name="T43" fmla="*/ 45 h 529"/>
                <a:gd name="T44" fmla="*/ 224 w 273"/>
                <a:gd name="T45" fmla="*/ 45 h 529"/>
                <a:gd name="T46" fmla="*/ 224 w 273"/>
                <a:gd name="T47" fmla="*/ 211 h 529"/>
                <a:gd name="T48" fmla="*/ 249 w 273"/>
                <a:gd name="T49" fmla="*/ 234 h 529"/>
                <a:gd name="T50" fmla="*/ 273 w 273"/>
                <a:gd name="T51" fmla="*/ 211 h 529"/>
                <a:gd name="T52" fmla="*/ 273 w 273"/>
                <a:gd name="T53" fmla="*/ 19 h 529"/>
                <a:gd name="T54" fmla="*/ 273 w 273"/>
                <a:gd name="T55" fmla="*/ 10 h 529"/>
                <a:gd name="T56" fmla="*/ 273 w 273"/>
                <a:gd name="T57" fmla="*/ 6 h 529"/>
                <a:gd name="T58" fmla="*/ 272 w 273"/>
                <a:gd name="T59" fmla="*/ 0 h 529"/>
                <a:gd name="T60" fmla="*/ 1 w 273"/>
                <a:gd name="T61" fmla="*/ 0 h 52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73"/>
                <a:gd name="T94" fmla="*/ 0 h 529"/>
                <a:gd name="T95" fmla="*/ 273 w 273"/>
                <a:gd name="T96" fmla="*/ 529 h 52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73" h="529">
                  <a:moveTo>
                    <a:pt x="1" y="0"/>
                  </a:moveTo>
                  <a:cubicBezTo>
                    <a:pt x="0" y="3"/>
                    <a:pt x="0" y="6"/>
                    <a:pt x="0" y="8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11"/>
                    <a:pt x="0" y="211"/>
                    <a:pt x="0" y="211"/>
                  </a:cubicBezTo>
                  <a:cubicBezTo>
                    <a:pt x="0" y="224"/>
                    <a:pt x="10" y="234"/>
                    <a:pt x="22" y="234"/>
                  </a:cubicBezTo>
                  <a:cubicBezTo>
                    <a:pt x="35" y="234"/>
                    <a:pt x="45" y="224"/>
                    <a:pt x="45" y="211"/>
                  </a:cubicBezTo>
                  <a:cubicBezTo>
                    <a:pt x="45" y="45"/>
                    <a:pt x="45" y="45"/>
                    <a:pt x="45" y="45"/>
                  </a:cubicBezTo>
                  <a:cubicBezTo>
                    <a:pt x="65" y="45"/>
                    <a:pt x="65" y="45"/>
                    <a:pt x="65" y="45"/>
                  </a:cubicBezTo>
                  <a:cubicBezTo>
                    <a:pt x="65" y="204"/>
                    <a:pt x="65" y="204"/>
                    <a:pt x="65" y="204"/>
                  </a:cubicBezTo>
                  <a:cubicBezTo>
                    <a:pt x="65" y="207"/>
                    <a:pt x="65" y="209"/>
                    <a:pt x="65" y="211"/>
                  </a:cubicBezTo>
                  <a:cubicBezTo>
                    <a:pt x="65" y="495"/>
                    <a:pt x="65" y="495"/>
                    <a:pt x="65" y="495"/>
                  </a:cubicBezTo>
                  <a:cubicBezTo>
                    <a:pt x="65" y="514"/>
                    <a:pt x="79" y="529"/>
                    <a:pt x="97" y="529"/>
                  </a:cubicBezTo>
                  <a:cubicBezTo>
                    <a:pt x="114" y="529"/>
                    <a:pt x="128" y="514"/>
                    <a:pt x="128" y="495"/>
                  </a:cubicBezTo>
                  <a:cubicBezTo>
                    <a:pt x="128" y="244"/>
                    <a:pt x="128" y="244"/>
                    <a:pt x="128" y="244"/>
                  </a:cubicBezTo>
                  <a:cubicBezTo>
                    <a:pt x="144" y="244"/>
                    <a:pt x="144" y="244"/>
                    <a:pt x="144" y="244"/>
                  </a:cubicBezTo>
                  <a:cubicBezTo>
                    <a:pt x="144" y="495"/>
                    <a:pt x="144" y="495"/>
                    <a:pt x="144" y="495"/>
                  </a:cubicBezTo>
                  <a:cubicBezTo>
                    <a:pt x="144" y="514"/>
                    <a:pt x="158" y="529"/>
                    <a:pt x="176" y="529"/>
                  </a:cubicBezTo>
                  <a:cubicBezTo>
                    <a:pt x="193" y="529"/>
                    <a:pt x="207" y="514"/>
                    <a:pt x="207" y="495"/>
                  </a:cubicBezTo>
                  <a:cubicBezTo>
                    <a:pt x="207" y="204"/>
                    <a:pt x="207" y="204"/>
                    <a:pt x="207" y="204"/>
                  </a:cubicBezTo>
                  <a:cubicBezTo>
                    <a:pt x="207" y="202"/>
                    <a:pt x="207" y="202"/>
                    <a:pt x="207" y="202"/>
                  </a:cubicBezTo>
                  <a:cubicBezTo>
                    <a:pt x="207" y="45"/>
                    <a:pt x="207" y="45"/>
                    <a:pt x="207" y="45"/>
                  </a:cubicBezTo>
                  <a:cubicBezTo>
                    <a:pt x="224" y="45"/>
                    <a:pt x="224" y="45"/>
                    <a:pt x="224" y="45"/>
                  </a:cubicBezTo>
                  <a:cubicBezTo>
                    <a:pt x="224" y="211"/>
                    <a:pt x="224" y="211"/>
                    <a:pt x="224" y="211"/>
                  </a:cubicBezTo>
                  <a:cubicBezTo>
                    <a:pt x="224" y="224"/>
                    <a:pt x="235" y="234"/>
                    <a:pt x="249" y="234"/>
                  </a:cubicBezTo>
                  <a:cubicBezTo>
                    <a:pt x="262" y="234"/>
                    <a:pt x="273" y="224"/>
                    <a:pt x="273" y="211"/>
                  </a:cubicBezTo>
                  <a:cubicBezTo>
                    <a:pt x="273" y="19"/>
                    <a:pt x="273" y="19"/>
                    <a:pt x="273" y="19"/>
                  </a:cubicBezTo>
                  <a:cubicBezTo>
                    <a:pt x="273" y="10"/>
                    <a:pt x="273" y="10"/>
                    <a:pt x="273" y="10"/>
                  </a:cubicBezTo>
                  <a:cubicBezTo>
                    <a:pt x="273" y="6"/>
                    <a:pt x="273" y="6"/>
                    <a:pt x="273" y="6"/>
                  </a:cubicBezTo>
                  <a:cubicBezTo>
                    <a:pt x="273" y="4"/>
                    <a:pt x="273" y="2"/>
                    <a:pt x="272" y="0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chemeClr val="accent2"/>
            </a:solidFill>
            <a:ln w="28575">
              <a:solidFill>
                <a:srgbClr val="F2F2F2"/>
              </a:solidFill>
            </a:ln>
            <a:effectLst>
              <a:outerShdw blurRad="88900" dist="75434" dir="2699985" rotWithShape="0">
                <a:scrgbClr r="0" g="0" b="0">
                  <a:alpha val="23000"/>
                </a:scrgbClr>
              </a:outerShdw>
            </a:effectLst>
          </p:spPr>
          <p:txBody>
            <a:bodyPr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zh-CN" sz="2133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59" name="Oval 16"/>
            <p:cNvSpPr>
              <a:spLocks noChangeArrowheads="1"/>
            </p:cNvSpPr>
            <p:nvPr/>
          </p:nvSpPr>
          <p:spPr bwMode="auto">
            <a:xfrm>
              <a:off x="5284772" y="1252165"/>
              <a:ext cx="407988" cy="412750"/>
            </a:xfrm>
            <a:prstGeom prst="ellipse">
              <a:avLst/>
            </a:prstGeom>
            <a:solidFill>
              <a:srgbClr val="D5D2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zh-CN" sz="1707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2380861" y="1224116"/>
            <a:ext cx="1365176" cy="3485957"/>
            <a:chOff x="1893872" y="1252165"/>
            <a:chExt cx="1023938" cy="2614612"/>
          </a:xfrm>
        </p:grpSpPr>
        <p:sp>
          <p:nvSpPr>
            <p:cNvPr id="160" name="Rectangle 17"/>
            <p:cNvSpPr>
              <a:spLocks noChangeArrowheads="1"/>
            </p:cNvSpPr>
            <p:nvPr/>
          </p:nvSpPr>
          <p:spPr bwMode="auto">
            <a:xfrm>
              <a:off x="2374885" y="2798390"/>
              <a:ext cx="58737" cy="415925"/>
            </a:xfrm>
            <a:prstGeom prst="rect">
              <a:avLst/>
            </a:prstGeom>
            <a:solidFill>
              <a:srgbClr val="D5D2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zh-CN" sz="1707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61" name="Freeform 18"/>
            <p:cNvSpPr>
              <a:spLocks noChangeArrowheads="1"/>
            </p:cNvSpPr>
            <p:nvPr/>
          </p:nvSpPr>
          <p:spPr bwMode="auto">
            <a:xfrm>
              <a:off x="2138347" y="3214315"/>
              <a:ext cx="236538" cy="652462"/>
            </a:xfrm>
            <a:custGeom>
              <a:avLst/>
              <a:gdLst>
                <a:gd name="T0" fmla="*/ 0 w 63"/>
                <a:gd name="T1" fmla="*/ 140 h 174"/>
                <a:gd name="T2" fmla="*/ 32 w 63"/>
                <a:gd name="T3" fmla="*/ 174 h 174"/>
                <a:gd name="T4" fmla="*/ 63 w 63"/>
                <a:gd name="T5" fmla="*/ 140 h 174"/>
                <a:gd name="T6" fmla="*/ 63 w 63"/>
                <a:gd name="T7" fmla="*/ 0 h 174"/>
                <a:gd name="T8" fmla="*/ 0 w 63"/>
                <a:gd name="T9" fmla="*/ 0 h 174"/>
                <a:gd name="T10" fmla="*/ 0 w 63"/>
                <a:gd name="T11" fmla="*/ 140 h 1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174"/>
                <a:gd name="T20" fmla="*/ 63 w 63"/>
                <a:gd name="T21" fmla="*/ 174 h 17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174">
                  <a:moveTo>
                    <a:pt x="0" y="140"/>
                  </a:moveTo>
                  <a:cubicBezTo>
                    <a:pt x="0" y="159"/>
                    <a:pt x="14" y="174"/>
                    <a:pt x="32" y="174"/>
                  </a:cubicBezTo>
                  <a:cubicBezTo>
                    <a:pt x="49" y="174"/>
                    <a:pt x="63" y="159"/>
                    <a:pt x="63" y="14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40"/>
                  </a:lnTo>
                  <a:close/>
                </a:path>
              </a:pathLst>
            </a:custGeom>
            <a:solidFill>
              <a:schemeClr val="accent2"/>
            </a:solidFill>
            <a:ln w="28575">
              <a:solidFill>
                <a:srgbClr val="F2F2F2"/>
              </a:solidFill>
            </a:ln>
            <a:effectLst>
              <a:outerShdw blurRad="88900" dist="75434" dir="2699985" rotWithShape="0">
                <a:scrgbClr r="0" g="0" b="0">
                  <a:alpha val="23000"/>
                </a:scrgbClr>
              </a:outerShdw>
            </a:effectLst>
          </p:spPr>
          <p:txBody>
            <a:bodyPr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zh-CN" sz="2133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62" name="Freeform 19"/>
            <p:cNvSpPr>
              <a:spLocks noChangeArrowheads="1"/>
            </p:cNvSpPr>
            <p:nvPr/>
          </p:nvSpPr>
          <p:spPr bwMode="auto">
            <a:xfrm>
              <a:off x="2433622" y="3214315"/>
              <a:ext cx="236538" cy="652462"/>
            </a:xfrm>
            <a:custGeom>
              <a:avLst/>
              <a:gdLst>
                <a:gd name="T0" fmla="*/ 0 w 63"/>
                <a:gd name="T1" fmla="*/ 0 h 174"/>
                <a:gd name="T2" fmla="*/ 0 w 63"/>
                <a:gd name="T3" fmla="*/ 140 h 174"/>
                <a:gd name="T4" fmla="*/ 31 w 63"/>
                <a:gd name="T5" fmla="*/ 174 h 174"/>
                <a:gd name="T6" fmla="*/ 63 w 63"/>
                <a:gd name="T7" fmla="*/ 140 h 174"/>
                <a:gd name="T8" fmla="*/ 63 w 63"/>
                <a:gd name="T9" fmla="*/ 0 h 174"/>
                <a:gd name="T10" fmla="*/ 0 w 63"/>
                <a:gd name="T11" fmla="*/ 0 h 1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174"/>
                <a:gd name="T20" fmla="*/ 63 w 63"/>
                <a:gd name="T21" fmla="*/ 174 h 17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174">
                  <a:moveTo>
                    <a:pt x="0" y="0"/>
                  </a:moveTo>
                  <a:cubicBezTo>
                    <a:pt x="0" y="140"/>
                    <a:pt x="0" y="140"/>
                    <a:pt x="0" y="140"/>
                  </a:cubicBezTo>
                  <a:cubicBezTo>
                    <a:pt x="0" y="159"/>
                    <a:pt x="14" y="174"/>
                    <a:pt x="31" y="174"/>
                  </a:cubicBezTo>
                  <a:cubicBezTo>
                    <a:pt x="49" y="174"/>
                    <a:pt x="63" y="159"/>
                    <a:pt x="63" y="140"/>
                  </a:cubicBezTo>
                  <a:cubicBezTo>
                    <a:pt x="63" y="0"/>
                    <a:pt x="63" y="0"/>
                    <a:pt x="6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28575">
              <a:solidFill>
                <a:srgbClr val="F2F2F2"/>
              </a:solidFill>
            </a:ln>
            <a:effectLst>
              <a:outerShdw blurRad="88900" dist="75434" dir="2699985" rotWithShape="0">
                <a:scrgbClr r="0" g="0" b="0">
                  <a:alpha val="23000"/>
                </a:scrgbClr>
              </a:outerShdw>
            </a:effectLst>
          </p:spPr>
          <p:txBody>
            <a:bodyPr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zh-CN" sz="2133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63" name="Freeform 20"/>
            <p:cNvSpPr>
              <a:spLocks noChangeArrowheads="1"/>
            </p:cNvSpPr>
            <p:nvPr/>
          </p:nvSpPr>
          <p:spPr bwMode="auto">
            <a:xfrm>
              <a:off x="1893872" y="1703015"/>
              <a:ext cx="1023938" cy="1511300"/>
            </a:xfrm>
            <a:custGeom>
              <a:avLst/>
              <a:gdLst>
                <a:gd name="T0" fmla="*/ 207 w 273"/>
                <a:gd name="T1" fmla="*/ 252 h 403"/>
                <a:gd name="T2" fmla="*/ 207 w 273"/>
                <a:gd name="T3" fmla="*/ 250 h 403"/>
                <a:gd name="T4" fmla="*/ 207 w 273"/>
                <a:gd name="T5" fmla="*/ 93 h 403"/>
                <a:gd name="T6" fmla="*/ 224 w 273"/>
                <a:gd name="T7" fmla="*/ 93 h 403"/>
                <a:gd name="T8" fmla="*/ 224 w 273"/>
                <a:gd name="T9" fmla="*/ 259 h 403"/>
                <a:gd name="T10" fmla="*/ 249 w 273"/>
                <a:gd name="T11" fmla="*/ 282 h 403"/>
                <a:gd name="T12" fmla="*/ 273 w 273"/>
                <a:gd name="T13" fmla="*/ 259 h 403"/>
                <a:gd name="T14" fmla="*/ 273 w 273"/>
                <a:gd name="T15" fmla="*/ 67 h 403"/>
                <a:gd name="T16" fmla="*/ 273 w 273"/>
                <a:gd name="T17" fmla="*/ 58 h 403"/>
                <a:gd name="T18" fmla="*/ 273 w 273"/>
                <a:gd name="T19" fmla="*/ 54 h 403"/>
                <a:gd name="T20" fmla="*/ 207 w 273"/>
                <a:gd name="T21" fmla="*/ 0 h 403"/>
                <a:gd name="T22" fmla="*/ 69 w 273"/>
                <a:gd name="T23" fmla="*/ 0 h 403"/>
                <a:gd name="T24" fmla="*/ 0 w 273"/>
                <a:gd name="T25" fmla="*/ 56 h 403"/>
                <a:gd name="T26" fmla="*/ 0 w 273"/>
                <a:gd name="T27" fmla="*/ 58 h 403"/>
                <a:gd name="T28" fmla="*/ 0 w 273"/>
                <a:gd name="T29" fmla="*/ 67 h 403"/>
                <a:gd name="T30" fmla="*/ 0 w 273"/>
                <a:gd name="T31" fmla="*/ 259 h 403"/>
                <a:gd name="T32" fmla="*/ 22 w 273"/>
                <a:gd name="T33" fmla="*/ 282 h 403"/>
                <a:gd name="T34" fmla="*/ 45 w 273"/>
                <a:gd name="T35" fmla="*/ 259 h 403"/>
                <a:gd name="T36" fmla="*/ 45 w 273"/>
                <a:gd name="T37" fmla="*/ 93 h 403"/>
                <a:gd name="T38" fmla="*/ 64 w 273"/>
                <a:gd name="T39" fmla="*/ 93 h 403"/>
                <a:gd name="T40" fmla="*/ 64 w 273"/>
                <a:gd name="T41" fmla="*/ 252 h 403"/>
                <a:gd name="T42" fmla="*/ 65 w 273"/>
                <a:gd name="T43" fmla="*/ 259 h 403"/>
                <a:gd name="T44" fmla="*/ 65 w 273"/>
                <a:gd name="T45" fmla="*/ 403 h 403"/>
                <a:gd name="T46" fmla="*/ 128 w 273"/>
                <a:gd name="T47" fmla="*/ 403 h 403"/>
                <a:gd name="T48" fmla="*/ 128 w 273"/>
                <a:gd name="T49" fmla="*/ 292 h 403"/>
                <a:gd name="T50" fmla="*/ 144 w 273"/>
                <a:gd name="T51" fmla="*/ 292 h 403"/>
                <a:gd name="T52" fmla="*/ 144 w 273"/>
                <a:gd name="T53" fmla="*/ 403 h 403"/>
                <a:gd name="T54" fmla="*/ 207 w 273"/>
                <a:gd name="T55" fmla="*/ 403 h 403"/>
                <a:gd name="T56" fmla="*/ 207 w 273"/>
                <a:gd name="T57" fmla="*/ 252 h 40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73"/>
                <a:gd name="T88" fmla="*/ 0 h 403"/>
                <a:gd name="T89" fmla="*/ 273 w 273"/>
                <a:gd name="T90" fmla="*/ 403 h 403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73" h="403">
                  <a:moveTo>
                    <a:pt x="207" y="252"/>
                  </a:moveTo>
                  <a:cubicBezTo>
                    <a:pt x="207" y="250"/>
                    <a:pt x="207" y="250"/>
                    <a:pt x="207" y="250"/>
                  </a:cubicBezTo>
                  <a:cubicBezTo>
                    <a:pt x="207" y="93"/>
                    <a:pt x="207" y="93"/>
                    <a:pt x="207" y="93"/>
                  </a:cubicBezTo>
                  <a:cubicBezTo>
                    <a:pt x="224" y="93"/>
                    <a:pt x="224" y="93"/>
                    <a:pt x="224" y="93"/>
                  </a:cubicBezTo>
                  <a:cubicBezTo>
                    <a:pt x="224" y="259"/>
                    <a:pt x="224" y="259"/>
                    <a:pt x="224" y="259"/>
                  </a:cubicBezTo>
                  <a:cubicBezTo>
                    <a:pt x="224" y="272"/>
                    <a:pt x="235" y="282"/>
                    <a:pt x="249" y="282"/>
                  </a:cubicBezTo>
                  <a:cubicBezTo>
                    <a:pt x="262" y="282"/>
                    <a:pt x="273" y="272"/>
                    <a:pt x="273" y="259"/>
                  </a:cubicBezTo>
                  <a:cubicBezTo>
                    <a:pt x="273" y="67"/>
                    <a:pt x="273" y="67"/>
                    <a:pt x="273" y="67"/>
                  </a:cubicBezTo>
                  <a:cubicBezTo>
                    <a:pt x="273" y="58"/>
                    <a:pt x="273" y="58"/>
                    <a:pt x="273" y="58"/>
                  </a:cubicBezTo>
                  <a:cubicBezTo>
                    <a:pt x="273" y="54"/>
                    <a:pt x="273" y="54"/>
                    <a:pt x="273" y="54"/>
                  </a:cubicBezTo>
                  <a:cubicBezTo>
                    <a:pt x="273" y="36"/>
                    <a:pt x="250" y="0"/>
                    <a:pt x="207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18" y="1"/>
                    <a:pt x="0" y="42"/>
                    <a:pt x="0" y="56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0" y="272"/>
                    <a:pt x="10" y="282"/>
                    <a:pt x="22" y="282"/>
                  </a:cubicBezTo>
                  <a:cubicBezTo>
                    <a:pt x="35" y="282"/>
                    <a:pt x="45" y="272"/>
                    <a:pt x="45" y="259"/>
                  </a:cubicBezTo>
                  <a:cubicBezTo>
                    <a:pt x="45" y="93"/>
                    <a:pt x="45" y="93"/>
                    <a:pt x="45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252"/>
                    <a:pt x="64" y="252"/>
                    <a:pt x="64" y="252"/>
                  </a:cubicBezTo>
                  <a:cubicBezTo>
                    <a:pt x="64" y="255"/>
                    <a:pt x="65" y="257"/>
                    <a:pt x="65" y="259"/>
                  </a:cubicBezTo>
                  <a:cubicBezTo>
                    <a:pt x="65" y="403"/>
                    <a:pt x="65" y="403"/>
                    <a:pt x="65" y="403"/>
                  </a:cubicBezTo>
                  <a:cubicBezTo>
                    <a:pt x="128" y="403"/>
                    <a:pt x="128" y="403"/>
                    <a:pt x="128" y="403"/>
                  </a:cubicBezTo>
                  <a:cubicBezTo>
                    <a:pt x="128" y="292"/>
                    <a:pt x="128" y="292"/>
                    <a:pt x="128" y="292"/>
                  </a:cubicBezTo>
                  <a:cubicBezTo>
                    <a:pt x="144" y="292"/>
                    <a:pt x="144" y="292"/>
                    <a:pt x="144" y="292"/>
                  </a:cubicBezTo>
                  <a:cubicBezTo>
                    <a:pt x="144" y="403"/>
                    <a:pt x="144" y="403"/>
                    <a:pt x="144" y="403"/>
                  </a:cubicBezTo>
                  <a:cubicBezTo>
                    <a:pt x="207" y="403"/>
                    <a:pt x="207" y="403"/>
                    <a:pt x="207" y="403"/>
                  </a:cubicBezTo>
                  <a:lnTo>
                    <a:pt x="207" y="252"/>
                  </a:lnTo>
                  <a:close/>
                </a:path>
              </a:pathLst>
            </a:custGeom>
            <a:solidFill>
              <a:srgbClr val="D5D2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zh-CN" sz="1707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64" name="Oval 21"/>
            <p:cNvSpPr>
              <a:spLocks noChangeArrowheads="1"/>
            </p:cNvSpPr>
            <p:nvPr/>
          </p:nvSpPr>
          <p:spPr bwMode="auto">
            <a:xfrm>
              <a:off x="2201847" y="1252165"/>
              <a:ext cx="407988" cy="412750"/>
            </a:xfrm>
            <a:prstGeom prst="ellipse">
              <a:avLst/>
            </a:prstGeom>
            <a:solidFill>
              <a:srgbClr val="D5D2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zh-CN" sz="1707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339139" y="5129964"/>
            <a:ext cx="1366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accent2"/>
                </a:solidFill>
                <a:cs typeface="+mn-ea"/>
                <a:sym typeface="+mn-lt"/>
              </a:rPr>
              <a:t>Add title text</a:t>
            </a:r>
            <a:endParaRPr lang="zh-CN" altLang="en-US" sz="1600" b="1" dirty="0">
              <a:solidFill>
                <a:schemeClr val="accent2"/>
              </a:solidFill>
              <a:cs typeface="+mn-ea"/>
              <a:sym typeface="+mn-lt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4461959" y="5129964"/>
            <a:ext cx="1366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accent2"/>
                </a:solidFill>
                <a:cs typeface="+mn-ea"/>
                <a:sym typeface="+mn-lt"/>
              </a:rPr>
              <a:t>Add title text</a:t>
            </a:r>
            <a:endParaRPr lang="zh-CN" altLang="en-US" sz="1600" b="1" dirty="0">
              <a:solidFill>
                <a:schemeClr val="accent2"/>
              </a:solidFill>
              <a:cs typeface="+mn-ea"/>
              <a:sym typeface="+mn-lt"/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6581521" y="5129964"/>
            <a:ext cx="1366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accent2"/>
                </a:solidFill>
                <a:cs typeface="+mn-ea"/>
                <a:sym typeface="+mn-lt"/>
              </a:rPr>
              <a:t>Add title text</a:t>
            </a:r>
            <a:endParaRPr lang="zh-CN" altLang="en-US" sz="1600" b="1" dirty="0">
              <a:solidFill>
                <a:schemeClr val="accent2"/>
              </a:solidFill>
              <a:cs typeface="+mn-ea"/>
              <a:sym typeface="+mn-lt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8597633" y="5129964"/>
            <a:ext cx="1366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accent2"/>
                </a:solidFill>
                <a:cs typeface="+mn-ea"/>
                <a:sym typeface="+mn-lt"/>
              </a:rPr>
              <a:t>Add title text</a:t>
            </a:r>
            <a:endParaRPr lang="zh-CN" altLang="en-US" sz="1600" b="1" dirty="0">
              <a:solidFill>
                <a:schemeClr val="accent2"/>
              </a:solidFill>
              <a:cs typeface="+mn-ea"/>
              <a:sym typeface="+mn-lt"/>
            </a:endParaRPr>
          </a:p>
        </p:txBody>
      </p:sp>
      <p:sp>
        <p:nvSpPr>
          <p:cNvPr id="32" name="Text Placeholder 2"/>
          <p:cNvSpPr txBox="1"/>
          <p:nvPr/>
        </p:nvSpPr>
        <p:spPr>
          <a:xfrm>
            <a:off x="2156057" y="5481550"/>
            <a:ext cx="2082545" cy="548437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r" rtl="0" eaLnBrk="0" fontAlgn="base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1041400" indent="-4000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5280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7900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91155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3441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7703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1965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6227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1327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ea"/>
                <a:sym typeface="+mn-lt"/>
              </a:rPr>
              <a:t>Click here to add content, content to match the title. </a:t>
            </a:r>
            <a:endParaRPr lang="en-GB" altLang="zh-CN" sz="1327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33" name="Text Placeholder 2"/>
          <p:cNvSpPr txBox="1"/>
          <p:nvPr/>
        </p:nvSpPr>
        <p:spPr>
          <a:xfrm>
            <a:off x="4303820" y="5481550"/>
            <a:ext cx="2082545" cy="548437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r" rtl="0" eaLnBrk="0" fontAlgn="base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1041400" indent="-4000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5280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7900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91155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3441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7703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1965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6227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1327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ea"/>
                <a:sym typeface="+mn-lt"/>
              </a:rPr>
              <a:t>Click here to add content, content to match the title. </a:t>
            </a:r>
            <a:endParaRPr lang="en-GB" altLang="zh-CN" sz="1327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34" name="Text Placeholder 2"/>
          <p:cNvSpPr txBox="1"/>
          <p:nvPr/>
        </p:nvSpPr>
        <p:spPr>
          <a:xfrm>
            <a:off x="6382617" y="5481550"/>
            <a:ext cx="2082545" cy="548437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r" rtl="0" eaLnBrk="0" fontAlgn="base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1041400" indent="-4000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5280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7900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91155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3441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7703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1965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6227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1327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ea"/>
                <a:sym typeface="+mn-lt"/>
              </a:rPr>
              <a:t>Click here to add content, content to match the title. </a:t>
            </a:r>
            <a:endParaRPr lang="en-GB" altLang="zh-CN" sz="1327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35" name="Text Placeholder 2"/>
          <p:cNvSpPr txBox="1"/>
          <p:nvPr/>
        </p:nvSpPr>
        <p:spPr>
          <a:xfrm>
            <a:off x="8441710" y="5481550"/>
            <a:ext cx="2082545" cy="548437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r" rtl="0" eaLnBrk="0" fontAlgn="base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000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ea typeface="+mn-ea"/>
                <a:cs typeface="Lato Regular"/>
              </a:defRPr>
            </a:lvl1pPr>
            <a:lvl2pPr marL="1041400" indent="-4000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5280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7900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91155" indent="-31940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3441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7703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1965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62270" indent="-321310" algn="l" defTabSz="128524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1327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ea"/>
                <a:sym typeface="+mn-lt"/>
              </a:rPr>
              <a:t>Click here to add content, content to match the title. </a:t>
            </a:r>
            <a:endParaRPr lang="en-GB" altLang="zh-CN" sz="1327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69306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a14="http://schemas.microsoft.com/office/drawing/2010/main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63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79 3.66989E-6 L -3.08642E-6 3.66989E-6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95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3642 3.66989E-6 L 4.93827E-6 3.66989E-6 " pathEditMode="relative" rAng="0" ptsTypes="AA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15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0506 3.66989E-6 L -3.58025E-6 3.66989E-6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4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25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5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5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5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5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5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5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75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25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75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25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8" grpId="0"/>
      <p:bldP spid="180" grpId="0"/>
      <p:bldP spid="182" grpId="0"/>
      <p:bldP spid="32" grpId="0"/>
      <p:bldP spid="33" grpId="0"/>
      <p:bldP spid="34" grpId="0"/>
      <p:bldP spid="3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2"/>
          <p:cNvSpPr/>
          <p:nvPr/>
        </p:nvSpPr>
        <p:spPr>
          <a:xfrm rot="1299601">
            <a:off x="6637834" y="2198058"/>
            <a:ext cx="989431" cy="679345"/>
          </a:xfrm>
          <a:custGeom>
            <a:avLst/>
            <a:gdLst/>
            <a:ahLst/>
            <a:cxnLst/>
            <a:rect l="l" t="t" r="r" b="b"/>
            <a:pathLst>
              <a:path w="2404337" h="1013447">
                <a:moveTo>
                  <a:pt x="2404337" y="0"/>
                </a:moveTo>
                <a:lnTo>
                  <a:pt x="2404337" y="1013447"/>
                </a:lnTo>
                <a:cubicBezTo>
                  <a:pt x="1580832" y="549916"/>
                  <a:pt x="647382" y="523488"/>
                  <a:pt x="0" y="944007"/>
                </a:cubicBezTo>
                <a:lnTo>
                  <a:pt x="0" y="0"/>
                </a:lnTo>
                <a:lnTo>
                  <a:pt x="61272" y="0"/>
                </a:lnTo>
                <a:cubicBezTo>
                  <a:pt x="395627" y="149555"/>
                  <a:pt x="785812" y="234382"/>
                  <a:pt x="1202168" y="234382"/>
                </a:cubicBezTo>
                <a:cubicBezTo>
                  <a:pt x="1618527" y="234382"/>
                  <a:pt x="2008712" y="149555"/>
                  <a:pt x="2343067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35" tIns="45717" rIns="91435" bIns="45717" numCol="1" spcCol="0" rtlCol="0" fromWordArt="0" anchor="ctr" anchorCtr="0" forceAA="0" compatLnSpc="1">
            <a:noAutofit/>
          </a:bodyPr>
          <a:lstStyle/>
          <a:p>
            <a:pPr algn="ctr" defTabSz="913530">
              <a:lnSpc>
                <a:spcPct val="130000"/>
              </a:lnSpc>
              <a:defRPr/>
            </a:pPr>
            <a:endParaRPr lang="en-US" sz="1400" kern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" name="矩形 2"/>
          <p:cNvSpPr/>
          <p:nvPr/>
        </p:nvSpPr>
        <p:spPr>
          <a:xfrm rot="18439371">
            <a:off x="7083519" y="3479377"/>
            <a:ext cx="963504" cy="679345"/>
          </a:xfrm>
          <a:custGeom>
            <a:avLst/>
            <a:gdLst/>
            <a:ahLst/>
            <a:cxnLst/>
            <a:rect l="l" t="t" r="r" b="b"/>
            <a:pathLst>
              <a:path w="2404337" h="1013447">
                <a:moveTo>
                  <a:pt x="2404337" y="0"/>
                </a:moveTo>
                <a:lnTo>
                  <a:pt x="2404337" y="1013447"/>
                </a:lnTo>
                <a:cubicBezTo>
                  <a:pt x="1580832" y="549916"/>
                  <a:pt x="647382" y="523488"/>
                  <a:pt x="0" y="944007"/>
                </a:cubicBezTo>
                <a:lnTo>
                  <a:pt x="0" y="0"/>
                </a:lnTo>
                <a:lnTo>
                  <a:pt x="61272" y="0"/>
                </a:lnTo>
                <a:cubicBezTo>
                  <a:pt x="395627" y="149555"/>
                  <a:pt x="785812" y="234382"/>
                  <a:pt x="1202168" y="234382"/>
                </a:cubicBezTo>
                <a:cubicBezTo>
                  <a:pt x="1618527" y="234382"/>
                  <a:pt x="2008712" y="149555"/>
                  <a:pt x="2343067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35" tIns="45717" rIns="91435" bIns="45717" numCol="1" spcCol="0" rtlCol="0" fromWordArt="0" anchor="ctr" anchorCtr="0" forceAA="0" compatLnSpc="1">
            <a:noAutofit/>
          </a:bodyPr>
          <a:lstStyle/>
          <a:p>
            <a:pPr algn="ctr" defTabSz="913530">
              <a:lnSpc>
                <a:spcPct val="130000"/>
              </a:lnSpc>
              <a:defRPr/>
            </a:pPr>
            <a:endParaRPr lang="en-US" sz="1400" kern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" name="矩形 2"/>
          <p:cNvSpPr/>
          <p:nvPr/>
        </p:nvSpPr>
        <p:spPr>
          <a:xfrm rot="19965802">
            <a:off x="5307372" y="4793266"/>
            <a:ext cx="1188384" cy="679345"/>
          </a:xfrm>
          <a:custGeom>
            <a:avLst/>
            <a:gdLst/>
            <a:ahLst/>
            <a:cxnLst/>
            <a:rect l="l" t="t" r="r" b="b"/>
            <a:pathLst>
              <a:path w="2404337" h="1013447">
                <a:moveTo>
                  <a:pt x="2404337" y="0"/>
                </a:moveTo>
                <a:lnTo>
                  <a:pt x="2404337" y="1013447"/>
                </a:lnTo>
                <a:cubicBezTo>
                  <a:pt x="1580832" y="549916"/>
                  <a:pt x="647382" y="523488"/>
                  <a:pt x="0" y="944007"/>
                </a:cubicBezTo>
                <a:lnTo>
                  <a:pt x="0" y="0"/>
                </a:lnTo>
                <a:lnTo>
                  <a:pt x="61272" y="0"/>
                </a:lnTo>
                <a:cubicBezTo>
                  <a:pt x="395627" y="149555"/>
                  <a:pt x="785812" y="234382"/>
                  <a:pt x="1202168" y="234382"/>
                </a:cubicBezTo>
                <a:cubicBezTo>
                  <a:pt x="1618527" y="234382"/>
                  <a:pt x="2008712" y="149555"/>
                  <a:pt x="2343067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35" tIns="45717" rIns="91435" bIns="45717" numCol="1" spcCol="0" rtlCol="0" fromWordArt="0" anchor="ctr" anchorCtr="0" forceAA="0" compatLnSpc="1">
            <a:noAutofit/>
          </a:bodyPr>
          <a:lstStyle/>
          <a:p>
            <a:pPr algn="ctr" defTabSz="913530">
              <a:lnSpc>
                <a:spcPct val="130000"/>
              </a:lnSpc>
              <a:defRPr/>
            </a:pPr>
            <a:endParaRPr lang="en-US" sz="1400" kern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矩形 2"/>
          <p:cNvSpPr/>
          <p:nvPr/>
        </p:nvSpPr>
        <p:spPr>
          <a:xfrm rot="14845537">
            <a:off x="3760748" y="4127314"/>
            <a:ext cx="1188385" cy="679345"/>
          </a:xfrm>
          <a:custGeom>
            <a:avLst/>
            <a:gdLst/>
            <a:ahLst/>
            <a:cxnLst/>
            <a:rect l="l" t="t" r="r" b="b"/>
            <a:pathLst>
              <a:path w="2404337" h="1013447">
                <a:moveTo>
                  <a:pt x="2404337" y="0"/>
                </a:moveTo>
                <a:lnTo>
                  <a:pt x="2404337" y="1013447"/>
                </a:lnTo>
                <a:cubicBezTo>
                  <a:pt x="1580832" y="549916"/>
                  <a:pt x="647382" y="523488"/>
                  <a:pt x="0" y="944007"/>
                </a:cubicBezTo>
                <a:lnTo>
                  <a:pt x="0" y="0"/>
                </a:lnTo>
                <a:lnTo>
                  <a:pt x="61272" y="0"/>
                </a:lnTo>
                <a:cubicBezTo>
                  <a:pt x="395627" y="149555"/>
                  <a:pt x="785812" y="234382"/>
                  <a:pt x="1202168" y="234382"/>
                </a:cubicBezTo>
                <a:cubicBezTo>
                  <a:pt x="1618527" y="234382"/>
                  <a:pt x="2008712" y="149555"/>
                  <a:pt x="2343067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35" tIns="45717" rIns="91435" bIns="45717" numCol="1" spcCol="0" rtlCol="0" fromWordArt="0" anchor="ctr" anchorCtr="0" forceAA="0" compatLnSpc="1">
            <a:noAutofit/>
          </a:bodyPr>
          <a:lstStyle/>
          <a:p>
            <a:pPr algn="ctr" defTabSz="913530">
              <a:lnSpc>
                <a:spcPct val="130000"/>
              </a:lnSpc>
              <a:defRPr/>
            </a:pPr>
            <a:endParaRPr lang="en-US" sz="1400" kern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3865449" y="4847585"/>
            <a:ext cx="1655569" cy="1399809"/>
            <a:chOff x="3865326" y="4847662"/>
            <a:chExt cx="1655660" cy="1399886"/>
          </a:xfrm>
        </p:grpSpPr>
        <p:grpSp>
          <p:nvGrpSpPr>
            <p:cNvPr id="11" name="组合 53"/>
            <p:cNvGrpSpPr/>
            <p:nvPr/>
          </p:nvGrpSpPr>
          <p:grpSpPr>
            <a:xfrm rot="759468">
              <a:off x="4121100" y="4847662"/>
              <a:ext cx="1399886" cy="1399886"/>
              <a:chOff x="3239852" y="1844824"/>
              <a:chExt cx="2664296" cy="2664296"/>
            </a:xfrm>
          </p:grpSpPr>
          <p:sp>
            <p:nvSpPr>
              <p:cNvPr id="36" name="椭圆 83"/>
              <p:cNvSpPr/>
              <p:nvPr/>
            </p:nvSpPr>
            <p:spPr>
              <a:xfrm>
                <a:off x="3239852" y="1844824"/>
                <a:ext cx="2664296" cy="266429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3530">
                  <a:lnSpc>
                    <a:spcPct val="130000"/>
                  </a:lnSpc>
                  <a:defRPr/>
                </a:pPr>
                <a:endParaRPr lang="en-US" sz="1200" kern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7" name="椭圆 84"/>
              <p:cNvSpPr/>
              <p:nvPr/>
            </p:nvSpPr>
            <p:spPr>
              <a:xfrm>
                <a:off x="3546002" y="2150974"/>
                <a:ext cx="2051997" cy="2051997"/>
              </a:xfrm>
              <a:prstGeom prst="ellipse">
                <a:avLst/>
              </a:prstGeom>
              <a:solidFill>
                <a:schemeClr val="accent2"/>
              </a:solidFill>
              <a:ln w="254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3530">
                  <a:lnSpc>
                    <a:spcPct val="130000"/>
                  </a:lnSpc>
                  <a:defRPr/>
                </a:pPr>
                <a:endParaRPr lang="en-US" sz="1200" kern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2" name="椭圆 69"/>
            <p:cNvSpPr/>
            <p:nvPr/>
          </p:nvSpPr>
          <p:spPr>
            <a:xfrm>
              <a:off x="3865326" y="5619034"/>
              <a:ext cx="438612" cy="438612"/>
            </a:xfrm>
            <a:prstGeom prst="ellipse">
              <a:avLst/>
            </a:prstGeom>
            <a:solidFill>
              <a:schemeClr val="accent2"/>
            </a:solidFill>
            <a:ln w="5715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35" tIns="45717" rIns="91435" bIns="45717" numCol="1" spcCol="0" rtlCol="0" fromWordArt="0" anchor="ctr" anchorCtr="0" forceAA="0" compatLnSpc="1">
              <a:noAutofit/>
            </a:bodyPr>
            <a:lstStyle/>
            <a:p>
              <a:pPr algn="ctr" defTabSz="913530">
                <a:lnSpc>
                  <a:spcPct val="130000"/>
                </a:lnSpc>
                <a:defRPr/>
              </a:pPr>
              <a:endParaRPr lang="en-US" sz="1200" kern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 flipH="1">
              <a:off x="3878295" y="5635348"/>
              <a:ext cx="412673" cy="4191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anose="020B0503020202020204" pitchFamily="34" charset="0"/>
                  <a:ea typeface="微软雅黑" panose="020B0503020204020204" pitchFamily="34" charset="-122"/>
                </a:defRPr>
              </a:lvl1pPr>
            </a:lstStyle>
            <a:p>
              <a:pPr algn="ctr" defTabSz="913530">
                <a:lnSpc>
                  <a:spcPct val="130000"/>
                </a:lnSpc>
                <a:defRPr/>
              </a:pPr>
              <a:r>
                <a:rPr lang="en-US" altLang="zh-CN" sz="1800" dirty="0">
                  <a:solidFill>
                    <a:schemeClr val="bg1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+mn-lt"/>
                  <a:ea typeface="+mn-ea"/>
                  <a:cs typeface="+mn-ea"/>
                  <a:sym typeface="+mn-lt"/>
                </a:rPr>
                <a:t>2</a:t>
              </a:r>
              <a:endParaRPr lang="zh-CN" altLang="en-US" sz="18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ea"/>
                <a:sym typeface="+mn-lt"/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4588871" y="5315036"/>
              <a:ext cx="464344" cy="465138"/>
              <a:chOff x="9145588" y="4435475"/>
              <a:chExt cx="464344" cy="465138"/>
            </a:xfrm>
            <a:solidFill>
              <a:schemeClr val="bg2"/>
            </a:solidFill>
          </p:grpSpPr>
          <p:sp>
            <p:nvSpPr>
              <p:cNvPr id="43" name="AutoShape 7"/>
              <p:cNvSpPr/>
              <p:nvPr/>
            </p:nvSpPr>
            <p:spPr bwMode="auto">
              <a:xfrm>
                <a:off x="9145588" y="4435475"/>
                <a:ext cx="464344" cy="465138"/>
              </a:xfrm>
              <a:custGeom>
                <a:avLst/>
                <a:gdLst>
                  <a:gd name="T0" fmla="+- 0 10800 1271"/>
                  <a:gd name="T1" fmla="*/ T0 w 19058"/>
                  <a:gd name="T2" fmla="+- 0 10799 1270"/>
                  <a:gd name="T3" fmla="*/ 10799 h 19059"/>
                  <a:gd name="T4" fmla="+- 0 10800 1271"/>
                  <a:gd name="T5" fmla="*/ T4 w 19058"/>
                  <a:gd name="T6" fmla="+- 0 10799 1270"/>
                  <a:gd name="T7" fmla="*/ 10799 h 19059"/>
                  <a:gd name="T8" fmla="+- 0 10800 1271"/>
                  <a:gd name="T9" fmla="*/ T8 w 19058"/>
                  <a:gd name="T10" fmla="+- 0 10799 1270"/>
                  <a:gd name="T11" fmla="*/ 10799 h 19059"/>
                  <a:gd name="T12" fmla="+- 0 10800 1271"/>
                  <a:gd name="T13" fmla="*/ T12 w 19058"/>
                  <a:gd name="T14" fmla="+- 0 10799 1270"/>
                  <a:gd name="T15" fmla="*/ 10799 h 1905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058" h="19059">
                    <a:moveTo>
                      <a:pt x="6430" y="17268"/>
                    </a:moveTo>
                    <a:cubicBezTo>
                      <a:pt x="2162" y="15559"/>
                      <a:pt x="82" y="10698"/>
                      <a:pt x="1790" y="6431"/>
                    </a:cubicBezTo>
                    <a:cubicBezTo>
                      <a:pt x="3499" y="2164"/>
                      <a:pt x="8360" y="81"/>
                      <a:pt x="12627" y="1791"/>
                    </a:cubicBezTo>
                    <a:cubicBezTo>
                      <a:pt x="16894" y="3499"/>
                      <a:pt x="18975" y="8361"/>
                      <a:pt x="17267" y="12628"/>
                    </a:cubicBezTo>
                    <a:cubicBezTo>
                      <a:pt x="15558" y="16895"/>
                      <a:pt x="10696" y="18976"/>
                      <a:pt x="6430" y="17268"/>
                    </a:cubicBezTo>
                    <a:moveTo>
                      <a:pt x="13070" y="685"/>
                    </a:moveTo>
                    <a:cubicBezTo>
                      <a:pt x="8186" y="-1270"/>
                      <a:pt x="2641" y="1103"/>
                      <a:pt x="685" y="5987"/>
                    </a:cubicBezTo>
                    <a:cubicBezTo>
                      <a:pt x="-1271" y="10872"/>
                      <a:pt x="1103" y="16418"/>
                      <a:pt x="5987" y="18373"/>
                    </a:cubicBezTo>
                    <a:cubicBezTo>
                      <a:pt x="10871" y="20330"/>
                      <a:pt x="16416" y="17955"/>
                      <a:pt x="18373" y="13071"/>
                    </a:cubicBezTo>
                    <a:cubicBezTo>
                      <a:pt x="20329" y="8186"/>
                      <a:pt x="17954" y="2641"/>
                      <a:pt x="13070" y="685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lIns="19049" tIns="19049" rIns="19049" bIns="19049" anchor="ctr"/>
              <a:lstStyle/>
              <a:p>
                <a:pPr algn="ctr" defTabSz="227748" hangingPunct="0">
                  <a:lnSpc>
                    <a:spcPct val="130000"/>
                  </a:lnSpc>
                </a:pPr>
                <a:endParaRPr lang="en-US" sz="12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4" name="AutoShape 8"/>
              <p:cNvSpPr/>
              <p:nvPr/>
            </p:nvSpPr>
            <p:spPr bwMode="auto">
              <a:xfrm>
                <a:off x="9348788" y="4638675"/>
                <a:ext cx="57944" cy="57944"/>
              </a:xfrm>
              <a:custGeom>
                <a:avLst/>
                <a:gdLst>
                  <a:gd name="T0" fmla="+- 0 10801 1272"/>
                  <a:gd name="T1" fmla="*/ T0 w 19059"/>
                  <a:gd name="T2" fmla="+- 0 10800 1272"/>
                  <a:gd name="T3" fmla="*/ 10800 h 19056"/>
                  <a:gd name="T4" fmla="+- 0 10801 1272"/>
                  <a:gd name="T5" fmla="*/ T4 w 19059"/>
                  <a:gd name="T6" fmla="+- 0 10800 1272"/>
                  <a:gd name="T7" fmla="*/ 10800 h 19056"/>
                  <a:gd name="T8" fmla="+- 0 10801 1272"/>
                  <a:gd name="T9" fmla="*/ T8 w 19059"/>
                  <a:gd name="T10" fmla="+- 0 10800 1272"/>
                  <a:gd name="T11" fmla="*/ 10800 h 19056"/>
                  <a:gd name="T12" fmla="+- 0 10801 1272"/>
                  <a:gd name="T13" fmla="*/ T12 w 19059"/>
                  <a:gd name="T14" fmla="+- 0 10800 1272"/>
                  <a:gd name="T15" fmla="*/ 10800 h 1905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059" h="19056">
                    <a:moveTo>
                      <a:pt x="7753" y="13951"/>
                    </a:moveTo>
                    <a:cubicBezTo>
                      <a:pt x="5315" y="12969"/>
                      <a:pt x="4129" y="10197"/>
                      <a:pt x="5101" y="7755"/>
                    </a:cubicBezTo>
                    <a:cubicBezTo>
                      <a:pt x="6083" y="5323"/>
                      <a:pt x="8860" y="4132"/>
                      <a:pt x="11298" y="5104"/>
                    </a:cubicBezTo>
                    <a:cubicBezTo>
                      <a:pt x="13735" y="6081"/>
                      <a:pt x="14926" y="8858"/>
                      <a:pt x="13949" y="11300"/>
                    </a:cubicBezTo>
                    <a:cubicBezTo>
                      <a:pt x="12972" y="13737"/>
                      <a:pt x="10195" y="14923"/>
                      <a:pt x="7753" y="13951"/>
                    </a:cubicBezTo>
                    <a:moveTo>
                      <a:pt x="13070" y="686"/>
                    </a:moveTo>
                    <a:cubicBezTo>
                      <a:pt x="8190" y="-1272"/>
                      <a:pt x="2640" y="1104"/>
                      <a:pt x="686" y="5988"/>
                    </a:cubicBezTo>
                    <a:cubicBezTo>
                      <a:pt x="-1272" y="10872"/>
                      <a:pt x="1105" y="16416"/>
                      <a:pt x="5985" y="18369"/>
                    </a:cubicBezTo>
                    <a:cubicBezTo>
                      <a:pt x="10870" y="20328"/>
                      <a:pt x="16415" y="17951"/>
                      <a:pt x="18374" y="13072"/>
                    </a:cubicBezTo>
                    <a:cubicBezTo>
                      <a:pt x="20328" y="8188"/>
                      <a:pt x="17960" y="2644"/>
                      <a:pt x="13070" y="686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lIns="19049" tIns="19049" rIns="19049" bIns="19049" anchor="ctr"/>
              <a:lstStyle/>
              <a:p>
                <a:pPr algn="ctr" defTabSz="227748" hangingPunct="0">
                  <a:lnSpc>
                    <a:spcPct val="130000"/>
                  </a:lnSpc>
                </a:pPr>
                <a:endParaRPr lang="en-US" sz="12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5" name="AutoShape 9"/>
              <p:cNvSpPr/>
              <p:nvPr/>
            </p:nvSpPr>
            <p:spPr bwMode="auto">
              <a:xfrm>
                <a:off x="9290050" y="4580732"/>
                <a:ext cx="174625" cy="174625"/>
              </a:xfrm>
              <a:custGeom>
                <a:avLst/>
                <a:gdLst>
                  <a:gd name="T0" fmla="+- 0 10800 1271"/>
                  <a:gd name="T1" fmla="*/ T0 w 19059"/>
                  <a:gd name="T2" fmla="+- 0 10800 1271"/>
                  <a:gd name="T3" fmla="*/ 10800 h 19058"/>
                  <a:gd name="T4" fmla="+- 0 10800 1271"/>
                  <a:gd name="T5" fmla="*/ T4 w 19059"/>
                  <a:gd name="T6" fmla="+- 0 10800 1271"/>
                  <a:gd name="T7" fmla="*/ 10800 h 19058"/>
                  <a:gd name="T8" fmla="+- 0 10800 1271"/>
                  <a:gd name="T9" fmla="*/ T8 w 19059"/>
                  <a:gd name="T10" fmla="+- 0 10800 1271"/>
                  <a:gd name="T11" fmla="*/ 10800 h 19058"/>
                  <a:gd name="T12" fmla="+- 0 10800 1271"/>
                  <a:gd name="T13" fmla="*/ T12 w 19059"/>
                  <a:gd name="T14" fmla="+- 0 10800 1271"/>
                  <a:gd name="T15" fmla="*/ 10800 h 1905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059" h="19058">
                    <a:moveTo>
                      <a:pt x="7169" y="15424"/>
                    </a:moveTo>
                    <a:cubicBezTo>
                      <a:pt x="3916" y="14123"/>
                      <a:pt x="2331" y="10417"/>
                      <a:pt x="3632" y="7167"/>
                    </a:cubicBezTo>
                    <a:cubicBezTo>
                      <a:pt x="4934" y="3917"/>
                      <a:pt x="8638" y="2331"/>
                      <a:pt x="11889" y="3632"/>
                    </a:cubicBezTo>
                    <a:cubicBezTo>
                      <a:pt x="15141" y="4934"/>
                      <a:pt x="16728" y="8640"/>
                      <a:pt x="15425" y="11890"/>
                    </a:cubicBezTo>
                    <a:cubicBezTo>
                      <a:pt x="14124" y="15140"/>
                      <a:pt x="10419" y="16728"/>
                      <a:pt x="7169" y="15424"/>
                    </a:cubicBezTo>
                    <a:moveTo>
                      <a:pt x="13071" y="685"/>
                    </a:moveTo>
                    <a:cubicBezTo>
                      <a:pt x="8186" y="-1271"/>
                      <a:pt x="2639" y="1104"/>
                      <a:pt x="686" y="5987"/>
                    </a:cubicBezTo>
                    <a:cubicBezTo>
                      <a:pt x="-1271" y="10871"/>
                      <a:pt x="1104" y="16416"/>
                      <a:pt x="5987" y="18372"/>
                    </a:cubicBezTo>
                    <a:cubicBezTo>
                      <a:pt x="10874" y="20329"/>
                      <a:pt x="16418" y="17955"/>
                      <a:pt x="18375" y="13070"/>
                    </a:cubicBezTo>
                    <a:cubicBezTo>
                      <a:pt x="20328" y="8186"/>
                      <a:pt x="17956" y="2641"/>
                      <a:pt x="13071" y="685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lIns="19049" tIns="19049" rIns="19049" bIns="19049" anchor="ctr"/>
              <a:lstStyle/>
              <a:p>
                <a:pPr algn="ctr" defTabSz="227748" hangingPunct="0">
                  <a:lnSpc>
                    <a:spcPct val="130000"/>
                  </a:lnSpc>
                </a:pPr>
                <a:endParaRPr lang="en-US" sz="12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6" name="AutoShape 10"/>
              <p:cNvSpPr/>
              <p:nvPr/>
            </p:nvSpPr>
            <p:spPr bwMode="auto">
              <a:xfrm>
                <a:off x="9406732" y="4696619"/>
                <a:ext cx="72231" cy="74613"/>
              </a:xfrm>
              <a:custGeom>
                <a:avLst/>
                <a:gdLst>
                  <a:gd name="T0" fmla="+- 0 10804 288"/>
                  <a:gd name="T1" fmla="*/ T0 w 21033"/>
                  <a:gd name="T2" fmla="+- 0 10798 277"/>
                  <a:gd name="T3" fmla="*/ 10798 h 21043"/>
                  <a:gd name="T4" fmla="+- 0 10804 288"/>
                  <a:gd name="T5" fmla="*/ T4 w 21033"/>
                  <a:gd name="T6" fmla="+- 0 10798 277"/>
                  <a:gd name="T7" fmla="*/ 10798 h 21043"/>
                  <a:gd name="T8" fmla="+- 0 10804 288"/>
                  <a:gd name="T9" fmla="*/ T8 w 21033"/>
                  <a:gd name="T10" fmla="+- 0 10798 277"/>
                  <a:gd name="T11" fmla="*/ 10798 h 21043"/>
                  <a:gd name="T12" fmla="+- 0 10804 288"/>
                  <a:gd name="T13" fmla="*/ T12 w 21033"/>
                  <a:gd name="T14" fmla="+- 0 10798 277"/>
                  <a:gd name="T15" fmla="*/ 10798 h 210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033" h="21043">
                    <a:moveTo>
                      <a:pt x="20881" y="2825"/>
                    </a:moveTo>
                    <a:cubicBezTo>
                      <a:pt x="21312" y="1771"/>
                      <a:pt x="20787" y="572"/>
                      <a:pt x="19713" y="149"/>
                    </a:cubicBezTo>
                    <a:cubicBezTo>
                      <a:pt x="18636" y="-277"/>
                      <a:pt x="17414" y="238"/>
                      <a:pt x="16984" y="1296"/>
                    </a:cubicBezTo>
                    <a:lnTo>
                      <a:pt x="16980" y="1292"/>
                    </a:lnTo>
                    <a:cubicBezTo>
                      <a:pt x="13964" y="8692"/>
                      <a:pt x="8182" y="14184"/>
                      <a:pt x="1269" y="17089"/>
                    </a:cubicBezTo>
                    <a:cubicBezTo>
                      <a:pt x="207" y="17536"/>
                      <a:pt x="-288" y="18747"/>
                      <a:pt x="170" y="19789"/>
                    </a:cubicBezTo>
                    <a:cubicBezTo>
                      <a:pt x="629" y="20840"/>
                      <a:pt x="1863" y="21323"/>
                      <a:pt x="2924" y="20876"/>
                    </a:cubicBezTo>
                    <a:cubicBezTo>
                      <a:pt x="2961" y="20860"/>
                      <a:pt x="2982" y="20828"/>
                      <a:pt x="3014" y="20815"/>
                    </a:cubicBezTo>
                    <a:cubicBezTo>
                      <a:pt x="10874" y="17480"/>
                      <a:pt x="17451" y="11227"/>
                      <a:pt x="20877" y="2825"/>
                    </a:cubicBezTo>
                    <a:cubicBezTo>
                      <a:pt x="20877" y="2825"/>
                      <a:pt x="20881" y="2825"/>
                      <a:pt x="20881" y="282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lIns="19049" tIns="19049" rIns="19049" bIns="19049" anchor="ctr"/>
              <a:lstStyle/>
              <a:p>
                <a:pPr algn="ctr" defTabSz="227748" hangingPunct="0">
                  <a:lnSpc>
                    <a:spcPct val="130000"/>
                  </a:lnSpc>
                </a:pPr>
                <a:endParaRPr lang="en-US" sz="12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7" name="AutoShape 11"/>
              <p:cNvSpPr/>
              <p:nvPr/>
            </p:nvSpPr>
            <p:spPr bwMode="auto">
              <a:xfrm>
                <a:off x="9435307" y="4725988"/>
                <a:ext cx="103981" cy="106363"/>
              </a:xfrm>
              <a:custGeom>
                <a:avLst/>
                <a:gdLst>
                  <a:gd name="T0" fmla="+- 0 10803 203"/>
                  <a:gd name="T1" fmla="*/ T0 w 21201"/>
                  <a:gd name="T2" fmla="+- 0 10798 194"/>
                  <a:gd name="T3" fmla="*/ 10798 h 21209"/>
                  <a:gd name="T4" fmla="+- 0 10803 203"/>
                  <a:gd name="T5" fmla="*/ T4 w 21201"/>
                  <a:gd name="T6" fmla="+- 0 10798 194"/>
                  <a:gd name="T7" fmla="*/ 10798 h 21209"/>
                  <a:gd name="T8" fmla="+- 0 10803 203"/>
                  <a:gd name="T9" fmla="*/ T8 w 21201"/>
                  <a:gd name="T10" fmla="+- 0 10798 194"/>
                  <a:gd name="T11" fmla="*/ 10798 h 21209"/>
                  <a:gd name="T12" fmla="+- 0 10803 203"/>
                  <a:gd name="T13" fmla="*/ T12 w 21201"/>
                  <a:gd name="T14" fmla="+- 0 10798 194"/>
                  <a:gd name="T15" fmla="*/ 10798 h 2120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201" h="21209">
                    <a:moveTo>
                      <a:pt x="20267" y="104"/>
                    </a:moveTo>
                    <a:cubicBezTo>
                      <a:pt x="19508" y="-194"/>
                      <a:pt x="18645" y="169"/>
                      <a:pt x="18339" y="912"/>
                    </a:cubicBezTo>
                    <a:cubicBezTo>
                      <a:pt x="14991" y="9110"/>
                      <a:pt x="8568" y="15198"/>
                      <a:pt x="894" y="18420"/>
                    </a:cubicBezTo>
                    <a:cubicBezTo>
                      <a:pt x="144" y="18735"/>
                      <a:pt x="-203" y="19589"/>
                      <a:pt x="121" y="20327"/>
                    </a:cubicBezTo>
                    <a:cubicBezTo>
                      <a:pt x="442" y="21068"/>
                      <a:pt x="1314" y="21406"/>
                      <a:pt x="2067" y="21090"/>
                    </a:cubicBezTo>
                    <a:cubicBezTo>
                      <a:pt x="2102" y="21073"/>
                      <a:pt x="2125" y="21042"/>
                      <a:pt x="2159" y="21025"/>
                    </a:cubicBezTo>
                    <a:cubicBezTo>
                      <a:pt x="10491" y="17500"/>
                      <a:pt x="17461" y="10881"/>
                      <a:pt x="21095" y="1994"/>
                    </a:cubicBezTo>
                    <a:cubicBezTo>
                      <a:pt x="21397" y="1250"/>
                      <a:pt x="21026" y="404"/>
                      <a:pt x="20267" y="104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lIns="19049" tIns="19049" rIns="19049" bIns="19049" anchor="ctr"/>
              <a:lstStyle/>
              <a:p>
                <a:pPr algn="ctr" defTabSz="227748" hangingPunct="0">
                  <a:lnSpc>
                    <a:spcPct val="130000"/>
                  </a:lnSpc>
                </a:pPr>
                <a:endParaRPr lang="en-US" sz="12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8" name="AutoShape 12"/>
              <p:cNvSpPr/>
              <p:nvPr/>
            </p:nvSpPr>
            <p:spPr bwMode="auto">
              <a:xfrm>
                <a:off x="9421019" y="4711700"/>
                <a:ext cx="88106" cy="89694"/>
              </a:xfrm>
              <a:custGeom>
                <a:avLst/>
                <a:gdLst>
                  <a:gd name="T0" fmla="+- 0 10802 238"/>
                  <a:gd name="T1" fmla="*/ T0 w 21128"/>
                  <a:gd name="T2" fmla="+- 0 10797 227"/>
                  <a:gd name="T3" fmla="*/ 10797 h 21141"/>
                  <a:gd name="T4" fmla="+- 0 10802 238"/>
                  <a:gd name="T5" fmla="*/ T4 w 21128"/>
                  <a:gd name="T6" fmla="+- 0 10797 227"/>
                  <a:gd name="T7" fmla="*/ 10797 h 21141"/>
                  <a:gd name="T8" fmla="+- 0 10802 238"/>
                  <a:gd name="T9" fmla="*/ T8 w 21128"/>
                  <a:gd name="T10" fmla="+- 0 10797 227"/>
                  <a:gd name="T11" fmla="*/ 10797 h 21141"/>
                  <a:gd name="T12" fmla="+- 0 10802 238"/>
                  <a:gd name="T13" fmla="*/ T12 w 21128"/>
                  <a:gd name="T14" fmla="+- 0 10797 227"/>
                  <a:gd name="T15" fmla="*/ 10797 h 21141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128" h="21141">
                    <a:moveTo>
                      <a:pt x="20035" y="122"/>
                    </a:moveTo>
                    <a:cubicBezTo>
                      <a:pt x="19142" y="-227"/>
                      <a:pt x="18134" y="195"/>
                      <a:pt x="17778" y="1071"/>
                    </a:cubicBezTo>
                    <a:cubicBezTo>
                      <a:pt x="14571" y="8936"/>
                      <a:pt x="8412" y="14778"/>
                      <a:pt x="1051" y="17867"/>
                    </a:cubicBezTo>
                    <a:lnTo>
                      <a:pt x="1054" y="17867"/>
                    </a:lnTo>
                    <a:cubicBezTo>
                      <a:pt x="172" y="18240"/>
                      <a:pt x="-238" y="19242"/>
                      <a:pt x="142" y="20108"/>
                    </a:cubicBezTo>
                    <a:cubicBezTo>
                      <a:pt x="522" y="20973"/>
                      <a:pt x="1543" y="21372"/>
                      <a:pt x="2425" y="21003"/>
                    </a:cubicBezTo>
                    <a:cubicBezTo>
                      <a:pt x="2459" y="20986"/>
                      <a:pt x="2476" y="20956"/>
                      <a:pt x="2514" y="20936"/>
                    </a:cubicBezTo>
                    <a:cubicBezTo>
                      <a:pt x="10651" y="17491"/>
                      <a:pt x="17459" y="11027"/>
                      <a:pt x="21002" y="2339"/>
                    </a:cubicBezTo>
                    <a:cubicBezTo>
                      <a:pt x="21361" y="1463"/>
                      <a:pt x="20927" y="472"/>
                      <a:pt x="20035" y="122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lIns="19049" tIns="19049" rIns="19049" bIns="19049" anchor="ctr"/>
              <a:lstStyle/>
              <a:p>
                <a:pPr algn="ctr" defTabSz="227748" hangingPunct="0">
                  <a:lnSpc>
                    <a:spcPct val="130000"/>
                  </a:lnSpc>
                </a:pPr>
                <a:endParaRPr lang="en-US" sz="12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9" name="AutoShape 13"/>
              <p:cNvSpPr/>
              <p:nvPr/>
            </p:nvSpPr>
            <p:spPr bwMode="auto">
              <a:xfrm>
                <a:off x="9275763" y="4566444"/>
                <a:ext cx="73025" cy="73819"/>
              </a:xfrm>
              <a:custGeom>
                <a:avLst/>
                <a:gdLst>
                  <a:gd name="T0" fmla="+- 0 10797 278"/>
                  <a:gd name="T1" fmla="*/ T0 w 21039"/>
                  <a:gd name="T2" fmla="+- 0 10803 281"/>
                  <a:gd name="T3" fmla="*/ 10803 h 21044"/>
                  <a:gd name="T4" fmla="+- 0 10797 278"/>
                  <a:gd name="T5" fmla="*/ T4 w 21039"/>
                  <a:gd name="T6" fmla="+- 0 10803 281"/>
                  <a:gd name="T7" fmla="*/ 10803 h 21044"/>
                  <a:gd name="T8" fmla="+- 0 10797 278"/>
                  <a:gd name="T9" fmla="*/ T8 w 21039"/>
                  <a:gd name="T10" fmla="+- 0 10803 281"/>
                  <a:gd name="T11" fmla="*/ 10803 h 21044"/>
                  <a:gd name="T12" fmla="+- 0 10797 278"/>
                  <a:gd name="T13" fmla="*/ T12 w 21039"/>
                  <a:gd name="T14" fmla="+- 0 10803 281"/>
                  <a:gd name="T15" fmla="*/ 10803 h 21044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039" h="21044">
                    <a:moveTo>
                      <a:pt x="20871" y="1248"/>
                    </a:moveTo>
                    <a:cubicBezTo>
                      <a:pt x="20411" y="197"/>
                      <a:pt x="19177" y="-281"/>
                      <a:pt x="18112" y="169"/>
                    </a:cubicBezTo>
                    <a:cubicBezTo>
                      <a:pt x="18075" y="181"/>
                      <a:pt x="18050" y="214"/>
                      <a:pt x="18021" y="226"/>
                    </a:cubicBezTo>
                    <a:cubicBezTo>
                      <a:pt x="10159" y="3562"/>
                      <a:pt x="3583" y="9820"/>
                      <a:pt x="152" y="18220"/>
                    </a:cubicBezTo>
                    <a:lnTo>
                      <a:pt x="148" y="18220"/>
                    </a:lnTo>
                    <a:cubicBezTo>
                      <a:pt x="-278" y="19278"/>
                      <a:pt x="242" y="20473"/>
                      <a:pt x="1320" y="20896"/>
                    </a:cubicBezTo>
                    <a:cubicBezTo>
                      <a:pt x="2398" y="21318"/>
                      <a:pt x="3620" y="20803"/>
                      <a:pt x="4046" y="19749"/>
                    </a:cubicBezTo>
                    <a:lnTo>
                      <a:pt x="4051" y="19749"/>
                    </a:lnTo>
                    <a:cubicBezTo>
                      <a:pt x="7068" y="12356"/>
                      <a:pt x="12856" y="6858"/>
                      <a:pt x="19764" y="3956"/>
                    </a:cubicBezTo>
                    <a:cubicBezTo>
                      <a:pt x="20830" y="3506"/>
                      <a:pt x="21322" y="2298"/>
                      <a:pt x="20871" y="1248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lIns="19049" tIns="19049" rIns="19049" bIns="19049" anchor="ctr"/>
              <a:lstStyle/>
              <a:p>
                <a:pPr algn="ctr" defTabSz="227748" hangingPunct="0">
                  <a:lnSpc>
                    <a:spcPct val="130000"/>
                  </a:lnSpc>
                </a:pPr>
                <a:endParaRPr lang="en-US" sz="12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0" name="AutoShape 14"/>
              <p:cNvSpPr/>
              <p:nvPr/>
            </p:nvSpPr>
            <p:spPr bwMode="auto">
              <a:xfrm>
                <a:off x="9217819" y="4508500"/>
                <a:ext cx="103981" cy="105569"/>
              </a:xfrm>
              <a:custGeom>
                <a:avLst/>
                <a:gdLst>
                  <a:gd name="T0" fmla="+- 0 10797 198"/>
                  <a:gd name="T1" fmla="*/ T0 w 21199"/>
                  <a:gd name="T2" fmla="+- 0 10802 198"/>
                  <a:gd name="T3" fmla="*/ 10802 h 21208"/>
                  <a:gd name="T4" fmla="+- 0 10797 198"/>
                  <a:gd name="T5" fmla="*/ T4 w 21199"/>
                  <a:gd name="T6" fmla="+- 0 10802 198"/>
                  <a:gd name="T7" fmla="*/ 10802 h 21208"/>
                  <a:gd name="T8" fmla="+- 0 10797 198"/>
                  <a:gd name="T9" fmla="*/ T8 w 21199"/>
                  <a:gd name="T10" fmla="+- 0 10802 198"/>
                  <a:gd name="T11" fmla="*/ 10802 h 21208"/>
                  <a:gd name="T12" fmla="+- 0 10797 198"/>
                  <a:gd name="T13" fmla="*/ T12 w 21199"/>
                  <a:gd name="T14" fmla="+- 0 10802 198"/>
                  <a:gd name="T15" fmla="*/ 10802 h 2120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199" h="21208">
                    <a:moveTo>
                      <a:pt x="21077" y="880"/>
                    </a:moveTo>
                    <a:cubicBezTo>
                      <a:pt x="20753" y="142"/>
                      <a:pt x="19881" y="-198"/>
                      <a:pt x="19129" y="117"/>
                    </a:cubicBezTo>
                    <a:cubicBezTo>
                      <a:pt x="19097" y="131"/>
                      <a:pt x="19071" y="162"/>
                      <a:pt x="19039" y="179"/>
                    </a:cubicBezTo>
                    <a:cubicBezTo>
                      <a:pt x="10706" y="3707"/>
                      <a:pt x="3739" y="10322"/>
                      <a:pt x="106" y="19208"/>
                    </a:cubicBezTo>
                    <a:cubicBezTo>
                      <a:pt x="-198" y="19957"/>
                      <a:pt x="172" y="20803"/>
                      <a:pt x="934" y="21101"/>
                    </a:cubicBezTo>
                    <a:cubicBezTo>
                      <a:pt x="1689" y="21401"/>
                      <a:pt x="2552" y="21041"/>
                      <a:pt x="2859" y="20292"/>
                    </a:cubicBezTo>
                    <a:cubicBezTo>
                      <a:pt x="6206" y="12096"/>
                      <a:pt x="12625" y="6008"/>
                      <a:pt x="20301" y="2787"/>
                    </a:cubicBezTo>
                    <a:cubicBezTo>
                      <a:pt x="21051" y="2469"/>
                      <a:pt x="21402" y="1618"/>
                      <a:pt x="21077" y="88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lIns="19049" tIns="19049" rIns="19049" bIns="19049" anchor="ctr"/>
              <a:lstStyle/>
              <a:p>
                <a:pPr algn="ctr" defTabSz="227748" hangingPunct="0">
                  <a:lnSpc>
                    <a:spcPct val="130000"/>
                  </a:lnSpc>
                </a:pPr>
                <a:endParaRPr lang="en-US" sz="12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1" name="AutoShape 15"/>
              <p:cNvSpPr/>
              <p:nvPr/>
            </p:nvSpPr>
            <p:spPr bwMode="auto">
              <a:xfrm>
                <a:off x="9247188" y="4537075"/>
                <a:ext cx="88107" cy="90488"/>
              </a:xfrm>
              <a:custGeom>
                <a:avLst/>
                <a:gdLst>
                  <a:gd name="T0" fmla="+- 0 10796 232"/>
                  <a:gd name="T1" fmla="*/ T0 w 21129"/>
                  <a:gd name="T2" fmla="+- 0 10804 234"/>
                  <a:gd name="T3" fmla="*/ 10804 h 21141"/>
                  <a:gd name="T4" fmla="+- 0 10796 232"/>
                  <a:gd name="T5" fmla="*/ T4 w 21129"/>
                  <a:gd name="T6" fmla="+- 0 10804 234"/>
                  <a:gd name="T7" fmla="*/ 10804 h 21141"/>
                  <a:gd name="T8" fmla="+- 0 10796 232"/>
                  <a:gd name="T9" fmla="*/ T8 w 21129"/>
                  <a:gd name="T10" fmla="+- 0 10804 234"/>
                  <a:gd name="T11" fmla="*/ 10804 h 21141"/>
                  <a:gd name="T12" fmla="+- 0 10796 232"/>
                  <a:gd name="T13" fmla="*/ T12 w 21129"/>
                  <a:gd name="T14" fmla="+- 0 10804 234"/>
                  <a:gd name="T15" fmla="*/ 10804 h 21141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129" h="21141">
                    <a:moveTo>
                      <a:pt x="20075" y="3267"/>
                    </a:moveTo>
                    <a:cubicBezTo>
                      <a:pt x="20953" y="2898"/>
                      <a:pt x="21368" y="1899"/>
                      <a:pt x="20987" y="1030"/>
                    </a:cubicBezTo>
                    <a:cubicBezTo>
                      <a:pt x="20611" y="168"/>
                      <a:pt x="19589" y="-234"/>
                      <a:pt x="18707" y="138"/>
                    </a:cubicBezTo>
                    <a:cubicBezTo>
                      <a:pt x="18670" y="152"/>
                      <a:pt x="18649" y="185"/>
                      <a:pt x="18615" y="198"/>
                    </a:cubicBezTo>
                    <a:cubicBezTo>
                      <a:pt x="10481" y="3647"/>
                      <a:pt x="3673" y="10118"/>
                      <a:pt x="124" y="18802"/>
                    </a:cubicBezTo>
                    <a:cubicBezTo>
                      <a:pt x="-232" y="19678"/>
                      <a:pt x="205" y="20666"/>
                      <a:pt x="1094" y="21019"/>
                    </a:cubicBezTo>
                    <a:cubicBezTo>
                      <a:pt x="1983" y="21366"/>
                      <a:pt x="2991" y="20946"/>
                      <a:pt x="3354" y="20071"/>
                    </a:cubicBezTo>
                    <a:cubicBezTo>
                      <a:pt x="6561" y="12205"/>
                      <a:pt x="12717" y="6360"/>
                      <a:pt x="20075" y="3274"/>
                    </a:cubicBezTo>
                    <a:cubicBezTo>
                      <a:pt x="20075" y="3274"/>
                      <a:pt x="20075" y="3267"/>
                      <a:pt x="20075" y="326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lIns="19049" tIns="19049" rIns="19049" bIns="19049" anchor="ctr"/>
              <a:lstStyle/>
              <a:p>
                <a:pPr algn="ctr" defTabSz="227748" hangingPunct="0">
                  <a:lnSpc>
                    <a:spcPct val="130000"/>
                  </a:lnSpc>
                </a:pPr>
                <a:endParaRPr lang="en-US" sz="12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5" name="Group 14"/>
          <p:cNvGrpSpPr/>
          <p:nvPr/>
        </p:nvGrpSpPr>
        <p:grpSpPr>
          <a:xfrm>
            <a:off x="7446924" y="2213887"/>
            <a:ext cx="1551168" cy="1439932"/>
            <a:chOff x="7446998" y="2213822"/>
            <a:chExt cx="1551254" cy="1440012"/>
          </a:xfrm>
        </p:grpSpPr>
        <p:grpSp>
          <p:nvGrpSpPr>
            <p:cNvPr id="13" name="组合 55"/>
            <p:cNvGrpSpPr/>
            <p:nvPr/>
          </p:nvGrpSpPr>
          <p:grpSpPr>
            <a:xfrm rot="759468">
              <a:off x="7446998" y="2253948"/>
              <a:ext cx="1399886" cy="1399886"/>
              <a:chOff x="3239852" y="1844824"/>
              <a:chExt cx="2664296" cy="2664296"/>
            </a:xfrm>
          </p:grpSpPr>
          <p:sp>
            <p:nvSpPr>
              <p:cNvPr id="32" name="椭圆 79"/>
              <p:cNvSpPr/>
              <p:nvPr/>
            </p:nvSpPr>
            <p:spPr>
              <a:xfrm>
                <a:off x="3239852" y="1844824"/>
                <a:ext cx="2664296" cy="266429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3530">
                  <a:lnSpc>
                    <a:spcPct val="130000"/>
                  </a:lnSpc>
                  <a:defRPr/>
                </a:pPr>
                <a:endParaRPr lang="en-US" sz="1200" kern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3" name="椭圆 80"/>
              <p:cNvSpPr/>
              <p:nvPr/>
            </p:nvSpPr>
            <p:spPr>
              <a:xfrm>
                <a:off x="3546002" y="2150974"/>
                <a:ext cx="2051997" cy="2051997"/>
              </a:xfrm>
              <a:prstGeom prst="ellipse">
                <a:avLst/>
              </a:prstGeom>
              <a:solidFill>
                <a:schemeClr val="accent2"/>
              </a:solidFill>
              <a:ln w="254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3530">
                  <a:lnSpc>
                    <a:spcPct val="130000"/>
                  </a:lnSpc>
                  <a:defRPr/>
                </a:pPr>
                <a:endParaRPr lang="en-US" sz="1200" kern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6" name="椭圆 73"/>
            <p:cNvSpPr/>
            <p:nvPr/>
          </p:nvSpPr>
          <p:spPr>
            <a:xfrm>
              <a:off x="8559640" y="2222810"/>
              <a:ext cx="438612" cy="438612"/>
            </a:xfrm>
            <a:prstGeom prst="ellipse">
              <a:avLst/>
            </a:prstGeom>
            <a:solidFill>
              <a:schemeClr val="accent2"/>
            </a:solidFill>
            <a:ln w="5715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35" tIns="45717" rIns="91435" bIns="45717" numCol="1" spcCol="0" rtlCol="0" fromWordArt="0" anchor="ctr" anchorCtr="0" forceAA="0" compatLnSpc="1">
              <a:noAutofit/>
            </a:bodyPr>
            <a:lstStyle/>
            <a:p>
              <a:pPr algn="ctr" defTabSz="913530">
                <a:lnSpc>
                  <a:spcPct val="130000"/>
                </a:lnSpc>
                <a:defRPr/>
              </a:pPr>
              <a:endParaRPr lang="en-US" sz="1200" kern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 flipH="1">
              <a:off x="8569286" y="2213822"/>
              <a:ext cx="412674" cy="4191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anose="020B0503020202020204" pitchFamily="34" charset="0"/>
                  <a:ea typeface="微软雅黑" panose="020B0503020204020204" pitchFamily="34" charset="-122"/>
                </a:defRPr>
              </a:lvl1pPr>
            </a:lstStyle>
            <a:p>
              <a:pPr algn="ctr" defTabSz="913530">
                <a:lnSpc>
                  <a:spcPct val="130000"/>
                </a:lnSpc>
                <a:defRPr/>
              </a:pPr>
              <a:r>
                <a:rPr lang="en-US" altLang="zh-CN" sz="1800" dirty="0">
                  <a:solidFill>
                    <a:schemeClr val="bg1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+mn-lt"/>
                  <a:ea typeface="+mn-ea"/>
                  <a:cs typeface="+mn-ea"/>
                  <a:sym typeface="+mn-lt"/>
                </a:rPr>
                <a:t>4</a:t>
              </a:r>
              <a:endParaRPr lang="zh-CN" altLang="en-US" sz="18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ea"/>
                <a:sym typeface="+mn-lt"/>
              </a:endParaRPr>
            </a:p>
          </p:txBody>
        </p:sp>
        <p:grpSp>
          <p:nvGrpSpPr>
            <p:cNvPr id="52" name="Group 51"/>
            <p:cNvGrpSpPr/>
            <p:nvPr/>
          </p:nvGrpSpPr>
          <p:grpSpPr>
            <a:xfrm>
              <a:off x="7914769" y="2744044"/>
              <a:ext cx="464344" cy="464344"/>
              <a:chOff x="7287419" y="2577307"/>
              <a:chExt cx="464344" cy="464344"/>
            </a:xfrm>
            <a:solidFill>
              <a:schemeClr val="bg2"/>
            </a:solidFill>
          </p:grpSpPr>
          <p:sp>
            <p:nvSpPr>
              <p:cNvPr id="53" name="AutoShape 56"/>
              <p:cNvSpPr/>
              <p:nvPr/>
            </p:nvSpPr>
            <p:spPr bwMode="auto">
              <a:xfrm>
                <a:off x="7287419" y="2577307"/>
                <a:ext cx="145256" cy="46434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6988" y="7316"/>
                    </a:moveTo>
                    <a:cubicBezTo>
                      <a:pt x="16954" y="7352"/>
                      <a:pt x="16923" y="7387"/>
                      <a:pt x="16883" y="7423"/>
                    </a:cubicBezTo>
                    <a:cubicBezTo>
                      <a:pt x="16677" y="7601"/>
                      <a:pt x="16414" y="7770"/>
                      <a:pt x="16066" y="7920"/>
                    </a:cubicBezTo>
                    <a:cubicBezTo>
                      <a:pt x="16057" y="7924"/>
                      <a:pt x="16044" y="7927"/>
                      <a:pt x="16038" y="7931"/>
                    </a:cubicBezTo>
                    <a:cubicBezTo>
                      <a:pt x="15662" y="8092"/>
                      <a:pt x="15214" y="8234"/>
                      <a:pt x="14705" y="8354"/>
                    </a:cubicBezTo>
                    <a:cubicBezTo>
                      <a:pt x="14697" y="8357"/>
                      <a:pt x="14692" y="8358"/>
                      <a:pt x="14686" y="8359"/>
                    </a:cubicBezTo>
                    <a:cubicBezTo>
                      <a:pt x="14163" y="8482"/>
                      <a:pt x="13584" y="8581"/>
                      <a:pt x="12960" y="8649"/>
                    </a:cubicBezTo>
                    <a:cubicBezTo>
                      <a:pt x="12279" y="8726"/>
                      <a:pt x="11560" y="8774"/>
                      <a:pt x="10800" y="8774"/>
                    </a:cubicBezTo>
                    <a:cubicBezTo>
                      <a:pt x="10037" y="8774"/>
                      <a:pt x="9318" y="8726"/>
                      <a:pt x="8640" y="8649"/>
                    </a:cubicBezTo>
                    <a:cubicBezTo>
                      <a:pt x="8016" y="8581"/>
                      <a:pt x="7435" y="8482"/>
                      <a:pt x="6914" y="8359"/>
                    </a:cubicBezTo>
                    <a:cubicBezTo>
                      <a:pt x="6908" y="8358"/>
                      <a:pt x="6901" y="8357"/>
                      <a:pt x="6893" y="8354"/>
                    </a:cubicBezTo>
                    <a:cubicBezTo>
                      <a:pt x="6385" y="8234"/>
                      <a:pt x="5937" y="8092"/>
                      <a:pt x="5562" y="7931"/>
                    </a:cubicBezTo>
                    <a:cubicBezTo>
                      <a:pt x="5553" y="7927"/>
                      <a:pt x="5541" y="7924"/>
                      <a:pt x="5531" y="7920"/>
                    </a:cubicBezTo>
                    <a:cubicBezTo>
                      <a:pt x="5184" y="7770"/>
                      <a:pt x="4921" y="7601"/>
                      <a:pt x="4715" y="7423"/>
                    </a:cubicBezTo>
                    <a:cubicBezTo>
                      <a:pt x="4676" y="7387"/>
                      <a:pt x="4644" y="7352"/>
                      <a:pt x="4612" y="7316"/>
                    </a:cubicBezTo>
                    <a:cubicBezTo>
                      <a:pt x="4437" y="7136"/>
                      <a:pt x="4320" y="6947"/>
                      <a:pt x="4320" y="6750"/>
                    </a:cubicBezTo>
                    <a:cubicBezTo>
                      <a:pt x="4320" y="6550"/>
                      <a:pt x="4437" y="6362"/>
                      <a:pt x="4612" y="6181"/>
                    </a:cubicBezTo>
                    <a:cubicBezTo>
                      <a:pt x="4644" y="6146"/>
                      <a:pt x="4676" y="6110"/>
                      <a:pt x="4715" y="6076"/>
                    </a:cubicBezTo>
                    <a:cubicBezTo>
                      <a:pt x="4921" y="5898"/>
                      <a:pt x="5184" y="5729"/>
                      <a:pt x="5531" y="5577"/>
                    </a:cubicBezTo>
                    <a:cubicBezTo>
                      <a:pt x="5541" y="5574"/>
                      <a:pt x="5553" y="5571"/>
                      <a:pt x="5562" y="5567"/>
                    </a:cubicBezTo>
                    <a:cubicBezTo>
                      <a:pt x="5937" y="5407"/>
                      <a:pt x="6385" y="5264"/>
                      <a:pt x="6893" y="5144"/>
                    </a:cubicBezTo>
                    <a:cubicBezTo>
                      <a:pt x="6901" y="5142"/>
                      <a:pt x="6908" y="5140"/>
                      <a:pt x="6914" y="5138"/>
                    </a:cubicBezTo>
                    <a:cubicBezTo>
                      <a:pt x="7435" y="5017"/>
                      <a:pt x="8016" y="4918"/>
                      <a:pt x="8640" y="4848"/>
                    </a:cubicBezTo>
                    <a:cubicBezTo>
                      <a:pt x="9318" y="4773"/>
                      <a:pt x="10037" y="4725"/>
                      <a:pt x="10800" y="4725"/>
                    </a:cubicBezTo>
                    <a:cubicBezTo>
                      <a:pt x="11560" y="4725"/>
                      <a:pt x="12279" y="4773"/>
                      <a:pt x="12960" y="4848"/>
                    </a:cubicBezTo>
                    <a:cubicBezTo>
                      <a:pt x="13584" y="4918"/>
                      <a:pt x="14163" y="5017"/>
                      <a:pt x="14686" y="5138"/>
                    </a:cubicBezTo>
                    <a:cubicBezTo>
                      <a:pt x="14692" y="5140"/>
                      <a:pt x="14697" y="5142"/>
                      <a:pt x="14705" y="5144"/>
                    </a:cubicBezTo>
                    <a:cubicBezTo>
                      <a:pt x="15214" y="5264"/>
                      <a:pt x="15662" y="5407"/>
                      <a:pt x="16038" y="5567"/>
                    </a:cubicBezTo>
                    <a:cubicBezTo>
                      <a:pt x="16044" y="5571"/>
                      <a:pt x="16057" y="5574"/>
                      <a:pt x="16066" y="5577"/>
                    </a:cubicBezTo>
                    <a:cubicBezTo>
                      <a:pt x="16414" y="5729"/>
                      <a:pt x="16677" y="5898"/>
                      <a:pt x="16883" y="6076"/>
                    </a:cubicBezTo>
                    <a:cubicBezTo>
                      <a:pt x="16923" y="6110"/>
                      <a:pt x="16954" y="6146"/>
                      <a:pt x="16988" y="6181"/>
                    </a:cubicBezTo>
                    <a:cubicBezTo>
                      <a:pt x="17161" y="6362"/>
                      <a:pt x="17280" y="6550"/>
                      <a:pt x="17280" y="6750"/>
                    </a:cubicBezTo>
                    <a:cubicBezTo>
                      <a:pt x="17280" y="6947"/>
                      <a:pt x="17161" y="7136"/>
                      <a:pt x="16988" y="7316"/>
                    </a:cubicBezTo>
                    <a:moveTo>
                      <a:pt x="12960" y="19575"/>
                    </a:moveTo>
                    <a:cubicBezTo>
                      <a:pt x="12960" y="19948"/>
                      <a:pt x="11992" y="20249"/>
                      <a:pt x="10800" y="20249"/>
                    </a:cubicBezTo>
                    <a:cubicBezTo>
                      <a:pt x="9606" y="20249"/>
                      <a:pt x="8640" y="19948"/>
                      <a:pt x="8640" y="19575"/>
                    </a:cubicBezTo>
                    <a:lnTo>
                      <a:pt x="8640" y="10056"/>
                    </a:lnTo>
                    <a:cubicBezTo>
                      <a:pt x="9338" y="10101"/>
                      <a:pt x="10059" y="10124"/>
                      <a:pt x="10800" y="10124"/>
                    </a:cubicBezTo>
                    <a:cubicBezTo>
                      <a:pt x="11541" y="10124"/>
                      <a:pt x="12262" y="10101"/>
                      <a:pt x="12960" y="10056"/>
                    </a:cubicBezTo>
                    <a:cubicBezTo>
                      <a:pt x="12960" y="10056"/>
                      <a:pt x="12960" y="19575"/>
                      <a:pt x="12960" y="19575"/>
                    </a:cubicBezTo>
                    <a:close/>
                    <a:moveTo>
                      <a:pt x="8640" y="2025"/>
                    </a:moveTo>
                    <a:cubicBezTo>
                      <a:pt x="8640" y="1651"/>
                      <a:pt x="9606" y="1350"/>
                      <a:pt x="10800" y="1350"/>
                    </a:cubicBezTo>
                    <a:cubicBezTo>
                      <a:pt x="11992" y="1350"/>
                      <a:pt x="12960" y="1651"/>
                      <a:pt x="12960" y="2025"/>
                    </a:cubicBezTo>
                    <a:lnTo>
                      <a:pt x="12960" y="3442"/>
                    </a:lnTo>
                    <a:cubicBezTo>
                      <a:pt x="12262" y="3398"/>
                      <a:pt x="11541" y="3375"/>
                      <a:pt x="10800" y="3375"/>
                    </a:cubicBezTo>
                    <a:cubicBezTo>
                      <a:pt x="10059" y="3375"/>
                      <a:pt x="9338" y="3398"/>
                      <a:pt x="8640" y="3442"/>
                    </a:cubicBezTo>
                    <a:cubicBezTo>
                      <a:pt x="8640" y="3442"/>
                      <a:pt x="8640" y="2025"/>
                      <a:pt x="8640" y="2025"/>
                    </a:cubicBezTo>
                    <a:close/>
                    <a:moveTo>
                      <a:pt x="17280" y="4064"/>
                    </a:moveTo>
                    <a:lnTo>
                      <a:pt x="17280" y="2025"/>
                    </a:lnTo>
                    <a:cubicBezTo>
                      <a:pt x="17280" y="908"/>
                      <a:pt x="14373" y="0"/>
                      <a:pt x="10800" y="0"/>
                    </a:cubicBezTo>
                    <a:cubicBezTo>
                      <a:pt x="7225" y="0"/>
                      <a:pt x="4320" y="908"/>
                      <a:pt x="4320" y="2025"/>
                    </a:cubicBezTo>
                    <a:lnTo>
                      <a:pt x="4320" y="4064"/>
                    </a:lnTo>
                    <a:cubicBezTo>
                      <a:pt x="1710" y="4681"/>
                      <a:pt x="0" y="5649"/>
                      <a:pt x="0" y="6750"/>
                    </a:cubicBezTo>
                    <a:cubicBezTo>
                      <a:pt x="0" y="7850"/>
                      <a:pt x="1710" y="8818"/>
                      <a:pt x="4320" y="9434"/>
                    </a:cubicBezTo>
                    <a:lnTo>
                      <a:pt x="4320" y="19575"/>
                    </a:lnTo>
                    <a:cubicBezTo>
                      <a:pt x="4320" y="20691"/>
                      <a:pt x="7225" y="21599"/>
                      <a:pt x="10800" y="21599"/>
                    </a:cubicBezTo>
                    <a:cubicBezTo>
                      <a:pt x="14373" y="21599"/>
                      <a:pt x="17280" y="20691"/>
                      <a:pt x="17280" y="19575"/>
                    </a:cubicBezTo>
                    <a:lnTo>
                      <a:pt x="17280" y="9434"/>
                    </a:lnTo>
                    <a:cubicBezTo>
                      <a:pt x="19889" y="8818"/>
                      <a:pt x="21600" y="7850"/>
                      <a:pt x="21600" y="6750"/>
                    </a:cubicBezTo>
                    <a:cubicBezTo>
                      <a:pt x="21600" y="5649"/>
                      <a:pt x="19889" y="4681"/>
                      <a:pt x="17280" y="4064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lIns="19049" tIns="19049" rIns="19049" bIns="19049" anchor="ctr"/>
              <a:lstStyle/>
              <a:p>
                <a:pPr algn="ctr" defTabSz="227748" hangingPunct="0">
                  <a:lnSpc>
                    <a:spcPct val="130000"/>
                  </a:lnSpc>
                </a:pPr>
                <a:endParaRPr lang="en-US" sz="11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54" name="AutoShape 57"/>
              <p:cNvSpPr/>
              <p:nvPr/>
            </p:nvSpPr>
            <p:spPr bwMode="auto">
              <a:xfrm>
                <a:off x="7606507" y="2577307"/>
                <a:ext cx="145256" cy="46434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6988" y="7316"/>
                    </a:moveTo>
                    <a:cubicBezTo>
                      <a:pt x="16954" y="7352"/>
                      <a:pt x="16923" y="7387"/>
                      <a:pt x="16883" y="7423"/>
                    </a:cubicBezTo>
                    <a:cubicBezTo>
                      <a:pt x="16677" y="7601"/>
                      <a:pt x="16414" y="7770"/>
                      <a:pt x="16066" y="7920"/>
                    </a:cubicBezTo>
                    <a:cubicBezTo>
                      <a:pt x="16057" y="7924"/>
                      <a:pt x="16044" y="7927"/>
                      <a:pt x="16038" y="7931"/>
                    </a:cubicBezTo>
                    <a:cubicBezTo>
                      <a:pt x="15662" y="8092"/>
                      <a:pt x="15214" y="8234"/>
                      <a:pt x="14705" y="8354"/>
                    </a:cubicBezTo>
                    <a:cubicBezTo>
                      <a:pt x="14697" y="8357"/>
                      <a:pt x="14692" y="8358"/>
                      <a:pt x="14686" y="8359"/>
                    </a:cubicBezTo>
                    <a:cubicBezTo>
                      <a:pt x="14163" y="8482"/>
                      <a:pt x="13584" y="8581"/>
                      <a:pt x="12960" y="8649"/>
                    </a:cubicBezTo>
                    <a:cubicBezTo>
                      <a:pt x="12279" y="8726"/>
                      <a:pt x="11560" y="8774"/>
                      <a:pt x="10800" y="8774"/>
                    </a:cubicBezTo>
                    <a:cubicBezTo>
                      <a:pt x="10037" y="8774"/>
                      <a:pt x="9318" y="8726"/>
                      <a:pt x="8640" y="8649"/>
                    </a:cubicBezTo>
                    <a:cubicBezTo>
                      <a:pt x="8016" y="8581"/>
                      <a:pt x="7435" y="8482"/>
                      <a:pt x="6914" y="8359"/>
                    </a:cubicBezTo>
                    <a:cubicBezTo>
                      <a:pt x="6908" y="8358"/>
                      <a:pt x="6901" y="8357"/>
                      <a:pt x="6893" y="8354"/>
                    </a:cubicBezTo>
                    <a:cubicBezTo>
                      <a:pt x="6385" y="8234"/>
                      <a:pt x="5937" y="8092"/>
                      <a:pt x="5562" y="7931"/>
                    </a:cubicBezTo>
                    <a:cubicBezTo>
                      <a:pt x="5553" y="7927"/>
                      <a:pt x="5541" y="7924"/>
                      <a:pt x="5531" y="7920"/>
                    </a:cubicBezTo>
                    <a:cubicBezTo>
                      <a:pt x="5184" y="7770"/>
                      <a:pt x="4921" y="7601"/>
                      <a:pt x="4715" y="7423"/>
                    </a:cubicBezTo>
                    <a:cubicBezTo>
                      <a:pt x="4676" y="7387"/>
                      <a:pt x="4644" y="7352"/>
                      <a:pt x="4612" y="7316"/>
                    </a:cubicBezTo>
                    <a:cubicBezTo>
                      <a:pt x="4437" y="7136"/>
                      <a:pt x="4320" y="6947"/>
                      <a:pt x="4320" y="6750"/>
                    </a:cubicBezTo>
                    <a:cubicBezTo>
                      <a:pt x="4320" y="6550"/>
                      <a:pt x="4437" y="6362"/>
                      <a:pt x="4612" y="6181"/>
                    </a:cubicBezTo>
                    <a:cubicBezTo>
                      <a:pt x="4644" y="6146"/>
                      <a:pt x="4676" y="6110"/>
                      <a:pt x="4715" y="6076"/>
                    </a:cubicBezTo>
                    <a:cubicBezTo>
                      <a:pt x="4921" y="5898"/>
                      <a:pt x="5184" y="5729"/>
                      <a:pt x="5531" y="5577"/>
                    </a:cubicBezTo>
                    <a:cubicBezTo>
                      <a:pt x="5541" y="5574"/>
                      <a:pt x="5553" y="5571"/>
                      <a:pt x="5562" y="5567"/>
                    </a:cubicBezTo>
                    <a:cubicBezTo>
                      <a:pt x="5937" y="5407"/>
                      <a:pt x="6385" y="5264"/>
                      <a:pt x="6893" y="5144"/>
                    </a:cubicBezTo>
                    <a:cubicBezTo>
                      <a:pt x="6901" y="5142"/>
                      <a:pt x="6908" y="5140"/>
                      <a:pt x="6914" y="5138"/>
                    </a:cubicBezTo>
                    <a:cubicBezTo>
                      <a:pt x="7435" y="5017"/>
                      <a:pt x="8016" y="4918"/>
                      <a:pt x="8640" y="4848"/>
                    </a:cubicBezTo>
                    <a:cubicBezTo>
                      <a:pt x="9318" y="4773"/>
                      <a:pt x="10037" y="4725"/>
                      <a:pt x="10800" y="4725"/>
                    </a:cubicBezTo>
                    <a:cubicBezTo>
                      <a:pt x="11560" y="4725"/>
                      <a:pt x="12279" y="4773"/>
                      <a:pt x="12960" y="4848"/>
                    </a:cubicBezTo>
                    <a:cubicBezTo>
                      <a:pt x="13584" y="4918"/>
                      <a:pt x="14163" y="5017"/>
                      <a:pt x="14686" y="5138"/>
                    </a:cubicBezTo>
                    <a:cubicBezTo>
                      <a:pt x="14692" y="5140"/>
                      <a:pt x="14697" y="5142"/>
                      <a:pt x="14705" y="5144"/>
                    </a:cubicBezTo>
                    <a:cubicBezTo>
                      <a:pt x="15214" y="5264"/>
                      <a:pt x="15662" y="5407"/>
                      <a:pt x="16038" y="5567"/>
                    </a:cubicBezTo>
                    <a:cubicBezTo>
                      <a:pt x="16044" y="5571"/>
                      <a:pt x="16057" y="5574"/>
                      <a:pt x="16066" y="5577"/>
                    </a:cubicBezTo>
                    <a:cubicBezTo>
                      <a:pt x="16414" y="5729"/>
                      <a:pt x="16677" y="5898"/>
                      <a:pt x="16883" y="6076"/>
                    </a:cubicBezTo>
                    <a:cubicBezTo>
                      <a:pt x="16923" y="6110"/>
                      <a:pt x="16954" y="6146"/>
                      <a:pt x="16988" y="6181"/>
                    </a:cubicBezTo>
                    <a:cubicBezTo>
                      <a:pt x="17161" y="6362"/>
                      <a:pt x="17280" y="6550"/>
                      <a:pt x="17280" y="6750"/>
                    </a:cubicBezTo>
                    <a:cubicBezTo>
                      <a:pt x="17280" y="6947"/>
                      <a:pt x="17161" y="7136"/>
                      <a:pt x="16988" y="7316"/>
                    </a:cubicBezTo>
                    <a:moveTo>
                      <a:pt x="12960" y="19575"/>
                    </a:moveTo>
                    <a:cubicBezTo>
                      <a:pt x="12960" y="19948"/>
                      <a:pt x="11992" y="20249"/>
                      <a:pt x="10800" y="20249"/>
                    </a:cubicBezTo>
                    <a:cubicBezTo>
                      <a:pt x="9606" y="20249"/>
                      <a:pt x="8640" y="19948"/>
                      <a:pt x="8640" y="19575"/>
                    </a:cubicBezTo>
                    <a:lnTo>
                      <a:pt x="8640" y="10056"/>
                    </a:lnTo>
                    <a:cubicBezTo>
                      <a:pt x="9338" y="10101"/>
                      <a:pt x="10059" y="10124"/>
                      <a:pt x="10800" y="10124"/>
                    </a:cubicBezTo>
                    <a:cubicBezTo>
                      <a:pt x="11541" y="10124"/>
                      <a:pt x="12262" y="10101"/>
                      <a:pt x="12960" y="10056"/>
                    </a:cubicBezTo>
                    <a:cubicBezTo>
                      <a:pt x="12960" y="10056"/>
                      <a:pt x="12960" y="19575"/>
                      <a:pt x="12960" y="19575"/>
                    </a:cubicBezTo>
                    <a:close/>
                    <a:moveTo>
                      <a:pt x="8640" y="2025"/>
                    </a:moveTo>
                    <a:cubicBezTo>
                      <a:pt x="8640" y="1651"/>
                      <a:pt x="9606" y="1350"/>
                      <a:pt x="10800" y="1350"/>
                    </a:cubicBezTo>
                    <a:cubicBezTo>
                      <a:pt x="11992" y="1350"/>
                      <a:pt x="12960" y="1651"/>
                      <a:pt x="12960" y="2025"/>
                    </a:cubicBezTo>
                    <a:lnTo>
                      <a:pt x="12960" y="3442"/>
                    </a:lnTo>
                    <a:cubicBezTo>
                      <a:pt x="12262" y="3398"/>
                      <a:pt x="11541" y="3375"/>
                      <a:pt x="10800" y="3375"/>
                    </a:cubicBezTo>
                    <a:cubicBezTo>
                      <a:pt x="10059" y="3375"/>
                      <a:pt x="9338" y="3398"/>
                      <a:pt x="8640" y="3442"/>
                    </a:cubicBezTo>
                    <a:cubicBezTo>
                      <a:pt x="8640" y="3442"/>
                      <a:pt x="8640" y="2025"/>
                      <a:pt x="8640" y="2025"/>
                    </a:cubicBezTo>
                    <a:close/>
                    <a:moveTo>
                      <a:pt x="17280" y="4064"/>
                    </a:moveTo>
                    <a:lnTo>
                      <a:pt x="17280" y="2025"/>
                    </a:lnTo>
                    <a:cubicBezTo>
                      <a:pt x="17280" y="908"/>
                      <a:pt x="14373" y="0"/>
                      <a:pt x="10800" y="0"/>
                    </a:cubicBezTo>
                    <a:cubicBezTo>
                      <a:pt x="7225" y="0"/>
                      <a:pt x="4320" y="908"/>
                      <a:pt x="4320" y="2025"/>
                    </a:cubicBezTo>
                    <a:lnTo>
                      <a:pt x="4320" y="4064"/>
                    </a:lnTo>
                    <a:cubicBezTo>
                      <a:pt x="1710" y="4681"/>
                      <a:pt x="0" y="5649"/>
                      <a:pt x="0" y="6750"/>
                    </a:cubicBezTo>
                    <a:cubicBezTo>
                      <a:pt x="0" y="7850"/>
                      <a:pt x="1710" y="8818"/>
                      <a:pt x="4320" y="9434"/>
                    </a:cubicBezTo>
                    <a:lnTo>
                      <a:pt x="4320" y="19575"/>
                    </a:lnTo>
                    <a:cubicBezTo>
                      <a:pt x="4320" y="20691"/>
                      <a:pt x="7225" y="21599"/>
                      <a:pt x="10800" y="21599"/>
                    </a:cubicBezTo>
                    <a:cubicBezTo>
                      <a:pt x="14373" y="21599"/>
                      <a:pt x="17280" y="20691"/>
                      <a:pt x="17280" y="19575"/>
                    </a:cubicBezTo>
                    <a:lnTo>
                      <a:pt x="17280" y="9434"/>
                    </a:lnTo>
                    <a:cubicBezTo>
                      <a:pt x="19889" y="8818"/>
                      <a:pt x="21600" y="7850"/>
                      <a:pt x="21600" y="6750"/>
                    </a:cubicBezTo>
                    <a:cubicBezTo>
                      <a:pt x="21600" y="5649"/>
                      <a:pt x="19889" y="4681"/>
                      <a:pt x="17280" y="4064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lIns="19049" tIns="19049" rIns="19049" bIns="19049" anchor="ctr"/>
              <a:lstStyle/>
              <a:p>
                <a:pPr algn="ctr" defTabSz="227748" hangingPunct="0">
                  <a:lnSpc>
                    <a:spcPct val="130000"/>
                  </a:lnSpc>
                </a:pPr>
                <a:endParaRPr lang="en-US" sz="11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55" name="AutoShape 58"/>
              <p:cNvSpPr/>
              <p:nvPr/>
            </p:nvSpPr>
            <p:spPr bwMode="auto">
              <a:xfrm>
                <a:off x="7446963" y="2577307"/>
                <a:ext cx="145257" cy="46434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6988" y="15416"/>
                    </a:moveTo>
                    <a:cubicBezTo>
                      <a:pt x="16954" y="15452"/>
                      <a:pt x="16923" y="15487"/>
                      <a:pt x="16883" y="15523"/>
                    </a:cubicBezTo>
                    <a:cubicBezTo>
                      <a:pt x="16677" y="15701"/>
                      <a:pt x="16414" y="15870"/>
                      <a:pt x="16066" y="16020"/>
                    </a:cubicBezTo>
                    <a:cubicBezTo>
                      <a:pt x="16057" y="16024"/>
                      <a:pt x="16044" y="16027"/>
                      <a:pt x="16038" y="16031"/>
                    </a:cubicBezTo>
                    <a:cubicBezTo>
                      <a:pt x="15662" y="16192"/>
                      <a:pt x="15214" y="16334"/>
                      <a:pt x="14705" y="16454"/>
                    </a:cubicBezTo>
                    <a:cubicBezTo>
                      <a:pt x="14697" y="16457"/>
                      <a:pt x="14692" y="16458"/>
                      <a:pt x="14686" y="16459"/>
                    </a:cubicBezTo>
                    <a:cubicBezTo>
                      <a:pt x="14163" y="16582"/>
                      <a:pt x="13584" y="16681"/>
                      <a:pt x="12960" y="16749"/>
                    </a:cubicBezTo>
                    <a:cubicBezTo>
                      <a:pt x="12279" y="16826"/>
                      <a:pt x="11560" y="16875"/>
                      <a:pt x="10800" y="16875"/>
                    </a:cubicBezTo>
                    <a:cubicBezTo>
                      <a:pt x="10037" y="16875"/>
                      <a:pt x="9318" y="16826"/>
                      <a:pt x="8640" y="16749"/>
                    </a:cubicBezTo>
                    <a:cubicBezTo>
                      <a:pt x="8016" y="16681"/>
                      <a:pt x="7435" y="16582"/>
                      <a:pt x="6914" y="16459"/>
                    </a:cubicBezTo>
                    <a:cubicBezTo>
                      <a:pt x="6908" y="16458"/>
                      <a:pt x="6901" y="16457"/>
                      <a:pt x="6893" y="16454"/>
                    </a:cubicBezTo>
                    <a:cubicBezTo>
                      <a:pt x="6385" y="16334"/>
                      <a:pt x="5937" y="16192"/>
                      <a:pt x="5562" y="16031"/>
                    </a:cubicBezTo>
                    <a:cubicBezTo>
                      <a:pt x="5553" y="16027"/>
                      <a:pt x="5541" y="16024"/>
                      <a:pt x="5531" y="16020"/>
                    </a:cubicBezTo>
                    <a:cubicBezTo>
                      <a:pt x="5184" y="15870"/>
                      <a:pt x="4921" y="15701"/>
                      <a:pt x="4715" y="15523"/>
                    </a:cubicBezTo>
                    <a:cubicBezTo>
                      <a:pt x="4676" y="15487"/>
                      <a:pt x="4644" y="15452"/>
                      <a:pt x="4612" y="15416"/>
                    </a:cubicBezTo>
                    <a:cubicBezTo>
                      <a:pt x="4437" y="15236"/>
                      <a:pt x="4320" y="15047"/>
                      <a:pt x="4320" y="14850"/>
                    </a:cubicBezTo>
                    <a:cubicBezTo>
                      <a:pt x="4320" y="14650"/>
                      <a:pt x="4437" y="14462"/>
                      <a:pt x="4612" y="14281"/>
                    </a:cubicBezTo>
                    <a:cubicBezTo>
                      <a:pt x="4644" y="14246"/>
                      <a:pt x="4676" y="14210"/>
                      <a:pt x="4715" y="14176"/>
                    </a:cubicBezTo>
                    <a:cubicBezTo>
                      <a:pt x="4921" y="13998"/>
                      <a:pt x="5184" y="13829"/>
                      <a:pt x="5531" y="13677"/>
                    </a:cubicBezTo>
                    <a:cubicBezTo>
                      <a:pt x="5541" y="13674"/>
                      <a:pt x="5553" y="13671"/>
                      <a:pt x="5562" y="13667"/>
                    </a:cubicBezTo>
                    <a:cubicBezTo>
                      <a:pt x="5937" y="13507"/>
                      <a:pt x="6385" y="13364"/>
                      <a:pt x="6893" y="13244"/>
                    </a:cubicBezTo>
                    <a:cubicBezTo>
                      <a:pt x="6901" y="13242"/>
                      <a:pt x="6908" y="13240"/>
                      <a:pt x="6914" y="13238"/>
                    </a:cubicBezTo>
                    <a:cubicBezTo>
                      <a:pt x="7435" y="13117"/>
                      <a:pt x="8016" y="13018"/>
                      <a:pt x="8640" y="12948"/>
                    </a:cubicBezTo>
                    <a:cubicBezTo>
                      <a:pt x="9318" y="12873"/>
                      <a:pt x="10037" y="12825"/>
                      <a:pt x="10800" y="12825"/>
                    </a:cubicBezTo>
                    <a:cubicBezTo>
                      <a:pt x="11560" y="12825"/>
                      <a:pt x="12279" y="12873"/>
                      <a:pt x="12960" y="12948"/>
                    </a:cubicBezTo>
                    <a:cubicBezTo>
                      <a:pt x="13584" y="13018"/>
                      <a:pt x="14163" y="13117"/>
                      <a:pt x="14686" y="13238"/>
                    </a:cubicBezTo>
                    <a:cubicBezTo>
                      <a:pt x="14692" y="13240"/>
                      <a:pt x="14697" y="13242"/>
                      <a:pt x="14705" y="13244"/>
                    </a:cubicBezTo>
                    <a:cubicBezTo>
                      <a:pt x="15214" y="13364"/>
                      <a:pt x="15662" y="13507"/>
                      <a:pt x="16038" y="13667"/>
                    </a:cubicBezTo>
                    <a:cubicBezTo>
                      <a:pt x="16044" y="13671"/>
                      <a:pt x="16057" y="13674"/>
                      <a:pt x="16066" y="13677"/>
                    </a:cubicBezTo>
                    <a:cubicBezTo>
                      <a:pt x="16414" y="13829"/>
                      <a:pt x="16677" y="13998"/>
                      <a:pt x="16883" y="14176"/>
                    </a:cubicBezTo>
                    <a:cubicBezTo>
                      <a:pt x="16923" y="14210"/>
                      <a:pt x="16954" y="14246"/>
                      <a:pt x="16988" y="14281"/>
                    </a:cubicBezTo>
                    <a:cubicBezTo>
                      <a:pt x="17161" y="14462"/>
                      <a:pt x="17280" y="14650"/>
                      <a:pt x="17280" y="14850"/>
                    </a:cubicBezTo>
                    <a:cubicBezTo>
                      <a:pt x="17280" y="15047"/>
                      <a:pt x="17161" y="15236"/>
                      <a:pt x="16988" y="15416"/>
                    </a:cubicBezTo>
                    <a:moveTo>
                      <a:pt x="12960" y="19575"/>
                    </a:moveTo>
                    <a:cubicBezTo>
                      <a:pt x="12960" y="19948"/>
                      <a:pt x="11992" y="20249"/>
                      <a:pt x="10800" y="20249"/>
                    </a:cubicBezTo>
                    <a:cubicBezTo>
                      <a:pt x="9606" y="20249"/>
                      <a:pt x="8640" y="19948"/>
                      <a:pt x="8640" y="19575"/>
                    </a:cubicBezTo>
                    <a:lnTo>
                      <a:pt x="8640" y="18156"/>
                    </a:lnTo>
                    <a:cubicBezTo>
                      <a:pt x="9338" y="18201"/>
                      <a:pt x="10059" y="18225"/>
                      <a:pt x="10800" y="18225"/>
                    </a:cubicBezTo>
                    <a:cubicBezTo>
                      <a:pt x="11541" y="18225"/>
                      <a:pt x="12262" y="18201"/>
                      <a:pt x="12960" y="18156"/>
                    </a:cubicBezTo>
                    <a:cubicBezTo>
                      <a:pt x="12960" y="18156"/>
                      <a:pt x="12960" y="19575"/>
                      <a:pt x="12960" y="19575"/>
                    </a:cubicBezTo>
                    <a:close/>
                    <a:moveTo>
                      <a:pt x="8640" y="2025"/>
                    </a:moveTo>
                    <a:cubicBezTo>
                      <a:pt x="8640" y="1651"/>
                      <a:pt x="9606" y="1350"/>
                      <a:pt x="10800" y="1350"/>
                    </a:cubicBezTo>
                    <a:cubicBezTo>
                      <a:pt x="11992" y="1350"/>
                      <a:pt x="12960" y="1651"/>
                      <a:pt x="12960" y="2025"/>
                    </a:cubicBezTo>
                    <a:lnTo>
                      <a:pt x="12960" y="11542"/>
                    </a:lnTo>
                    <a:cubicBezTo>
                      <a:pt x="12262" y="11498"/>
                      <a:pt x="11541" y="11475"/>
                      <a:pt x="10800" y="11475"/>
                    </a:cubicBezTo>
                    <a:cubicBezTo>
                      <a:pt x="10059" y="11475"/>
                      <a:pt x="9338" y="11498"/>
                      <a:pt x="8640" y="11542"/>
                    </a:cubicBezTo>
                    <a:cubicBezTo>
                      <a:pt x="8640" y="11542"/>
                      <a:pt x="8640" y="2025"/>
                      <a:pt x="8640" y="2025"/>
                    </a:cubicBezTo>
                    <a:close/>
                    <a:moveTo>
                      <a:pt x="17280" y="12164"/>
                    </a:moveTo>
                    <a:lnTo>
                      <a:pt x="17280" y="2025"/>
                    </a:lnTo>
                    <a:cubicBezTo>
                      <a:pt x="17280" y="908"/>
                      <a:pt x="14373" y="0"/>
                      <a:pt x="10800" y="0"/>
                    </a:cubicBezTo>
                    <a:cubicBezTo>
                      <a:pt x="7225" y="0"/>
                      <a:pt x="4320" y="908"/>
                      <a:pt x="4320" y="2025"/>
                    </a:cubicBezTo>
                    <a:lnTo>
                      <a:pt x="4320" y="12164"/>
                    </a:lnTo>
                    <a:cubicBezTo>
                      <a:pt x="1710" y="12781"/>
                      <a:pt x="0" y="13749"/>
                      <a:pt x="0" y="14850"/>
                    </a:cubicBezTo>
                    <a:cubicBezTo>
                      <a:pt x="0" y="15950"/>
                      <a:pt x="1710" y="16918"/>
                      <a:pt x="4320" y="17534"/>
                    </a:cubicBezTo>
                    <a:lnTo>
                      <a:pt x="4320" y="19575"/>
                    </a:lnTo>
                    <a:cubicBezTo>
                      <a:pt x="4320" y="20691"/>
                      <a:pt x="7225" y="21599"/>
                      <a:pt x="10800" y="21599"/>
                    </a:cubicBezTo>
                    <a:cubicBezTo>
                      <a:pt x="14373" y="21599"/>
                      <a:pt x="17280" y="20691"/>
                      <a:pt x="17280" y="19575"/>
                    </a:cubicBezTo>
                    <a:lnTo>
                      <a:pt x="17280" y="17534"/>
                    </a:lnTo>
                    <a:cubicBezTo>
                      <a:pt x="19889" y="16918"/>
                      <a:pt x="21600" y="15950"/>
                      <a:pt x="21600" y="14850"/>
                    </a:cubicBezTo>
                    <a:cubicBezTo>
                      <a:pt x="21600" y="13749"/>
                      <a:pt x="19889" y="12781"/>
                      <a:pt x="17280" y="12164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lIns="19049" tIns="19049" rIns="19049" bIns="19049" anchor="ctr"/>
              <a:lstStyle/>
              <a:p>
                <a:pPr algn="ctr" defTabSz="227748" hangingPunct="0">
                  <a:lnSpc>
                    <a:spcPct val="130000"/>
                  </a:lnSpc>
                </a:pPr>
                <a:endParaRPr lang="en-US" sz="11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8" name="Group 17"/>
          <p:cNvGrpSpPr/>
          <p:nvPr/>
        </p:nvGrpSpPr>
        <p:grpSpPr>
          <a:xfrm>
            <a:off x="3193907" y="2561097"/>
            <a:ext cx="1549843" cy="1544927"/>
            <a:chOff x="3193747" y="2561045"/>
            <a:chExt cx="1549927" cy="1545011"/>
          </a:xfrm>
          <a:effectLst/>
        </p:grpSpPr>
        <p:grpSp>
          <p:nvGrpSpPr>
            <p:cNvPr id="12" name="组合 54"/>
            <p:cNvGrpSpPr/>
            <p:nvPr/>
          </p:nvGrpSpPr>
          <p:grpSpPr>
            <a:xfrm rot="759468">
              <a:off x="3193747" y="2706170"/>
              <a:ext cx="1399886" cy="1399886"/>
              <a:chOff x="3239852" y="1844824"/>
              <a:chExt cx="2664296" cy="2664296"/>
            </a:xfrm>
          </p:grpSpPr>
          <p:sp>
            <p:nvSpPr>
              <p:cNvPr id="34" name="椭圆 81"/>
              <p:cNvSpPr/>
              <p:nvPr/>
            </p:nvSpPr>
            <p:spPr>
              <a:xfrm>
                <a:off x="3239852" y="1844824"/>
                <a:ext cx="2664296" cy="266429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3530">
                  <a:lnSpc>
                    <a:spcPct val="130000"/>
                  </a:lnSpc>
                  <a:defRPr/>
                </a:pPr>
                <a:endParaRPr lang="en-US" sz="1200" kern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5" name="椭圆 82"/>
              <p:cNvSpPr/>
              <p:nvPr/>
            </p:nvSpPr>
            <p:spPr>
              <a:xfrm>
                <a:off x="3546002" y="2150974"/>
                <a:ext cx="2051997" cy="2051997"/>
              </a:xfrm>
              <a:prstGeom prst="ellipse">
                <a:avLst/>
              </a:prstGeom>
              <a:solidFill>
                <a:schemeClr val="accent1"/>
              </a:solidFill>
              <a:ln w="25400" cap="flat" cmpd="sng" algn="ctr">
                <a:solidFill>
                  <a:sysClr val="window" lastClr="FFFFFF">
                    <a:lumMod val="95000"/>
                    <a:alpha val="94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3530">
                  <a:lnSpc>
                    <a:spcPct val="130000"/>
                  </a:lnSpc>
                  <a:defRPr/>
                </a:pPr>
                <a:endParaRPr lang="en-US" sz="1200" kern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0" name="椭圆 67"/>
            <p:cNvSpPr/>
            <p:nvPr/>
          </p:nvSpPr>
          <p:spPr>
            <a:xfrm>
              <a:off x="4305062" y="2567638"/>
              <a:ext cx="438612" cy="438612"/>
            </a:xfrm>
            <a:prstGeom prst="ellipse">
              <a:avLst/>
            </a:prstGeom>
            <a:solidFill>
              <a:schemeClr val="accent1"/>
            </a:solidFill>
            <a:ln w="5715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35" tIns="45717" rIns="91435" bIns="45717" numCol="1" spcCol="0" rtlCol="0" fromWordArt="0" anchor="ctr" anchorCtr="0" forceAA="0" compatLnSpc="1">
              <a:noAutofit/>
            </a:bodyPr>
            <a:lstStyle/>
            <a:p>
              <a:pPr algn="ctr" defTabSz="913530">
                <a:lnSpc>
                  <a:spcPct val="130000"/>
                </a:lnSpc>
                <a:defRPr/>
              </a:pPr>
              <a:endParaRPr lang="en-US" sz="1200" kern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 flipH="1">
              <a:off x="4315188" y="2561045"/>
              <a:ext cx="412673" cy="4191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anose="020B0503020202020204" pitchFamily="34" charset="0"/>
                  <a:ea typeface="微软雅黑" panose="020B0503020204020204" pitchFamily="34" charset="-122"/>
                </a:defRPr>
              </a:lvl1pPr>
            </a:lstStyle>
            <a:p>
              <a:pPr algn="ctr" defTabSz="913530">
                <a:lnSpc>
                  <a:spcPct val="130000"/>
                </a:lnSpc>
                <a:defRPr/>
              </a:pPr>
              <a:r>
                <a:rPr lang="en-US" altLang="zh-CN" sz="1800" dirty="0">
                  <a:solidFill>
                    <a:schemeClr val="bg1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+mn-lt"/>
                  <a:ea typeface="+mn-ea"/>
                  <a:cs typeface="+mn-ea"/>
                  <a:sym typeface="+mn-lt"/>
                </a:rPr>
                <a:t>1</a:t>
              </a:r>
              <a:endParaRPr lang="zh-CN" altLang="en-US" sz="18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ea"/>
                <a:sym typeface="+mn-lt"/>
              </a:endParaRPr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3661121" y="3204364"/>
              <a:ext cx="465138" cy="435769"/>
              <a:chOff x="5368132" y="3540125"/>
              <a:chExt cx="465138" cy="435769"/>
            </a:xfrm>
            <a:solidFill>
              <a:schemeClr val="bg2"/>
            </a:solidFill>
          </p:grpSpPr>
          <p:sp>
            <p:nvSpPr>
              <p:cNvPr id="57" name="AutoShape 110"/>
              <p:cNvSpPr/>
              <p:nvPr/>
            </p:nvSpPr>
            <p:spPr bwMode="auto">
              <a:xfrm>
                <a:off x="5426869" y="3598069"/>
                <a:ext cx="347663" cy="23256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699" y="20255"/>
                    </a:moveTo>
                    <a:lnTo>
                      <a:pt x="899" y="20255"/>
                    </a:lnTo>
                    <a:lnTo>
                      <a:pt x="899" y="1350"/>
                    </a:lnTo>
                    <a:lnTo>
                      <a:pt x="20699" y="1350"/>
                    </a:lnTo>
                    <a:cubicBezTo>
                      <a:pt x="20699" y="1350"/>
                      <a:pt x="20699" y="20255"/>
                      <a:pt x="20699" y="20255"/>
                    </a:cubicBezTo>
                    <a:close/>
                    <a:moveTo>
                      <a:pt x="20699" y="0"/>
                    </a:moveTo>
                    <a:lnTo>
                      <a:pt x="899" y="5"/>
                    </a:lnTo>
                    <a:cubicBezTo>
                      <a:pt x="402" y="5"/>
                      <a:pt x="0" y="603"/>
                      <a:pt x="0" y="1350"/>
                    </a:cubicBezTo>
                    <a:lnTo>
                      <a:pt x="0" y="20249"/>
                    </a:lnTo>
                    <a:cubicBezTo>
                      <a:pt x="0" y="20996"/>
                      <a:pt x="402" y="21599"/>
                      <a:pt x="899" y="21599"/>
                    </a:cubicBezTo>
                    <a:lnTo>
                      <a:pt x="20699" y="21599"/>
                    </a:lnTo>
                    <a:cubicBezTo>
                      <a:pt x="21197" y="21599"/>
                      <a:pt x="21600" y="20996"/>
                      <a:pt x="21600" y="20249"/>
                    </a:cubicBezTo>
                    <a:lnTo>
                      <a:pt x="21600" y="1350"/>
                    </a:lnTo>
                    <a:cubicBezTo>
                      <a:pt x="21600" y="603"/>
                      <a:pt x="21197" y="0"/>
                      <a:pt x="20699" y="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lIns="19049" tIns="19049" rIns="19049" bIns="19049" anchor="ctr"/>
              <a:lstStyle/>
              <a:p>
                <a:pPr algn="ctr" defTabSz="227748" hangingPunct="0">
                  <a:lnSpc>
                    <a:spcPct val="130000"/>
                  </a:lnSpc>
                </a:pPr>
                <a:endParaRPr lang="en-US" sz="11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58" name="AutoShape 111"/>
              <p:cNvSpPr/>
              <p:nvPr/>
            </p:nvSpPr>
            <p:spPr bwMode="auto">
              <a:xfrm>
                <a:off x="5368132" y="3540125"/>
                <a:ext cx="465138" cy="43576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249" y="16562"/>
                    </a:moveTo>
                    <a:cubicBezTo>
                      <a:pt x="20249" y="16959"/>
                      <a:pt x="19946" y="17282"/>
                      <a:pt x="19575" y="17282"/>
                    </a:cubicBezTo>
                    <a:lnTo>
                      <a:pt x="13499" y="17282"/>
                    </a:lnTo>
                    <a:lnTo>
                      <a:pt x="8099" y="17282"/>
                    </a:lnTo>
                    <a:lnTo>
                      <a:pt x="2024" y="17282"/>
                    </a:lnTo>
                    <a:cubicBezTo>
                      <a:pt x="1651" y="17282"/>
                      <a:pt x="1349" y="16959"/>
                      <a:pt x="1349" y="16562"/>
                    </a:cubicBezTo>
                    <a:lnTo>
                      <a:pt x="1349" y="2160"/>
                    </a:lnTo>
                    <a:cubicBezTo>
                      <a:pt x="1349" y="1762"/>
                      <a:pt x="1651" y="1440"/>
                      <a:pt x="2024" y="1440"/>
                    </a:cubicBezTo>
                    <a:lnTo>
                      <a:pt x="19575" y="1440"/>
                    </a:lnTo>
                    <a:cubicBezTo>
                      <a:pt x="19946" y="1440"/>
                      <a:pt x="20249" y="1762"/>
                      <a:pt x="20249" y="2160"/>
                    </a:cubicBezTo>
                    <a:cubicBezTo>
                      <a:pt x="20249" y="2160"/>
                      <a:pt x="20249" y="16562"/>
                      <a:pt x="20249" y="16562"/>
                    </a:cubicBezTo>
                    <a:close/>
                    <a:moveTo>
                      <a:pt x="19575" y="0"/>
                    </a:moveTo>
                    <a:lnTo>
                      <a:pt x="2024" y="0"/>
                    </a:lnTo>
                    <a:cubicBezTo>
                      <a:pt x="905" y="0"/>
                      <a:pt x="0" y="966"/>
                      <a:pt x="0" y="2160"/>
                    </a:cubicBezTo>
                    <a:lnTo>
                      <a:pt x="0" y="16562"/>
                    </a:lnTo>
                    <a:cubicBezTo>
                      <a:pt x="0" y="17753"/>
                      <a:pt x="903" y="18718"/>
                      <a:pt x="2018" y="18721"/>
                    </a:cubicBezTo>
                    <a:lnTo>
                      <a:pt x="8774" y="18721"/>
                    </a:lnTo>
                    <a:lnTo>
                      <a:pt x="8774" y="19597"/>
                    </a:lnTo>
                    <a:lnTo>
                      <a:pt x="4561" y="20181"/>
                    </a:lnTo>
                    <a:cubicBezTo>
                      <a:pt x="4260" y="20262"/>
                      <a:pt x="4049" y="20549"/>
                      <a:pt x="4049" y="20879"/>
                    </a:cubicBezTo>
                    <a:cubicBezTo>
                      <a:pt x="4049" y="21277"/>
                      <a:pt x="4351" y="21599"/>
                      <a:pt x="4724" y="21599"/>
                    </a:cubicBezTo>
                    <a:lnTo>
                      <a:pt x="16874" y="21599"/>
                    </a:lnTo>
                    <a:cubicBezTo>
                      <a:pt x="17248" y="21599"/>
                      <a:pt x="17549" y="21277"/>
                      <a:pt x="17549" y="20879"/>
                    </a:cubicBezTo>
                    <a:cubicBezTo>
                      <a:pt x="17549" y="20549"/>
                      <a:pt x="17339" y="20262"/>
                      <a:pt x="17038" y="20181"/>
                    </a:cubicBezTo>
                    <a:lnTo>
                      <a:pt x="12824" y="19597"/>
                    </a:lnTo>
                    <a:lnTo>
                      <a:pt x="12824" y="18721"/>
                    </a:lnTo>
                    <a:lnTo>
                      <a:pt x="19581" y="18721"/>
                    </a:lnTo>
                    <a:cubicBezTo>
                      <a:pt x="20696" y="18718"/>
                      <a:pt x="21600" y="17753"/>
                      <a:pt x="21600" y="16562"/>
                    </a:cubicBezTo>
                    <a:lnTo>
                      <a:pt x="21600" y="2160"/>
                    </a:lnTo>
                    <a:cubicBezTo>
                      <a:pt x="21600" y="966"/>
                      <a:pt x="20692" y="0"/>
                      <a:pt x="19575" y="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lIns="19049" tIns="19049" rIns="19049" bIns="19049" anchor="ctr"/>
              <a:lstStyle/>
              <a:p>
                <a:pPr algn="ctr" defTabSz="227748" hangingPunct="0">
                  <a:lnSpc>
                    <a:spcPct val="130000"/>
                  </a:lnSpc>
                </a:pPr>
                <a:endParaRPr lang="en-US" sz="11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6" name="Group 15"/>
          <p:cNvGrpSpPr/>
          <p:nvPr/>
        </p:nvGrpSpPr>
        <p:grpSpPr>
          <a:xfrm>
            <a:off x="6147781" y="3914393"/>
            <a:ext cx="1764176" cy="1399809"/>
            <a:chOff x="6147783" y="3914419"/>
            <a:chExt cx="1764273" cy="1399886"/>
          </a:xfrm>
        </p:grpSpPr>
        <p:grpSp>
          <p:nvGrpSpPr>
            <p:cNvPr id="9" name="组合 51"/>
            <p:cNvGrpSpPr/>
            <p:nvPr/>
          </p:nvGrpSpPr>
          <p:grpSpPr>
            <a:xfrm rot="759468">
              <a:off x="6147783" y="3914419"/>
              <a:ext cx="1399886" cy="1399886"/>
              <a:chOff x="3239853" y="1844824"/>
              <a:chExt cx="2664296" cy="2664295"/>
            </a:xfrm>
          </p:grpSpPr>
          <p:sp>
            <p:nvSpPr>
              <p:cNvPr id="38" name="椭圆 85"/>
              <p:cNvSpPr/>
              <p:nvPr/>
            </p:nvSpPr>
            <p:spPr>
              <a:xfrm>
                <a:off x="3239853" y="1844824"/>
                <a:ext cx="2664296" cy="2664295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3530">
                  <a:lnSpc>
                    <a:spcPct val="130000"/>
                  </a:lnSpc>
                  <a:defRPr/>
                </a:pPr>
                <a:endParaRPr lang="en-US" sz="1200" kern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9" name="椭圆 86"/>
              <p:cNvSpPr/>
              <p:nvPr/>
            </p:nvSpPr>
            <p:spPr>
              <a:xfrm>
                <a:off x="3546002" y="2150974"/>
                <a:ext cx="2051997" cy="2051997"/>
              </a:xfrm>
              <a:prstGeom prst="ellipse">
                <a:avLst/>
              </a:prstGeom>
              <a:solidFill>
                <a:schemeClr val="accent1"/>
              </a:solidFill>
              <a:ln w="254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3530">
                  <a:lnSpc>
                    <a:spcPct val="130000"/>
                  </a:lnSpc>
                  <a:defRPr/>
                </a:pPr>
                <a:endParaRPr lang="en-US" sz="1200" kern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4" name="椭圆 71"/>
            <p:cNvSpPr/>
            <p:nvPr/>
          </p:nvSpPr>
          <p:spPr>
            <a:xfrm>
              <a:off x="7473444" y="4502191"/>
              <a:ext cx="438612" cy="438612"/>
            </a:xfrm>
            <a:prstGeom prst="ellipse">
              <a:avLst/>
            </a:prstGeom>
            <a:solidFill>
              <a:schemeClr val="accent1"/>
            </a:solidFill>
            <a:ln w="5715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35" tIns="45717" rIns="91435" bIns="45717" numCol="1" spcCol="0" rtlCol="0" fromWordArt="0" anchor="ctr" anchorCtr="0" forceAA="0" compatLnSpc="1">
              <a:noAutofit/>
            </a:bodyPr>
            <a:lstStyle/>
            <a:p>
              <a:pPr algn="ctr" defTabSz="913530">
                <a:lnSpc>
                  <a:spcPct val="130000"/>
                </a:lnSpc>
                <a:defRPr/>
              </a:pPr>
              <a:endParaRPr lang="en-US" sz="1200" kern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 flipH="1">
              <a:off x="7490371" y="4498078"/>
              <a:ext cx="412673" cy="4191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anose="020B0503020202020204" pitchFamily="34" charset="0"/>
                  <a:ea typeface="微软雅黑" panose="020B0503020204020204" pitchFamily="34" charset="-122"/>
                </a:defRPr>
              </a:lvl1pPr>
            </a:lstStyle>
            <a:p>
              <a:pPr algn="ctr" defTabSz="913530">
                <a:lnSpc>
                  <a:spcPct val="130000"/>
                </a:lnSpc>
                <a:defRPr/>
              </a:pPr>
              <a:r>
                <a:rPr lang="en-US" altLang="zh-CN" sz="1800" dirty="0">
                  <a:solidFill>
                    <a:schemeClr val="bg1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+mn-lt"/>
                  <a:ea typeface="+mn-ea"/>
                  <a:cs typeface="+mn-ea"/>
                  <a:sym typeface="+mn-lt"/>
                </a:rPr>
                <a:t>3</a:t>
              </a:r>
              <a:endParaRPr lang="zh-CN" altLang="en-US" sz="18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ea"/>
                <a:sym typeface="+mn-lt"/>
              </a:endParaRPr>
            </a:p>
          </p:txBody>
        </p:sp>
        <p:grpSp>
          <p:nvGrpSpPr>
            <p:cNvPr id="59" name="Group 58"/>
            <p:cNvGrpSpPr/>
            <p:nvPr/>
          </p:nvGrpSpPr>
          <p:grpSpPr>
            <a:xfrm>
              <a:off x="6608558" y="4382190"/>
              <a:ext cx="465138" cy="464344"/>
              <a:chOff x="2581275" y="2582069"/>
              <a:chExt cx="465138" cy="464344"/>
            </a:xfrm>
            <a:solidFill>
              <a:schemeClr val="bg2"/>
            </a:solidFill>
          </p:grpSpPr>
          <p:sp>
            <p:nvSpPr>
              <p:cNvPr id="60" name="AutoShape 128"/>
              <p:cNvSpPr/>
              <p:nvPr/>
            </p:nvSpPr>
            <p:spPr bwMode="auto">
              <a:xfrm>
                <a:off x="2581275" y="2582069"/>
                <a:ext cx="465138" cy="46434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4850" y="12150"/>
                    </a:moveTo>
                    <a:cubicBezTo>
                      <a:pt x="13851" y="12150"/>
                      <a:pt x="12926" y="11859"/>
                      <a:pt x="12124" y="11386"/>
                    </a:cubicBezTo>
                    <a:lnTo>
                      <a:pt x="11892" y="11618"/>
                    </a:lnTo>
                    <a:lnTo>
                      <a:pt x="11132" y="12377"/>
                    </a:lnTo>
                    <a:lnTo>
                      <a:pt x="9846" y="13663"/>
                    </a:lnTo>
                    <a:cubicBezTo>
                      <a:pt x="9593" y="13916"/>
                      <a:pt x="9451" y="14260"/>
                      <a:pt x="9451" y="14617"/>
                    </a:cubicBezTo>
                    <a:lnTo>
                      <a:pt x="9451" y="16200"/>
                    </a:lnTo>
                    <a:lnTo>
                      <a:pt x="8101" y="16200"/>
                    </a:lnTo>
                    <a:cubicBezTo>
                      <a:pt x="7356" y="16200"/>
                      <a:pt x="6751" y="16804"/>
                      <a:pt x="6751" y="17549"/>
                    </a:cubicBezTo>
                    <a:lnTo>
                      <a:pt x="6751" y="18900"/>
                    </a:lnTo>
                    <a:lnTo>
                      <a:pt x="5170" y="18900"/>
                    </a:lnTo>
                    <a:cubicBezTo>
                      <a:pt x="4812" y="18900"/>
                      <a:pt x="4469" y="19042"/>
                      <a:pt x="4216" y="19295"/>
                    </a:cubicBezTo>
                    <a:lnTo>
                      <a:pt x="3259" y="20252"/>
                    </a:lnTo>
                    <a:lnTo>
                      <a:pt x="1352" y="20249"/>
                    </a:lnTo>
                    <a:lnTo>
                      <a:pt x="1350" y="18326"/>
                    </a:lnTo>
                    <a:lnTo>
                      <a:pt x="9223" y="10467"/>
                    </a:lnTo>
                    <a:cubicBezTo>
                      <a:pt x="9223" y="10467"/>
                      <a:pt x="9223" y="10467"/>
                      <a:pt x="9224" y="10468"/>
                    </a:cubicBezTo>
                    <a:lnTo>
                      <a:pt x="10215" y="9477"/>
                    </a:lnTo>
                    <a:cubicBezTo>
                      <a:pt x="9741" y="8674"/>
                      <a:pt x="9451" y="7748"/>
                      <a:pt x="9451" y="6750"/>
                    </a:cubicBezTo>
                    <a:cubicBezTo>
                      <a:pt x="9451" y="3767"/>
                      <a:pt x="11869" y="1350"/>
                      <a:pt x="14850" y="1350"/>
                    </a:cubicBezTo>
                    <a:cubicBezTo>
                      <a:pt x="17832" y="1350"/>
                      <a:pt x="20250" y="3767"/>
                      <a:pt x="20250" y="6750"/>
                    </a:cubicBezTo>
                    <a:cubicBezTo>
                      <a:pt x="20250" y="9732"/>
                      <a:pt x="17832" y="12150"/>
                      <a:pt x="14850" y="12150"/>
                    </a:cubicBezTo>
                    <a:moveTo>
                      <a:pt x="14850" y="0"/>
                    </a:moveTo>
                    <a:cubicBezTo>
                      <a:pt x="11123" y="0"/>
                      <a:pt x="8101" y="3022"/>
                      <a:pt x="8101" y="6750"/>
                    </a:cubicBezTo>
                    <a:cubicBezTo>
                      <a:pt x="8101" y="7617"/>
                      <a:pt x="8283" y="8438"/>
                      <a:pt x="8582" y="9199"/>
                    </a:cubicBezTo>
                    <a:lnTo>
                      <a:pt x="383" y="17400"/>
                    </a:lnTo>
                    <a:cubicBezTo>
                      <a:pt x="146" y="17637"/>
                      <a:pt x="0" y="17863"/>
                      <a:pt x="0" y="18225"/>
                    </a:cubicBezTo>
                    <a:lnTo>
                      <a:pt x="0" y="20249"/>
                    </a:lnTo>
                    <a:cubicBezTo>
                      <a:pt x="0" y="20972"/>
                      <a:pt x="626" y="21599"/>
                      <a:pt x="1349" y="21599"/>
                    </a:cubicBezTo>
                    <a:lnTo>
                      <a:pt x="3374" y="21599"/>
                    </a:lnTo>
                    <a:cubicBezTo>
                      <a:pt x="3736" y="21599"/>
                      <a:pt x="3965" y="21455"/>
                      <a:pt x="4202" y="21219"/>
                    </a:cubicBezTo>
                    <a:lnTo>
                      <a:pt x="5170" y="20249"/>
                    </a:lnTo>
                    <a:lnTo>
                      <a:pt x="6751" y="20249"/>
                    </a:lnTo>
                    <a:cubicBezTo>
                      <a:pt x="7496" y="20249"/>
                      <a:pt x="8101" y="19645"/>
                      <a:pt x="8101" y="18900"/>
                    </a:cubicBezTo>
                    <a:lnTo>
                      <a:pt x="8101" y="17549"/>
                    </a:lnTo>
                    <a:lnTo>
                      <a:pt x="9451" y="17549"/>
                    </a:lnTo>
                    <a:cubicBezTo>
                      <a:pt x="10196" y="17549"/>
                      <a:pt x="10801" y="16945"/>
                      <a:pt x="10801" y="16200"/>
                    </a:cubicBezTo>
                    <a:lnTo>
                      <a:pt x="10801" y="14617"/>
                    </a:lnTo>
                    <a:lnTo>
                      <a:pt x="12400" y="13018"/>
                    </a:lnTo>
                    <a:cubicBezTo>
                      <a:pt x="13162" y="13317"/>
                      <a:pt x="13982" y="13500"/>
                      <a:pt x="14850" y="13500"/>
                    </a:cubicBezTo>
                    <a:cubicBezTo>
                      <a:pt x="18577" y="13500"/>
                      <a:pt x="21599" y="10477"/>
                      <a:pt x="21599" y="6750"/>
                    </a:cubicBezTo>
                    <a:cubicBezTo>
                      <a:pt x="21599" y="3022"/>
                      <a:pt x="18577" y="0"/>
                      <a:pt x="14850" y="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lIns="19049" tIns="19049" rIns="19049" bIns="19049" anchor="ctr"/>
              <a:lstStyle/>
              <a:p>
                <a:pPr algn="ctr" defTabSz="227748" hangingPunct="0">
                  <a:lnSpc>
                    <a:spcPct val="130000"/>
                  </a:lnSpc>
                </a:pPr>
                <a:endParaRPr lang="en-US" sz="11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61" name="AutoShape 129"/>
              <p:cNvSpPr/>
              <p:nvPr/>
            </p:nvSpPr>
            <p:spPr bwMode="auto">
              <a:xfrm>
                <a:off x="2871788" y="2640013"/>
                <a:ext cx="115888" cy="115888"/>
              </a:xfrm>
              <a:custGeom>
                <a:avLst/>
                <a:gdLst>
                  <a:gd name="T0" fmla="*/ 10800 w 21600"/>
                  <a:gd name="T1" fmla="+- 0 10800 134"/>
                  <a:gd name="T2" fmla="*/ 10800 h 21333"/>
                  <a:gd name="T3" fmla="*/ 10800 w 21600"/>
                  <a:gd name="T4" fmla="+- 0 10800 134"/>
                  <a:gd name="T5" fmla="*/ 10800 h 21333"/>
                  <a:gd name="T6" fmla="*/ 10800 w 21600"/>
                  <a:gd name="T7" fmla="+- 0 10800 134"/>
                  <a:gd name="T8" fmla="*/ 10800 h 21333"/>
                  <a:gd name="T9" fmla="*/ 10800 w 21600"/>
                  <a:gd name="T10" fmla="+- 0 10800 134"/>
                  <a:gd name="T11" fmla="*/ 10800 h 21333"/>
                </a:gdLst>
                <a:ahLst/>
                <a:cxnLst>
                  <a:cxn ang="0">
                    <a:pos x="T0" y="T2"/>
                  </a:cxn>
                  <a:cxn ang="0">
                    <a:pos x="T3" y="T5"/>
                  </a:cxn>
                  <a:cxn ang="0">
                    <a:pos x="T6" y="T8"/>
                  </a:cxn>
                  <a:cxn ang="0">
                    <a:pos x="T9" y="T11"/>
                  </a:cxn>
                </a:cxnLst>
                <a:rect l="0" t="0" r="r" b="b"/>
                <a:pathLst>
                  <a:path w="21600" h="21333">
                    <a:moveTo>
                      <a:pt x="13008" y="18684"/>
                    </a:moveTo>
                    <a:cubicBezTo>
                      <a:pt x="9017" y="15850"/>
                      <a:pt x="5542" y="12415"/>
                      <a:pt x="2694" y="8570"/>
                    </a:cubicBezTo>
                    <a:cubicBezTo>
                      <a:pt x="3736" y="5628"/>
                      <a:pt x="5693" y="3697"/>
                      <a:pt x="8585" y="2647"/>
                    </a:cubicBezTo>
                    <a:cubicBezTo>
                      <a:pt x="12578" y="5489"/>
                      <a:pt x="16048" y="8911"/>
                      <a:pt x="18889" y="12809"/>
                    </a:cubicBezTo>
                    <a:cubicBezTo>
                      <a:pt x="17836" y="15730"/>
                      <a:pt x="15883" y="17647"/>
                      <a:pt x="13008" y="18684"/>
                    </a:cubicBezTo>
                    <a:moveTo>
                      <a:pt x="21110" y="11295"/>
                    </a:moveTo>
                    <a:cubicBezTo>
                      <a:pt x="18081" y="7130"/>
                      <a:pt x="14396" y="3496"/>
                      <a:pt x="10161" y="484"/>
                    </a:cubicBezTo>
                    <a:cubicBezTo>
                      <a:pt x="9468" y="-8"/>
                      <a:pt x="8579" y="-134"/>
                      <a:pt x="7778" y="145"/>
                    </a:cubicBezTo>
                    <a:cubicBezTo>
                      <a:pt x="4027" y="1450"/>
                      <a:pt x="1463" y="3983"/>
                      <a:pt x="145" y="7687"/>
                    </a:cubicBezTo>
                    <a:cubicBezTo>
                      <a:pt x="46" y="7962"/>
                      <a:pt x="0" y="8252"/>
                      <a:pt x="0" y="8537"/>
                    </a:cubicBezTo>
                    <a:cubicBezTo>
                      <a:pt x="0" y="9071"/>
                      <a:pt x="167" y="9596"/>
                      <a:pt x="487" y="10041"/>
                    </a:cubicBezTo>
                    <a:cubicBezTo>
                      <a:pt x="3525" y="14213"/>
                      <a:pt x="7211" y="17850"/>
                      <a:pt x="11431" y="20850"/>
                    </a:cubicBezTo>
                    <a:cubicBezTo>
                      <a:pt x="12122" y="21338"/>
                      <a:pt x="13010" y="21466"/>
                      <a:pt x="13812" y="21188"/>
                    </a:cubicBezTo>
                    <a:cubicBezTo>
                      <a:pt x="17563" y="19893"/>
                      <a:pt x="20133" y="17356"/>
                      <a:pt x="21451" y="13647"/>
                    </a:cubicBezTo>
                    <a:cubicBezTo>
                      <a:pt x="21551" y="13372"/>
                      <a:pt x="21600" y="13081"/>
                      <a:pt x="21600" y="12796"/>
                    </a:cubicBezTo>
                    <a:cubicBezTo>
                      <a:pt x="21600" y="12265"/>
                      <a:pt x="21429" y="11740"/>
                      <a:pt x="21110" y="11295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lIns="19049" tIns="19049" rIns="19049" bIns="19049" anchor="ctr"/>
              <a:lstStyle/>
              <a:p>
                <a:pPr algn="ctr" defTabSz="227748" hangingPunct="0">
                  <a:lnSpc>
                    <a:spcPct val="130000"/>
                  </a:lnSpc>
                </a:pPr>
                <a:endParaRPr lang="en-US" sz="11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5174614" y="1397954"/>
            <a:ext cx="1736825" cy="1399809"/>
            <a:chOff x="5174562" y="1397841"/>
            <a:chExt cx="1736921" cy="1399886"/>
          </a:xfrm>
        </p:grpSpPr>
        <p:grpSp>
          <p:nvGrpSpPr>
            <p:cNvPr id="14" name="组合 56"/>
            <p:cNvGrpSpPr/>
            <p:nvPr/>
          </p:nvGrpSpPr>
          <p:grpSpPr>
            <a:xfrm rot="759468">
              <a:off x="5511597" y="1397841"/>
              <a:ext cx="1399886" cy="1399886"/>
              <a:chOff x="3239852" y="1844824"/>
              <a:chExt cx="2664296" cy="2664296"/>
            </a:xfrm>
          </p:grpSpPr>
          <p:sp>
            <p:nvSpPr>
              <p:cNvPr id="30" name="椭圆 77"/>
              <p:cNvSpPr/>
              <p:nvPr/>
            </p:nvSpPr>
            <p:spPr>
              <a:xfrm>
                <a:off x="3239852" y="1844824"/>
                <a:ext cx="2664296" cy="266429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25400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3530">
                  <a:lnSpc>
                    <a:spcPct val="130000"/>
                  </a:lnSpc>
                  <a:defRPr/>
                </a:pPr>
                <a:endParaRPr lang="en-US" sz="1200" kern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椭圆 78"/>
              <p:cNvSpPr/>
              <p:nvPr/>
            </p:nvSpPr>
            <p:spPr>
              <a:xfrm>
                <a:off x="3546002" y="2150974"/>
                <a:ext cx="2051997" cy="2051997"/>
              </a:xfrm>
              <a:prstGeom prst="ellipse">
                <a:avLst/>
              </a:prstGeom>
              <a:solidFill>
                <a:schemeClr val="accent1"/>
              </a:solidFill>
              <a:ln w="2540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3530">
                  <a:lnSpc>
                    <a:spcPct val="130000"/>
                  </a:lnSpc>
                  <a:defRPr/>
                </a:pPr>
                <a:endParaRPr lang="en-US" sz="1200" kern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8" name="椭圆 75"/>
            <p:cNvSpPr/>
            <p:nvPr/>
          </p:nvSpPr>
          <p:spPr>
            <a:xfrm>
              <a:off x="5174562" y="1609120"/>
              <a:ext cx="438612" cy="438612"/>
            </a:xfrm>
            <a:prstGeom prst="ellipse">
              <a:avLst/>
            </a:prstGeom>
            <a:solidFill>
              <a:schemeClr val="accent1"/>
            </a:solidFill>
            <a:ln w="5715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1435" tIns="45717" rIns="91435" bIns="45717" numCol="1" spcCol="0" rtlCol="0" fromWordArt="0" anchor="ctr" anchorCtr="0" forceAA="0" compatLnSpc="1">
              <a:noAutofit/>
            </a:bodyPr>
            <a:lstStyle/>
            <a:p>
              <a:pPr algn="ctr" defTabSz="913530">
                <a:lnSpc>
                  <a:spcPct val="130000"/>
                </a:lnSpc>
                <a:defRPr/>
              </a:pPr>
              <a:endParaRPr lang="en-US" sz="1200" kern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 flipH="1">
              <a:off x="5184773" y="1618682"/>
              <a:ext cx="412673" cy="4191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anose="020B0503020202020204" pitchFamily="34" charset="0"/>
                  <a:ea typeface="微软雅黑" panose="020B0503020204020204" pitchFamily="34" charset="-122"/>
                </a:defRPr>
              </a:lvl1pPr>
            </a:lstStyle>
            <a:p>
              <a:pPr algn="ctr" defTabSz="913530">
                <a:lnSpc>
                  <a:spcPct val="130000"/>
                </a:lnSpc>
                <a:defRPr/>
              </a:pPr>
              <a:r>
                <a:rPr lang="en-US" altLang="zh-CN" sz="1800" dirty="0">
                  <a:solidFill>
                    <a:schemeClr val="bg1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+mn-lt"/>
                  <a:ea typeface="+mn-ea"/>
                  <a:cs typeface="+mn-ea"/>
                  <a:sym typeface="+mn-lt"/>
                </a:rPr>
                <a:t>5</a:t>
              </a:r>
              <a:endParaRPr lang="zh-CN" altLang="en-US" sz="1800" dirty="0"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ea"/>
                <a:sym typeface="+mn-lt"/>
              </a:endParaRPr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5979368" y="1864772"/>
              <a:ext cx="464344" cy="464344"/>
              <a:chOff x="4439444" y="1652588"/>
              <a:chExt cx="464344" cy="464344"/>
            </a:xfrm>
            <a:solidFill>
              <a:schemeClr val="bg2"/>
            </a:solidFill>
          </p:grpSpPr>
          <p:sp>
            <p:nvSpPr>
              <p:cNvPr id="63" name="AutoShape 136"/>
              <p:cNvSpPr/>
              <p:nvPr/>
            </p:nvSpPr>
            <p:spPr bwMode="auto">
              <a:xfrm>
                <a:off x="4686300" y="1710532"/>
                <a:ext cx="152400" cy="15240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538" y="20579"/>
                    </a:moveTo>
                    <a:lnTo>
                      <a:pt x="19542" y="20579"/>
                    </a:lnTo>
                    <a:cubicBezTo>
                      <a:pt x="19546" y="21142"/>
                      <a:pt x="20004" y="21600"/>
                      <a:pt x="20571" y="21600"/>
                    </a:cubicBezTo>
                    <a:cubicBezTo>
                      <a:pt x="21137" y="21600"/>
                      <a:pt x="21599" y="21138"/>
                      <a:pt x="21599" y="20571"/>
                    </a:cubicBezTo>
                    <a:cubicBezTo>
                      <a:pt x="21599" y="20565"/>
                      <a:pt x="21595" y="20561"/>
                      <a:pt x="21595" y="20555"/>
                    </a:cubicBezTo>
                    <a:cubicBezTo>
                      <a:pt x="21583" y="9221"/>
                      <a:pt x="12411" y="41"/>
                      <a:pt x="1080" y="12"/>
                    </a:cubicBezTo>
                    <a:cubicBezTo>
                      <a:pt x="1064" y="10"/>
                      <a:pt x="1048" y="0"/>
                      <a:pt x="1028" y="0"/>
                    </a:cubicBezTo>
                    <a:cubicBezTo>
                      <a:pt x="458" y="0"/>
                      <a:pt x="0" y="461"/>
                      <a:pt x="0" y="1028"/>
                    </a:cubicBezTo>
                    <a:cubicBezTo>
                      <a:pt x="0" y="1594"/>
                      <a:pt x="458" y="2055"/>
                      <a:pt x="1024" y="2057"/>
                    </a:cubicBezTo>
                    <a:lnTo>
                      <a:pt x="1024" y="2065"/>
                    </a:lnTo>
                    <a:cubicBezTo>
                      <a:pt x="11233" y="2065"/>
                      <a:pt x="19538" y="10370"/>
                      <a:pt x="19538" y="20579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lIns="19049" tIns="19049" rIns="19049" bIns="19049" anchor="ctr"/>
              <a:lstStyle/>
              <a:p>
                <a:pPr algn="ctr" defTabSz="227748" hangingPunct="0">
                  <a:lnSpc>
                    <a:spcPct val="130000"/>
                  </a:lnSpc>
                </a:pPr>
                <a:endParaRPr lang="en-US" sz="12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4" name="AutoShape 137"/>
              <p:cNvSpPr/>
              <p:nvPr/>
            </p:nvSpPr>
            <p:spPr bwMode="auto">
              <a:xfrm>
                <a:off x="4439444" y="1652588"/>
                <a:ext cx="464344" cy="464344"/>
              </a:xfrm>
              <a:custGeom>
                <a:avLst/>
                <a:gdLst>
                  <a:gd name="T0" fmla="+- 0 10819 195"/>
                  <a:gd name="T1" fmla="*/ T0 w 21248"/>
                  <a:gd name="T2" fmla="*/ 10800 h 21600"/>
                  <a:gd name="T3" fmla="+- 0 10819 195"/>
                  <a:gd name="T4" fmla="*/ T3 w 21248"/>
                  <a:gd name="T5" fmla="*/ 10800 h 21600"/>
                  <a:gd name="T6" fmla="+- 0 10819 195"/>
                  <a:gd name="T7" fmla="*/ T6 w 21248"/>
                  <a:gd name="T8" fmla="*/ 10800 h 21600"/>
                  <a:gd name="T9" fmla="+- 0 10819 195"/>
                  <a:gd name="T10" fmla="*/ T9 w 21248"/>
                  <a:gd name="T11" fmla="*/ 10800 h 21600"/>
                </a:gdLst>
                <a:ahLst/>
                <a:cxnLst>
                  <a:cxn ang="0">
                    <a:pos x="T1" y="T2"/>
                  </a:cxn>
                  <a:cxn ang="0">
                    <a:pos x="T4" y="T5"/>
                  </a:cxn>
                  <a:cxn ang="0">
                    <a:pos x="T7" y="T8"/>
                  </a:cxn>
                  <a:cxn ang="0">
                    <a:pos x="T10" y="T11"/>
                  </a:cxn>
                </a:cxnLst>
                <a:rect l="0" t="0" r="r" b="b"/>
                <a:pathLst>
                  <a:path w="21248" h="21600">
                    <a:moveTo>
                      <a:pt x="19868" y="17133"/>
                    </a:moveTo>
                    <a:cubicBezTo>
                      <a:pt x="19766" y="17386"/>
                      <a:pt x="19525" y="17549"/>
                      <a:pt x="19255" y="17549"/>
                    </a:cubicBezTo>
                    <a:lnTo>
                      <a:pt x="19058" y="17549"/>
                    </a:lnTo>
                    <a:lnTo>
                      <a:pt x="3983" y="2226"/>
                    </a:lnTo>
                    <a:lnTo>
                      <a:pt x="3983" y="2025"/>
                    </a:lnTo>
                    <a:cubicBezTo>
                      <a:pt x="3983" y="1750"/>
                      <a:pt x="4144" y="1506"/>
                      <a:pt x="4393" y="1401"/>
                    </a:cubicBezTo>
                    <a:cubicBezTo>
                      <a:pt x="4475" y="1367"/>
                      <a:pt x="4560" y="1350"/>
                      <a:pt x="4647" y="1350"/>
                    </a:cubicBezTo>
                    <a:cubicBezTo>
                      <a:pt x="4824" y="1350"/>
                      <a:pt x="4991" y="1420"/>
                      <a:pt x="5116" y="1547"/>
                    </a:cubicBezTo>
                    <a:lnTo>
                      <a:pt x="19724" y="16397"/>
                    </a:lnTo>
                    <a:cubicBezTo>
                      <a:pt x="19915" y="16591"/>
                      <a:pt x="19972" y="16880"/>
                      <a:pt x="19868" y="17133"/>
                    </a:cubicBezTo>
                    <a:moveTo>
                      <a:pt x="10121" y="17549"/>
                    </a:moveTo>
                    <a:cubicBezTo>
                      <a:pt x="10017" y="17549"/>
                      <a:pt x="9922" y="17586"/>
                      <a:pt x="9824" y="17609"/>
                    </a:cubicBezTo>
                    <a:lnTo>
                      <a:pt x="3923" y="11612"/>
                    </a:lnTo>
                    <a:cubicBezTo>
                      <a:pt x="3946" y="11512"/>
                      <a:pt x="3982" y="11415"/>
                      <a:pt x="3982" y="11311"/>
                    </a:cubicBezTo>
                    <a:lnTo>
                      <a:pt x="3983" y="3180"/>
                    </a:lnTo>
                    <a:lnTo>
                      <a:pt x="18119" y="17549"/>
                    </a:lnTo>
                    <a:cubicBezTo>
                      <a:pt x="18119" y="17549"/>
                      <a:pt x="10121" y="17549"/>
                      <a:pt x="10121" y="17549"/>
                    </a:cubicBezTo>
                    <a:close/>
                    <a:moveTo>
                      <a:pt x="9182" y="17945"/>
                    </a:moveTo>
                    <a:lnTo>
                      <a:pt x="7109" y="20052"/>
                    </a:lnTo>
                    <a:cubicBezTo>
                      <a:pt x="6939" y="20224"/>
                      <a:pt x="6742" y="20249"/>
                      <a:pt x="6640" y="20249"/>
                    </a:cubicBezTo>
                    <a:cubicBezTo>
                      <a:pt x="6537" y="20249"/>
                      <a:pt x="6339" y="20224"/>
                      <a:pt x="6170" y="20052"/>
                    </a:cubicBezTo>
                    <a:lnTo>
                      <a:pt x="1522" y="15327"/>
                    </a:lnTo>
                    <a:cubicBezTo>
                      <a:pt x="1352" y="15154"/>
                      <a:pt x="1327" y="14953"/>
                      <a:pt x="1327" y="14850"/>
                    </a:cubicBezTo>
                    <a:cubicBezTo>
                      <a:pt x="1327" y="14745"/>
                      <a:pt x="1352" y="14544"/>
                      <a:pt x="1522" y="14373"/>
                    </a:cubicBezTo>
                    <a:lnTo>
                      <a:pt x="3593" y="12266"/>
                    </a:lnTo>
                    <a:cubicBezTo>
                      <a:pt x="3599" y="12260"/>
                      <a:pt x="3601" y="12251"/>
                      <a:pt x="3607" y="12245"/>
                    </a:cubicBezTo>
                    <a:lnTo>
                      <a:pt x="9202" y="17932"/>
                    </a:lnTo>
                    <a:cubicBezTo>
                      <a:pt x="9196" y="17937"/>
                      <a:pt x="9187" y="17939"/>
                      <a:pt x="9182" y="17945"/>
                    </a:cubicBezTo>
                    <a:moveTo>
                      <a:pt x="6056" y="593"/>
                    </a:moveTo>
                    <a:cubicBezTo>
                      <a:pt x="5675" y="205"/>
                      <a:pt x="5165" y="0"/>
                      <a:pt x="4647" y="0"/>
                    </a:cubicBezTo>
                    <a:cubicBezTo>
                      <a:pt x="4390" y="0"/>
                      <a:pt x="4132" y="49"/>
                      <a:pt x="3885" y="154"/>
                    </a:cubicBezTo>
                    <a:cubicBezTo>
                      <a:pt x="3141" y="467"/>
                      <a:pt x="2655" y="1205"/>
                      <a:pt x="2655" y="2025"/>
                    </a:cubicBezTo>
                    <a:lnTo>
                      <a:pt x="2654" y="11311"/>
                    </a:lnTo>
                    <a:lnTo>
                      <a:pt x="583" y="13418"/>
                    </a:lnTo>
                    <a:cubicBezTo>
                      <a:pt x="-195" y="14208"/>
                      <a:pt x="-195" y="15491"/>
                      <a:pt x="583" y="16281"/>
                    </a:cubicBezTo>
                    <a:lnTo>
                      <a:pt x="5231" y="21006"/>
                    </a:lnTo>
                    <a:cubicBezTo>
                      <a:pt x="5620" y="21402"/>
                      <a:pt x="6131" y="21599"/>
                      <a:pt x="6640" y="21599"/>
                    </a:cubicBezTo>
                    <a:cubicBezTo>
                      <a:pt x="7150" y="21599"/>
                      <a:pt x="7659" y="21402"/>
                      <a:pt x="8048" y="21006"/>
                    </a:cubicBezTo>
                    <a:lnTo>
                      <a:pt x="10121" y="18900"/>
                    </a:lnTo>
                    <a:lnTo>
                      <a:pt x="19255" y="18900"/>
                    </a:lnTo>
                    <a:cubicBezTo>
                      <a:pt x="20062" y="18900"/>
                      <a:pt x="20788" y="18407"/>
                      <a:pt x="21095" y="17650"/>
                    </a:cubicBezTo>
                    <a:cubicBezTo>
                      <a:pt x="21405" y="16893"/>
                      <a:pt x="21234" y="16022"/>
                      <a:pt x="20663" y="15443"/>
                    </a:cubicBezTo>
                    <a:cubicBezTo>
                      <a:pt x="20663" y="15443"/>
                      <a:pt x="6056" y="593"/>
                      <a:pt x="6056" y="59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lIns="19049" tIns="19049" rIns="19049" bIns="19049" anchor="ctr"/>
              <a:lstStyle/>
              <a:p>
                <a:pPr algn="ctr" defTabSz="227748" hangingPunct="0">
                  <a:lnSpc>
                    <a:spcPct val="130000"/>
                  </a:lnSpc>
                </a:pPr>
                <a:endParaRPr lang="en-US" sz="12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5" name="AutoShape 138"/>
              <p:cNvSpPr/>
              <p:nvPr/>
            </p:nvSpPr>
            <p:spPr bwMode="auto">
              <a:xfrm>
                <a:off x="4686300" y="1652588"/>
                <a:ext cx="217488" cy="2174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437" y="2880"/>
                    </a:moveTo>
                    <a:lnTo>
                      <a:pt x="1437" y="2885"/>
                    </a:lnTo>
                    <a:cubicBezTo>
                      <a:pt x="10965" y="2885"/>
                      <a:pt x="18717" y="10637"/>
                      <a:pt x="18717" y="20165"/>
                    </a:cubicBezTo>
                    <a:lnTo>
                      <a:pt x="18720" y="20165"/>
                    </a:lnTo>
                    <a:cubicBezTo>
                      <a:pt x="18722" y="20959"/>
                      <a:pt x="19366" y="21600"/>
                      <a:pt x="20160" y="21600"/>
                    </a:cubicBezTo>
                    <a:cubicBezTo>
                      <a:pt x="20955" y="21600"/>
                      <a:pt x="21599" y="20956"/>
                      <a:pt x="21599" y="20160"/>
                    </a:cubicBezTo>
                    <a:cubicBezTo>
                      <a:pt x="21599" y="20155"/>
                      <a:pt x="21597" y="20152"/>
                      <a:pt x="21597" y="20148"/>
                    </a:cubicBezTo>
                    <a:cubicBezTo>
                      <a:pt x="21588" y="9034"/>
                      <a:pt x="12588" y="28"/>
                      <a:pt x="1476" y="8"/>
                    </a:cubicBezTo>
                    <a:cubicBezTo>
                      <a:pt x="1465" y="7"/>
                      <a:pt x="1454" y="0"/>
                      <a:pt x="1440" y="0"/>
                    </a:cubicBezTo>
                    <a:cubicBezTo>
                      <a:pt x="644" y="0"/>
                      <a:pt x="0" y="644"/>
                      <a:pt x="0" y="1440"/>
                    </a:cubicBezTo>
                    <a:cubicBezTo>
                      <a:pt x="0" y="2234"/>
                      <a:pt x="644" y="2878"/>
                      <a:pt x="1437" y="288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lIns="19049" tIns="19049" rIns="19049" bIns="19049" anchor="ctr"/>
              <a:lstStyle/>
              <a:p>
                <a:pPr algn="ctr" defTabSz="227748" hangingPunct="0">
                  <a:lnSpc>
                    <a:spcPct val="130000"/>
                  </a:lnSpc>
                </a:pPr>
                <a:endParaRPr lang="en-US" sz="12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6" name="Group 65"/>
          <p:cNvGrpSpPr/>
          <p:nvPr/>
        </p:nvGrpSpPr>
        <p:grpSpPr>
          <a:xfrm>
            <a:off x="2489369" y="1455700"/>
            <a:ext cx="2343004" cy="834796"/>
            <a:chOff x="1957396" y="2646258"/>
            <a:chExt cx="2734735" cy="834841"/>
          </a:xfrm>
        </p:grpSpPr>
        <p:sp>
          <p:nvSpPr>
            <p:cNvPr id="67" name="TextBox 66"/>
            <p:cNvSpPr txBox="1"/>
            <p:nvPr/>
          </p:nvSpPr>
          <p:spPr>
            <a:xfrm>
              <a:off x="2802034" y="2646258"/>
              <a:ext cx="1890097" cy="3683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en-US" altLang="zh-CN" sz="152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subtitle text</a:t>
              </a:r>
              <a:endParaRPr lang="en-GB" sz="152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957396" y="2981512"/>
              <a:ext cx="2734735" cy="4995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en-US" altLang="zh-CN" sz="1067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sz="106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9160266" y="2357738"/>
            <a:ext cx="2403319" cy="834796"/>
            <a:chOff x="1140082" y="2646258"/>
            <a:chExt cx="2926999" cy="834841"/>
          </a:xfrm>
        </p:grpSpPr>
        <p:sp>
          <p:nvSpPr>
            <p:cNvPr id="70" name="TextBox 69"/>
            <p:cNvSpPr txBox="1"/>
            <p:nvPr/>
          </p:nvSpPr>
          <p:spPr>
            <a:xfrm>
              <a:off x="1140082" y="2646258"/>
              <a:ext cx="1972209" cy="3683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52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subtitle text</a:t>
              </a:r>
              <a:endParaRPr lang="en-GB" sz="152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1140084" y="2981512"/>
              <a:ext cx="2926997" cy="4995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067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sz="106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8137718" y="4184516"/>
            <a:ext cx="2393999" cy="834796"/>
            <a:chOff x="1140082" y="2646258"/>
            <a:chExt cx="3180863" cy="834841"/>
          </a:xfrm>
        </p:grpSpPr>
        <p:sp>
          <p:nvSpPr>
            <p:cNvPr id="73" name="TextBox 72"/>
            <p:cNvSpPr txBox="1"/>
            <p:nvPr/>
          </p:nvSpPr>
          <p:spPr>
            <a:xfrm>
              <a:off x="1140082" y="2646258"/>
              <a:ext cx="2151606" cy="3683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52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subtitle text</a:t>
              </a:r>
              <a:endParaRPr lang="en-GB" sz="152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140086" y="2981512"/>
              <a:ext cx="3180859" cy="4995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067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sz="106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1313356" y="5225246"/>
            <a:ext cx="2375624" cy="834796"/>
            <a:chOff x="1919323" y="2646258"/>
            <a:chExt cx="2772808" cy="834841"/>
          </a:xfrm>
        </p:grpSpPr>
        <p:sp>
          <p:nvSpPr>
            <p:cNvPr id="76" name="TextBox 75"/>
            <p:cNvSpPr txBox="1"/>
            <p:nvPr/>
          </p:nvSpPr>
          <p:spPr>
            <a:xfrm>
              <a:off x="2802035" y="2646258"/>
              <a:ext cx="1890096" cy="3683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en-US" altLang="zh-CN" sz="152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subtitle text</a:t>
              </a:r>
              <a:endParaRPr lang="en-GB" sz="152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919323" y="2981512"/>
              <a:ext cx="2772808" cy="4995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en-US" altLang="zh-CN" sz="1067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sz="106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83714" y="2885320"/>
            <a:ext cx="2396084" cy="834796"/>
            <a:chOff x="1270391" y="2646258"/>
            <a:chExt cx="2796690" cy="834841"/>
          </a:xfrm>
        </p:grpSpPr>
        <p:sp>
          <p:nvSpPr>
            <p:cNvPr id="82" name="TextBox 81"/>
            <p:cNvSpPr txBox="1"/>
            <p:nvPr/>
          </p:nvSpPr>
          <p:spPr>
            <a:xfrm>
              <a:off x="2176984" y="2646258"/>
              <a:ext cx="1890097" cy="3683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en-US" altLang="zh-CN" sz="152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subtitle text</a:t>
              </a:r>
              <a:endParaRPr lang="en-GB" sz="152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1270391" y="2981512"/>
              <a:ext cx="2796688" cy="4995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en-US" altLang="zh-CN" sz="1067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sz="106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45642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00"/>
                            </p:stCondLst>
                            <p:childTnLst>
                              <p:par>
                                <p:cTn id="4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000"/>
                            </p:stCondLst>
                            <p:childTnLst>
                              <p:par>
                                <p:cTn id="5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500"/>
                            </p:stCondLst>
                            <p:childTnLst>
                              <p:par>
                                <p:cTn id="6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000"/>
                            </p:stCondLst>
                            <p:childTnLst>
                              <p:par>
                                <p:cTn id="6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90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7" name="对角圆角矩形 59"/>
          <p:cNvSpPr>
            <a:spLocks noChangeArrowheads="1"/>
          </p:cNvSpPr>
          <p:nvPr/>
        </p:nvSpPr>
        <p:spPr bwMode="auto">
          <a:xfrm>
            <a:off x="1891486" y="1278076"/>
            <a:ext cx="1788031" cy="799853"/>
          </a:xfrm>
          <a:custGeom>
            <a:avLst/>
            <a:gdLst>
              <a:gd name="T0" fmla="*/ 17661850 w 1343546"/>
              <a:gd name="T1" fmla="*/ 6024175 h 573340"/>
              <a:gd name="T2" fmla="*/ 8830949 w 1343546"/>
              <a:gd name="T3" fmla="*/ 12048308 h 573340"/>
              <a:gd name="T4" fmla="*/ 0 w 1343546"/>
              <a:gd name="T5" fmla="*/ 6024175 h 573340"/>
              <a:gd name="T6" fmla="*/ 8830949 w 1343546"/>
              <a:gd name="T7" fmla="*/ 0 h 57334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7988 w 1343546"/>
              <a:gd name="T13" fmla="*/ 27988 h 573340"/>
              <a:gd name="T14" fmla="*/ 1315558 w 1343546"/>
              <a:gd name="T15" fmla="*/ 545352 h 5733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43546" h="573340">
                <a:moveTo>
                  <a:pt x="95559" y="0"/>
                </a:moveTo>
                <a:lnTo>
                  <a:pt x="1343546" y="0"/>
                </a:lnTo>
                <a:lnTo>
                  <a:pt x="1343546" y="477781"/>
                </a:lnTo>
                <a:cubicBezTo>
                  <a:pt x="1343546" y="530556"/>
                  <a:pt x="1300762" y="573339"/>
                  <a:pt x="1247987" y="573340"/>
                </a:cubicBezTo>
                <a:lnTo>
                  <a:pt x="0" y="573340"/>
                </a:lnTo>
                <a:lnTo>
                  <a:pt x="0" y="95559"/>
                </a:lnTo>
                <a:cubicBezTo>
                  <a:pt x="0" y="42783"/>
                  <a:pt x="42783" y="0"/>
                  <a:pt x="95558" y="0"/>
                </a:cubicBezTo>
                <a:close/>
              </a:path>
            </a:pathLst>
          </a:custGeom>
          <a:solidFill>
            <a:schemeClr val="accent1"/>
          </a:solidFill>
          <a:ln w="25400" algn="ctr">
            <a:noFill/>
            <a:miter lim="800000"/>
          </a:ln>
        </p:spPr>
        <p:txBody>
          <a:bodyPr lIns="133652" tIns="66827" rIns="133652" bIns="66827" anchor="ctr"/>
          <a:lstStyle/>
          <a:p>
            <a:pPr algn="ctr" defTabSz="1239489"/>
            <a:r>
              <a:rPr lang="en-US" altLang="zh-CN" sz="2267" b="1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2267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7658" name="对角圆角矩形 80"/>
          <p:cNvSpPr>
            <a:spLocks noChangeArrowheads="1"/>
          </p:cNvSpPr>
          <p:nvPr/>
        </p:nvSpPr>
        <p:spPr bwMode="auto">
          <a:xfrm>
            <a:off x="3226689" y="2401680"/>
            <a:ext cx="1790147" cy="799853"/>
          </a:xfrm>
          <a:custGeom>
            <a:avLst/>
            <a:gdLst>
              <a:gd name="T0" fmla="*/ 17762482 w 1345257"/>
              <a:gd name="T1" fmla="*/ 6023982 h 573342"/>
              <a:gd name="T2" fmla="*/ 8881249 w 1345257"/>
              <a:gd name="T3" fmla="*/ 12047948 h 573342"/>
              <a:gd name="T4" fmla="*/ 0 w 1345257"/>
              <a:gd name="T5" fmla="*/ 6023982 h 573342"/>
              <a:gd name="T6" fmla="*/ 8881249 w 1345257"/>
              <a:gd name="T7" fmla="*/ 0 h 573342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7988 w 1345257"/>
              <a:gd name="T13" fmla="*/ 27988 h 573342"/>
              <a:gd name="T14" fmla="*/ 1317269 w 1345257"/>
              <a:gd name="T15" fmla="*/ 545354 h 573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45257" h="573342">
                <a:moveTo>
                  <a:pt x="95559" y="0"/>
                </a:moveTo>
                <a:lnTo>
                  <a:pt x="1345257" y="0"/>
                </a:lnTo>
                <a:lnTo>
                  <a:pt x="1345257" y="477783"/>
                </a:lnTo>
                <a:cubicBezTo>
                  <a:pt x="1345257" y="530558"/>
                  <a:pt x="1302473" y="573341"/>
                  <a:pt x="1249698" y="573342"/>
                </a:cubicBezTo>
                <a:lnTo>
                  <a:pt x="0" y="573342"/>
                </a:lnTo>
                <a:lnTo>
                  <a:pt x="0" y="95559"/>
                </a:lnTo>
                <a:cubicBezTo>
                  <a:pt x="0" y="42783"/>
                  <a:pt x="42783" y="0"/>
                  <a:pt x="95558" y="0"/>
                </a:cubicBezTo>
                <a:close/>
              </a:path>
            </a:pathLst>
          </a:custGeom>
          <a:solidFill>
            <a:schemeClr val="accent2"/>
          </a:solidFill>
          <a:ln w="25400" algn="ctr">
            <a:noFill/>
            <a:miter lim="800000"/>
          </a:ln>
        </p:spPr>
        <p:txBody>
          <a:bodyPr lIns="133652" tIns="66827" rIns="133652" bIns="66827" anchor="ctr"/>
          <a:lstStyle/>
          <a:p>
            <a:pPr algn="ctr" defTabSz="1239489"/>
            <a:r>
              <a:rPr lang="en-US" altLang="zh-CN" sz="2267" b="1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2267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7659" name="对角圆角矩形 81"/>
          <p:cNvSpPr>
            <a:spLocks noChangeArrowheads="1"/>
          </p:cNvSpPr>
          <p:nvPr/>
        </p:nvSpPr>
        <p:spPr bwMode="auto">
          <a:xfrm>
            <a:off x="4551311" y="3529513"/>
            <a:ext cx="1794380" cy="801971"/>
          </a:xfrm>
          <a:custGeom>
            <a:avLst/>
            <a:gdLst>
              <a:gd name="T0" fmla="*/ 17934383 w 1345257"/>
              <a:gd name="T1" fmla="*/ 5857612 h 573340"/>
              <a:gd name="T2" fmla="*/ 8967207 w 1345257"/>
              <a:gd name="T3" fmla="*/ 11715202 h 573340"/>
              <a:gd name="T4" fmla="*/ 0 w 1345257"/>
              <a:gd name="T5" fmla="*/ 5857612 h 573340"/>
              <a:gd name="T6" fmla="*/ 8967207 w 1345257"/>
              <a:gd name="T7" fmla="*/ 0 h 57334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7988 w 1345257"/>
              <a:gd name="T13" fmla="*/ 27988 h 573340"/>
              <a:gd name="T14" fmla="*/ 1317269 w 1345257"/>
              <a:gd name="T15" fmla="*/ 545352 h 5733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45257" h="573340">
                <a:moveTo>
                  <a:pt x="95559" y="0"/>
                </a:moveTo>
                <a:lnTo>
                  <a:pt x="1345257" y="0"/>
                </a:lnTo>
                <a:lnTo>
                  <a:pt x="1345257" y="477781"/>
                </a:lnTo>
                <a:cubicBezTo>
                  <a:pt x="1345257" y="530556"/>
                  <a:pt x="1302473" y="573339"/>
                  <a:pt x="1249698" y="573340"/>
                </a:cubicBezTo>
                <a:lnTo>
                  <a:pt x="0" y="573340"/>
                </a:lnTo>
                <a:lnTo>
                  <a:pt x="0" y="95559"/>
                </a:lnTo>
                <a:cubicBezTo>
                  <a:pt x="0" y="42783"/>
                  <a:pt x="42783" y="0"/>
                  <a:pt x="95558" y="0"/>
                </a:cubicBezTo>
                <a:close/>
              </a:path>
            </a:pathLst>
          </a:custGeom>
          <a:solidFill>
            <a:schemeClr val="accent3"/>
          </a:solidFill>
          <a:ln w="25400" algn="ctr">
            <a:noFill/>
            <a:miter lim="800000"/>
          </a:ln>
        </p:spPr>
        <p:txBody>
          <a:bodyPr lIns="133652" tIns="66827" rIns="133652" bIns="66827" anchor="ctr"/>
          <a:lstStyle/>
          <a:p>
            <a:pPr algn="ctr" defTabSz="1239489">
              <a:defRPr/>
            </a:pPr>
            <a:r>
              <a:rPr lang="en-US" altLang="zh-CN" sz="2267" b="1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2267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7660" name="对角圆角矩形 82"/>
          <p:cNvSpPr>
            <a:spLocks noChangeArrowheads="1"/>
          </p:cNvSpPr>
          <p:nvPr/>
        </p:nvSpPr>
        <p:spPr bwMode="auto">
          <a:xfrm>
            <a:off x="5886517" y="4657351"/>
            <a:ext cx="1792263" cy="799853"/>
          </a:xfrm>
          <a:custGeom>
            <a:avLst/>
            <a:gdLst>
              <a:gd name="T0" fmla="*/ 17831364 w 1343546"/>
              <a:gd name="T1" fmla="*/ 5753844 h 573342"/>
              <a:gd name="T2" fmla="*/ 8915682 w 1343546"/>
              <a:gd name="T3" fmla="*/ 11507677 h 573342"/>
              <a:gd name="T4" fmla="*/ 0 w 1343546"/>
              <a:gd name="T5" fmla="*/ 5753844 h 573342"/>
              <a:gd name="T6" fmla="*/ 8915682 w 1343546"/>
              <a:gd name="T7" fmla="*/ 0 h 573342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7988 w 1343546"/>
              <a:gd name="T13" fmla="*/ 27988 h 573342"/>
              <a:gd name="T14" fmla="*/ 1315558 w 1343546"/>
              <a:gd name="T15" fmla="*/ 545354 h 573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43546" h="573342">
                <a:moveTo>
                  <a:pt x="95559" y="0"/>
                </a:moveTo>
                <a:lnTo>
                  <a:pt x="1343546" y="0"/>
                </a:lnTo>
                <a:lnTo>
                  <a:pt x="1343546" y="477783"/>
                </a:lnTo>
                <a:cubicBezTo>
                  <a:pt x="1343546" y="530558"/>
                  <a:pt x="1300762" y="573341"/>
                  <a:pt x="1247987" y="573342"/>
                </a:cubicBezTo>
                <a:lnTo>
                  <a:pt x="0" y="573342"/>
                </a:lnTo>
                <a:lnTo>
                  <a:pt x="0" y="95559"/>
                </a:lnTo>
                <a:cubicBezTo>
                  <a:pt x="0" y="42783"/>
                  <a:pt x="42783" y="0"/>
                  <a:pt x="95558" y="0"/>
                </a:cubicBezTo>
                <a:close/>
              </a:path>
            </a:pathLst>
          </a:custGeom>
          <a:solidFill>
            <a:schemeClr val="accent5"/>
          </a:solidFill>
          <a:ln w="25400" algn="ctr">
            <a:noFill/>
            <a:miter lim="800000"/>
          </a:ln>
        </p:spPr>
        <p:txBody>
          <a:bodyPr lIns="133652" tIns="66827" rIns="133652" bIns="66827" anchor="ctr"/>
          <a:lstStyle/>
          <a:p>
            <a:pPr algn="ctr" defTabSz="1239489">
              <a:defRPr/>
            </a:pPr>
            <a:r>
              <a:rPr lang="en-US" altLang="zh-CN" sz="2267" b="1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2267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61456" name="直接箭头连接符 83"/>
          <p:cNvCxnSpPr>
            <a:cxnSpLocks noChangeShapeType="1"/>
          </p:cNvCxnSpPr>
          <p:nvPr/>
        </p:nvCxnSpPr>
        <p:spPr bwMode="auto">
          <a:xfrm>
            <a:off x="3891116" y="1606055"/>
            <a:ext cx="1726667" cy="0"/>
          </a:xfrm>
          <a:prstGeom prst="straightConnector1">
            <a:avLst/>
          </a:prstGeom>
          <a:noFill/>
          <a:ln w="25400" cap="rnd" algn="ctr">
            <a:solidFill>
              <a:schemeClr val="bg1">
                <a:lumMod val="65000"/>
              </a:schemeClr>
            </a:solidFill>
            <a:prstDash val="sysDash"/>
            <a:round/>
            <a:tailEnd type="stealth" w="med" len="med"/>
          </a:ln>
        </p:spPr>
      </p:cxnSp>
      <p:grpSp>
        <p:nvGrpSpPr>
          <p:cNvPr id="2" name="组合 84"/>
          <p:cNvGrpSpPr/>
          <p:nvPr/>
        </p:nvGrpSpPr>
        <p:grpSpPr bwMode="auto">
          <a:xfrm>
            <a:off x="5704541" y="1197663"/>
            <a:ext cx="3777084" cy="865451"/>
            <a:chOff x="3024807" y="1419622"/>
            <a:chExt cx="2627313" cy="574675"/>
          </a:xfrm>
        </p:grpSpPr>
        <p:sp>
          <p:nvSpPr>
            <p:cNvPr id="171016" name="文本框 8"/>
            <p:cNvSpPr txBox="1">
              <a:spLocks noChangeArrowheads="1"/>
            </p:cNvSpPr>
            <p:nvPr/>
          </p:nvSpPr>
          <p:spPr bwMode="auto">
            <a:xfrm>
              <a:off x="3024807" y="1419622"/>
              <a:ext cx="1128935" cy="32035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123971" tIns="61985" rIns="123971" bIns="61985" anchor="ctr"/>
            <a:lstStyle/>
            <a:p>
              <a:pPr defTabSz="1239489">
                <a:defRPr/>
              </a:pPr>
              <a:r>
                <a:rPr lang="en-US" altLang="zh-CN" sz="1867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867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1017" name="文本框 9"/>
            <p:cNvSpPr txBox="1">
              <a:spLocks noChangeArrowheads="1"/>
            </p:cNvSpPr>
            <p:nvPr/>
          </p:nvSpPr>
          <p:spPr bwMode="auto">
            <a:xfrm>
              <a:off x="3024807" y="1704852"/>
              <a:ext cx="2627313" cy="28944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123971" tIns="61985" rIns="123971" bIns="61985" anchor="ctr"/>
            <a:lstStyle/>
            <a:p>
              <a:pPr defTabSz="1214936">
                <a:lnSpc>
                  <a:spcPct val="150000"/>
                </a:lnSpc>
                <a:spcBef>
                  <a:spcPct val="20000"/>
                </a:spcBef>
              </a:pPr>
              <a:r>
                <a:rPr lang="en-US" altLang="zh-CN" sz="1333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cxnSp>
        <p:nvCxnSpPr>
          <p:cNvPr id="61460" name="直接箭头连接符 87"/>
          <p:cNvCxnSpPr>
            <a:cxnSpLocks noChangeShapeType="1"/>
          </p:cNvCxnSpPr>
          <p:nvPr/>
        </p:nvCxnSpPr>
        <p:spPr bwMode="auto">
          <a:xfrm>
            <a:off x="5137449" y="2852387"/>
            <a:ext cx="1438889" cy="0"/>
          </a:xfrm>
          <a:prstGeom prst="straightConnector1">
            <a:avLst/>
          </a:prstGeom>
          <a:noFill/>
          <a:ln w="25400" cap="rnd" algn="ctr">
            <a:solidFill>
              <a:schemeClr val="bg1">
                <a:lumMod val="65000"/>
              </a:schemeClr>
            </a:solidFill>
            <a:prstDash val="sysDash"/>
            <a:round/>
            <a:tailEnd type="stealth" w="med" len="med"/>
          </a:ln>
        </p:spPr>
      </p:cxnSp>
      <p:grpSp>
        <p:nvGrpSpPr>
          <p:cNvPr id="3" name="组合 88"/>
          <p:cNvGrpSpPr/>
          <p:nvPr/>
        </p:nvGrpSpPr>
        <p:grpSpPr bwMode="auto">
          <a:xfrm>
            <a:off x="6673672" y="2276832"/>
            <a:ext cx="3774968" cy="861219"/>
            <a:chOff x="3888903" y="2139702"/>
            <a:chExt cx="2627313" cy="573088"/>
          </a:xfrm>
        </p:grpSpPr>
        <p:sp>
          <p:nvSpPr>
            <p:cNvPr id="171020" name="文本框 11"/>
            <p:cNvSpPr txBox="1">
              <a:spLocks noChangeArrowheads="1"/>
            </p:cNvSpPr>
            <p:nvPr/>
          </p:nvSpPr>
          <p:spPr bwMode="auto">
            <a:xfrm>
              <a:off x="3888903" y="2139702"/>
              <a:ext cx="1129567" cy="31963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123971" tIns="61985" rIns="123971" bIns="61985" anchor="ctr"/>
            <a:lstStyle/>
            <a:p>
              <a:pPr defTabSz="1239489">
                <a:defRPr/>
              </a:pPr>
              <a:r>
                <a:rPr lang="en-US" altLang="zh-CN" sz="1867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867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1021" name="文本框 12"/>
            <p:cNvSpPr txBox="1">
              <a:spLocks noChangeArrowheads="1"/>
            </p:cNvSpPr>
            <p:nvPr/>
          </p:nvSpPr>
          <p:spPr bwMode="auto">
            <a:xfrm>
              <a:off x="3888903" y="2425542"/>
              <a:ext cx="2627313" cy="28724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123971" tIns="61985" rIns="123971" bIns="61985" anchor="ctr"/>
            <a:lstStyle/>
            <a:p>
              <a:pPr defTabSz="1214936">
                <a:lnSpc>
                  <a:spcPct val="150000"/>
                </a:lnSpc>
                <a:spcBef>
                  <a:spcPct val="20000"/>
                </a:spcBef>
              </a:pPr>
              <a:r>
                <a:rPr lang="en-US" altLang="zh-CN" sz="1333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cxnSp>
        <p:nvCxnSpPr>
          <p:cNvPr id="61464" name="直接箭头连接符 91"/>
          <p:cNvCxnSpPr>
            <a:cxnSpLocks noChangeShapeType="1"/>
          </p:cNvCxnSpPr>
          <p:nvPr/>
        </p:nvCxnSpPr>
        <p:spPr bwMode="auto">
          <a:xfrm>
            <a:off x="6578453" y="4007729"/>
            <a:ext cx="1151111" cy="0"/>
          </a:xfrm>
          <a:prstGeom prst="straightConnector1">
            <a:avLst/>
          </a:prstGeom>
          <a:noFill/>
          <a:ln w="25400" cap="rnd" algn="ctr">
            <a:solidFill>
              <a:schemeClr val="bg1">
                <a:lumMod val="65000"/>
              </a:schemeClr>
            </a:solidFill>
            <a:prstDash val="sysDash"/>
            <a:round/>
            <a:tailEnd type="stealth" w="med" len="med"/>
          </a:ln>
        </p:spPr>
      </p:cxnSp>
      <p:grpSp>
        <p:nvGrpSpPr>
          <p:cNvPr id="4" name="组合 92"/>
          <p:cNvGrpSpPr/>
          <p:nvPr/>
        </p:nvGrpSpPr>
        <p:grpSpPr bwMode="auto">
          <a:xfrm>
            <a:off x="7793043" y="3502003"/>
            <a:ext cx="3774968" cy="863335"/>
            <a:chOff x="4738688" y="2934767"/>
            <a:chExt cx="2627312" cy="573087"/>
          </a:xfrm>
        </p:grpSpPr>
        <p:sp>
          <p:nvSpPr>
            <p:cNvPr id="171024" name="文本框 14"/>
            <p:cNvSpPr txBox="1">
              <a:spLocks noChangeArrowheads="1"/>
            </p:cNvSpPr>
            <p:nvPr/>
          </p:nvSpPr>
          <p:spPr bwMode="auto">
            <a:xfrm>
              <a:off x="4738688" y="2934767"/>
              <a:ext cx="1129568" cy="32025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123971" tIns="61985" rIns="123971" bIns="61985" anchor="ctr"/>
            <a:lstStyle/>
            <a:p>
              <a:pPr defTabSz="1239489">
                <a:defRPr/>
              </a:pPr>
              <a:r>
                <a:rPr lang="en-US" altLang="zh-CN" sz="1867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867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1025" name="文本框 15"/>
            <p:cNvSpPr txBox="1">
              <a:spLocks noChangeArrowheads="1"/>
            </p:cNvSpPr>
            <p:nvPr/>
          </p:nvSpPr>
          <p:spPr bwMode="auto">
            <a:xfrm>
              <a:off x="4738688" y="3219905"/>
              <a:ext cx="2627312" cy="28794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123971" tIns="61985" rIns="123971" bIns="61985" anchor="ctr"/>
            <a:lstStyle/>
            <a:p>
              <a:pPr defTabSz="1214936">
                <a:lnSpc>
                  <a:spcPct val="150000"/>
                </a:lnSpc>
                <a:spcBef>
                  <a:spcPct val="20000"/>
                </a:spcBef>
              </a:pPr>
              <a:r>
                <a:rPr lang="en-US" altLang="zh-CN" sz="1333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cxnSp>
        <p:nvCxnSpPr>
          <p:cNvPr id="61468" name="直接箭头连接符 95"/>
          <p:cNvCxnSpPr>
            <a:cxnSpLocks noChangeShapeType="1"/>
          </p:cNvCxnSpPr>
          <p:nvPr/>
        </p:nvCxnSpPr>
        <p:spPr bwMode="auto">
          <a:xfrm>
            <a:off x="7896728" y="5158841"/>
            <a:ext cx="311053" cy="0"/>
          </a:xfrm>
          <a:prstGeom prst="straightConnector1">
            <a:avLst/>
          </a:prstGeom>
          <a:noFill/>
          <a:ln w="25400" cap="rnd" algn="ctr">
            <a:solidFill>
              <a:schemeClr val="bg1">
                <a:lumMod val="65000"/>
              </a:schemeClr>
            </a:solidFill>
            <a:prstDash val="sysDash"/>
            <a:round/>
            <a:tailEnd type="stealth" w="med" len="med"/>
          </a:ln>
        </p:spPr>
      </p:cxnSp>
      <p:grpSp>
        <p:nvGrpSpPr>
          <p:cNvPr id="5" name="组合 96"/>
          <p:cNvGrpSpPr/>
          <p:nvPr/>
        </p:nvGrpSpPr>
        <p:grpSpPr bwMode="auto">
          <a:xfrm>
            <a:off x="8298771" y="4663693"/>
            <a:ext cx="3774968" cy="865451"/>
            <a:chOff x="5651500" y="3654846"/>
            <a:chExt cx="2627313" cy="573088"/>
          </a:xfrm>
        </p:grpSpPr>
        <p:sp>
          <p:nvSpPr>
            <p:cNvPr id="171028" name="文本框 17"/>
            <p:cNvSpPr txBox="1">
              <a:spLocks noChangeArrowheads="1"/>
            </p:cNvSpPr>
            <p:nvPr/>
          </p:nvSpPr>
          <p:spPr bwMode="auto">
            <a:xfrm>
              <a:off x="5651500" y="3654846"/>
              <a:ext cx="1129567" cy="32087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123971" tIns="61985" rIns="123971" bIns="61985" anchor="ctr"/>
            <a:lstStyle/>
            <a:p>
              <a:pPr defTabSz="1239489">
                <a:defRPr/>
              </a:pPr>
              <a:r>
                <a:rPr lang="en-US" altLang="zh-CN" sz="1867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867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1029" name="文本框 18"/>
            <p:cNvSpPr txBox="1">
              <a:spLocks noChangeArrowheads="1"/>
            </p:cNvSpPr>
            <p:nvPr/>
          </p:nvSpPr>
          <p:spPr bwMode="auto">
            <a:xfrm>
              <a:off x="5651500" y="3940689"/>
              <a:ext cx="2627313" cy="28724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123971" tIns="61985" rIns="123971" bIns="61985" anchor="ctr"/>
            <a:lstStyle/>
            <a:p>
              <a:pPr defTabSz="1239489">
                <a:defRPr/>
              </a:pPr>
              <a:r>
                <a:rPr lang="en-US" altLang="zh-CN" sz="1333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  <a:p>
              <a:pPr defTabSz="1239489">
                <a:defRPr/>
              </a:pPr>
              <a:endParaRPr lang="en-US" altLang="zh-CN" sz="1333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7669" name="直角上箭头 99"/>
          <p:cNvSpPr/>
          <p:nvPr/>
        </p:nvSpPr>
        <p:spPr bwMode="auto">
          <a:xfrm rot="5400000">
            <a:off x="2335848" y="2259904"/>
            <a:ext cx="808317" cy="757533"/>
          </a:xfrm>
          <a:custGeom>
            <a:avLst/>
            <a:gdLst>
              <a:gd name="T0" fmla="*/ 8782714 w 580186"/>
              <a:gd name="T1" fmla="*/ 0 h 569938"/>
              <a:gd name="T2" fmla="*/ 5923679 w 580186"/>
              <a:gd name="T3" fmla="*/ 1873245 h 569938"/>
              <a:gd name="T4" fmla="*/ 0 w 580186"/>
              <a:gd name="T5" fmla="*/ 6556338 h 569938"/>
              <a:gd name="T6" fmla="*/ 5106110 w 580186"/>
              <a:gd name="T7" fmla="*/ 7492947 h 569938"/>
              <a:gd name="T8" fmla="*/ 10212203 w 580186"/>
              <a:gd name="T9" fmla="*/ 4683093 h 569938"/>
              <a:gd name="T10" fmla="*/ 11641704 w 580186"/>
              <a:gd name="T11" fmla="*/ 1873245 h 569938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580186"/>
              <a:gd name="T19" fmla="*/ 427454 h 569938"/>
              <a:gd name="T20" fmla="*/ 508944 w 580186"/>
              <a:gd name="T21" fmla="*/ 569938 h 56993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80186" h="569938">
                <a:moveTo>
                  <a:pt x="0" y="427454"/>
                </a:moveTo>
                <a:lnTo>
                  <a:pt x="366459" y="427454"/>
                </a:lnTo>
                <a:lnTo>
                  <a:pt x="366459" y="142485"/>
                </a:lnTo>
                <a:lnTo>
                  <a:pt x="295217" y="142485"/>
                </a:lnTo>
                <a:lnTo>
                  <a:pt x="437702" y="0"/>
                </a:lnTo>
                <a:lnTo>
                  <a:pt x="580186" y="142485"/>
                </a:lnTo>
                <a:lnTo>
                  <a:pt x="508944" y="142485"/>
                </a:lnTo>
                <a:lnTo>
                  <a:pt x="508944" y="569938"/>
                </a:lnTo>
                <a:lnTo>
                  <a:pt x="0" y="56993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25400" cap="flat" cmpd="sng" algn="ctr">
            <a:noFill/>
            <a:prstDash val="solid"/>
            <a:round/>
          </a:ln>
        </p:spPr>
        <p:txBody>
          <a:bodyPr lIns="131401" tIns="65701" rIns="131401" bIns="65701" anchor="ctr"/>
          <a:lstStyle/>
          <a:p>
            <a:pPr>
              <a:defRPr/>
            </a:pPr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27670" name="直角上箭头 100"/>
          <p:cNvSpPr/>
          <p:nvPr/>
        </p:nvSpPr>
        <p:spPr bwMode="auto">
          <a:xfrm rot="5400000">
            <a:off x="3674224" y="3369755"/>
            <a:ext cx="816781" cy="759648"/>
          </a:xfrm>
          <a:custGeom>
            <a:avLst/>
            <a:gdLst>
              <a:gd name="T0" fmla="*/ 9060597 w 581897"/>
              <a:gd name="T1" fmla="*/ 0 h 568226"/>
              <a:gd name="T2" fmla="*/ 6134276 w 581897"/>
              <a:gd name="T3" fmla="*/ 1918878 h 568226"/>
              <a:gd name="T4" fmla="*/ 0 w 581897"/>
              <a:gd name="T5" fmla="*/ 6716044 h 568226"/>
              <a:gd name="T6" fmla="*/ 5261884 w 581897"/>
              <a:gd name="T7" fmla="*/ 7675474 h 568226"/>
              <a:gd name="T8" fmla="*/ 10523758 w 581897"/>
              <a:gd name="T9" fmla="*/ 4797167 h 568226"/>
              <a:gd name="T10" fmla="*/ 11986932 w 581897"/>
              <a:gd name="T11" fmla="*/ 1918878 h 568226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581897"/>
              <a:gd name="T19" fmla="*/ 426170 h 568226"/>
              <a:gd name="T20" fmla="*/ 510869 w 581897"/>
              <a:gd name="T21" fmla="*/ 568226 h 56822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81897" h="568226">
                <a:moveTo>
                  <a:pt x="0" y="426170"/>
                </a:moveTo>
                <a:lnTo>
                  <a:pt x="368812" y="426170"/>
                </a:lnTo>
                <a:lnTo>
                  <a:pt x="368812" y="142057"/>
                </a:lnTo>
                <a:lnTo>
                  <a:pt x="297784" y="142057"/>
                </a:lnTo>
                <a:lnTo>
                  <a:pt x="439841" y="0"/>
                </a:lnTo>
                <a:lnTo>
                  <a:pt x="581897" y="142057"/>
                </a:lnTo>
                <a:lnTo>
                  <a:pt x="510869" y="142057"/>
                </a:lnTo>
                <a:lnTo>
                  <a:pt x="510869" y="568226"/>
                </a:lnTo>
                <a:lnTo>
                  <a:pt x="0" y="568226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25400" cap="flat" cmpd="sng" algn="ctr">
            <a:noFill/>
            <a:prstDash val="solid"/>
            <a:round/>
          </a:ln>
        </p:spPr>
        <p:txBody>
          <a:bodyPr lIns="131401" tIns="65701" rIns="131401" bIns="65701" anchor="ctr"/>
          <a:lstStyle/>
          <a:p>
            <a:pPr>
              <a:defRPr/>
            </a:pPr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27671" name="直角上箭头 101"/>
          <p:cNvSpPr/>
          <p:nvPr/>
        </p:nvSpPr>
        <p:spPr bwMode="auto">
          <a:xfrm rot="5400000">
            <a:off x="5028474" y="4480660"/>
            <a:ext cx="814665" cy="761765"/>
          </a:xfrm>
          <a:custGeom>
            <a:avLst/>
            <a:gdLst>
              <a:gd name="T0" fmla="*/ 8894270 w 581897"/>
              <a:gd name="T1" fmla="*/ 0 h 569937"/>
              <a:gd name="T2" fmla="*/ 6010231 w 581897"/>
              <a:gd name="T3" fmla="*/ 1908837 h 569937"/>
              <a:gd name="T4" fmla="*/ 0 w 581897"/>
              <a:gd name="T5" fmla="*/ 6680948 h 569937"/>
              <a:gd name="T6" fmla="*/ 5168132 w 581897"/>
              <a:gd name="T7" fmla="*/ 7635374 h 569937"/>
              <a:gd name="T8" fmla="*/ 10336286 w 581897"/>
              <a:gd name="T9" fmla="*/ 4772097 h 569937"/>
              <a:gd name="T10" fmla="*/ 11778311 w 581897"/>
              <a:gd name="T11" fmla="*/ 1908837 h 569937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581897"/>
              <a:gd name="T19" fmla="*/ 427453 h 569937"/>
              <a:gd name="T20" fmla="*/ 510655 w 581897"/>
              <a:gd name="T21" fmla="*/ 569937 h 56993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81897" h="569937">
                <a:moveTo>
                  <a:pt x="0" y="427453"/>
                </a:moveTo>
                <a:lnTo>
                  <a:pt x="368171" y="427453"/>
                </a:lnTo>
                <a:lnTo>
                  <a:pt x="368171" y="142484"/>
                </a:lnTo>
                <a:lnTo>
                  <a:pt x="296929" y="142484"/>
                </a:lnTo>
                <a:lnTo>
                  <a:pt x="439413" y="0"/>
                </a:lnTo>
                <a:lnTo>
                  <a:pt x="581897" y="142484"/>
                </a:lnTo>
                <a:lnTo>
                  <a:pt x="510655" y="142484"/>
                </a:lnTo>
                <a:lnTo>
                  <a:pt x="510655" y="569937"/>
                </a:lnTo>
                <a:lnTo>
                  <a:pt x="0" y="569937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25400" cap="flat" cmpd="sng" algn="ctr">
            <a:noFill/>
            <a:prstDash val="solid"/>
            <a:round/>
          </a:ln>
        </p:spPr>
        <p:txBody>
          <a:bodyPr lIns="131401" tIns="65701" rIns="131401" bIns="65701" anchor="ctr"/>
          <a:lstStyle/>
          <a:p>
            <a:pPr>
              <a:defRPr/>
            </a:pPr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73779" name="Rectangle 51"/>
          <p:cNvSpPr>
            <a:spLocks noChangeArrowheads="1"/>
          </p:cNvSpPr>
          <p:nvPr/>
        </p:nvSpPr>
        <p:spPr bwMode="auto">
          <a:xfrm>
            <a:off x="767882" y="4511341"/>
            <a:ext cx="2807951" cy="6729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424" tIns="45713" rIns="91424" bIns="45713">
            <a:spAutoFit/>
          </a:bodyPr>
          <a:lstStyle/>
          <a:p>
            <a:pPr defTabSz="913530">
              <a:lnSpc>
                <a:spcPct val="150000"/>
              </a:lnSpc>
              <a:defRPr/>
            </a:pPr>
            <a:r>
              <a:rPr lang="en-US" altLang="zh-CN" sz="1333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333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3780" name="Rectangle 52"/>
          <p:cNvSpPr>
            <a:spLocks noChangeArrowheads="1"/>
          </p:cNvSpPr>
          <p:nvPr/>
        </p:nvSpPr>
        <p:spPr bwMode="auto">
          <a:xfrm>
            <a:off x="767879" y="4105069"/>
            <a:ext cx="1563216" cy="37964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91424" tIns="45713" rIns="91424" bIns="45713">
            <a:spAutoFit/>
          </a:bodyPr>
          <a:lstStyle/>
          <a:p>
            <a:pPr defTabSz="913530">
              <a:defRPr/>
            </a:pPr>
            <a:r>
              <a:rPr lang="en-US" altLang="zh-CN" sz="1867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1867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9739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1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7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1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27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7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1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500"/>
                            </p:stCondLst>
                            <p:childTnLst>
                              <p:par>
                                <p:cTn id="69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3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3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3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3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 tmFilter="0,0; .5, 1; 1, 1"/>
                                        <p:tgtEl>
                                          <p:spTgt spid="73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550"/>
                            </p:stCondLst>
                            <p:childTnLst>
                              <p:par>
                                <p:cTn id="77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 tmFilter="0,0; .5, 1; 1, 1"/>
                                        <p:tgtEl>
                                          <p:spTgt spid="7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7" grpId="0" animBg="1"/>
      <p:bldP spid="27658" grpId="0" animBg="1"/>
      <p:bldP spid="27659" grpId="0" animBg="1"/>
      <p:bldP spid="2766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/>
          <p:nvPr/>
        </p:nvSpPr>
        <p:spPr bwMode="auto">
          <a:xfrm>
            <a:off x="5374217" y="4385884"/>
            <a:ext cx="1873251" cy="2480733"/>
          </a:xfrm>
          <a:custGeom>
            <a:avLst/>
            <a:gdLst/>
            <a:ahLst/>
            <a:cxnLst>
              <a:cxn ang="0">
                <a:pos x="885" y="361"/>
              </a:cxn>
              <a:cxn ang="0">
                <a:pos x="840" y="315"/>
              </a:cxn>
              <a:cxn ang="0">
                <a:pos x="379" y="777"/>
              </a:cxn>
              <a:cxn ang="0">
                <a:pos x="379" y="1172"/>
              </a:cxn>
              <a:cxn ang="0">
                <a:pos x="0" y="1172"/>
              </a:cxn>
              <a:cxn ang="0">
                <a:pos x="0" y="620"/>
              </a:cxn>
              <a:cxn ang="0">
                <a:pos x="572" y="49"/>
              </a:cxn>
              <a:cxn ang="0">
                <a:pos x="523" y="0"/>
              </a:cxn>
              <a:cxn ang="0">
                <a:pos x="885" y="0"/>
              </a:cxn>
              <a:cxn ang="0">
                <a:pos x="885" y="361"/>
              </a:cxn>
            </a:cxnLst>
            <a:rect l="0" t="0" r="r" b="b"/>
            <a:pathLst>
              <a:path w="885" h="1172">
                <a:moveTo>
                  <a:pt x="885" y="361"/>
                </a:moveTo>
                <a:lnTo>
                  <a:pt x="840" y="315"/>
                </a:lnTo>
                <a:lnTo>
                  <a:pt x="379" y="777"/>
                </a:lnTo>
                <a:lnTo>
                  <a:pt x="379" y="1172"/>
                </a:lnTo>
                <a:lnTo>
                  <a:pt x="0" y="1172"/>
                </a:lnTo>
                <a:lnTo>
                  <a:pt x="0" y="620"/>
                </a:lnTo>
                <a:lnTo>
                  <a:pt x="572" y="49"/>
                </a:lnTo>
                <a:lnTo>
                  <a:pt x="523" y="0"/>
                </a:lnTo>
                <a:lnTo>
                  <a:pt x="885" y="0"/>
                </a:lnTo>
                <a:lnTo>
                  <a:pt x="885" y="361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  <p:txBody>
          <a:bodyPr vert="horz" wrap="square" lIns="121908" tIns="60953" rIns="121908" bIns="60953" numCol="1" anchor="t" anchorCtr="0" compatLnSpc="1"/>
          <a:lstStyle/>
          <a:p>
            <a:endParaRPr lang="en-US" sz="24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" name="Freeform 12"/>
          <p:cNvSpPr/>
          <p:nvPr/>
        </p:nvSpPr>
        <p:spPr bwMode="auto">
          <a:xfrm>
            <a:off x="4948768" y="1475468"/>
            <a:ext cx="1540933" cy="1591733"/>
          </a:xfrm>
          <a:custGeom>
            <a:avLst/>
            <a:gdLst/>
            <a:ahLst/>
            <a:cxnLst>
              <a:cxn ang="0">
                <a:pos x="313" y="41"/>
              </a:cxn>
              <a:cxn ang="0">
                <a:pos x="709" y="437"/>
              </a:cxn>
              <a:cxn ang="0">
                <a:pos x="682" y="463"/>
              </a:cxn>
              <a:cxn ang="0">
                <a:pos x="728" y="509"/>
              </a:cxn>
              <a:cxn ang="0">
                <a:pos x="483" y="752"/>
              </a:cxn>
              <a:cxn ang="0">
                <a:pos x="41" y="312"/>
              </a:cxn>
              <a:cxn ang="0">
                <a:pos x="0" y="352"/>
              </a:cxn>
              <a:cxn ang="0">
                <a:pos x="0" y="0"/>
              </a:cxn>
              <a:cxn ang="0">
                <a:pos x="349" y="0"/>
              </a:cxn>
              <a:cxn ang="0">
                <a:pos x="313" y="41"/>
              </a:cxn>
            </a:cxnLst>
            <a:rect l="0" t="0" r="r" b="b"/>
            <a:pathLst>
              <a:path w="728" h="752">
                <a:moveTo>
                  <a:pt x="313" y="41"/>
                </a:moveTo>
                <a:lnTo>
                  <a:pt x="709" y="437"/>
                </a:lnTo>
                <a:lnTo>
                  <a:pt x="682" y="463"/>
                </a:lnTo>
                <a:lnTo>
                  <a:pt x="728" y="509"/>
                </a:lnTo>
                <a:lnTo>
                  <a:pt x="483" y="752"/>
                </a:lnTo>
                <a:lnTo>
                  <a:pt x="41" y="312"/>
                </a:lnTo>
                <a:lnTo>
                  <a:pt x="0" y="352"/>
                </a:lnTo>
                <a:lnTo>
                  <a:pt x="0" y="0"/>
                </a:lnTo>
                <a:lnTo>
                  <a:pt x="349" y="0"/>
                </a:lnTo>
                <a:lnTo>
                  <a:pt x="313" y="4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</a:ln>
        </p:spPr>
        <p:txBody>
          <a:bodyPr vert="horz" wrap="square" lIns="121908" tIns="60953" rIns="121908" bIns="60953" numCol="1" anchor="t" anchorCtr="0" compatLnSpc="1"/>
          <a:lstStyle/>
          <a:p>
            <a:endParaRPr lang="en-US" sz="24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" name="Freeform 13"/>
          <p:cNvSpPr/>
          <p:nvPr/>
        </p:nvSpPr>
        <p:spPr bwMode="auto">
          <a:xfrm>
            <a:off x="4944535" y="3416454"/>
            <a:ext cx="1555751" cy="1604433"/>
          </a:xfrm>
          <a:custGeom>
            <a:avLst/>
            <a:gdLst/>
            <a:ahLst/>
            <a:cxnLst>
              <a:cxn ang="0">
                <a:pos x="316" y="49"/>
              </a:cxn>
              <a:cxn ang="0">
                <a:pos x="711" y="442"/>
              </a:cxn>
              <a:cxn ang="0">
                <a:pos x="686" y="465"/>
              </a:cxn>
              <a:cxn ang="0">
                <a:pos x="735" y="514"/>
              </a:cxn>
              <a:cxn ang="0">
                <a:pos x="493" y="758"/>
              </a:cxn>
              <a:cxn ang="0">
                <a:pos x="49" y="316"/>
              </a:cxn>
              <a:cxn ang="0">
                <a:pos x="0" y="363"/>
              </a:cxn>
              <a:cxn ang="0">
                <a:pos x="0" y="0"/>
              </a:cxn>
              <a:cxn ang="0">
                <a:pos x="364" y="0"/>
              </a:cxn>
              <a:cxn ang="0">
                <a:pos x="316" y="49"/>
              </a:cxn>
            </a:cxnLst>
            <a:rect l="0" t="0" r="r" b="b"/>
            <a:pathLst>
              <a:path w="735" h="758">
                <a:moveTo>
                  <a:pt x="316" y="49"/>
                </a:moveTo>
                <a:lnTo>
                  <a:pt x="711" y="442"/>
                </a:lnTo>
                <a:lnTo>
                  <a:pt x="686" y="465"/>
                </a:lnTo>
                <a:lnTo>
                  <a:pt x="735" y="514"/>
                </a:lnTo>
                <a:lnTo>
                  <a:pt x="493" y="758"/>
                </a:lnTo>
                <a:lnTo>
                  <a:pt x="49" y="316"/>
                </a:lnTo>
                <a:lnTo>
                  <a:pt x="0" y="363"/>
                </a:lnTo>
                <a:lnTo>
                  <a:pt x="0" y="0"/>
                </a:lnTo>
                <a:lnTo>
                  <a:pt x="364" y="0"/>
                </a:lnTo>
                <a:lnTo>
                  <a:pt x="316" y="49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</a:ln>
        </p:spPr>
        <p:txBody>
          <a:bodyPr vert="horz" wrap="square" lIns="121908" tIns="60953" rIns="121908" bIns="60953" numCol="1" anchor="t" anchorCtr="0" compatLnSpc="1"/>
          <a:lstStyle/>
          <a:p>
            <a:endParaRPr lang="en-US" sz="24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" name="Freeform 14"/>
          <p:cNvSpPr/>
          <p:nvPr/>
        </p:nvSpPr>
        <p:spPr bwMode="auto">
          <a:xfrm>
            <a:off x="5706535" y="2455484"/>
            <a:ext cx="1540933" cy="1581149"/>
          </a:xfrm>
          <a:custGeom>
            <a:avLst/>
            <a:gdLst/>
            <a:ahLst/>
            <a:cxnLst>
              <a:cxn ang="0">
                <a:pos x="728" y="350"/>
              </a:cxn>
              <a:cxn ang="0">
                <a:pos x="684" y="306"/>
              </a:cxn>
              <a:cxn ang="0">
                <a:pos x="241" y="747"/>
              </a:cxn>
              <a:cxn ang="0">
                <a:pos x="0" y="507"/>
              </a:cxn>
              <a:cxn ang="0">
                <a:pos x="42" y="460"/>
              </a:cxn>
              <a:cxn ang="0">
                <a:pos x="21" y="439"/>
              </a:cxn>
              <a:cxn ang="0">
                <a:pos x="419" y="42"/>
              </a:cxn>
              <a:cxn ang="0">
                <a:pos x="377" y="0"/>
              </a:cxn>
              <a:cxn ang="0">
                <a:pos x="728" y="0"/>
              </a:cxn>
              <a:cxn ang="0">
                <a:pos x="728" y="350"/>
              </a:cxn>
            </a:cxnLst>
            <a:rect l="0" t="0" r="r" b="b"/>
            <a:pathLst>
              <a:path w="728" h="747">
                <a:moveTo>
                  <a:pt x="728" y="350"/>
                </a:moveTo>
                <a:lnTo>
                  <a:pt x="684" y="306"/>
                </a:lnTo>
                <a:lnTo>
                  <a:pt x="241" y="747"/>
                </a:lnTo>
                <a:lnTo>
                  <a:pt x="0" y="507"/>
                </a:lnTo>
                <a:lnTo>
                  <a:pt x="42" y="460"/>
                </a:lnTo>
                <a:lnTo>
                  <a:pt x="21" y="439"/>
                </a:lnTo>
                <a:lnTo>
                  <a:pt x="419" y="42"/>
                </a:lnTo>
                <a:lnTo>
                  <a:pt x="377" y="0"/>
                </a:lnTo>
                <a:lnTo>
                  <a:pt x="728" y="0"/>
                </a:lnTo>
                <a:lnTo>
                  <a:pt x="728" y="350"/>
                </a:lnTo>
                <a:close/>
              </a:path>
            </a:pathLst>
          </a:custGeom>
          <a:solidFill>
            <a:schemeClr val="accent3"/>
          </a:solidFill>
          <a:ln w="9525">
            <a:noFill/>
            <a:round/>
          </a:ln>
        </p:spPr>
        <p:txBody>
          <a:bodyPr vert="horz" wrap="square" lIns="121908" tIns="60953" rIns="121908" bIns="60953" numCol="1" anchor="t" anchorCtr="0" compatLnSpc="1"/>
          <a:lstStyle/>
          <a:p>
            <a:endParaRPr lang="en-US" sz="24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" name="Text Placeholder 3"/>
          <p:cNvSpPr txBox="1"/>
          <p:nvPr/>
        </p:nvSpPr>
        <p:spPr>
          <a:xfrm rot="19086412">
            <a:off x="6703017" y="4665961"/>
            <a:ext cx="226024" cy="287323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8323">
              <a:spcBef>
                <a:spcPct val="20000"/>
              </a:spcBef>
              <a:defRPr/>
            </a:pPr>
            <a:r>
              <a:rPr lang="en-US" sz="1867" dirty="0">
                <a:solidFill>
                  <a:schemeClr val="bg1"/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9" name="Text Placeholder 3"/>
          <p:cNvSpPr txBox="1"/>
          <p:nvPr/>
        </p:nvSpPr>
        <p:spPr>
          <a:xfrm rot="2817072">
            <a:off x="5210688" y="3655225"/>
            <a:ext cx="266098" cy="287323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8323">
              <a:spcBef>
                <a:spcPct val="20000"/>
              </a:spcBef>
              <a:defRPr/>
            </a:pPr>
            <a:r>
              <a:rPr lang="en-US" sz="1867" dirty="0">
                <a:solidFill>
                  <a:schemeClr val="bg1"/>
                </a:solidFill>
                <a:cs typeface="+mn-ea"/>
                <a:sym typeface="+mn-lt"/>
              </a:rPr>
              <a:t>02</a:t>
            </a:r>
          </a:p>
        </p:txBody>
      </p:sp>
      <p:sp>
        <p:nvSpPr>
          <p:cNvPr id="10" name="Text Placeholder 3"/>
          <p:cNvSpPr txBox="1"/>
          <p:nvPr/>
        </p:nvSpPr>
        <p:spPr>
          <a:xfrm rot="18997969">
            <a:off x="6663228" y="2722067"/>
            <a:ext cx="266098" cy="287323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8323">
              <a:spcBef>
                <a:spcPct val="20000"/>
              </a:spcBef>
              <a:defRPr/>
            </a:pPr>
            <a:r>
              <a:rPr lang="en-US" sz="1867" dirty="0">
                <a:solidFill>
                  <a:schemeClr val="bg1"/>
                </a:solidFill>
                <a:cs typeface="+mn-ea"/>
                <a:sym typeface="+mn-lt"/>
              </a:rPr>
              <a:t>03</a:t>
            </a:r>
          </a:p>
        </p:txBody>
      </p:sp>
      <p:sp>
        <p:nvSpPr>
          <p:cNvPr id="11" name="Text Placeholder 3"/>
          <p:cNvSpPr txBox="1"/>
          <p:nvPr/>
        </p:nvSpPr>
        <p:spPr>
          <a:xfrm rot="2817072">
            <a:off x="5228605" y="1748841"/>
            <a:ext cx="270908" cy="287323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8323">
              <a:spcBef>
                <a:spcPct val="20000"/>
              </a:spcBef>
              <a:defRPr/>
            </a:pPr>
            <a:r>
              <a:rPr lang="en-US" sz="1867" dirty="0">
                <a:solidFill>
                  <a:schemeClr val="bg1"/>
                </a:solidFill>
                <a:cs typeface="+mn-ea"/>
                <a:sym typeface="+mn-lt"/>
              </a:rPr>
              <a:t>04</a:t>
            </a:r>
          </a:p>
        </p:txBody>
      </p:sp>
      <p:sp>
        <p:nvSpPr>
          <p:cNvPr id="12" name="Rectangle 23"/>
          <p:cNvSpPr/>
          <p:nvPr/>
        </p:nvSpPr>
        <p:spPr>
          <a:xfrm rot="18897855">
            <a:off x="5848640" y="3265930"/>
            <a:ext cx="984244" cy="20512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altLang="zh-CN" sz="1333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1333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" name="Rectangle 26"/>
          <p:cNvSpPr/>
          <p:nvPr/>
        </p:nvSpPr>
        <p:spPr>
          <a:xfrm rot="2726022">
            <a:off x="5350180" y="2281541"/>
            <a:ext cx="984244" cy="20512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altLang="zh-CN" sz="1333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1333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4" name="Rectangle 27"/>
          <p:cNvSpPr/>
          <p:nvPr/>
        </p:nvSpPr>
        <p:spPr>
          <a:xfrm rot="2786029">
            <a:off x="5336483" y="4218665"/>
            <a:ext cx="984244" cy="20512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altLang="zh-CN" sz="1333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1333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5" name="Rectangle 28"/>
          <p:cNvSpPr/>
          <p:nvPr/>
        </p:nvSpPr>
        <p:spPr>
          <a:xfrm rot="18897855">
            <a:off x="5764361" y="5165615"/>
            <a:ext cx="1178208" cy="24622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1333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6" name="Freeform 100"/>
          <p:cNvSpPr>
            <a:spLocks noEditPoints="1"/>
          </p:cNvSpPr>
          <p:nvPr/>
        </p:nvSpPr>
        <p:spPr bwMode="auto">
          <a:xfrm>
            <a:off x="5521177" y="6248934"/>
            <a:ext cx="511715" cy="490540"/>
          </a:xfrm>
          <a:custGeom>
            <a:avLst/>
            <a:gdLst/>
            <a:ahLst/>
            <a:cxnLst>
              <a:cxn ang="0">
                <a:pos x="63" y="49"/>
              </a:cxn>
              <a:cxn ang="0">
                <a:pos x="58" y="44"/>
              </a:cxn>
              <a:cxn ang="0">
                <a:pos x="54" y="48"/>
              </a:cxn>
              <a:cxn ang="0">
                <a:pos x="63" y="57"/>
              </a:cxn>
              <a:cxn ang="0">
                <a:pos x="64" y="60"/>
              </a:cxn>
              <a:cxn ang="0">
                <a:pos x="59" y="64"/>
              </a:cxn>
              <a:cxn ang="0">
                <a:pos x="56" y="63"/>
              </a:cxn>
              <a:cxn ang="0">
                <a:pos x="29" y="36"/>
              </a:cxn>
              <a:cxn ang="0">
                <a:pos x="15" y="42"/>
              </a:cxn>
              <a:cxn ang="0">
                <a:pos x="0" y="27"/>
              </a:cxn>
              <a:cxn ang="0">
                <a:pos x="26" y="0"/>
              </a:cxn>
              <a:cxn ang="0">
                <a:pos x="41" y="15"/>
              </a:cxn>
              <a:cxn ang="0">
                <a:pos x="36" y="30"/>
              </a:cxn>
              <a:cxn ang="0">
                <a:pos x="50" y="44"/>
              </a:cxn>
              <a:cxn ang="0">
                <a:pos x="54" y="40"/>
              </a:cxn>
              <a:cxn ang="0">
                <a:pos x="49" y="35"/>
              </a:cxn>
              <a:cxn ang="0">
                <a:pos x="54" y="31"/>
              </a:cxn>
              <a:cxn ang="0">
                <a:pos x="55" y="31"/>
              </a:cxn>
              <a:cxn ang="0">
                <a:pos x="67" y="44"/>
              </a:cxn>
              <a:cxn ang="0">
                <a:pos x="63" y="49"/>
              </a:cxn>
              <a:cxn ang="0">
                <a:pos x="25" y="8"/>
              </a:cxn>
              <a:cxn ang="0">
                <a:pos x="18" y="16"/>
              </a:cxn>
              <a:cxn ang="0">
                <a:pos x="19" y="19"/>
              </a:cxn>
              <a:cxn ang="0">
                <a:pos x="15" y="18"/>
              </a:cxn>
              <a:cxn ang="0">
                <a:pos x="7" y="26"/>
              </a:cxn>
              <a:cxn ang="0">
                <a:pos x="15" y="34"/>
              </a:cxn>
              <a:cxn ang="0">
                <a:pos x="23" y="26"/>
              </a:cxn>
              <a:cxn ang="0">
                <a:pos x="22" y="23"/>
              </a:cxn>
              <a:cxn ang="0">
                <a:pos x="25" y="24"/>
              </a:cxn>
              <a:cxn ang="0">
                <a:pos x="33" y="16"/>
              </a:cxn>
              <a:cxn ang="0">
                <a:pos x="25" y="8"/>
              </a:cxn>
            </a:cxnLst>
            <a:rect l="0" t="0" r="r" b="b"/>
            <a:pathLst>
              <a:path w="67" h="64">
                <a:moveTo>
                  <a:pt x="63" y="49"/>
                </a:moveTo>
                <a:cubicBezTo>
                  <a:pt x="62" y="49"/>
                  <a:pt x="58" y="45"/>
                  <a:pt x="58" y="44"/>
                </a:cubicBezTo>
                <a:cubicBezTo>
                  <a:pt x="54" y="48"/>
                  <a:pt x="54" y="48"/>
                  <a:pt x="54" y="48"/>
                </a:cubicBezTo>
                <a:cubicBezTo>
                  <a:pt x="63" y="57"/>
                  <a:pt x="63" y="57"/>
                  <a:pt x="63" y="57"/>
                </a:cubicBezTo>
                <a:cubicBezTo>
                  <a:pt x="63" y="58"/>
                  <a:pt x="64" y="59"/>
                  <a:pt x="64" y="60"/>
                </a:cubicBezTo>
                <a:cubicBezTo>
                  <a:pt x="64" y="62"/>
                  <a:pt x="61" y="64"/>
                  <a:pt x="59" y="64"/>
                </a:cubicBezTo>
                <a:cubicBezTo>
                  <a:pt x="58" y="64"/>
                  <a:pt x="57" y="64"/>
                  <a:pt x="56" y="63"/>
                </a:cubicBezTo>
                <a:cubicBezTo>
                  <a:pt x="29" y="36"/>
                  <a:pt x="29" y="36"/>
                  <a:pt x="29" y="36"/>
                </a:cubicBezTo>
                <a:cubicBezTo>
                  <a:pt x="25" y="39"/>
                  <a:pt x="20" y="42"/>
                  <a:pt x="15" y="42"/>
                </a:cubicBezTo>
                <a:cubicBezTo>
                  <a:pt x="6" y="42"/>
                  <a:pt x="0" y="36"/>
                  <a:pt x="0" y="27"/>
                </a:cubicBezTo>
                <a:cubicBezTo>
                  <a:pt x="0" y="14"/>
                  <a:pt x="13" y="0"/>
                  <a:pt x="26" y="0"/>
                </a:cubicBezTo>
                <a:cubicBezTo>
                  <a:pt x="35" y="0"/>
                  <a:pt x="41" y="6"/>
                  <a:pt x="41" y="15"/>
                </a:cubicBezTo>
                <a:cubicBezTo>
                  <a:pt x="41" y="21"/>
                  <a:pt x="39" y="26"/>
                  <a:pt x="36" y="30"/>
                </a:cubicBezTo>
                <a:cubicBezTo>
                  <a:pt x="50" y="44"/>
                  <a:pt x="50" y="44"/>
                  <a:pt x="50" y="44"/>
                </a:cubicBezTo>
                <a:cubicBezTo>
                  <a:pt x="54" y="40"/>
                  <a:pt x="54" y="40"/>
                  <a:pt x="54" y="40"/>
                </a:cubicBezTo>
                <a:cubicBezTo>
                  <a:pt x="53" y="39"/>
                  <a:pt x="49" y="36"/>
                  <a:pt x="49" y="35"/>
                </a:cubicBezTo>
                <a:cubicBezTo>
                  <a:pt x="49" y="34"/>
                  <a:pt x="53" y="31"/>
                  <a:pt x="54" y="31"/>
                </a:cubicBezTo>
                <a:cubicBezTo>
                  <a:pt x="54" y="31"/>
                  <a:pt x="54" y="31"/>
                  <a:pt x="55" y="31"/>
                </a:cubicBezTo>
                <a:cubicBezTo>
                  <a:pt x="56" y="32"/>
                  <a:pt x="67" y="43"/>
                  <a:pt x="67" y="44"/>
                </a:cubicBezTo>
                <a:cubicBezTo>
                  <a:pt x="67" y="45"/>
                  <a:pt x="64" y="49"/>
                  <a:pt x="63" y="49"/>
                </a:cubicBezTo>
                <a:close/>
                <a:moveTo>
                  <a:pt x="25" y="8"/>
                </a:moveTo>
                <a:cubicBezTo>
                  <a:pt x="21" y="8"/>
                  <a:pt x="18" y="12"/>
                  <a:pt x="18" y="16"/>
                </a:cubicBezTo>
                <a:cubicBezTo>
                  <a:pt x="18" y="17"/>
                  <a:pt x="18" y="18"/>
                  <a:pt x="19" y="19"/>
                </a:cubicBezTo>
                <a:cubicBezTo>
                  <a:pt x="17" y="19"/>
                  <a:pt x="16" y="18"/>
                  <a:pt x="15" y="18"/>
                </a:cubicBezTo>
                <a:cubicBezTo>
                  <a:pt x="11" y="18"/>
                  <a:pt x="7" y="22"/>
                  <a:pt x="7" y="26"/>
                </a:cubicBezTo>
                <a:cubicBezTo>
                  <a:pt x="7" y="30"/>
                  <a:pt x="11" y="34"/>
                  <a:pt x="15" y="34"/>
                </a:cubicBezTo>
                <a:cubicBezTo>
                  <a:pt x="19" y="34"/>
                  <a:pt x="23" y="30"/>
                  <a:pt x="23" y="26"/>
                </a:cubicBezTo>
                <a:cubicBezTo>
                  <a:pt x="23" y="25"/>
                  <a:pt x="23" y="24"/>
                  <a:pt x="22" y="23"/>
                </a:cubicBezTo>
                <a:cubicBezTo>
                  <a:pt x="23" y="23"/>
                  <a:pt x="24" y="24"/>
                  <a:pt x="25" y="24"/>
                </a:cubicBezTo>
                <a:cubicBezTo>
                  <a:pt x="30" y="24"/>
                  <a:pt x="33" y="20"/>
                  <a:pt x="33" y="16"/>
                </a:cubicBezTo>
                <a:cubicBezTo>
                  <a:pt x="33" y="12"/>
                  <a:pt x="30" y="8"/>
                  <a:pt x="25" y="8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08" tIns="60953" rIns="121908" bIns="60953" numCol="1" anchor="t" anchorCtr="0" compatLnSpc="1"/>
          <a:lstStyle/>
          <a:p>
            <a:endParaRPr lang="en-US" sz="24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7" name="Freeform 187"/>
          <p:cNvSpPr>
            <a:spLocks noEditPoints="1"/>
          </p:cNvSpPr>
          <p:nvPr/>
        </p:nvSpPr>
        <p:spPr bwMode="auto">
          <a:xfrm>
            <a:off x="7380594" y="4445707"/>
            <a:ext cx="580319" cy="375036"/>
          </a:xfrm>
          <a:custGeom>
            <a:avLst/>
            <a:gdLst/>
            <a:ahLst/>
            <a:cxnLst>
              <a:cxn ang="0">
                <a:pos x="68" y="25"/>
              </a:cxn>
              <a:cxn ang="0">
                <a:pos x="34" y="44"/>
              </a:cxn>
              <a:cxn ang="0">
                <a:pos x="1" y="25"/>
              </a:cxn>
              <a:cxn ang="0">
                <a:pos x="0" y="22"/>
              </a:cxn>
              <a:cxn ang="0">
                <a:pos x="1" y="20"/>
              </a:cxn>
              <a:cxn ang="0">
                <a:pos x="34" y="0"/>
              </a:cxn>
              <a:cxn ang="0">
                <a:pos x="68" y="20"/>
              </a:cxn>
              <a:cxn ang="0">
                <a:pos x="68" y="22"/>
              </a:cxn>
              <a:cxn ang="0">
                <a:pos x="68" y="25"/>
              </a:cxn>
              <a:cxn ang="0">
                <a:pos x="49" y="9"/>
              </a:cxn>
              <a:cxn ang="0">
                <a:pos x="51" y="17"/>
              </a:cxn>
              <a:cxn ang="0">
                <a:pos x="34" y="34"/>
              </a:cxn>
              <a:cxn ang="0">
                <a:pos x="17" y="17"/>
              </a:cxn>
              <a:cxn ang="0">
                <a:pos x="20" y="9"/>
              </a:cxn>
              <a:cxn ang="0">
                <a:pos x="5" y="22"/>
              </a:cxn>
              <a:cxn ang="0">
                <a:pos x="34" y="39"/>
              </a:cxn>
              <a:cxn ang="0">
                <a:pos x="64" y="22"/>
              </a:cxn>
              <a:cxn ang="0">
                <a:pos x="49" y="9"/>
              </a:cxn>
              <a:cxn ang="0">
                <a:pos x="34" y="6"/>
              </a:cxn>
              <a:cxn ang="0">
                <a:pos x="23" y="17"/>
              </a:cxn>
              <a:cxn ang="0">
                <a:pos x="25" y="19"/>
              </a:cxn>
              <a:cxn ang="0">
                <a:pos x="27" y="17"/>
              </a:cxn>
              <a:cxn ang="0">
                <a:pos x="34" y="9"/>
              </a:cxn>
              <a:cxn ang="0">
                <a:pos x="36" y="8"/>
              </a:cxn>
              <a:cxn ang="0">
                <a:pos x="34" y="6"/>
              </a:cxn>
            </a:cxnLst>
            <a:rect l="0" t="0" r="r" b="b"/>
            <a:pathLst>
              <a:path w="68" h="44">
                <a:moveTo>
                  <a:pt x="68" y="25"/>
                </a:moveTo>
                <a:cubicBezTo>
                  <a:pt x="61" y="36"/>
                  <a:pt x="48" y="44"/>
                  <a:pt x="34" y="44"/>
                </a:cubicBezTo>
                <a:cubicBezTo>
                  <a:pt x="21" y="44"/>
                  <a:pt x="8" y="36"/>
                  <a:pt x="1" y="25"/>
                </a:cubicBezTo>
                <a:cubicBezTo>
                  <a:pt x="1" y="24"/>
                  <a:pt x="0" y="23"/>
                  <a:pt x="0" y="22"/>
                </a:cubicBezTo>
                <a:cubicBezTo>
                  <a:pt x="0" y="21"/>
                  <a:pt x="1" y="20"/>
                  <a:pt x="1" y="20"/>
                </a:cubicBezTo>
                <a:cubicBezTo>
                  <a:pt x="8" y="8"/>
                  <a:pt x="21" y="0"/>
                  <a:pt x="34" y="0"/>
                </a:cubicBezTo>
                <a:cubicBezTo>
                  <a:pt x="48" y="0"/>
                  <a:pt x="61" y="8"/>
                  <a:pt x="68" y="20"/>
                </a:cubicBezTo>
                <a:cubicBezTo>
                  <a:pt x="68" y="20"/>
                  <a:pt x="68" y="21"/>
                  <a:pt x="68" y="22"/>
                </a:cubicBezTo>
                <a:cubicBezTo>
                  <a:pt x="68" y="23"/>
                  <a:pt x="68" y="24"/>
                  <a:pt x="68" y="25"/>
                </a:cubicBezTo>
                <a:close/>
                <a:moveTo>
                  <a:pt x="49" y="9"/>
                </a:moveTo>
                <a:cubicBezTo>
                  <a:pt x="51" y="11"/>
                  <a:pt x="51" y="14"/>
                  <a:pt x="51" y="17"/>
                </a:cubicBezTo>
                <a:cubicBezTo>
                  <a:pt x="51" y="27"/>
                  <a:pt x="44" y="34"/>
                  <a:pt x="34" y="34"/>
                </a:cubicBezTo>
                <a:cubicBezTo>
                  <a:pt x="25" y="34"/>
                  <a:pt x="17" y="27"/>
                  <a:pt x="17" y="17"/>
                </a:cubicBezTo>
                <a:cubicBezTo>
                  <a:pt x="17" y="14"/>
                  <a:pt x="18" y="11"/>
                  <a:pt x="20" y="9"/>
                </a:cubicBezTo>
                <a:cubicBezTo>
                  <a:pt x="14" y="12"/>
                  <a:pt x="9" y="17"/>
                  <a:pt x="5" y="22"/>
                </a:cubicBezTo>
                <a:cubicBezTo>
                  <a:pt x="12" y="32"/>
                  <a:pt x="22" y="39"/>
                  <a:pt x="34" y="39"/>
                </a:cubicBezTo>
                <a:cubicBezTo>
                  <a:pt x="47" y="39"/>
                  <a:pt x="57" y="32"/>
                  <a:pt x="64" y="22"/>
                </a:cubicBezTo>
                <a:cubicBezTo>
                  <a:pt x="60" y="17"/>
                  <a:pt x="55" y="12"/>
                  <a:pt x="49" y="9"/>
                </a:cubicBezTo>
                <a:close/>
                <a:moveTo>
                  <a:pt x="34" y="6"/>
                </a:moveTo>
                <a:cubicBezTo>
                  <a:pt x="28" y="6"/>
                  <a:pt x="23" y="11"/>
                  <a:pt x="23" y="17"/>
                </a:cubicBezTo>
                <a:cubicBezTo>
                  <a:pt x="23" y="18"/>
                  <a:pt x="24" y="19"/>
                  <a:pt x="25" y="19"/>
                </a:cubicBezTo>
                <a:cubicBezTo>
                  <a:pt x="26" y="19"/>
                  <a:pt x="27" y="18"/>
                  <a:pt x="27" y="17"/>
                </a:cubicBezTo>
                <a:cubicBezTo>
                  <a:pt x="27" y="13"/>
                  <a:pt x="30" y="9"/>
                  <a:pt x="34" y="9"/>
                </a:cubicBezTo>
                <a:cubicBezTo>
                  <a:pt x="35" y="9"/>
                  <a:pt x="36" y="9"/>
                  <a:pt x="36" y="8"/>
                </a:cubicBezTo>
                <a:cubicBezTo>
                  <a:pt x="36" y="7"/>
                  <a:pt x="35" y="6"/>
                  <a:pt x="34" y="6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  <p:txBody>
          <a:bodyPr vert="horz" wrap="square" lIns="121908" tIns="60953" rIns="121908" bIns="60953" numCol="1" anchor="t" anchorCtr="0" compatLnSpc="1"/>
          <a:lstStyle/>
          <a:p>
            <a:endParaRPr lang="en-US" sz="240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18" name="Freeform 52"/>
          <p:cNvSpPr>
            <a:spLocks noEditPoints="1"/>
          </p:cNvSpPr>
          <p:nvPr/>
        </p:nvSpPr>
        <p:spPr bwMode="auto">
          <a:xfrm>
            <a:off x="4308607" y="3465589"/>
            <a:ext cx="558447" cy="558447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27" y="8"/>
              </a:cxn>
              <a:cxn ang="0">
                <a:pos x="8" y="27"/>
              </a:cxn>
              <a:cxn ang="0">
                <a:pos x="27" y="47"/>
              </a:cxn>
              <a:cxn ang="0">
                <a:pos x="47" y="27"/>
              </a:cxn>
              <a:cxn ang="0">
                <a:pos x="27" y="8"/>
              </a:cxn>
              <a:cxn ang="0">
                <a:pos x="32" y="31"/>
              </a:cxn>
              <a:cxn ang="0">
                <a:pos x="31" y="32"/>
              </a:cxn>
              <a:cxn ang="0">
                <a:pos x="19" y="32"/>
              </a:cxn>
              <a:cxn ang="0">
                <a:pos x="18" y="31"/>
              </a:cxn>
              <a:cxn ang="0">
                <a:pos x="18" y="28"/>
              </a:cxn>
              <a:cxn ang="0">
                <a:pos x="19" y="27"/>
              </a:cxn>
              <a:cxn ang="0">
                <a:pos x="27" y="27"/>
              </a:cxn>
              <a:cxn ang="0">
                <a:pos x="27" y="15"/>
              </a:cxn>
              <a:cxn ang="0">
                <a:pos x="28" y="14"/>
              </a:cxn>
              <a:cxn ang="0">
                <a:pos x="31" y="14"/>
              </a:cxn>
              <a:cxn ang="0">
                <a:pos x="32" y="15"/>
              </a:cxn>
              <a:cxn ang="0">
                <a:pos x="32" y="31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27" y="8"/>
                </a:moveTo>
                <a:cubicBezTo>
                  <a:pt x="16" y="8"/>
                  <a:pt x="8" y="17"/>
                  <a:pt x="8" y="27"/>
                </a:cubicBezTo>
                <a:cubicBezTo>
                  <a:pt x="8" y="38"/>
                  <a:pt x="16" y="47"/>
                  <a:pt x="27" y="47"/>
                </a:cubicBezTo>
                <a:cubicBezTo>
                  <a:pt x="38" y="47"/>
                  <a:pt x="47" y="38"/>
                  <a:pt x="47" y="27"/>
                </a:cubicBezTo>
                <a:cubicBezTo>
                  <a:pt x="47" y="17"/>
                  <a:pt x="38" y="8"/>
                  <a:pt x="27" y="8"/>
                </a:cubicBezTo>
                <a:close/>
                <a:moveTo>
                  <a:pt x="32" y="31"/>
                </a:moveTo>
                <a:cubicBezTo>
                  <a:pt x="32" y="31"/>
                  <a:pt x="31" y="32"/>
                  <a:pt x="31" y="32"/>
                </a:cubicBezTo>
                <a:cubicBezTo>
                  <a:pt x="19" y="32"/>
                  <a:pt x="19" y="32"/>
                  <a:pt x="19" y="32"/>
                </a:cubicBezTo>
                <a:cubicBezTo>
                  <a:pt x="19" y="32"/>
                  <a:pt x="18" y="31"/>
                  <a:pt x="18" y="31"/>
                </a:cubicBezTo>
                <a:cubicBezTo>
                  <a:pt x="18" y="28"/>
                  <a:pt x="18" y="28"/>
                  <a:pt x="18" y="28"/>
                </a:cubicBezTo>
                <a:cubicBezTo>
                  <a:pt x="18" y="28"/>
                  <a:pt x="19" y="27"/>
                  <a:pt x="19" y="27"/>
                </a:cubicBezTo>
                <a:cubicBezTo>
                  <a:pt x="27" y="27"/>
                  <a:pt x="27" y="27"/>
                  <a:pt x="27" y="27"/>
                </a:cubicBezTo>
                <a:cubicBezTo>
                  <a:pt x="27" y="15"/>
                  <a:pt x="27" y="15"/>
                  <a:pt x="27" y="15"/>
                </a:cubicBezTo>
                <a:cubicBezTo>
                  <a:pt x="27" y="14"/>
                  <a:pt x="28" y="14"/>
                  <a:pt x="28" y="14"/>
                </a:cubicBezTo>
                <a:cubicBezTo>
                  <a:pt x="31" y="14"/>
                  <a:pt x="31" y="14"/>
                  <a:pt x="31" y="14"/>
                </a:cubicBezTo>
                <a:cubicBezTo>
                  <a:pt x="31" y="14"/>
                  <a:pt x="32" y="14"/>
                  <a:pt x="32" y="15"/>
                </a:cubicBezTo>
                <a:lnTo>
                  <a:pt x="32" y="31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</a:ln>
        </p:spPr>
        <p:txBody>
          <a:bodyPr vert="horz" wrap="square" lIns="121908" tIns="60953" rIns="121908" bIns="60953" numCol="1" anchor="t" anchorCtr="0" compatLnSpc="1"/>
          <a:lstStyle/>
          <a:p>
            <a:endParaRPr lang="en-US" sz="240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19" name="Freeform 51"/>
          <p:cNvSpPr>
            <a:spLocks noEditPoints="1"/>
          </p:cNvSpPr>
          <p:nvPr/>
        </p:nvSpPr>
        <p:spPr bwMode="auto">
          <a:xfrm>
            <a:off x="7346966" y="2382491"/>
            <a:ext cx="481521" cy="681703"/>
          </a:xfrm>
          <a:custGeom>
            <a:avLst/>
            <a:gdLst/>
            <a:ahLst/>
            <a:cxnLst>
              <a:cxn ang="0">
                <a:pos x="30" y="24"/>
              </a:cxn>
              <a:cxn ang="0">
                <a:pos x="30" y="54"/>
              </a:cxn>
              <a:cxn ang="0">
                <a:pos x="26" y="58"/>
              </a:cxn>
              <a:cxn ang="0">
                <a:pos x="22" y="54"/>
              </a:cxn>
              <a:cxn ang="0">
                <a:pos x="22" y="40"/>
              </a:cxn>
              <a:cxn ang="0">
                <a:pos x="19" y="40"/>
              </a:cxn>
              <a:cxn ang="0">
                <a:pos x="19" y="54"/>
              </a:cxn>
              <a:cxn ang="0">
                <a:pos x="15" y="58"/>
              </a:cxn>
              <a:cxn ang="0">
                <a:pos x="11" y="54"/>
              </a:cxn>
              <a:cxn ang="0">
                <a:pos x="11" y="24"/>
              </a:cxn>
              <a:cxn ang="0">
                <a:pos x="1" y="14"/>
              </a:cxn>
              <a:cxn ang="0">
                <a:pos x="1" y="9"/>
              </a:cxn>
              <a:cxn ang="0">
                <a:pos x="6" y="9"/>
              </a:cxn>
              <a:cxn ang="0">
                <a:pos x="14" y="17"/>
              </a:cxn>
              <a:cxn ang="0">
                <a:pos x="27" y="17"/>
              </a:cxn>
              <a:cxn ang="0">
                <a:pos x="35" y="9"/>
              </a:cxn>
              <a:cxn ang="0">
                <a:pos x="40" y="9"/>
              </a:cxn>
              <a:cxn ang="0">
                <a:pos x="40" y="14"/>
              </a:cxn>
              <a:cxn ang="0">
                <a:pos x="30" y="24"/>
              </a:cxn>
              <a:cxn ang="0">
                <a:pos x="21" y="16"/>
              </a:cxn>
              <a:cxn ang="0">
                <a:pos x="13" y="8"/>
              </a:cxn>
              <a:cxn ang="0">
                <a:pos x="21" y="0"/>
              </a:cxn>
              <a:cxn ang="0">
                <a:pos x="29" y="8"/>
              </a:cxn>
              <a:cxn ang="0">
                <a:pos x="21" y="16"/>
              </a:cxn>
            </a:cxnLst>
            <a:rect l="0" t="0" r="r" b="b"/>
            <a:pathLst>
              <a:path w="41" h="58">
                <a:moveTo>
                  <a:pt x="30" y="24"/>
                </a:moveTo>
                <a:cubicBezTo>
                  <a:pt x="30" y="54"/>
                  <a:pt x="30" y="54"/>
                  <a:pt x="30" y="54"/>
                </a:cubicBezTo>
                <a:cubicBezTo>
                  <a:pt x="30" y="56"/>
                  <a:pt x="28" y="58"/>
                  <a:pt x="26" y="58"/>
                </a:cubicBezTo>
                <a:cubicBezTo>
                  <a:pt x="24" y="58"/>
                  <a:pt x="22" y="56"/>
                  <a:pt x="22" y="54"/>
                </a:cubicBezTo>
                <a:cubicBezTo>
                  <a:pt x="22" y="40"/>
                  <a:pt x="22" y="40"/>
                  <a:pt x="22" y="40"/>
                </a:cubicBezTo>
                <a:cubicBezTo>
                  <a:pt x="19" y="40"/>
                  <a:pt x="19" y="40"/>
                  <a:pt x="19" y="40"/>
                </a:cubicBezTo>
                <a:cubicBezTo>
                  <a:pt x="19" y="54"/>
                  <a:pt x="19" y="54"/>
                  <a:pt x="19" y="54"/>
                </a:cubicBezTo>
                <a:cubicBezTo>
                  <a:pt x="19" y="56"/>
                  <a:pt x="18" y="58"/>
                  <a:pt x="15" y="58"/>
                </a:cubicBezTo>
                <a:cubicBezTo>
                  <a:pt x="13" y="58"/>
                  <a:pt x="11" y="56"/>
                  <a:pt x="11" y="54"/>
                </a:cubicBezTo>
                <a:cubicBezTo>
                  <a:pt x="11" y="24"/>
                  <a:pt x="11" y="24"/>
                  <a:pt x="11" y="24"/>
                </a:cubicBezTo>
                <a:cubicBezTo>
                  <a:pt x="1" y="14"/>
                  <a:pt x="1" y="14"/>
                  <a:pt x="1" y="14"/>
                </a:cubicBezTo>
                <a:cubicBezTo>
                  <a:pt x="0" y="13"/>
                  <a:pt x="0" y="10"/>
                  <a:pt x="1" y="9"/>
                </a:cubicBezTo>
                <a:cubicBezTo>
                  <a:pt x="2" y="8"/>
                  <a:pt x="5" y="8"/>
                  <a:pt x="6" y="9"/>
                </a:cubicBezTo>
                <a:cubicBezTo>
                  <a:pt x="14" y="17"/>
                  <a:pt x="14" y="17"/>
                  <a:pt x="14" y="17"/>
                </a:cubicBezTo>
                <a:cubicBezTo>
                  <a:pt x="27" y="17"/>
                  <a:pt x="27" y="17"/>
                  <a:pt x="27" y="17"/>
                </a:cubicBezTo>
                <a:cubicBezTo>
                  <a:pt x="35" y="9"/>
                  <a:pt x="35" y="9"/>
                  <a:pt x="35" y="9"/>
                </a:cubicBezTo>
                <a:cubicBezTo>
                  <a:pt x="37" y="8"/>
                  <a:pt x="39" y="8"/>
                  <a:pt x="40" y="9"/>
                </a:cubicBezTo>
                <a:cubicBezTo>
                  <a:pt x="41" y="10"/>
                  <a:pt x="41" y="13"/>
                  <a:pt x="40" y="14"/>
                </a:cubicBezTo>
                <a:lnTo>
                  <a:pt x="30" y="24"/>
                </a:lnTo>
                <a:close/>
                <a:moveTo>
                  <a:pt x="21" y="16"/>
                </a:moveTo>
                <a:cubicBezTo>
                  <a:pt x="16" y="16"/>
                  <a:pt x="13" y="12"/>
                  <a:pt x="13" y="8"/>
                </a:cubicBezTo>
                <a:cubicBezTo>
                  <a:pt x="13" y="4"/>
                  <a:pt x="16" y="0"/>
                  <a:pt x="21" y="0"/>
                </a:cubicBezTo>
                <a:cubicBezTo>
                  <a:pt x="25" y="0"/>
                  <a:pt x="29" y="4"/>
                  <a:pt x="29" y="8"/>
                </a:cubicBezTo>
                <a:cubicBezTo>
                  <a:pt x="29" y="12"/>
                  <a:pt x="25" y="16"/>
                  <a:pt x="21" y="16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</a:ln>
        </p:spPr>
        <p:txBody>
          <a:bodyPr vert="horz" wrap="square" lIns="121908" tIns="60953" rIns="121908" bIns="60953" numCol="1" anchor="t" anchorCtr="0" compatLnSpc="1"/>
          <a:lstStyle/>
          <a:p>
            <a:endParaRPr lang="en-US" sz="240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20" name="Freeform 152"/>
          <p:cNvSpPr>
            <a:spLocks noEditPoints="1"/>
          </p:cNvSpPr>
          <p:nvPr/>
        </p:nvSpPr>
        <p:spPr bwMode="auto">
          <a:xfrm>
            <a:off x="4288344" y="1536167"/>
            <a:ext cx="529296" cy="489141"/>
          </a:xfrm>
          <a:custGeom>
            <a:avLst/>
            <a:gdLst/>
            <a:ahLst/>
            <a:cxnLst>
              <a:cxn ang="0">
                <a:pos x="67" y="20"/>
              </a:cxn>
              <a:cxn ang="0">
                <a:pos x="46" y="36"/>
              </a:cxn>
              <a:cxn ang="0">
                <a:pos x="42" y="40"/>
              </a:cxn>
              <a:cxn ang="0">
                <a:pos x="39" y="47"/>
              </a:cxn>
              <a:cxn ang="0">
                <a:pos x="44" y="52"/>
              </a:cxn>
              <a:cxn ang="0">
                <a:pos x="52" y="58"/>
              </a:cxn>
              <a:cxn ang="0">
                <a:pos x="52" y="61"/>
              </a:cxn>
              <a:cxn ang="0">
                <a:pos x="51" y="62"/>
              </a:cxn>
              <a:cxn ang="0">
                <a:pos x="17" y="62"/>
              </a:cxn>
              <a:cxn ang="0">
                <a:pos x="16" y="61"/>
              </a:cxn>
              <a:cxn ang="0">
                <a:pos x="16" y="58"/>
              </a:cxn>
              <a:cxn ang="0">
                <a:pos x="24" y="52"/>
              </a:cxn>
              <a:cxn ang="0">
                <a:pos x="29" y="47"/>
              </a:cxn>
              <a:cxn ang="0">
                <a:pos x="26" y="40"/>
              </a:cxn>
              <a:cxn ang="0">
                <a:pos x="22" y="36"/>
              </a:cxn>
              <a:cxn ang="0">
                <a:pos x="0" y="20"/>
              </a:cxn>
              <a:cxn ang="0">
                <a:pos x="0" y="15"/>
              </a:cxn>
              <a:cxn ang="0">
                <a:pos x="4" y="11"/>
              </a:cxn>
              <a:cxn ang="0">
                <a:pos x="16" y="11"/>
              </a:cxn>
              <a:cxn ang="0">
                <a:pos x="16" y="7"/>
              </a:cxn>
              <a:cxn ang="0">
                <a:pos x="22" y="0"/>
              </a:cxn>
              <a:cxn ang="0">
                <a:pos x="45" y="0"/>
              </a:cxn>
              <a:cxn ang="0">
                <a:pos x="52" y="7"/>
              </a:cxn>
              <a:cxn ang="0">
                <a:pos x="52" y="11"/>
              </a:cxn>
              <a:cxn ang="0">
                <a:pos x="63" y="11"/>
              </a:cxn>
              <a:cxn ang="0">
                <a:pos x="67" y="15"/>
              </a:cxn>
              <a:cxn ang="0">
                <a:pos x="67" y="20"/>
              </a:cxn>
              <a:cxn ang="0">
                <a:pos x="16" y="16"/>
              </a:cxn>
              <a:cxn ang="0">
                <a:pos x="6" y="16"/>
              </a:cxn>
              <a:cxn ang="0">
                <a:pos x="6" y="20"/>
              </a:cxn>
              <a:cxn ang="0">
                <a:pos x="19" y="31"/>
              </a:cxn>
              <a:cxn ang="0">
                <a:pos x="16" y="16"/>
              </a:cxn>
              <a:cxn ang="0">
                <a:pos x="62" y="16"/>
              </a:cxn>
              <a:cxn ang="0">
                <a:pos x="52" y="16"/>
              </a:cxn>
              <a:cxn ang="0">
                <a:pos x="49" y="31"/>
              </a:cxn>
              <a:cxn ang="0">
                <a:pos x="62" y="20"/>
              </a:cxn>
              <a:cxn ang="0">
                <a:pos x="62" y="16"/>
              </a:cxn>
            </a:cxnLst>
            <a:rect l="0" t="0" r="r" b="b"/>
            <a:pathLst>
              <a:path w="67" h="62">
                <a:moveTo>
                  <a:pt x="67" y="20"/>
                </a:moveTo>
                <a:cubicBezTo>
                  <a:pt x="67" y="27"/>
                  <a:pt x="58" y="36"/>
                  <a:pt x="46" y="36"/>
                </a:cubicBezTo>
                <a:cubicBezTo>
                  <a:pt x="44" y="38"/>
                  <a:pt x="42" y="40"/>
                  <a:pt x="42" y="40"/>
                </a:cubicBezTo>
                <a:cubicBezTo>
                  <a:pt x="40" y="42"/>
                  <a:pt x="39" y="44"/>
                  <a:pt x="39" y="47"/>
                </a:cubicBezTo>
                <a:cubicBezTo>
                  <a:pt x="39" y="49"/>
                  <a:pt x="40" y="52"/>
                  <a:pt x="44" y="52"/>
                </a:cubicBezTo>
                <a:cubicBezTo>
                  <a:pt x="48" y="52"/>
                  <a:pt x="52" y="54"/>
                  <a:pt x="52" y="58"/>
                </a:cubicBezTo>
                <a:cubicBezTo>
                  <a:pt x="52" y="61"/>
                  <a:pt x="52" y="61"/>
                  <a:pt x="52" y="61"/>
                </a:cubicBezTo>
                <a:cubicBezTo>
                  <a:pt x="52" y="62"/>
                  <a:pt x="51" y="62"/>
                  <a:pt x="51" y="62"/>
                </a:cubicBezTo>
                <a:cubicBezTo>
                  <a:pt x="17" y="62"/>
                  <a:pt x="17" y="62"/>
                  <a:pt x="17" y="62"/>
                </a:cubicBezTo>
                <a:cubicBezTo>
                  <a:pt x="16" y="62"/>
                  <a:pt x="16" y="62"/>
                  <a:pt x="16" y="61"/>
                </a:cubicBezTo>
                <a:cubicBezTo>
                  <a:pt x="16" y="58"/>
                  <a:pt x="16" y="58"/>
                  <a:pt x="16" y="58"/>
                </a:cubicBezTo>
                <a:cubicBezTo>
                  <a:pt x="16" y="54"/>
                  <a:pt x="20" y="52"/>
                  <a:pt x="24" y="52"/>
                </a:cubicBezTo>
                <a:cubicBezTo>
                  <a:pt x="27" y="52"/>
                  <a:pt x="29" y="49"/>
                  <a:pt x="29" y="47"/>
                </a:cubicBezTo>
                <a:cubicBezTo>
                  <a:pt x="29" y="44"/>
                  <a:pt x="28" y="42"/>
                  <a:pt x="26" y="40"/>
                </a:cubicBezTo>
                <a:cubicBezTo>
                  <a:pt x="25" y="40"/>
                  <a:pt x="24" y="38"/>
                  <a:pt x="22" y="36"/>
                </a:cubicBezTo>
                <a:cubicBezTo>
                  <a:pt x="10" y="36"/>
                  <a:pt x="0" y="27"/>
                  <a:pt x="0" y="20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2"/>
                  <a:pt x="2" y="11"/>
                  <a:pt x="4" y="11"/>
                </a:cubicBezTo>
                <a:cubicBezTo>
                  <a:pt x="16" y="11"/>
                  <a:pt x="16" y="11"/>
                  <a:pt x="16" y="11"/>
                </a:cubicBezTo>
                <a:cubicBezTo>
                  <a:pt x="16" y="7"/>
                  <a:pt x="16" y="7"/>
                  <a:pt x="16" y="7"/>
                </a:cubicBezTo>
                <a:cubicBezTo>
                  <a:pt x="16" y="3"/>
                  <a:pt x="19" y="0"/>
                  <a:pt x="22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9" y="0"/>
                  <a:pt x="52" y="3"/>
                  <a:pt x="52" y="7"/>
                </a:cubicBezTo>
                <a:cubicBezTo>
                  <a:pt x="52" y="11"/>
                  <a:pt x="52" y="11"/>
                  <a:pt x="52" y="11"/>
                </a:cubicBezTo>
                <a:cubicBezTo>
                  <a:pt x="63" y="11"/>
                  <a:pt x="63" y="11"/>
                  <a:pt x="63" y="11"/>
                </a:cubicBezTo>
                <a:cubicBezTo>
                  <a:pt x="66" y="11"/>
                  <a:pt x="67" y="12"/>
                  <a:pt x="67" y="15"/>
                </a:cubicBezTo>
                <a:lnTo>
                  <a:pt x="67" y="20"/>
                </a:lnTo>
                <a:close/>
                <a:moveTo>
                  <a:pt x="16" y="16"/>
                </a:moveTo>
                <a:cubicBezTo>
                  <a:pt x="6" y="16"/>
                  <a:pt x="6" y="16"/>
                  <a:pt x="6" y="16"/>
                </a:cubicBezTo>
                <a:cubicBezTo>
                  <a:pt x="6" y="20"/>
                  <a:pt x="6" y="20"/>
                  <a:pt x="6" y="20"/>
                </a:cubicBezTo>
                <a:cubicBezTo>
                  <a:pt x="6" y="24"/>
                  <a:pt x="11" y="29"/>
                  <a:pt x="19" y="31"/>
                </a:cubicBezTo>
                <a:cubicBezTo>
                  <a:pt x="17" y="27"/>
                  <a:pt x="16" y="22"/>
                  <a:pt x="16" y="16"/>
                </a:cubicBezTo>
                <a:close/>
                <a:moveTo>
                  <a:pt x="62" y="16"/>
                </a:moveTo>
                <a:cubicBezTo>
                  <a:pt x="52" y="16"/>
                  <a:pt x="52" y="16"/>
                  <a:pt x="52" y="16"/>
                </a:cubicBezTo>
                <a:cubicBezTo>
                  <a:pt x="52" y="22"/>
                  <a:pt x="51" y="27"/>
                  <a:pt x="49" y="31"/>
                </a:cubicBezTo>
                <a:cubicBezTo>
                  <a:pt x="57" y="29"/>
                  <a:pt x="62" y="24"/>
                  <a:pt x="62" y="20"/>
                </a:cubicBezTo>
                <a:lnTo>
                  <a:pt x="62" y="16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</a:ln>
        </p:spPr>
        <p:txBody>
          <a:bodyPr vert="horz" wrap="square" lIns="121908" tIns="60953" rIns="121908" bIns="60953" numCol="1" anchor="t" anchorCtr="0" compatLnSpc="1"/>
          <a:lstStyle/>
          <a:p>
            <a:endParaRPr lang="en-US" sz="240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21" name="TextBox 37"/>
          <p:cNvSpPr txBox="1"/>
          <p:nvPr/>
        </p:nvSpPr>
        <p:spPr>
          <a:xfrm>
            <a:off x="8144665" y="4426446"/>
            <a:ext cx="1983083" cy="5806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214936">
              <a:lnSpc>
                <a:spcPct val="150000"/>
              </a:lnSpc>
              <a:spcBef>
                <a:spcPct val="20000"/>
              </a:spcBef>
            </a:pPr>
            <a:r>
              <a:rPr lang="en-US" altLang="zh-CN" sz="1333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22" name="Rectangle 38"/>
          <p:cNvSpPr/>
          <p:nvPr/>
        </p:nvSpPr>
        <p:spPr>
          <a:xfrm>
            <a:off x="8144664" y="4146839"/>
            <a:ext cx="1181414" cy="24622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altLang="zh-CN" sz="16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1600" b="1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" name="TextBox 40"/>
          <p:cNvSpPr txBox="1"/>
          <p:nvPr/>
        </p:nvSpPr>
        <p:spPr>
          <a:xfrm>
            <a:off x="8144669" y="2555624"/>
            <a:ext cx="1983081" cy="5806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214936">
              <a:lnSpc>
                <a:spcPct val="150000"/>
              </a:lnSpc>
              <a:spcBef>
                <a:spcPct val="20000"/>
              </a:spcBef>
            </a:pPr>
            <a:r>
              <a:rPr lang="en-US" altLang="zh-CN" sz="1333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24" name="Rectangle 41"/>
          <p:cNvSpPr/>
          <p:nvPr/>
        </p:nvSpPr>
        <p:spPr>
          <a:xfrm>
            <a:off x="8144664" y="2263318"/>
            <a:ext cx="1181414" cy="24622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altLang="zh-CN" sz="16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1600" b="1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5" name="TextBox 43"/>
          <p:cNvSpPr txBox="1"/>
          <p:nvPr/>
        </p:nvSpPr>
        <p:spPr>
          <a:xfrm>
            <a:off x="2160248" y="3581544"/>
            <a:ext cx="1787005" cy="9231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214936">
              <a:lnSpc>
                <a:spcPct val="150000"/>
              </a:lnSpc>
              <a:spcBef>
                <a:spcPct val="20000"/>
              </a:spcBef>
            </a:pPr>
            <a:r>
              <a:rPr lang="en-US" altLang="zh-CN" sz="1333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26" name="Rectangle 44"/>
          <p:cNvSpPr/>
          <p:nvPr/>
        </p:nvSpPr>
        <p:spPr>
          <a:xfrm>
            <a:off x="2694911" y="3327338"/>
            <a:ext cx="1181414" cy="24622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altLang="zh-CN" sz="16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1600" b="1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7" name="TextBox 46"/>
          <p:cNvSpPr txBox="1"/>
          <p:nvPr/>
        </p:nvSpPr>
        <p:spPr>
          <a:xfrm>
            <a:off x="2064255" y="1623054"/>
            <a:ext cx="1839063" cy="5225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214936">
              <a:lnSpc>
                <a:spcPct val="150000"/>
              </a:lnSpc>
              <a:spcBef>
                <a:spcPct val="20000"/>
              </a:spcBef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28" name="Rectangle 47"/>
          <p:cNvSpPr/>
          <p:nvPr/>
        </p:nvSpPr>
        <p:spPr>
          <a:xfrm>
            <a:off x="2694911" y="1368850"/>
            <a:ext cx="1181414" cy="24622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altLang="zh-CN" sz="1600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1600" b="1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69222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8000"/>
                            </p:stCondLst>
                            <p:childTnLst>
                              <p:par>
                                <p:cTn id="10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eb83b50d7c5c38d0db10911b4ad9bd57"/>
          <p:cNvPicPr>
            <a:picLocks noChangeAspect="1"/>
          </p:cNvPicPr>
          <p:nvPr/>
        </p:nvPicPr>
        <p:blipFill>
          <a:blip r:embed="rId6" cstate="print"/>
          <a:srcRect l="60212" t="-278" r="95" b="278"/>
          <a:stretch>
            <a:fillRect/>
          </a:stretch>
        </p:blipFill>
        <p:spPr>
          <a:xfrm>
            <a:off x="4233545" y="-3175"/>
            <a:ext cx="7987030" cy="6863715"/>
          </a:xfrm>
          <a:prstGeom prst="rect">
            <a:avLst/>
          </a:prstGeom>
        </p:spPr>
      </p:pic>
      <p:pic>
        <p:nvPicPr>
          <p:cNvPr id="3" name="图片 2" descr="eb83b50d7c5c38d0db10911b4ad9bd57"/>
          <p:cNvPicPr>
            <a:picLocks noChangeAspect="1"/>
          </p:cNvPicPr>
          <p:nvPr/>
        </p:nvPicPr>
        <p:blipFill>
          <a:blip r:embed="rId6" cstate="print"/>
          <a:srcRect l="31526" t="-833" r="4734" b="833"/>
          <a:stretch>
            <a:fillRect/>
          </a:stretch>
        </p:blipFill>
        <p:spPr>
          <a:xfrm>
            <a:off x="-1905" y="-3175"/>
            <a:ext cx="12825730" cy="6863715"/>
          </a:xfrm>
          <a:prstGeom prst="rect">
            <a:avLst/>
          </a:prstGeom>
        </p:spPr>
      </p:pic>
      <p:sp>
        <p:nvSpPr>
          <p:cNvPr id="2050" name="文本框 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052144" y="2835220"/>
            <a:ext cx="3153793" cy="2296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4925" b="1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04</a:t>
            </a:r>
            <a:endParaRPr lang="zh-CN" altLang="en-US" sz="14925" b="1" dirty="0">
              <a:solidFill>
                <a:schemeClr val="accent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cxnSp>
        <p:nvCxnSpPr>
          <p:cNvPr id="7" name="直接连接符 6"/>
          <p:cNvCxnSpPr/>
          <p:nvPr>
            <p:custDataLst>
              <p:tags r:id="rId2"/>
            </p:custDataLst>
          </p:nvPr>
        </p:nvCxnSpPr>
        <p:spPr>
          <a:xfrm>
            <a:off x="8061166" y="4016375"/>
            <a:ext cx="3456194" cy="0"/>
          </a:xfrm>
          <a:prstGeom prst="line">
            <a:avLst/>
          </a:prstGeom>
          <a:ln w="12700">
            <a:solidFill>
              <a:schemeClr val="tx1">
                <a:lumMod val="20000"/>
                <a:lumOff val="8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2" name="文本框 1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396362" y="3865387"/>
            <a:ext cx="2465355" cy="415498"/>
          </a:xfrm>
          <a:prstGeom prst="rect">
            <a:avLst/>
          </a:prstGeom>
          <a:solidFill>
            <a:srgbClr val="E1FD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700" b="1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Part</a:t>
            </a:r>
            <a:r>
              <a:rPr lang="zh-CN" altLang="en-US" sz="2700" b="1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lang="en-US" altLang="zh-CN" sz="2700" b="1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PART</a:t>
            </a:r>
            <a:endParaRPr lang="zh-CN" altLang="en-US" sz="2700" b="1" dirty="0">
              <a:solidFill>
                <a:schemeClr val="accent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8103371" y="3083114"/>
            <a:ext cx="42893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>
                <a:solidFill>
                  <a:srgbClr val="8CC0CE"/>
                </a:solidFill>
                <a:cs typeface="+mn-ea"/>
                <a:sym typeface="+mn-lt"/>
              </a:rPr>
              <a:t>Add title text</a:t>
            </a:r>
            <a:endParaRPr lang="zh-CN" altLang="en-US" sz="5400" b="1" dirty="0">
              <a:solidFill>
                <a:srgbClr val="8CC0CE"/>
              </a:solidFill>
              <a:cs typeface="+mn-ea"/>
              <a:sym typeface="+mn-lt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8339498" y="4073136"/>
            <a:ext cx="1380186" cy="26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</a:pPr>
            <a:r>
              <a:rPr lang="en-US" altLang="zh-CN" sz="1140" dirty="0">
                <a:solidFill>
                  <a:schemeClr val="accent1"/>
                </a:solidFill>
                <a:cs typeface="+mn-ea"/>
                <a:sym typeface="+mn-lt"/>
              </a:rPr>
              <a:t>Add subtitle text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864410" y="4073136"/>
            <a:ext cx="1380186" cy="26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</a:pPr>
            <a:r>
              <a:rPr lang="en-US" altLang="zh-CN" sz="1140" dirty="0">
                <a:solidFill>
                  <a:schemeClr val="accent1"/>
                </a:solidFill>
                <a:cs typeface="+mn-ea"/>
                <a:sym typeface="+mn-lt"/>
              </a:rPr>
              <a:t>Add subtitle text</a:t>
            </a:r>
          </a:p>
        </p:txBody>
      </p:sp>
      <p:sp>
        <p:nvSpPr>
          <p:cNvPr id="13" name="TextBox 11"/>
          <p:cNvSpPr txBox="1"/>
          <p:nvPr/>
        </p:nvSpPr>
        <p:spPr>
          <a:xfrm>
            <a:off x="8339498" y="4339399"/>
            <a:ext cx="1380186" cy="26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</a:pPr>
            <a:r>
              <a:rPr lang="en-US" altLang="zh-CN" sz="1140" dirty="0">
                <a:solidFill>
                  <a:schemeClr val="accent1"/>
                </a:solidFill>
                <a:cs typeface="+mn-ea"/>
                <a:sym typeface="+mn-lt"/>
              </a:rPr>
              <a:t>Add subtitle text</a:t>
            </a:r>
          </a:p>
        </p:txBody>
      </p:sp>
      <p:sp>
        <p:nvSpPr>
          <p:cNvPr id="4" name="TextBox 11"/>
          <p:cNvSpPr txBox="1"/>
          <p:nvPr/>
        </p:nvSpPr>
        <p:spPr>
          <a:xfrm>
            <a:off x="9864410" y="4339399"/>
            <a:ext cx="1380186" cy="26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</a:pPr>
            <a:r>
              <a:rPr lang="en-US" altLang="zh-CN" sz="1140" dirty="0">
                <a:solidFill>
                  <a:schemeClr val="accent1"/>
                </a:solidFill>
                <a:cs typeface="+mn-ea"/>
                <a:sym typeface="+mn-lt"/>
              </a:rPr>
              <a:t>Add subtitle text</a:t>
            </a:r>
          </a:p>
        </p:txBody>
      </p:sp>
    </p:spTree>
    <p:extLst>
      <p:ext uri="{BB962C8B-B14F-4D97-AF65-F5344CB8AC3E}">
        <p14:creationId xmlns:p14="http://schemas.microsoft.com/office/powerpoint/2010/main" val="274922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a14="http://schemas.microsoft.com/office/drawing/2010/main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2" grpId="0" bldLvl="0" animBg="1"/>
      <p:bldP spid="8" grpId="0"/>
      <p:bldP spid="11" grpId="0"/>
      <p:bldP spid="12" grpId="0"/>
      <p:bldP spid="1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4">
            <a:extLst>
              <a:ext uri="{FF2B5EF4-FFF2-40B4-BE49-F238E27FC236}">
                <a16:creationId xmlns:a16="http://schemas.microsoft.com/office/drawing/2014/main" id="{EB684C7E-20A7-9694-F2D4-694B922B40F4}"/>
              </a:ext>
            </a:extLst>
          </p:cNvPr>
          <p:cNvSpPr txBox="1"/>
          <p:nvPr/>
        </p:nvSpPr>
        <p:spPr>
          <a:xfrm>
            <a:off x="2591780" y="1348320"/>
            <a:ext cx="45365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cs typeface="+mn-ea"/>
                <a:sym typeface="+mn-lt"/>
              </a:rPr>
              <a:t>行业</a:t>
            </a:r>
            <a:r>
              <a:rPr lang="en-US" altLang="zh-CN" sz="100" dirty="0">
                <a:cs typeface="+mn-ea"/>
                <a:sym typeface="+mn-lt"/>
              </a:rPr>
              <a:t>PPT</a:t>
            </a:r>
            <a:r>
              <a:rPr lang="zh-CN" altLang="en-US" sz="100" dirty="0">
                <a:cs typeface="+mn-ea"/>
                <a:sym typeface="+mn-lt"/>
              </a:rPr>
              <a:t>模板</a:t>
            </a:r>
            <a:r>
              <a:rPr lang="en-US" altLang="zh-CN" sz="100" dirty="0">
                <a:cs typeface="+mn-ea"/>
                <a:sym typeface="+mn-lt"/>
              </a:rPr>
              <a:t>http://www.1ppt.com/hangye/</a:t>
            </a:r>
          </a:p>
        </p:txBody>
      </p:sp>
      <p:pic>
        <p:nvPicPr>
          <p:cNvPr id="2" name="图片 1" descr="eb83b50d7c5c38d0db10911b4ad9bd57"/>
          <p:cNvPicPr>
            <a:picLocks noChangeAspect="1"/>
          </p:cNvPicPr>
          <p:nvPr/>
        </p:nvPicPr>
        <p:blipFill>
          <a:blip r:embed="rId4" cstate="print"/>
          <a:srcRect l="60212" t="-278" r="95" b="278"/>
          <a:stretch>
            <a:fillRect/>
          </a:stretch>
        </p:blipFill>
        <p:spPr>
          <a:xfrm>
            <a:off x="4233545" y="-3175"/>
            <a:ext cx="7987030" cy="6863715"/>
          </a:xfrm>
          <a:prstGeom prst="rect">
            <a:avLst/>
          </a:prstGeom>
        </p:spPr>
      </p:pic>
      <p:pic>
        <p:nvPicPr>
          <p:cNvPr id="3" name="图片 2" descr="eb83b50d7c5c38d0db10911b4ad9bd57"/>
          <p:cNvPicPr>
            <a:picLocks noChangeAspect="1"/>
          </p:cNvPicPr>
          <p:nvPr/>
        </p:nvPicPr>
        <p:blipFill>
          <a:blip r:embed="rId4" cstate="print"/>
          <a:srcRect l="-3976" t="-833" r="64283" b="833"/>
          <a:stretch>
            <a:fillRect/>
          </a:stretch>
        </p:blipFill>
        <p:spPr>
          <a:xfrm>
            <a:off x="-802005" y="-2540"/>
            <a:ext cx="7987030" cy="6863715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3896682" y="2583290"/>
            <a:ext cx="4191976" cy="2812474"/>
            <a:chOff x="3548970" y="2249694"/>
            <a:chExt cx="3713466" cy="2491433"/>
          </a:xfrm>
        </p:grpSpPr>
        <p:sp>
          <p:nvSpPr>
            <p:cNvPr id="5" name="椭圆 4"/>
            <p:cNvSpPr/>
            <p:nvPr/>
          </p:nvSpPr>
          <p:spPr>
            <a:xfrm>
              <a:off x="3548970" y="2279659"/>
              <a:ext cx="465137" cy="463550"/>
            </a:xfrm>
            <a:prstGeom prst="ellipse">
              <a:avLst/>
            </a:prstGeom>
            <a:solidFill>
              <a:srgbClr val="FFB2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2665" noProof="1">
                  <a:cs typeface="+mn-ea"/>
                  <a:sym typeface="+mn-lt"/>
                </a:rPr>
                <a:t>1</a:t>
              </a:r>
              <a:endParaRPr lang="zh-CN" altLang="en-US" sz="2665" noProof="1">
                <a:cs typeface="+mn-ea"/>
                <a:sym typeface="+mn-lt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3548970" y="2936884"/>
              <a:ext cx="465137" cy="465138"/>
            </a:xfrm>
            <a:prstGeom prst="ellipse">
              <a:avLst/>
            </a:prstGeom>
            <a:solidFill>
              <a:srgbClr val="FFB2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2665" noProof="1">
                  <a:cs typeface="+mn-ea"/>
                  <a:sym typeface="+mn-lt"/>
                </a:rPr>
                <a:t>2</a:t>
              </a:r>
              <a:endParaRPr lang="zh-CN" altLang="en-US" sz="2665" noProof="1">
                <a:cs typeface="+mn-ea"/>
                <a:sym typeface="+mn-lt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3548970" y="3595697"/>
              <a:ext cx="465137" cy="463550"/>
            </a:xfrm>
            <a:prstGeom prst="ellipse">
              <a:avLst/>
            </a:prstGeom>
            <a:solidFill>
              <a:srgbClr val="FFB2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2665" noProof="1">
                  <a:cs typeface="+mn-ea"/>
                  <a:sym typeface="+mn-lt"/>
                </a:rPr>
                <a:t>3</a:t>
              </a:r>
              <a:endParaRPr lang="zh-CN" altLang="en-US" sz="2665" noProof="1">
                <a:cs typeface="+mn-ea"/>
                <a:sym typeface="+mn-lt"/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3548970" y="4252922"/>
              <a:ext cx="465137" cy="465137"/>
            </a:xfrm>
            <a:prstGeom prst="ellipse">
              <a:avLst/>
            </a:prstGeom>
            <a:solidFill>
              <a:srgbClr val="FFB2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sz="2665" noProof="1">
                  <a:cs typeface="+mn-ea"/>
                  <a:sym typeface="+mn-lt"/>
                </a:rPr>
                <a:t>4</a:t>
              </a:r>
              <a:endParaRPr lang="zh-CN" altLang="en-US" sz="2665" noProof="1">
                <a:cs typeface="+mn-ea"/>
                <a:sym typeface="+mn-lt"/>
              </a:endParaRPr>
            </a:p>
          </p:txBody>
        </p:sp>
        <p:cxnSp>
          <p:nvCxnSpPr>
            <p:cNvPr id="9" name="直接连接符 8"/>
            <p:cNvCxnSpPr/>
            <p:nvPr/>
          </p:nvCxnSpPr>
          <p:spPr>
            <a:xfrm>
              <a:off x="4168095" y="2288042"/>
              <a:ext cx="0" cy="2395537"/>
            </a:xfrm>
            <a:prstGeom prst="line">
              <a:avLst/>
            </a:prstGeom>
            <a:ln w="12700">
              <a:solidFill>
                <a:schemeClr val="accent2">
                  <a:alpha val="6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矩形 9"/>
            <p:cNvSpPr/>
            <p:nvPr/>
          </p:nvSpPr>
          <p:spPr>
            <a:xfrm>
              <a:off x="4248039" y="2249694"/>
              <a:ext cx="3014397" cy="5169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altLang="zh-CN" sz="2000" b="1" spc="225" noProof="1">
                  <a:solidFill>
                    <a:schemeClr val="accent1"/>
                  </a:solidFill>
                  <a:cs typeface="+mn-ea"/>
                  <a:sym typeface="+mn-lt"/>
                </a:rPr>
                <a:t>Add title text here</a:t>
              </a:r>
            </a:p>
            <a:p>
              <a:pPr>
                <a:defRPr/>
              </a:pPr>
              <a:r>
                <a:rPr lang="en-US" altLang="zh-CN" sz="1200" spc="225" noProof="1">
                  <a:solidFill>
                    <a:schemeClr val="accent1"/>
                  </a:solidFill>
                  <a:cs typeface="+mn-ea"/>
                  <a:sym typeface="+mn-lt"/>
                </a:rPr>
                <a:t>PLEASE ADD YOUR TITLE</a:t>
              </a:r>
              <a:endParaRPr lang="zh-CN" altLang="en-US" sz="1045" spc="225" noProof="1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4248039" y="2895055"/>
              <a:ext cx="3014397" cy="5169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defRPr/>
              </a:pPr>
              <a:r>
                <a:rPr lang="en-US" altLang="zh-CN" sz="2000" b="1" spc="225" noProof="1">
                  <a:solidFill>
                    <a:schemeClr val="accent1"/>
                  </a:solidFill>
                  <a:cs typeface="+mn-ea"/>
                  <a:sym typeface="+mn-lt"/>
                </a:rPr>
                <a:t>Add title text here</a:t>
              </a:r>
            </a:p>
            <a:p>
              <a:pPr lvl="0">
                <a:defRPr/>
              </a:pPr>
              <a:r>
                <a:rPr lang="en-US" altLang="zh-CN" sz="1200" spc="225" noProof="1">
                  <a:solidFill>
                    <a:schemeClr val="accent1"/>
                  </a:solidFill>
                  <a:cs typeface="+mn-ea"/>
                  <a:sym typeface="+mn-lt"/>
                </a:rPr>
                <a:t>PLEASE ADD YOUR TITLE</a:t>
              </a:r>
              <a:endParaRPr lang="zh-CN" altLang="en-US" sz="1045" spc="225" noProof="1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4248039" y="3563845"/>
              <a:ext cx="3014397" cy="5169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defRPr/>
              </a:pPr>
              <a:r>
                <a:rPr lang="en-US" altLang="zh-CN" sz="2000" b="1" spc="225" noProof="1">
                  <a:solidFill>
                    <a:schemeClr val="accent1"/>
                  </a:solidFill>
                  <a:cs typeface="+mn-ea"/>
                  <a:sym typeface="+mn-lt"/>
                </a:rPr>
                <a:t>Add title text here</a:t>
              </a:r>
            </a:p>
            <a:p>
              <a:pPr lvl="0">
                <a:defRPr/>
              </a:pPr>
              <a:r>
                <a:rPr lang="en-US" altLang="zh-CN" sz="1200" spc="225" noProof="1">
                  <a:solidFill>
                    <a:schemeClr val="accent1"/>
                  </a:solidFill>
                  <a:cs typeface="+mn-ea"/>
                  <a:sym typeface="+mn-lt"/>
                </a:rPr>
                <a:t>PLEASE ADD YOUR TITLE</a:t>
              </a:r>
              <a:endParaRPr lang="zh-CN" altLang="en-US" sz="1045" spc="225" noProof="1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4248039" y="4224175"/>
              <a:ext cx="3014397" cy="5169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defRPr/>
              </a:pPr>
              <a:r>
                <a:rPr lang="en-US" altLang="zh-CN" sz="2000" b="1" spc="225" noProof="1">
                  <a:solidFill>
                    <a:schemeClr val="accent1"/>
                  </a:solidFill>
                  <a:cs typeface="+mn-ea"/>
                  <a:sym typeface="+mn-lt"/>
                </a:rPr>
                <a:t>Add title text here</a:t>
              </a:r>
            </a:p>
            <a:p>
              <a:pPr lvl="0">
                <a:defRPr/>
              </a:pPr>
              <a:r>
                <a:rPr lang="en-US" altLang="zh-CN" sz="1200" spc="225" noProof="1">
                  <a:solidFill>
                    <a:schemeClr val="accent1"/>
                  </a:solidFill>
                  <a:cs typeface="+mn-ea"/>
                  <a:sym typeface="+mn-lt"/>
                </a:rPr>
                <a:t>PLEASE ADD YOUR TITLE</a:t>
              </a:r>
              <a:endParaRPr lang="zh-CN" altLang="en-US" sz="1045" spc="225" noProof="1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8" name="矩形 12"/>
          <p:cNvSpPr>
            <a:spLocks noChangeArrowheads="1"/>
          </p:cNvSpPr>
          <p:nvPr/>
        </p:nvSpPr>
        <p:spPr bwMode="auto">
          <a:xfrm>
            <a:off x="7521888" y="1118514"/>
            <a:ext cx="337746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4800" b="1" dirty="0">
                <a:solidFill>
                  <a:srgbClr val="FFB256"/>
                </a:solidFill>
                <a:cs typeface="+mn-ea"/>
                <a:sym typeface="+mn-lt"/>
              </a:rPr>
              <a:t>CONTENTS</a:t>
            </a:r>
          </a:p>
        </p:txBody>
      </p:sp>
      <p:sp>
        <p:nvSpPr>
          <p:cNvPr id="20" name="椭圆 19"/>
          <p:cNvSpPr/>
          <p:nvPr/>
        </p:nvSpPr>
        <p:spPr bwMode="auto">
          <a:xfrm>
            <a:off x="10944659" y="1441069"/>
            <a:ext cx="130481" cy="1230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sz="1345" noProof="1">
              <a:solidFill>
                <a:srgbClr val="FFB256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a14="http://schemas.microsoft.com/office/drawing/2010/main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/>
          <p:nvPr/>
        </p:nvSpPr>
        <p:spPr bwMode="auto">
          <a:xfrm flipH="1">
            <a:off x="4304187" y="1988175"/>
            <a:ext cx="1851743" cy="2137612"/>
          </a:xfrm>
          <a:custGeom>
            <a:avLst/>
            <a:gdLst>
              <a:gd name="T0" fmla="*/ 2010 w 2010"/>
              <a:gd name="T1" fmla="*/ 1740 h 2320"/>
              <a:gd name="T2" fmla="*/ 1005 w 2010"/>
              <a:gd name="T3" fmla="*/ 2320 h 2320"/>
              <a:gd name="T4" fmla="*/ 0 w 2010"/>
              <a:gd name="T5" fmla="*/ 1740 h 2320"/>
              <a:gd name="T6" fmla="*/ 0 w 2010"/>
              <a:gd name="T7" fmla="*/ 581 h 2320"/>
              <a:gd name="T8" fmla="*/ 1005 w 2010"/>
              <a:gd name="T9" fmla="*/ 0 h 2320"/>
              <a:gd name="T10" fmla="*/ 2010 w 2010"/>
              <a:gd name="T11" fmla="*/ 581 h 2320"/>
              <a:gd name="T12" fmla="*/ 2010 w 2010"/>
              <a:gd name="T13" fmla="*/ 1740 h 2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10" h="2320">
                <a:moveTo>
                  <a:pt x="2010" y="1740"/>
                </a:moveTo>
                <a:lnTo>
                  <a:pt x="1005" y="2320"/>
                </a:lnTo>
                <a:lnTo>
                  <a:pt x="0" y="1740"/>
                </a:lnTo>
                <a:lnTo>
                  <a:pt x="0" y="581"/>
                </a:lnTo>
                <a:lnTo>
                  <a:pt x="1005" y="0"/>
                </a:lnTo>
                <a:lnTo>
                  <a:pt x="2010" y="581"/>
                </a:lnTo>
                <a:lnTo>
                  <a:pt x="2010" y="174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ctr" anchorCtr="0" compatLnSpc="1"/>
          <a:lstStyle/>
          <a:p>
            <a:pPr lvl="0" algn="ctr"/>
            <a:endParaRPr lang="en-US" sz="5400" dirty="0">
              <a:cs typeface="+mn-ea"/>
              <a:sym typeface="+mn-lt"/>
            </a:endParaRPr>
          </a:p>
        </p:txBody>
      </p:sp>
      <p:sp>
        <p:nvSpPr>
          <p:cNvPr id="6" name="Freeform 5"/>
          <p:cNvSpPr/>
          <p:nvPr/>
        </p:nvSpPr>
        <p:spPr bwMode="auto">
          <a:xfrm flipH="1">
            <a:off x="3702203" y="3687667"/>
            <a:ext cx="1179911" cy="1362064"/>
          </a:xfrm>
          <a:custGeom>
            <a:avLst/>
            <a:gdLst>
              <a:gd name="T0" fmla="*/ 2010 w 2010"/>
              <a:gd name="T1" fmla="*/ 1740 h 2320"/>
              <a:gd name="T2" fmla="*/ 1005 w 2010"/>
              <a:gd name="T3" fmla="*/ 2320 h 2320"/>
              <a:gd name="T4" fmla="*/ 0 w 2010"/>
              <a:gd name="T5" fmla="*/ 1740 h 2320"/>
              <a:gd name="T6" fmla="*/ 0 w 2010"/>
              <a:gd name="T7" fmla="*/ 581 h 2320"/>
              <a:gd name="T8" fmla="*/ 1005 w 2010"/>
              <a:gd name="T9" fmla="*/ 0 h 2320"/>
              <a:gd name="T10" fmla="*/ 2010 w 2010"/>
              <a:gd name="T11" fmla="*/ 581 h 2320"/>
              <a:gd name="T12" fmla="*/ 2010 w 2010"/>
              <a:gd name="T13" fmla="*/ 1740 h 2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10" h="2320">
                <a:moveTo>
                  <a:pt x="2010" y="1740"/>
                </a:moveTo>
                <a:lnTo>
                  <a:pt x="1005" y="2320"/>
                </a:lnTo>
                <a:lnTo>
                  <a:pt x="0" y="1740"/>
                </a:lnTo>
                <a:lnTo>
                  <a:pt x="0" y="581"/>
                </a:lnTo>
                <a:lnTo>
                  <a:pt x="1005" y="0"/>
                </a:lnTo>
                <a:lnTo>
                  <a:pt x="2010" y="581"/>
                </a:lnTo>
                <a:lnTo>
                  <a:pt x="2010" y="174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ctr" anchorCtr="0" compatLnSpc="1"/>
          <a:lstStyle/>
          <a:p>
            <a:pPr lvl="0" algn="ctr"/>
            <a:endParaRPr lang="en-US" sz="3200" dirty="0">
              <a:cs typeface="+mn-ea"/>
              <a:sym typeface="+mn-lt"/>
            </a:endParaRPr>
          </a:p>
        </p:txBody>
      </p:sp>
      <p:sp>
        <p:nvSpPr>
          <p:cNvPr id="7" name="Freeform 5"/>
          <p:cNvSpPr/>
          <p:nvPr/>
        </p:nvSpPr>
        <p:spPr bwMode="auto">
          <a:xfrm flipH="1">
            <a:off x="6252162" y="2232442"/>
            <a:ext cx="1039781" cy="1200301"/>
          </a:xfrm>
          <a:custGeom>
            <a:avLst/>
            <a:gdLst>
              <a:gd name="T0" fmla="*/ 2010 w 2010"/>
              <a:gd name="T1" fmla="*/ 1740 h 2320"/>
              <a:gd name="T2" fmla="*/ 1005 w 2010"/>
              <a:gd name="T3" fmla="*/ 2320 h 2320"/>
              <a:gd name="T4" fmla="*/ 0 w 2010"/>
              <a:gd name="T5" fmla="*/ 1740 h 2320"/>
              <a:gd name="T6" fmla="*/ 0 w 2010"/>
              <a:gd name="T7" fmla="*/ 581 h 2320"/>
              <a:gd name="T8" fmla="*/ 1005 w 2010"/>
              <a:gd name="T9" fmla="*/ 0 h 2320"/>
              <a:gd name="T10" fmla="*/ 2010 w 2010"/>
              <a:gd name="T11" fmla="*/ 581 h 2320"/>
              <a:gd name="T12" fmla="*/ 2010 w 2010"/>
              <a:gd name="T13" fmla="*/ 1740 h 2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10" h="2320">
                <a:moveTo>
                  <a:pt x="2010" y="1740"/>
                </a:moveTo>
                <a:lnTo>
                  <a:pt x="1005" y="2320"/>
                </a:lnTo>
                <a:lnTo>
                  <a:pt x="0" y="1740"/>
                </a:lnTo>
                <a:lnTo>
                  <a:pt x="0" y="581"/>
                </a:lnTo>
                <a:lnTo>
                  <a:pt x="1005" y="0"/>
                </a:lnTo>
                <a:lnTo>
                  <a:pt x="2010" y="581"/>
                </a:lnTo>
                <a:lnTo>
                  <a:pt x="2010" y="174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ctr" anchorCtr="0" compatLnSpc="1"/>
          <a:lstStyle/>
          <a:p>
            <a:pPr lvl="0" algn="ctr"/>
            <a:endParaRPr lang="en-US" sz="2000" dirty="0">
              <a:cs typeface="+mn-ea"/>
              <a:sym typeface="+mn-lt"/>
            </a:endParaRPr>
          </a:p>
        </p:txBody>
      </p:sp>
      <p:sp>
        <p:nvSpPr>
          <p:cNvPr id="8" name="Freeform 5"/>
          <p:cNvSpPr/>
          <p:nvPr/>
        </p:nvSpPr>
        <p:spPr bwMode="auto">
          <a:xfrm flipH="1">
            <a:off x="6805185" y="3044106"/>
            <a:ext cx="1633193" cy="1885325"/>
          </a:xfrm>
          <a:custGeom>
            <a:avLst/>
            <a:gdLst>
              <a:gd name="T0" fmla="*/ 2010 w 2010"/>
              <a:gd name="T1" fmla="*/ 1740 h 2320"/>
              <a:gd name="T2" fmla="*/ 1005 w 2010"/>
              <a:gd name="T3" fmla="*/ 2320 h 2320"/>
              <a:gd name="T4" fmla="*/ 0 w 2010"/>
              <a:gd name="T5" fmla="*/ 1740 h 2320"/>
              <a:gd name="T6" fmla="*/ 0 w 2010"/>
              <a:gd name="T7" fmla="*/ 581 h 2320"/>
              <a:gd name="T8" fmla="*/ 1005 w 2010"/>
              <a:gd name="T9" fmla="*/ 0 h 2320"/>
              <a:gd name="T10" fmla="*/ 2010 w 2010"/>
              <a:gd name="T11" fmla="*/ 581 h 2320"/>
              <a:gd name="T12" fmla="*/ 2010 w 2010"/>
              <a:gd name="T13" fmla="*/ 1740 h 2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10" h="2320">
                <a:moveTo>
                  <a:pt x="2010" y="1740"/>
                </a:moveTo>
                <a:lnTo>
                  <a:pt x="1005" y="2320"/>
                </a:lnTo>
                <a:lnTo>
                  <a:pt x="0" y="1740"/>
                </a:lnTo>
                <a:lnTo>
                  <a:pt x="0" y="581"/>
                </a:lnTo>
                <a:lnTo>
                  <a:pt x="1005" y="0"/>
                </a:lnTo>
                <a:lnTo>
                  <a:pt x="2010" y="581"/>
                </a:lnTo>
                <a:lnTo>
                  <a:pt x="2010" y="174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ctr" anchorCtr="0" compatLnSpc="1"/>
          <a:lstStyle/>
          <a:p>
            <a:pPr algn="ctr"/>
            <a:endParaRPr lang="en-US" sz="4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Freeform 5"/>
          <p:cNvSpPr/>
          <p:nvPr/>
        </p:nvSpPr>
        <p:spPr bwMode="auto">
          <a:xfrm flipH="1">
            <a:off x="8544530" y="3259632"/>
            <a:ext cx="879721" cy="1015533"/>
          </a:xfrm>
          <a:custGeom>
            <a:avLst/>
            <a:gdLst>
              <a:gd name="T0" fmla="*/ 2010 w 2010"/>
              <a:gd name="T1" fmla="*/ 1740 h 2320"/>
              <a:gd name="T2" fmla="*/ 1005 w 2010"/>
              <a:gd name="T3" fmla="*/ 2320 h 2320"/>
              <a:gd name="T4" fmla="*/ 0 w 2010"/>
              <a:gd name="T5" fmla="*/ 1740 h 2320"/>
              <a:gd name="T6" fmla="*/ 0 w 2010"/>
              <a:gd name="T7" fmla="*/ 581 h 2320"/>
              <a:gd name="T8" fmla="*/ 1005 w 2010"/>
              <a:gd name="T9" fmla="*/ 0 h 2320"/>
              <a:gd name="T10" fmla="*/ 2010 w 2010"/>
              <a:gd name="T11" fmla="*/ 581 h 2320"/>
              <a:gd name="T12" fmla="*/ 2010 w 2010"/>
              <a:gd name="T13" fmla="*/ 1740 h 2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10" h="2320">
                <a:moveTo>
                  <a:pt x="2010" y="1740"/>
                </a:moveTo>
                <a:lnTo>
                  <a:pt x="1005" y="2320"/>
                </a:lnTo>
                <a:lnTo>
                  <a:pt x="0" y="1740"/>
                </a:lnTo>
                <a:lnTo>
                  <a:pt x="0" y="581"/>
                </a:lnTo>
                <a:lnTo>
                  <a:pt x="1005" y="0"/>
                </a:lnTo>
                <a:lnTo>
                  <a:pt x="2010" y="581"/>
                </a:lnTo>
                <a:lnTo>
                  <a:pt x="2010" y="174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ctr" anchorCtr="0" compatLnSpc="1"/>
          <a:lstStyle/>
          <a:p>
            <a:pPr lvl="0" algn="ctr"/>
            <a:endParaRPr lang="en-US" sz="2400" dirty="0">
              <a:cs typeface="+mn-ea"/>
              <a:sym typeface="+mn-lt"/>
            </a:endParaRPr>
          </a:p>
        </p:txBody>
      </p:sp>
      <p:sp>
        <p:nvSpPr>
          <p:cNvPr id="10" name="Freeform 5"/>
          <p:cNvSpPr/>
          <p:nvPr/>
        </p:nvSpPr>
        <p:spPr bwMode="auto">
          <a:xfrm flipH="1">
            <a:off x="2740390" y="3227852"/>
            <a:ext cx="879721" cy="1015533"/>
          </a:xfrm>
          <a:custGeom>
            <a:avLst/>
            <a:gdLst>
              <a:gd name="T0" fmla="*/ 2010 w 2010"/>
              <a:gd name="T1" fmla="*/ 1740 h 2320"/>
              <a:gd name="T2" fmla="*/ 1005 w 2010"/>
              <a:gd name="T3" fmla="*/ 2320 h 2320"/>
              <a:gd name="T4" fmla="*/ 0 w 2010"/>
              <a:gd name="T5" fmla="*/ 1740 h 2320"/>
              <a:gd name="T6" fmla="*/ 0 w 2010"/>
              <a:gd name="T7" fmla="*/ 581 h 2320"/>
              <a:gd name="T8" fmla="*/ 1005 w 2010"/>
              <a:gd name="T9" fmla="*/ 0 h 2320"/>
              <a:gd name="T10" fmla="*/ 2010 w 2010"/>
              <a:gd name="T11" fmla="*/ 581 h 2320"/>
              <a:gd name="T12" fmla="*/ 2010 w 2010"/>
              <a:gd name="T13" fmla="*/ 1740 h 2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10" h="2320">
                <a:moveTo>
                  <a:pt x="2010" y="1740"/>
                </a:moveTo>
                <a:lnTo>
                  <a:pt x="1005" y="2320"/>
                </a:lnTo>
                <a:lnTo>
                  <a:pt x="0" y="1740"/>
                </a:lnTo>
                <a:lnTo>
                  <a:pt x="0" y="581"/>
                </a:lnTo>
                <a:lnTo>
                  <a:pt x="1005" y="0"/>
                </a:lnTo>
                <a:lnTo>
                  <a:pt x="2010" y="581"/>
                </a:lnTo>
                <a:lnTo>
                  <a:pt x="2010" y="174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ctr" anchorCtr="0" compatLnSpc="1"/>
          <a:lstStyle/>
          <a:p>
            <a:pPr lvl="0" algn="ctr"/>
            <a:endParaRPr lang="en-US" sz="2400" dirty="0">
              <a:cs typeface="+mn-ea"/>
              <a:sym typeface="+mn-lt"/>
            </a:endParaRPr>
          </a:p>
        </p:txBody>
      </p:sp>
      <p:sp>
        <p:nvSpPr>
          <p:cNvPr id="11" name="Text Placeholder 32"/>
          <p:cNvSpPr txBox="1"/>
          <p:nvPr/>
        </p:nvSpPr>
        <p:spPr>
          <a:xfrm>
            <a:off x="1928080" y="1849762"/>
            <a:ext cx="1774125" cy="38267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1200" dirty="0">
                <a:solidFill>
                  <a:srgbClr val="7F7F7F"/>
                </a:solidFill>
                <a:latin typeface="+mn-lt"/>
                <a:cs typeface="+mn-ea"/>
                <a:sym typeface="+mn-lt"/>
              </a:rPr>
              <a:t>Click here to add content, content to match the title. </a:t>
            </a:r>
            <a:endParaRPr lang="en-US" sz="1200" dirty="0">
              <a:solidFill>
                <a:srgbClr val="7F7F7F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12" name="Text Placeholder 33"/>
          <p:cNvSpPr txBox="1"/>
          <p:nvPr/>
        </p:nvSpPr>
        <p:spPr>
          <a:xfrm>
            <a:off x="1913795" y="1569587"/>
            <a:ext cx="1786628" cy="332659"/>
          </a:xfrm>
          <a:prstGeom prst="rect">
            <a:avLst/>
          </a:prstGeom>
        </p:spPr>
        <p:txBody>
          <a:bodyPr lIns="0" tIns="0" rIns="0" bIns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1300" b="1" dirty="0">
                <a:solidFill>
                  <a:schemeClr val="accent6"/>
                </a:solidFill>
                <a:latin typeface="+mn-lt"/>
                <a:cs typeface="+mn-ea"/>
                <a:sym typeface="+mn-lt"/>
              </a:rPr>
              <a:t>Add title text</a:t>
            </a:r>
            <a:endParaRPr lang="en-AU" sz="1300" b="1" dirty="0">
              <a:solidFill>
                <a:schemeClr val="accent6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13" name="Text Placeholder 32"/>
          <p:cNvSpPr txBox="1"/>
          <p:nvPr/>
        </p:nvSpPr>
        <p:spPr>
          <a:xfrm>
            <a:off x="900332" y="4768275"/>
            <a:ext cx="1774125" cy="38267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1200" dirty="0">
                <a:solidFill>
                  <a:srgbClr val="7F7F7F"/>
                </a:solidFill>
                <a:latin typeface="+mn-lt"/>
                <a:cs typeface="+mn-ea"/>
                <a:sym typeface="+mn-lt"/>
              </a:rPr>
              <a:t>Click here to add content, content to match the title. </a:t>
            </a:r>
            <a:endParaRPr lang="en-US" sz="1200" dirty="0">
              <a:solidFill>
                <a:srgbClr val="7F7F7F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14" name="Text Placeholder 33"/>
          <p:cNvSpPr txBox="1"/>
          <p:nvPr/>
        </p:nvSpPr>
        <p:spPr>
          <a:xfrm>
            <a:off x="886047" y="4488100"/>
            <a:ext cx="1786628" cy="332659"/>
          </a:xfrm>
          <a:prstGeom prst="rect">
            <a:avLst/>
          </a:prstGeom>
          <a:ln>
            <a:noFill/>
          </a:ln>
        </p:spPr>
        <p:txBody>
          <a:bodyPr lIns="0" tIns="0" rIns="0" bIns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1300" b="1" dirty="0">
                <a:solidFill>
                  <a:schemeClr val="accent1"/>
                </a:solidFill>
                <a:latin typeface="+mn-lt"/>
                <a:cs typeface="+mn-ea"/>
                <a:sym typeface="+mn-lt"/>
              </a:rPr>
              <a:t>Add title text</a:t>
            </a:r>
            <a:endParaRPr lang="en-AU" sz="1300" b="1" dirty="0">
              <a:solidFill>
                <a:schemeClr val="accent1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15" name="Text Placeholder 32"/>
          <p:cNvSpPr txBox="1"/>
          <p:nvPr/>
        </p:nvSpPr>
        <p:spPr>
          <a:xfrm>
            <a:off x="2768510" y="5758983"/>
            <a:ext cx="1774125" cy="38267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1200" dirty="0">
                <a:solidFill>
                  <a:srgbClr val="7F7F7F"/>
                </a:solidFill>
                <a:latin typeface="+mn-lt"/>
                <a:cs typeface="+mn-ea"/>
                <a:sym typeface="+mn-lt"/>
              </a:rPr>
              <a:t>Click here to add content, content to match the title. </a:t>
            </a:r>
            <a:endParaRPr lang="en-US" sz="1200" dirty="0">
              <a:solidFill>
                <a:srgbClr val="7F7F7F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16" name="Text Placeholder 33"/>
          <p:cNvSpPr txBox="1"/>
          <p:nvPr/>
        </p:nvSpPr>
        <p:spPr>
          <a:xfrm>
            <a:off x="2754223" y="5478807"/>
            <a:ext cx="1786628" cy="332659"/>
          </a:xfrm>
          <a:prstGeom prst="rect">
            <a:avLst/>
          </a:prstGeom>
        </p:spPr>
        <p:txBody>
          <a:bodyPr lIns="0" tIns="0" rIns="0" bIns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1300" b="1" dirty="0">
                <a:solidFill>
                  <a:schemeClr val="accent2"/>
                </a:solidFill>
                <a:latin typeface="+mn-lt"/>
                <a:cs typeface="+mn-ea"/>
                <a:sym typeface="+mn-lt"/>
              </a:rPr>
              <a:t>Add title text</a:t>
            </a:r>
            <a:endParaRPr lang="en-AU" sz="1300" b="1" dirty="0">
              <a:solidFill>
                <a:schemeClr val="accent2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17" name="Text Placeholder 32"/>
          <p:cNvSpPr txBox="1"/>
          <p:nvPr/>
        </p:nvSpPr>
        <p:spPr>
          <a:xfrm>
            <a:off x="8256619" y="1849762"/>
            <a:ext cx="1774125" cy="38267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1200" dirty="0">
                <a:solidFill>
                  <a:srgbClr val="7F7F7F"/>
                </a:solidFill>
                <a:latin typeface="+mn-lt"/>
                <a:cs typeface="+mn-ea"/>
                <a:sym typeface="+mn-lt"/>
              </a:rPr>
              <a:t>Click here to add content, content to match the title. </a:t>
            </a:r>
            <a:endParaRPr lang="en-US" sz="1200" dirty="0">
              <a:solidFill>
                <a:srgbClr val="7F7F7F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18" name="Text Placeholder 33"/>
          <p:cNvSpPr txBox="1"/>
          <p:nvPr/>
        </p:nvSpPr>
        <p:spPr>
          <a:xfrm>
            <a:off x="8242334" y="1569587"/>
            <a:ext cx="1786628" cy="332659"/>
          </a:xfrm>
          <a:prstGeom prst="rect">
            <a:avLst/>
          </a:prstGeom>
        </p:spPr>
        <p:txBody>
          <a:bodyPr lIns="0" tIns="0" rIns="0" bIns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1300" b="1" dirty="0">
                <a:solidFill>
                  <a:srgbClr val="7F7F7F"/>
                </a:solidFill>
                <a:latin typeface="+mn-lt"/>
                <a:cs typeface="+mn-ea"/>
                <a:sym typeface="+mn-lt"/>
              </a:rPr>
              <a:t>Add title text</a:t>
            </a:r>
            <a:endParaRPr lang="en-AU" sz="1300" b="1" dirty="0">
              <a:solidFill>
                <a:srgbClr val="7F7F7F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19" name="Text Placeholder 32"/>
          <p:cNvSpPr txBox="1"/>
          <p:nvPr/>
        </p:nvSpPr>
        <p:spPr>
          <a:xfrm>
            <a:off x="9696742" y="2856053"/>
            <a:ext cx="1774125" cy="38267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1200" dirty="0">
                <a:solidFill>
                  <a:srgbClr val="7F7F7F"/>
                </a:solidFill>
                <a:latin typeface="+mn-lt"/>
                <a:cs typeface="+mn-ea"/>
                <a:sym typeface="+mn-lt"/>
              </a:rPr>
              <a:t>Click here to add content, content to match the title. </a:t>
            </a:r>
            <a:endParaRPr lang="en-US" sz="1200" dirty="0">
              <a:solidFill>
                <a:srgbClr val="7F7F7F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20" name="Text Placeholder 33"/>
          <p:cNvSpPr txBox="1"/>
          <p:nvPr/>
        </p:nvSpPr>
        <p:spPr>
          <a:xfrm>
            <a:off x="9682455" y="2575877"/>
            <a:ext cx="1786628" cy="332659"/>
          </a:xfrm>
          <a:prstGeom prst="rect">
            <a:avLst/>
          </a:prstGeom>
        </p:spPr>
        <p:txBody>
          <a:bodyPr lIns="0" tIns="0" rIns="0" bIns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1300" b="1" dirty="0">
                <a:solidFill>
                  <a:schemeClr val="accent5"/>
                </a:solidFill>
                <a:latin typeface="+mn-lt"/>
                <a:cs typeface="+mn-ea"/>
                <a:sym typeface="+mn-lt"/>
              </a:rPr>
              <a:t>Add title text</a:t>
            </a:r>
            <a:endParaRPr lang="en-AU" sz="1300" b="1" dirty="0">
              <a:solidFill>
                <a:schemeClr val="accent5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21" name="Text Placeholder 32"/>
          <p:cNvSpPr txBox="1"/>
          <p:nvPr/>
        </p:nvSpPr>
        <p:spPr>
          <a:xfrm>
            <a:off x="8558815" y="5758983"/>
            <a:ext cx="1774125" cy="38267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1200" dirty="0">
                <a:solidFill>
                  <a:srgbClr val="7F7F7F"/>
                </a:solidFill>
                <a:latin typeface="+mn-lt"/>
                <a:cs typeface="+mn-ea"/>
                <a:sym typeface="+mn-lt"/>
              </a:rPr>
              <a:t>Click here to add content, content to match the title. </a:t>
            </a:r>
            <a:endParaRPr lang="en-US" sz="1200" dirty="0">
              <a:solidFill>
                <a:srgbClr val="7F7F7F"/>
              </a:solidFill>
              <a:latin typeface="+mn-lt"/>
              <a:cs typeface="+mn-ea"/>
              <a:sym typeface="+mn-lt"/>
            </a:endParaRPr>
          </a:p>
        </p:txBody>
      </p:sp>
      <p:sp>
        <p:nvSpPr>
          <p:cNvPr id="22" name="Text Placeholder 33"/>
          <p:cNvSpPr txBox="1"/>
          <p:nvPr/>
        </p:nvSpPr>
        <p:spPr>
          <a:xfrm>
            <a:off x="8544529" y="5478807"/>
            <a:ext cx="1786628" cy="332659"/>
          </a:xfrm>
          <a:prstGeom prst="rect">
            <a:avLst/>
          </a:prstGeom>
        </p:spPr>
        <p:txBody>
          <a:bodyPr lIns="0" tIns="0" rIns="0" bIns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1300" b="1" dirty="0">
                <a:solidFill>
                  <a:schemeClr val="accent4"/>
                </a:solidFill>
                <a:latin typeface="+mn-lt"/>
                <a:cs typeface="+mn-ea"/>
                <a:sym typeface="+mn-lt"/>
              </a:rPr>
              <a:t>Add title text</a:t>
            </a:r>
            <a:endParaRPr lang="en-AU" sz="1300" b="1" dirty="0">
              <a:solidFill>
                <a:schemeClr val="accent4"/>
              </a:solidFill>
              <a:latin typeface="+mn-lt"/>
              <a:cs typeface="+mn-ea"/>
              <a:sym typeface="+mn-lt"/>
            </a:endParaRPr>
          </a:p>
        </p:txBody>
      </p:sp>
      <p:grpSp>
        <p:nvGrpSpPr>
          <p:cNvPr id="23" name="Group 42"/>
          <p:cNvGrpSpPr/>
          <p:nvPr/>
        </p:nvGrpSpPr>
        <p:grpSpPr>
          <a:xfrm>
            <a:off x="1608313" y="3763625"/>
            <a:ext cx="1025923" cy="360191"/>
            <a:chOff x="1652259" y="4256917"/>
            <a:chExt cx="1206254" cy="360191"/>
          </a:xfrm>
        </p:grpSpPr>
        <p:cxnSp>
          <p:nvCxnSpPr>
            <p:cNvPr id="24" name="Straight Connector 43"/>
            <p:cNvCxnSpPr/>
            <p:nvPr/>
          </p:nvCxnSpPr>
          <p:spPr>
            <a:xfrm flipH="1">
              <a:off x="1652259" y="4256917"/>
              <a:ext cx="1206254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44"/>
            <p:cNvCxnSpPr/>
            <p:nvPr/>
          </p:nvCxnSpPr>
          <p:spPr>
            <a:xfrm flipH="1">
              <a:off x="1652259" y="4256917"/>
              <a:ext cx="0" cy="360191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45"/>
          <p:cNvGrpSpPr/>
          <p:nvPr/>
        </p:nvGrpSpPr>
        <p:grpSpPr>
          <a:xfrm rot="10800000" flipH="1">
            <a:off x="2551327" y="2395781"/>
            <a:ext cx="1613771" cy="360191"/>
            <a:chOff x="1652259" y="4256917"/>
            <a:chExt cx="1206254" cy="360191"/>
          </a:xfrm>
        </p:grpSpPr>
        <p:cxnSp>
          <p:nvCxnSpPr>
            <p:cNvPr id="27" name="Straight Connector 46"/>
            <p:cNvCxnSpPr/>
            <p:nvPr/>
          </p:nvCxnSpPr>
          <p:spPr>
            <a:xfrm flipH="1">
              <a:off x="1652259" y="4256917"/>
              <a:ext cx="1206254" cy="0"/>
            </a:xfrm>
            <a:prstGeom prst="line">
              <a:avLst/>
            </a:prstGeom>
            <a:ln>
              <a:solidFill>
                <a:srgbClr val="A6A6A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47"/>
            <p:cNvCxnSpPr/>
            <p:nvPr/>
          </p:nvCxnSpPr>
          <p:spPr>
            <a:xfrm flipH="1">
              <a:off x="1652259" y="4256917"/>
              <a:ext cx="0" cy="360191"/>
            </a:xfrm>
            <a:prstGeom prst="line">
              <a:avLst/>
            </a:prstGeom>
            <a:ln>
              <a:solidFill>
                <a:srgbClr val="A6A6A6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48"/>
          <p:cNvGrpSpPr/>
          <p:nvPr/>
        </p:nvGrpSpPr>
        <p:grpSpPr>
          <a:xfrm rot="16200000" flipH="1">
            <a:off x="7300506" y="1592878"/>
            <a:ext cx="382679" cy="896449"/>
            <a:chOff x="1652259" y="4256917"/>
            <a:chExt cx="1206254" cy="360191"/>
          </a:xfrm>
        </p:grpSpPr>
        <p:cxnSp>
          <p:nvCxnSpPr>
            <p:cNvPr id="30" name="Straight Connector 49"/>
            <p:cNvCxnSpPr/>
            <p:nvPr/>
          </p:nvCxnSpPr>
          <p:spPr>
            <a:xfrm flipH="1">
              <a:off x="1652259" y="4256917"/>
              <a:ext cx="1206254" cy="0"/>
            </a:xfrm>
            <a:prstGeom prst="line">
              <a:avLst/>
            </a:prstGeom>
            <a:ln>
              <a:solidFill>
                <a:srgbClr val="A6A6A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50"/>
            <p:cNvCxnSpPr/>
            <p:nvPr/>
          </p:nvCxnSpPr>
          <p:spPr>
            <a:xfrm flipH="1">
              <a:off x="1652259" y="4256917"/>
              <a:ext cx="0" cy="360191"/>
            </a:xfrm>
            <a:prstGeom prst="line">
              <a:avLst/>
            </a:prstGeom>
            <a:ln>
              <a:solidFill>
                <a:srgbClr val="A6A6A6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51"/>
          <p:cNvGrpSpPr/>
          <p:nvPr/>
        </p:nvGrpSpPr>
        <p:grpSpPr>
          <a:xfrm rot="16200000" flipH="1">
            <a:off x="8910101" y="2714468"/>
            <a:ext cx="435811" cy="654515"/>
            <a:chOff x="1652259" y="4256917"/>
            <a:chExt cx="1206254" cy="360191"/>
          </a:xfrm>
        </p:grpSpPr>
        <p:cxnSp>
          <p:nvCxnSpPr>
            <p:cNvPr id="36" name="Straight Connector 52"/>
            <p:cNvCxnSpPr/>
            <p:nvPr/>
          </p:nvCxnSpPr>
          <p:spPr>
            <a:xfrm flipH="1">
              <a:off x="1652259" y="4256917"/>
              <a:ext cx="1206254" cy="0"/>
            </a:xfrm>
            <a:prstGeom prst="line">
              <a:avLst/>
            </a:prstGeom>
            <a:ln>
              <a:solidFill>
                <a:srgbClr val="A6A6A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53"/>
            <p:cNvCxnSpPr/>
            <p:nvPr/>
          </p:nvCxnSpPr>
          <p:spPr>
            <a:xfrm flipH="1">
              <a:off x="1652259" y="4256917"/>
              <a:ext cx="0" cy="360191"/>
            </a:xfrm>
            <a:prstGeom prst="line">
              <a:avLst/>
            </a:prstGeom>
            <a:ln>
              <a:solidFill>
                <a:srgbClr val="A6A6A6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54"/>
          <p:cNvGrpSpPr/>
          <p:nvPr/>
        </p:nvGrpSpPr>
        <p:grpSpPr>
          <a:xfrm rot="16200000">
            <a:off x="7641163" y="5033397"/>
            <a:ext cx="709251" cy="741915"/>
            <a:chOff x="1652259" y="4256917"/>
            <a:chExt cx="1206254" cy="360191"/>
          </a:xfrm>
        </p:grpSpPr>
        <p:cxnSp>
          <p:nvCxnSpPr>
            <p:cNvPr id="39" name="Straight Connector 55"/>
            <p:cNvCxnSpPr/>
            <p:nvPr/>
          </p:nvCxnSpPr>
          <p:spPr>
            <a:xfrm flipH="1">
              <a:off x="1652259" y="4256917"/>
              <a:ext cx="1206254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56"/>
            <p:cNvCxnSpPr/>
            <p:nvPr/>
          </p:nvCxnSpPr>
          <p:spPr>
            <a:xfrm flipH="1">
              <a:off x="1652259" y="4256917"/>
              <a:ext cx="0" cy="360191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57"/>
          <p:cNvGrpSpPr/>
          <p:nvPr/>
        </p:nvGrpSpPr>
        <p:grpSpPr>
          <a:xfrm>
            <a:off x="3225697" y="4715265"/>
            <a:ext cx="315431" cy="476499"/>
            <a:chOff x="1652259" y="4256917"/>
            <a:chExt cx="1206254" cy="360191"/>
          </a:xfrm>
        </p:grpSpPr>
        <p:cxnSp>
          <p:nvCxnSpPr>
            <p:cNvPr id="42" name="Straight Connector 58"/>
            <p:cNvCxnSpPr/>
            <p:nvPr/>
          </p:nvCxnSpPr>
          <p:spPr>
            <a:xfrm flipH="1">
              <a:off x="1652259" y="4256917"/>
              <a:ext cx="1206254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59"/>
            <p:cNvCxnSpPr/>
            <p:nvPr/>
          </p:nvCxnSpPr>
          <p:spPr>
            <a:xfrm flipH="1">
              <a:off x="1652259" y="4256917"/>
              <a:ext cx="0" cy="360191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Freeform 142"/>
          <p:cNvSpPr/>
          <p:nvPr/>
        </p:nvSpPr>
        <p:spPr bwMode="auto">
          <a:xfrm>
            <a:off x="8838260" y="3657813"/>
            <a:ext cx="292261" cy="238612"/>
          </a:xfrm>
          <a:custGeom>
            <a:avLst/>
            <a:gdLst>
              <a:gd name="T0" fmla="*/ 135 w 135"/>
              <a:gd name="T1" fmla="*/ 49 h 110"/>
              <a:gd name="T2" fmla="*/ 68 w 135"/>
              <a:gd name="T3" fmla="*/ 0 h 110"/>
              <a:gd name="T4" fmla="*/ 0 w 135"/>
              <a:gd name="T5" fmla="*/ 49 h 110"/>
              <a:gd name="T6" fmla="*/ 68 w 135"/>
              <a:gd name="T7" fmla="*/ 99 h 110"/>
              <a:gd name="T8" fmla="*/ 93 w 135"/>
              <a:gd name="T9" fmla="*/ 96 h 110"/>
              <a:gd name="T10" fmla="*/ 121 w 135"/>
              <a:gd name="T11" fmla="*/ 110 h 110"/>
              <a:gd name="T12" fmla="*/ 113 w 135"/>
              <a:gd name="T13" fmla="*/ 86 h 110"/>
              <a:gd name="T14" fmla="*/ 135 w 135"/>
              <a:gd name="T15" fmla="*/ 49 h 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5" h="110">
                <a:moveTo>
                  <a:pt x="135" y="49"/>
                </a:moveTo>
                <a:cubicBezTo>
                  <a:pt x="135" y="22"/>
                  <a:pt x="105" y="0"/>
                  <a:pt x="68" y="0"/>
                </a:cubicBezTo>
                <a:cubicBezTo>
                  <a:pt x="30" y="0"/>
                  <a:pt x="0" y="22"/>
                  <a:pt x="0" y="49"/>
                </a:cubicBezTo>
                <a:cubicBezTo>
                  <a:pt x="0" y="77"/>
                  <a:pt x="30" y="99"/>
                  <a:pt x="68" y="99"/>
                </a:cubicBezTo>
                <a:cubicBezTo>
                  <a:pt x="76" y="99"/>
                  <a:pt x="85" y="98"/>
                  <a:pt x="93" y="96"/>
                </a:cubicBezTo>
                <a:cubicBezTo>
                  <a:pt x="95" y="95"/>
                  <a:pt x="121" y="110"/>
                  <a:pt x="121" y="110"/>
                </a:cubicBezTo>
                <a:cubicBezTo>
                  <a:pt x="113" y="86"/>
                  <a:pt x="113" y="86"/>
                  <a:pt x="113" y="86"/>
                </a:cubicBezTo>
                <a:cubicBezTo>
                  <a:pt x="126" y="77"/>
                  <a:pt x="135" y="64"/>
                  <a:pt x="135" y="4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45" name="Freeform 149"/>
          <p:cNvSpPr/>
          <p:nvPr/>
        </p:nvSpPr>
        <p:spPr bwMode="auto">
          <a:xfrm>
            <a:off x="4056345" y="4115727"/>
            <a:ext cx="471627" cy="462528"/>
          </a:xfrm>
          <a:custGeom>
            <a:avLst/>
            <a:gdLst>
              <a:gd name="T0" fmla="*/ 133 w 142"/>
              <a:gd name="T1" fmla="*/ 95 h 139"/>
              <a:gd name="T2" fmla="*/ 106 w 142"/>
              <a:gd name="T3" fmla="*/ 89 h 139"/>
              <a:gd name="T4" fmla="*/ 83 w 142"/>
              <a:gd name="T5" fmla="*/ 67 h 139"/>
              <a:gd name="T6" fmla="*/ 111 w 142"/>
              <a:gd name="T7" fmla="*/ 39 h 139"/>
              <a:gd name="T8" fmla="*/ 119 w 142"/>
              <a:gd name="T9" fmla="*/ 38 h 139"/>
              <a:gd name="T10" fmla="*/ 133 w 142"/>
              <a:gd name="T11" fmla="*/ 16 h 139"/>
              <a:gd name="T12" fmla="*/ 125 w 142"/>
              <a:gd name="T13" fmla="*/ 9 h 139"/>
              <a:gd name="T14" fmla="*/ 104 w 142"/>
              <a:gd name="T15" fmla="*/ 23 h 139"/>
              <a:gd name="T16" fmla="*/ 103 w 142"/>
              <a:gd name="T17" fmla="*/ 30 h 139"/>
              <a:gd name="T18" fmla="*/ 75 w 142"/>
              <a:gd name="T19" fmla="*/ 58 h 139"/>
              <a:gd name="T20" fmla="*/ 51 w 142"/>
              <a:gd name="T21" fmla="*/ 34 h 139"/>
              <a:gd name="T22" fmla="*/ 45 w 142"/>
              <a:gd name="T23" fmla="*/ 7 h 139"/>
              <a:gd name="T24" fmla="*/ 29 w 142"/>
              <a:gd name="T25" fmla="*/ 0 h 139"/>
              <a:gd name="T26" fmla="*/ 39 w 142"/>
              <a:gd name="T27" fmla="*/ 10 h 139"/>
              <a:gd name="T28" fmla="*/ 35 w 142"/>
              <a:gd name="T29" fmla="*/ 27 h 139"/>
              <a:gd name="T30" fmla="*/ 18 w 142"/>
              <a:gd name="T31" fmla="*/ 32 h 139"/>
              <a:gd name="T32" fmla="*/ 3 w 142"/>
              <a:gd name="T33" fmla="*/ 17 h 139"/>
              <a:gd name="T34" fmla="*/ 9 w 142"/>
              <a:gd name="T35" fmla="*/ 43 h 139"/>
              <a:gd name="T36" fmla="*/ 37 w 142"/>
              <a:gd name="T37" fmla="*/ 48 h 139"/>
              <a:gd name="T38" fmla="*/ 58 w 142"/>
              <a:gd name="T39" fmla="*/ 70 h 139"/>
              <a:gd name="T40" fmla="*/ 12 w 142"/>
              <a:gd name="T41" fmla="*/ 115 h 139"/>
              <a:gd name="T42" fmla="*/ 12 w 142"/>
              <a:gd name="T43" fmla="*/ 129 h 139"/>
              <a:gd name="T44" fmla="*/ 13 w 142"/>
              <a:gd name="T45" fmla="*/ 130 h 139"/>
              <a:gd name="T46" fmla="*/ 26 w 142"/>
              <a:gd name="T47" fmla="*/ 130 h 139"/>
              <a:gd name="T48" fmla="*/ 72 w 142"/>
              <a:gd name="T49" fmla="*/ 84 h 139"/>
              <a:gd name="T50" fmla="*/ 92 w 142"/>
              <a:gd name="T51" fmla="*/ 103 h 139"/>
              <a:gd name="T52" fmla="*/ 97 w 142"/>
              <a:gd name="T53" fmla="*/ 131 h 139"/>
              <a:gd name="T54" fmla="*/ 119 w 142"/>
              <a:gd name="T55" fmla="*/ 138 h 139"/>
              <a:gd name="T56" fmla="*/ 105 w 142"/>
              <a:gd name="T57" fmla="*/ 124 h 139"/>
              <a:gd name="T58" fmla="*/ 109 w 142"/>
              <a:gd name="T59" fmla="*/ 110 h 139"/>
              <a:gd name="T60" fmla="*/ 123 w 142"/>
              <a:gd name="T61" fmla="*/ 106 h 139"/>
              <a:gd name="T62" fmla="*/ 139 w 142"/>
              <a:gd name="T63" fmla="*/ 122 h 139"/>
              <a:gd name="T64" fmla="*/ 133 w 142"/>
              <a:gd name="T65" fmla="*/ 95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42" h="139">
                <a:moveTo>
                  <a:pt x="133" y="95"/>
                </a:moveTo>
                <a:cubicBezTo>
                  <a:pt x="126" y="87"/>
                  <a:pt x="115" y="86"/>
                  <a:pt x="106" y="89"/>
                </a:cubicBezTo>
                <a:cubicBezTo>
                  <a:pt x="83" y="67"/>
                  <a:pt x="83" y="67"/>
                  <a:pt x="83" y="67"/>
                </a:cubicBezTo>
                <a:cubicBezTo>
                  <a:pt x="111" y="39"/>
                  <a:pt x="111" y="39"/>
                  <a:pt x="111" y="39"/>
                </a:cubicBezTo>
                <a:cubicBezTo>
                  <a:pt x="119" y="38"/>
                  <a:pt x="119" y="38"/>
                  <a:pt x="119" y="38"/>
                </a:cubicBezTo>
                <a:cubicBezTo>
                  <a:pt x="133" y="16"/>
                  <a:pt x="133" y="16"/>
                  <a:pt x="133" y="16"/>
                </a:cubicBezTo>
                <a:cubicBezTo>
                  <a:pt x="125" y="9"/>
                  <a:pt x="125" y="9"/>
                  <a:pt x="125" y="9"/>
                </a:cubicBezTo>
                <a:cubicBezTo>
                  <a:pt x="104" y="23"/>
                  <a:pt x="104" y="23"/>
                  <a:pt x="104" y="23"/>
                </a:cubicBezTo>
                <a:cubicBezTo>
                  <a:pt x="103" y="30"/>
                  <a:pt x="103" y="30"/>
                  <a:pt x="103" y="30"/>
                </a:cubicBezTo>
                <a:cubicBezTo>
                  <a:pt x="75" y="58"/>
                  <a:pt x="75" y="58"/>
                  <a:pt x="75" y="58"/>
                </a:cubicBezTo>
                <a:cubicBezTo>
                  <a:pt x="51" y="34"/>
                  <a:pt x="51" y="34"/>
                  <a:pt x="51" y="34"/>
                </a:cubicBezTo>
                <a:cubicBezTo>
                  <a:pt x="54" y="25"/>
                  <a:pt x="52" y="14"/>
                  <a:pt x="45" y="7"/>
                </a:cubicBezTo>
                <a:cubicBezTo>
                  <a:pt x="41" y="2"/>
                  <a:pt x="35" y="0"/>
                  <a:pt x="29" y="0"/>
                </a:cubicBezTo>
                <a:cubicBezTo>
                  <a:pt x="39" y="10"/>
                  <a:pt x="39" y="10"/>
                  <a:pt x="39" y="10"/>
                </a:cubicBezTo>
                <a:cubicBezTo>
                  <a:pt x="35" y="27"/>
                  <a:pt x="35" y="27"/>
                  <a:pt x="35" y="27"/>
                </a:cubicBezTo>
                <a:cubicBezTo>
                  <a:pt x="18" y="32"/>
                  <a:pt x="18" y="32"/>
                  <a:pt x="18" y="32"/>
                </a:cubicBezTo>
                <a:cubicBezTo>
                  <a:pt x="3" y="17"/>
                  <a:pt x="3" y="17"/>
                  <a:pt x="3" y="17"/>
                </a:cubicBezTo>
                <a:cubicBezTo>
                  <a:pt x="0" y="26"/>
                  <a:pt x="3" y="36"/>
                  <a:pt x="9" y="43"/>
                </a:cubicBezTo>
                <a:cubicBezTo>
                  <a:pt x="17" y="50"/>
                  <a:pt x="28" y="52"/>
                  <a:pt x="37" y="48"/>
                </a:cubicBezTo>
                <a:cubicBezTo>
                  <a:pt x="58" y="70"/>
                  <a:pt x="58" y="70"/>
                  <a:pt x="58" y="70"/>
                </a:cubicBezTo>
                <a:cubicBezTo>
                  <a:pt x="12" y="115"/>
                  <a:pt x="12" y="115"/>
                  <a:pt x="12" y="115"/>
                </a:cubicBezTo>
                <a:cubicBezTo>
                  <a:pt x="9" y="119"/>
                  <a:pt x="9" y="125"/>
                  <a:pt x="12" y="129"/>
                </a:cubicBezTo>
                <a:cubicBezTo>
                  <a:pt x="13" y="130"/>
                  <a:pt x="13" y="130"/>
                  <a:pt x="13" y="130"/>
                </a:cubicBezTo>
                <a:cubicBezTo>
                  <a:pt x="17" y="133"/>
                  <a:pt x="23" y="133"/>
                  <a:pt x="26" y="130"/>
                </a:cubicBezTo>
                <a:cubicBezTo>
                  <a:pt x="72" y="84"/>
                  <a:pt x="72" y="84"/>
                  <a:pt x="72" y="84"/>
                </a:cubicBezTo>
                <a:cubicBezTo>
                  <a:pt x="92" y="103"/>
                  <a:pt x="92" y="103"/>
                  <a:pt x="92" y="103"/>
                </a:cubicBezTo>
                <a:cubicBezTo>
                  <a:pt x="88" y="112"/>
                  <a:pt x="90" y="123"/>
                  <a:pt x="97" y="131"/>
                </a:cubicBezTo>
                <a:cubicBezTo>
                  <a:pt x="103" y="136"/>
                  <a:pt x="111" y="139"/>
                  <a:pt x="119" y="138"/>
                </a:cubicBezTo>
                <a:cubicBezTo>
                  <a:pt x="105" y="124"/>
                  <a:pt x="105" y="124"/>
                  <a:pt x="105" y="124"/>
                </a:cubicBezTo>
                <a:cubicBezTo>
                  <a:pt x="109" y="110"/>
                  <a:pt x="109" y="110"/>
                  <a:pt x="109" y="110"/>
                </a:cubicBezTo>
                <a:cubicBezTo>
                  <a:pt x="123" y="106"/>
                  <a:pt x="123" y="106"/>
                  <a:pt x="123" y="106"/>
                </a:cubicBezTo>
                <a:cubicBezTo>
                  <a:pt x="139" y="122"/>
                  <a:pt x="139" y="122"/>
                  <a:pt x="139" y="122"/>
                </a:cubicBezTo>
                <a:cubicBezTo>
                  <a:pt x="142" y="113"/>
                  <a:pt x="140" y="102"/>
                  <a:pt x="133" y="9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46" name="Freeform 116"/>
          <p:cNvSpPr>
            <a:spLocks noEditPoints="1"/>
          </p:cNvSpPr>
          <p:nvPr/>
        </p:nvSpPr>
        <p:spPr bwMode="auto">
          <a:xfrm>
            <a:off x="3015479" y="3565697"/>
            <a:ext cx="329540" cy="290808"/>
          </a:xfrm>
          <a:custGeom>
            <a:avLst/>
            <a:gdLst>
              <a:gd name="T0" fmla="*/ 209 w 221"/>
              <a:gd name="T1" fmla="*/ 95 h 195"/>
              <a:gd name="T2" fmla="*/ 209 w 221"/>
              <a:gd name="T3" fmla="*/ 82 h 195"/>
              <a:gd name="T4" fmla="*/ 221 w 221"/>
              <a:gd name="T5" fmla="*/ 82 h 195"/>
              <a:gd name="T6" fmla="*/ 221 w 221"/>
              <a:gd name="T7" fmla="*/ 74 h 195"/>
              <a:gd name="T8" fmla="*/ 110 w 221"/>
              <a:gd name="T9" fmla="*/ 0 h 195"/>
              <a:gd name="T10" fmla="*/ 0 w 221"/>
              <a:gd name="T11" fmla="*/ 74 h 195"/>
              <a:gd name="T12" fmla="*/ 0 w 221"/>
              <a:gd name="T13" fmla="*/ 82 h 195"/>
              <a:gd name="T14" fmla="*/ 10 w 221"/>
              <a:gd name="T15" fmla="*/ 82 h 195"/>
              <a:gd name="T16" fmla="*/ 10 w 221"/>
              <a:gd name="T17" fmla="*/ 95 h 195"/>
              <a:gd name="T18" fmla="*/ 23 w 221"/>
              <a:gd name="T19" fmla="*/ 95 h 195"/>
              <a:gd name="T20" fmla="*/ 23 w 221"/>
              <a:gd name="T21" fmla="*/ 166 h 195"/>
              <a:gd name="T22" fmla="*/ 10 w 221"/>
              <a:gd name="T23" fmla="*/ 166 h 195"/>
              <a:gd name="T24" fmla="*/ 10 w 221"/>
              <a:gd name="T25" fmla="*/ 179 h 195"/>
              <a:gd name="T26" fmla="*/ 0 w 221"/>
              <a:gd name="T27" fmla="*/ 179 h 195"/>
              <a:gd name="T28" fmla="*/ 0 w 221"/>
              <a:gd name="T29" fmla="*/ 195 h 195"/>
              <a:gd name="T30" fmla="*/ 221 w 221"/>
              <a:gd name="T31" fmla="*/ 195 h 195"/>
              <a:gd name="T32" fmla="*/ 221 w 221"/>
              <a:gd name="T33" fmla="*/ 179 h 195"/>
              <a:gd name="T34" fmla="*/ 209 w 221"/>
              <a:gd name="T35" fmla="*/ 179 h 195"/>
              <a:gd name="T36" fmla="*/ 209 w 221"/>
              <a:gd name="T37" fmla="*/ 166 h 195"/>
              <a:gd name="T38" fmla="*/ 197 w 221"/>
              <a:gd name="T39" fmla="*/ 166 h 195"/>
              <a:gd name="T40" fmla="*/ 197 w 221"/>
              <a:gd name="T41" fmla="*/ 95 h 195"/>
              <a:gd name="T42" fmla="*/ 209 w 221"/>
              <a:gd name="T43" fmla="*/ 95 h 195"/>
              <a:gd name="T44" fmla="*/ 73 w 221"/>
              <a:gd name="T45" fmla="*/ 166 h 195"/>
              <a:gd name="T46" fmla="*/ 49 w 221"/>
              <a:gd name="T47" fmla="*/ 166 h 195"/>
              <a:gd name="T48" fmla="*/ 49 w 221"/>
              <a:gd name="T49" fmla="*/ 95 h 195"/>
              <a:gd name="T50" fmla="*/ 73 w 221"/>
              <a:gd name="T51" fmla="*/ 95 h 195"/>
              <a:gd name="T52" fmla="*/ 73 w 221"/>
              <a:gd name="T53" fmla="*/ 166 h 195"/>
              <a:gd name="T54" fmla="*/ 122 w 221"/>
              <a:gd name="T55" fmla="*/ 166 h 195"/>
              <a:gd name="T56" fmla="*/ 99 w 221"/>
              <a:gd name="T57" fmla="*/ 166 h 195"/>
              <a:gd name="T58" fmla="*/ 99 w 221"/>
              <a:gd name="T59" fmla="*/ 95 h 195"/>
              <a:gd name="T60" fmla="*/ 122 w 221"/>
              <a:gd name="T61" fmla="*/ 95 h 195"/>
              <a:gd name="T62" fmla="*/ 122 w 221"/>
              <a:gd name="T63" fmla="*/ 166 h 195"/>
              <a:gd name="T64" fmla="*/ 171 w 221"/>
              <a:gd name="T65" fmla="*/ 166 h 195"/>
              <a:gd name="T66" fmla="*/ 148 w 221"/>
              <a:gd name="T67" fmla="*/ 166 h 195"/>
              <a:gd name="T68" fmla="*/ 148 w 221"/>
              <a:gd name="T69" fmla="*/ 95 h 195"/>
              <a:gd name="T70" fmla="*/ 171 w 221"/>
              <a:gd name="T71" fmla="*/ 95 h 195"/>
              <a:gd name="T72" fmla="*/ 171 w 221"/>
              <a:gd name="T73" fmla="*/ 166 h 1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21" h="195">
                <a:moveTo>
                  <a:pt x="209" y="95"/>
                </a:moveTo>
                <a:lnTo>
                  <a:pt x="209" y="82"/>
                </a:lnTo>
                <a:lnTo>
                  <a:pt x="221" y="82"/>
                </a:lnTo>
                <a:lnTo>
                  <a:pt x="221" y="74"/>
                </a:lnTo>
                <a:lnTo>
                  <a:pt x="110" y="0"/>
                </a:lnTo>
                <a:lnTo>
                  <a:pt x="0" y="74"/>
                </a:lnTo>
                <a:lnTo>
                  <a:pt x="0" y="82"/>
                </a:lnTo>
                <a:lnTo>
                  <a:pt x="10" y="82"/>
                </a:lnTo>
                <a:lnTo>
                  <a:pt x="10" y="95"/>
                </a:lnTo>
                <a:lnTo>
                  <a:pt x="23" y="95"/>
                </a:lnTo>
                <a:lnTo>
                  <a:pt x="23" y="166"/>
                </a:lnTo>
                <a:lnTo>
                  <a:pt x="10" y="166"/>
                </a:lnTo>
                <a:lnTo>
                  <a:pt x="10" y="179"/>
                </a:lnTo>
                <a:lnTo>
                  <a:pt x="0" y="179"/>
                </a:lnTo>
                <a:lnTo>
                  <a:pt x="0" y="195"/>
                </a:lnTo>
                <a:lnTo>
                  <a:pt x="221" y="195"/>
                </a:lnTo>
                <a:lnTo>
                  <a:pt x="221" y="179"/>
                </a:lnTo>
                <a:lnTo>
                  <a:pt x="209" y="179"/>
                </a:lnTo>
                <a:lnTo>
                  <a:pt x="209" y="166"/>
                </a:lnTo>
                <a:lnTo>
                  <a:pt x="197" y="166"/>
                </a:lnTo>
                <a:lnTo>
                  <a:pt x="197" y="95"/>
                </a:lnTo>
                <a:lnTo>
                  <a:pt x="209" y="95"/>
                </a:lnTo>
                <a:close/>
                <a:moveTo>
                  <a:pt x="73" y="166"/>
                </a:moveTo>
                <a:lnTo>
                  <a:pt x="49" y="166"/>
                </a:lnTo>
                <a:lnTo>
                  <a:pt x="49" y="95"/>
                </a:lnTo>
                <a:lnTo>
                  <a:pt x="73" y="95"/>
                </a:lnTo>
                <a:lnTo>
                  <a:pt x="73" y="166"/>
                </a:lnTo>
                <a:close/>
                <a:moveTo>
                  <a:pt x="122" y="166"/>
                </a:moveTo>
                <a:lnTo>
                  <a:pt x="99" y="166"/>
                </a:lnTo>
                <a:lnTo>
                  <a:pt x="99" y="95"/>
                </a:lnTo>
                <a:lnTo>
                  <a:pt x="122" y="95"/>
                </a:lnTo>
                <a:lnTo>
                  <a:pt x="122" y="166"/>
                </a:lnTo>
                <a:close/>
                <a:moveTo>
                  <a:pt x="171" y="166"/>
                </a:moveTo>
                <a:lnTo>
                  <a:pt x="148" y="166"/>
                </a:lnTo>
                <a:lnTo>
                  <a:pt x="148" y="95"/>
                </a:lnTo>
                <a:lnTo>
                  <a:pt x="171" y="95"/>
                </a:lnTo>
                <a:lnTo>
                  <a:pt x="171" y="16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cs typeface="+mn-ea"/>
              <a:sym typeface="+mn-lt"/>
            </a:endParaRPr>
          </a:p>
        </p:txBody>
      </p:sp>
      <p:grpSp>
        <p:nvGrpSpPr>
          <p:cNvPr id="47" name="组合 46"/>
          <p:cNvGrpSpPr/>
          <p:nvPr/>
        </p:nvGrpSpPr>
        <p:grpSpPr>
          <a:xfrm>
            <a:off x="7333746" y="3710208"/>
            <a:ext cx="564887" cy="564957"/>
            <a:chOff x="11121822" y="1145785"/>
            <a:chExt cx="307214" cy="307212"/>
          </a:xfrm>
          <a:solidFill>
            <a:schemeClr val="bg1"/>
          </a:solidFill>
        </p:grpSpPr>
        <p:sp>
          <p:nvSpPr>
            <p:cNvPr id="48" name="Freeform 140"/>
            <p:cNvSpPr>
              <a:spLocks noEditPoints="1"/>
            </p:cNvSpPr>
            <p:nvPr/>
          </p:nvSpPr>
          <p:spPr bwMode="auto">
            <a:xfrm>
              <a:off x="11121822" y="1211403"/>
              <a:ext cx="241594" cy="241594"/>
            </a:xfrm>
            <a:custGeom>
              <a:avLst/>
              <a:gdLst>
                <a:gd name="T0" fmla="*/ 103 w 112"/>
                <a:gd name="T1" fmla="*/ 47 h 112"/>
                <a:gd name="T2" fmla="*/ 106 w 112"/>
                <a:gd name="T3" fmla="*/ 36 h 112"/>
                <a:gd name="T4" fmla="*/ 102 w 112"/>
                <a:gd name="T5" fmla="*/ 22 h 112"/>
                <a:gd name="T6" fmla="*/ 92 w 112"/>
                <a:gd name="T7" fmla="*/ 25 h 112"/>
                <a:gd name="T8" fmla="*/ 90 w 112"/>
                <a:gd name="T9" fmla="*/ 14 h 112"/>
                <a:gd name="T10" fmla="*/ 79 w 112"/>
                <a:gd name="T11" fmla="*/ 4 h 112"/>
                <a:gd name="T12" fmla="*/ 71 w 112"/>
                <a:gd name="T13" fmla="*/ 11 h 112"/>
                <a:gd name="T14" fmla="*/ 64 w 112"/>
                <a:gd name="T15" fmla="*/ 3 h 112"/>
                <a:gd name="T16" fmla="*/ 50 w 112"/>
                <a:gd name="T17" fmla="*/ 0 h 112"/>
                <a:gd name="T18" fmla="*/ 47 w 112"/>
                <a:gd name="T19" fmla="*/ 10 h 112"/>
                <a:gd name="T20" fmla="*/ 37 w 112"/>
                <a:gd name="T21" fmla="*/ 6 h 112"/>
                <a:gd name="T22" fmla="*/ 23 w 112"/>
                <a:gd name="T23" fmla="*/ 11 h 112"/>
                <a:gd name="T24" fmla="*/ 25 w 112"/>
                <a:gd name="T25" fmla="*/ 20 h 112"/>
                <a:gd name="T26" fmla="*/ 14 w 112"/>
                <a:gd name="T27" fmla="*/ 22 h 112"/>
                <a:gd name="T28" fmla="*/ 5 w 112"/>
                <a:gd name="T29" fmla="*/ 33 h 112"/>
                <a:gd name="T30" fmla="*/ 12 w 112"/>
                <a:gd name="T31" fmla="*/ 41 h 112"/>
                <a:gd name="T32" fmla="*/ 3 w 112"/>
                <a:gd name="T33" fmla="*/ 48 h 112"/>
                <a:gd name="T34" fmla="*/ 0 w 112"/>
                <a:gd name="T35" fmla="*/ 62 h 112"/>
                <a:gd name="T36" fmla="*/ 10 w 112"/>
                <a:gd name="T37" fmla="*/ 65 h 112"/>
                <a:gd name="T38" fmla="*/ 6 w 112"/>
                <a:gd name="T39" fmla="*/ 75 h 112"/>
                <a:gd name="T40" fmla="*/ 11 w 112"/>
                <a:gd name="T41" fmla="*/ 89 h 112"/>
                <a:gd name="T42" fmla="*/ 21 w 112"/>
                <a:gd name="T43" fmla="*/ 87 h 112"/>
                <a:gd name="T44" fmla="*/ 23 w 112"/>
                <a:gd name="T45" fmla="*/ 98 h 112"/>
                <a:gd name="T46" fmla="*/ 34 w 112"/>
                <a:gd name="T47" fmla="*/ 108 h 112"/>
                <a:gd name="T48" fmla="*/ 41 w 112"/>
                <a:gd name="T49" fmla="*/ 101 h 112"/>
                <a:gd name="T50" fmla="*/ 48 w 112"/>
                <a:gd name="T51" fmla="*/ 109 h 112"/>
                <a:gd name="T52" fmla="*/ 63 w 112"/>
                <a:gd name="T53" fmla="*/ 112 h 112"/>
                <a:gd name="T54" fmla="*/ 66 w 112"/>
                <a:gd name="T55" fmla="*/ 102 h 112"/>
                <a:gd name="T56" fmla="*/ 76 w 112"/>
                <a:gd name="T57" fmla="*/ 106 h 112"/>
                <a:gd name="T58" fmla="*/ 90 w 112"/>
                <a:gd name="T59" fmla="*/ 101 h 112"/>
                <a:gd name="T60" fmla="*/ 88 w 112"/>
                <a:gd name="T61" fmla="*/ 91 h 112"/>
                <a:gd name="T62" fmla="*/ 98 w 112"/>
                <a:gd name="T63" fmla="*/ 89 h 112"/>
                <a:gd name="T64" fmla="*/ 108 w 112"/>
                <a:gd name="T65" fmla="*/ 78 h 112"/>
                <a:gd name="T66" fmla="*/ 101 w 112"/>
                <a:gd name="T67" fmla="*/ 71 h 112"/>
                <a:gd name="T68" fmla="*/ 110 w 112"/>
                <a:gd name="T69" fmla="*/ 64 h 112"/>
                <a:gd name="T70" fmla="*/ 112 w 112"/>
                <a:gd name="T71" fmla="*/ 49 h 112"/>
                <a:gd name="T72" fmla="*/ 56 w 112"/>
                <a:gd name="T73" fmla="*/ 86 h 112"/>
                <a:gd name="T74" fmla="*/ 56 w 112"/>
                <a:gd name="T75" fmla="*/ 26 h 112"/>
                <a:gd name="T76" fmla="*/ 56 w 112"/>
                <a:gd name="T77" fmla="*/ 86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12" h="112">
                  <a:moveTo>
                    <a:pt x="110" y="47"/>
                  </a:moveTo>
                  <a:cubicBezTo>
                    <a:pt x="103" y="47"/>
                    <a:pt x="103" y="47"/>
                    <a:pt x="103" y="47"/>
                  </a:cubicBezTo>
                  <a:cubicBezTo>
                    <a:pt x="102" y="44"/>
                    <a:pt x="101" y="42"/>
                    <a:pt x="101" y="39"/>
                  </a:cubicBezTo>
                  <a:cubicBezTo>
                    <a:pt x="106" y="36"/>
                    <a:pt x="106" y="36"/>
                    <a:pt x="106" y="36"/>
                  </a:cubicBezTo>
                  <a:cubicBezTo>
                    <a:pt x="108" y="35"/>
                    <a:pt x="108" y="34"/>
                    <a:pt x="107" y="32"/>
                  </a:cubicBezTo>
                  <a:cubicBezTo>
                    <a:pt x="102" y="22"/>
                    <a:pt x="102" y="22"/>
                    <a:pt x="102" y="22"/>
                  </a:cubicBezTo>
                  <a:cubicBezTo>
                    <a:pt x="101" y="21"/>
                    <a:pt x="99" y="20"/>
                    <a:pt x="98" y="21"/>
                  </a:cubicBezTo>
                  <a:cubicBezTo>
                    <a:pt x="92" y="25"/>
                    <a:pt x="92" y="25"/>
                    <a:pt x="92" y="25"/>
                  </a:cubicBezTo>
                  <a:cubicBezTo>
                    <a:pt x="90" y="23"/>
                    <a:pt x="88" y="21"/>
                    <a:pt x="87" y="20"/>
                  </a:cubicBezTo>
                  <a:cubicBezTo>
                    <a:pt x="90" y="14"/>
                    <a:pt x="90" y="14"/>
                    <a:pt x="90" y="14"/>
                  </a:cubicBezTo>
                  <a:cubicBezTo>
                    <a:pt x="91" y="12"/>
                    <a:pt x="90" y="11"/>
                    <a:pt x="89" y="10"/>
                  </a:cubicBezTo>
                  <a:cubicBezTo>
                    <a:pt x="79" y="4"/>
                    <a:pt x="79" y="4"/>
                    <a:pt x="79" y="4"/>
                  </a:cubicBezTo>
                  <a:cubicBezTo>
                    <a:pt x="77" y="3"/>
                    <a:pt x="76" y="4"/>
                    <a:pt x="75" y="5"/>
                  </a:cubicBezTo>
                  <a:cubicBezTo>
                    <a:pt x="71" y="11"/>
                    <a:pt x="71" y="11"/>
                    <a:pt x="71" y="11"/>
                  </a:cubicBezTo>
                  <a:cubicBezTo>
                    <a:pt x="69" y="10"/>
                    <a:pt x="67" y="10"/>
                    <a:pt x="64" y="9"/>
                  </a:cubicBezTo>
                  <a:cubicBezTo>
                    <a:pt x="64" y="3"/>
                    <a:pt x="64" y="3"/>
                    <a:pt x="64" y="3"/>
                  </a:cubicBezTo>
                  <a:cubicBezTo>
                    <a:pt x="64" y="1"/>
                    <a:pt x="63" y="0"/>
                    <a:pt x="61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48" y="0"/>
                    <a:pt x="47" y="1"/>
                    <a:pt x="47" y="3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5" y="10"/>
                    <a:pt x="42" y="11"/>
                    <a:pt x="40" y="12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6" y="4"/>
                    <a:pt x="34" y="4"/>
                    <a:pt x="33" y="5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1" y="11"/>
                    <a:pt x="21" y="13"/>
                    <a:pt x="22" y="14"/>
                  </a:cubicBezTo>
                  <a:cubicBezTo>
                    <a:pt x="25" y="20"/>
                    <a:pt x="25" y="20"/>
                    <a:pt x="25" y="20"/>
                  </a:cubicBezTo>
                  <a:cubicBezTo>
                    <a:pt x="23" y="22"/>
                    <a:pt x="22" y="24"/>
                    <a:pt x="20" y="26"/>
                  </a:cubicBezTo>
                  <a:cubicBezTo>
                    <a:pt x="14" y="22"/>
                    <a:pt x="14" y="22"/>
                    <a:pt x="14" y="22"/>
                  </a:cubicBezTo>
                  <a:cubicBezTo>
                    <a:pt x="13" y="22"/>
                    <a:pt x="11" y="22"/>
                    <a:pt x="10" y="23"/>
                  </a:cubicBezTo>
                  <a:cubicBezTo>
                    <a:pt x="5" y="33"/>
                    <a:pt x="5" y="33"/>
                    <a:pt x="5" y="33"/>
                  </a:cubicBezTo>
                  <a:cubicBezTo>
                    <a:pt x="4" y="35"/>
                    <a:pt x="4" y="36"/>
                    <a:pt x="6" y="37"/>
                  </a:cubicBezTo>
                  <a:cubicBezTo>
                    <a:pt x="12" y="41"/>
                    <a:pt x="12" y="41"/>
                    <a:pt x="12" y="41"/>
                  </a:cubicBezTo>
                  <a:cubicBezTo>
                    <a:pt x="11" y="43"/>
                    <a:pt x="10" y="45"/>
                    <a:pt x="10" y="48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2" y="48"/>
                    <a:pt x="0" y="49"/>
                    <a:pt x="0" y="51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64"/>
                    <a:pt x="2" y="65"/>
                    <a:pt x="3" y="65"/>
                  </a:cubicBezTo>
                  <a:cubicBezTo>
                    <a:pt x="10" y="65"/>
                    <a:pt x="10" y="65"/>
                    <a:pt x="10" y="65"/>
                  </a:cubicBezTo>
                  <a:cubicBezTo>
                    <a:pt x="11" y="68"/>
                    <a:pt x="11" y="70"/>
                    <a:pt x="12" y="72"/>
                  </a:cubicBezTo>
                  <a:cubicBezTo>
                    <a:pt x="6" y="75"/>
                    <a:pt x="6" y="75"/>
                    <a:pt x="6" y="75"/>
                  </a:cubicBezTo>
                  <a:cubicBezTo>
                    <a:pt x="5" y="76"/>
                    <a:pt x="5" y="78"/>
                    <a:pt x="5" y="79"/>
                  </a:cubicBezTo>
                  <a:cubicBezTo>
                    <a:pt x="11" y="89"/>
                    <a:pt x="11" y="89"/>
                    <a:pt x="11" y="89"/>
                  </a:cubicBezTo>
                  <a:cubicBezTo>
                    <a:pt x="12" y="91"/>
                    <a:pt x="14" y="91"/>
                    <a:pt x="15" y="90"/>
                  </a:cubicBezTo>
                  <a:cubicBezTo>
                    <a:pt x="21" y="87"/>
                    <a:pt x="21" y="87"/>
                    <a:pt x="21" y="87"/>
                  </a:cubicBezTo>
                  <a:cubicBezTo>
                    <a:pt x="23" y="89"/>
                    <a:pt x="24" y="91"/>
                    <a:pt x="26" y="92"/>
                  </a:cubicBezTo>
                  <a:cubicBezTo>
                    <a:pt x="23" y="98"/>
                    <a:pt x="23" y="98"/>
                    <a:pt x="23" y="98"/>
                  </a:cubicBezTo>
                  <a:cubicBezTo>
                    <a:pt x="22" y="99"/>
                    <a:pt x="23" y="101"/>
                    <a:pt x="24" y="102"/>
                  </a:cubicBezTo>
                  <a:cubicBezTo>
                    <a:pt x="34" y="108"/>
                    <a:pt x="34" y="108"/>
                    <a:pt x="34" y="108"/>
                  </a:cubicBezTo>
                  <a:cubicBezTo>
                    <a:pt x="35" y="108"/>
                    <a:pt x="37" y="108"/>
                    <a:pt x="38" y="106"/>
                  </a:cubicBezTo>
                  <a:cubicBezTo>
                    <a:pt x="41" y="101"/>
                    <a:pt x="41" y="101"/>
                    <a:pt x="41" y="101"/>
                  </a:cubicBezTo>
                  <a:cubicBezTo>
                    <a:pt x="44" y="101"/>
                    <a:pt x="46" y="102"/>
                    <a:pt x="48" y="102"/>
                  </a:cubicBezTo>
                  <a:cubicBezTo>
                    <a:pt x="48" y="109"/>
                    <a:pt x="48" y="109"/>
                    <a:pt x="48" y="109"/>
                  </a:cubicBezTo>
                  <a:cubicBezTo>
                    <a:pt x="48" y="111"/>
                    <a:pt x="50" y="112"/>
                    <a:pt x="51" y="112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4" y="112"/>
                    <a:pt x="66" y="111"/>
                    <a:pt x="66" y="109"/>
                  </a:cubicBezTo>
                  <a:cubicBezTo>
                    <a:pt x="66" y="102"/>
                    <a:pt x="66" y="102"/>
                    <a:pt x="66" y="102"/>
                  </a:cubicBezTo>
                  <a:cubicBezTo>
                    <a:pt x="68" y="102"/>
                    <a:pt x="70" y="101"/>
                    <a:pt x="73" y="100"/>
                  </a:cubicBezTo>
                  <a:cubicBezTo>
                    <a:pt x="76" y="106"/>
                    <a:pt x="76" y="106"/>
                    <a:pt x="76" y="106"/>
                  </a:cubicBezTo>
                  <a:cubicBezTo>
                    <a:pt x="77" y="107"/>
                    <a:pt x="79" y="108"/>
                    <a:pt x="80" y="107"/>
                  </a:cubicBezTo>
                  <a:cubicBezTo>
                    <a:pt x="90" y="101"/>
                    <a:pt x="90" y="101"/>
                    <a:pt x="90" y="101"/>
                  </a:cubicBezTo>
                  <a:cubicBezTo>
                    <a:pt x="91" y="100"/>
                    <a:pt x="92" y="99"/>
                    <a:pt x="91" y="97"/>
                  </a:cubicBezTo>
                  <a:cubicBezTo>
                    <a:pt x="88" y="91"/>
                    <a:pt x="88" y="91"/>
                    <a:pt x="88" y="91"/>
                  </a:cubicBezTo>
                  <a:cubicBezTo>
                    <a:pt x="89" y="90"/>
                    <a:pt x="91" y="88"/>
                    <a:pt x="93" y="86"/>
                  </a:cubicBezTo>
                  <a:cubicBezTo>
                    <a:pt x="98" y="89"/>
                    <a:pt x="98" y="89"/>
                    <a:pt x="98" y="89"/>
                  </a:cubicBezTo>
                  <a:cubicBezTo>
                    <a:pt x="100" y="90"/>
                    <a:pt x="102" y="90"/>
                    <a:pt x="102" y="88"/>
                  </a:cubicBezTo>
                  <a:cubicBezTo>
                    <a:pt x="108" y="78"/>
                    <a:pt x="108" y="78"/>
                    <a:pt x="108" y="78"/>
                  </a:cubicBezTo>
                  <a:cubicBezTo>
                    <a:pt x="109" y="77"/>
                    <a:pt x="108" y="75"/>
                    <a:pt x="107" y="74"/>
                  </a:cubicBezTo>
                  <a:cubicBezTo>
                    <a:pt x="101" y="71"/>
                    <a:pt x="101" y="71"/>
                    <a:pt x="101" y="71"/>
                  </a:cubicBezTo>
                  <a:cubicBezTo>
                    <a:pt x="102" y="69"/>
                    <a:pt x="102" y="66"/>
                    <a:pt x="103" y="64"/>
                  </a:cubicBezTo>
                  <a:cubicBezTo>
                    <a:pt x="110" y="64"/>
                    <a:pt x="110" y="64"/>
                    <a:pt x="110" y="64"/>
                  </a:cubicBezTo>
                  <a:cubicBezTo>
                    <a:pt x="111" y="64"/>
                    <a:pt x="112" y="63"/>
                    <a:pt x="112" y="61"/>
                  </a:cubicBezTo>
                  <a:cubicBezTo>
                    <a:pt x="112" y="49"/>
                    <a:pt x="112" y="49"/>
                    <a:pt x="112" y="49"/>
                  </a:cubicBezTo>
                  <a:cubicBezTo>
                    <a:pt x="112" y="48"/>
                    <a:pt x="111" y="47"/>
                    <a:pt x="110" y="47"/>
                  </a:cubicBezTo>
                  <a:close/>
                  <a:moveTo>
                    <a:pt x="56" y="86"/>
                  </a:moveTo>
                  <a:cubicBezTo>
                    <a:pt x="40" y="86"/>
                    <a:pt x="26" y="72"/>
                    <a:pt x="26" y="56"/>
                  </a:cubicBezTo>
                  <a:cubicBezTo>
                    <a:pt x="26" y="39"/>
                    <a:pt x="40" y="26"/>
                    <a:pt x="56" y="26"/>
                  </a:cubicBezTo>
                  <a:cubicBezTo>
                    <a:pt x="73" y="26"/>
                    <a:pt x="86" y="39"/>
                    <a:pt x="86" y="56"/>
                  </a:cubicBezTo>
                  <a:cubicBezTo>
                    <a:pt x="86" y="72"/>
                    <a:pt x="73" y="86"/>
                    <a:pt x="56" y="8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9" name="Freeform 141"/>
            <p:cNvSpPr>
              <a:spLocks noEditPoints="1"/>
            </p:cNvSpPr>
            <p:nvPr/>
          </p:nvSpPr>
          <p:spPr bwMode="auto">
            <a:xfrm>
              <a:off x="11317186" y="1145785"/>
              <a:ext cx="111850" cy="113341"/>
            </a:xfrm>
            <a:custGeom>
              <a:avLst/>
              <a:gdLst>
                <a:gd name="T0" fmla="*/ 48 w 52"/>
                <a:gd name="T1" fmla="*/ 23 h 52"/>
                <a:gd name="T2" fmla="*/ 50 w 52"/>
                <a:gd name="T3" fmla="*/ 17 h 52"/>
                <a:gd name="T4" fmla="*/ 48 w 52"/>
                <a:gd name="T5" fmla="*/ 11 h 52"/>
                <a:gd name="T6" fmla="*/ 44 w 52"/>
                <a:gd name="T7" fmla="*/ 12 h 52"/>
                <a:gd name="T8" fmla="*/ 42 w 52"/>
                <a:gd name="T9" fmla="*/ 6 h 52"/>
                <a:gd name="T10" fmla="*/ 38 w 52"/>
                <a:gd name="T11" fmla="*/ 2 h 52"/>
                <a:gd name="T12" fmla="*/ 34 w 52"/>
                <a:gd name="T13" fmla="*/ 5 h 52"/>
                <a:gd name="T14" fmla="*/ 30 w 52"/>
                <a:gd name="T15" fmla="*/ 1 h 52"/>
                <a:gd name="T16" fmla="*/ 24 w 52"/>
                <a:gd name="T17" fmla="*/ 0 h 52"/>
                <a:gd name="T18" fmla="*/ 23 w 52"/>
                <a:gd name="T19" fmla="*/ 4 h 52"/>
                <a:gd name="T20" fmla="*/ 17 w 52"/>
                <a:gd name="T21" fmla="*/ 2 h 52"/>
                <a:gd name="T22" fmla="*/ 11 w 52"/>
                <a:gd name="T23" fmla="*/ 4 h 52"/>
                <a:gd name="T24" fmla="*/ 12 w 52"/>
                <a:gd name="T25" fmla="*/ 8 h 52"/>
                <a:gd name="T26" fmla="*/ 6 w 52"/>
                <a:gd name="T27" fmla="*/ 10 h 52"/>
                <a:gd name="T28" fmla="*/ 2 w 52"/>
                <a:gd name="T29" fmla="*/ 14 h 52"/>
                <a:gd name="T30" fmla="*/ 6 w 52"/>
                <a:gd name="T31" fmla="*/ 18 h 52"/>
                <a:gd name="T32" fmla="*/ 1 w 52"/>
                <a:gd name="T33" fmla="*/ 22 h 52"/>
                <a:gd name="T34" fmla="*/ 0 w 52"/>
                <a:gd name="T35" fmla="*/ 28 h 52"/>
                <a:gd name="T36" fmla="*/ 4 w 52"/>
                <a:gd name="T37" fmla="*/ 29 h 52"/>
                <a:gd name="T38" fmla="*/ 2 w 52"/>
                <a:gd name="T39" fmla="*/ 35 h 52"/>
                <a:gd name="T40" fmla="*/ 4 w 52"/>
                <a:gd name="T41" fmla="*/ 41 h 52"/>
                <a:gd name="T42" fmla="*/ 9 w 52"/>
                <a:gd name="T43" fmla="*/ 40 h 52"/>
                <a:gd name="T44" fmla="*/ 10 w 52"/>
                <a:gd name="T45" fmla="*/ 46 h 52"/>
                <a:gd name="T46" fmla="*/ 15 w 52"/>
                <a:gd name="T47" fmla="*/ 50 h 52"/>
                <a:gd name="T48" fmla="*/ 18 w 52"/>
                <a:gd name="T49" fmla="*/ 47 h 52"/>
                <a:gd name="T50" fmla="*/ 22 w 52"/>
                <a:gd name="T51" fmla="*/ 51 h 52"/>
                <a:gd name="T52" fmla="*/ 28 w 52"/>
                <a:gd name="T53" fmla="*/ 52 h 52"/>
                <a:gd name="T54" fmla="*/ 29 w 52"/>
                <a:gd name="T55" fmla="*/ 48 h 52"/>
                <a:gd name="T56" fmla="*/ 35 w 52"/>
                <a:gd name="T57" fmla="*/ 50 h 52"/>
                <a:gd name="T58" fmla="*/ 41 w 52"/>
                <a:gd name="T59" fmla="*/ 48 h 52"/>
                <a:gd name="T60" fmla="*/ 40 w 52"/>
                <a:gd name="T61" fmla="*/ 43 h 52"/>
                <a:gd name="T62" fmla="*/ 46 w 52"/>
                <a:gd name="T63" fmla="*/ 42 h 52"/>
                <a:gd name="T64" fmla="*/ 50 w 52"/>
                <a:gd name="T65" fmla="*/ 37 h 52"/>
                <a:gd name="T66" fmla="*/ 47 w 52"/>
                <a:gd name="T67" fmla="*/ 34 h 52"/>
                <a:gd name="T68" fmla="*/ 51 w 52"/>
                <a:gd name="T69" fmla="*/ 30 h 52"/>
                <a:gd name="T70" fmla="*/ 52 w 52"/>
                <a:gd name="T71" fmla="*/ 24 h 52"/>
                <a:gd name="T72" fmla="*/ 26 w 52"/>
                <a:gd name="T73" fmla="*/ 40 h 52"/>
                <a:gd name="T74" fmla="*/ 26 w 52"/>
                <a:gd name="T75" fmla="*/ 12 h 52"/>
                <a:gd name="T76" fmla="*/ 26 w 52"/>
                <a:gd name="T77" fmla="*/ 4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2" h="52">
                  <a:moveTo>
                    <a:pt x="51" y="23"/>
                  </a:moveTo>
                  <a:cubicBezTo>
                    <a:pt x="48" y="23"/>
                    <a:pt x="48" y="23"/>
                    <a:pt x="48" y="23"/>
                  </a:cubicBezTo>
                  <a:cubicBezTo>
                    <a:pt x="48" y="21"/>
                    <a:pt x="48" y="20"/>
                    <a:pt x="47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50" y="16"/>
                    <a:pt x="51" y="16"/>
                    <a:pt x="50" y="15"/>
                  </a:cubicBezTo>
                  <a:cubicBezTo>
                    <a:pt x="48" y="11"/>
                    <a:pt x="48" y="11"/>
                    <a:pt x="48" y="11"/>
                  </a:cubicBezTo>
                  <a:cubicBezTo>
                    <a:pt x="48" y="10"/>
                    <a:pt x="47" y="10"/>
                    <a:pt x="46" y="11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3" y="11"/>
                    <a:pt x="42" y="10"/>
                    <a:pt x="40" y="9"/>
                  </a:cubicBezTo>
                  <a:cubicBezTo>
                    <a:pt x="42" y="6"/>
                    <a:pt x="42" y="6"/>
                    <a:pt x="42" y="6"/>
                  </a:cubicBezTo>
                  <a:cubicBezTo>
                    <a:pt x="42" y="6"/>
                    <a:pt x="42" y="5"/>
                    <a:pt x="42" y="4"/>
                  </a:cubicBezTo>
                  <a:cubicBezTo>
                    <a:pt x="38" y="2"/>
                    <a:pt x="38" y="2"/>
                    <a:pt x="38" y="2"/>
                  </a:cubicBezTo>
                  <a:cubicBezTo>
                    <a:pt x="37" y="2"/>
                    <a:pt x="36" y="2"/>
                    <a:pt x="36" y="3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3" y="5"/>
                    <a:pt x="32" y="4"/>
                    <a:pt x="30" y="4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30" y="0"/>
                    <a:pt x="29" y="0"/>
                    <a:pt x="29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4" y="0"/>
                    <a:pt x="23" y="0"/>
                    <a:pt x="23" y="1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1" y="4"/>
                    <a:pt x="20" y="5"/>
                    <a:pt x="19" y="5"/>
                  </a:cubicBezTo>
                  <a:cubicBezTo>
                    <a:pt x="17" y="2"/>
                    <a:pt x="17" y="2"/>
                    <a:pt x="17" y="2"/>
                  </a:cubicBezTo>
                  <a:cubicBezTo>
                    <a:pt x="17" y="2"/>
                    <a:pt x="16" y="1"/>
                    <a:pt x="15" y="2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5"/>
                    <a:pt x="11" y="6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1" y="9"/>
                    <a:pt x="10" y="10"/>
                    <a:pt x="9" y="12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10"/>
                    <a:pt x="5" y="10"/>
                    <a:pt x="5" y="10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5"/>
                    <a:pt x="2" y="16"/>
                    <a:pt x="3" y="16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5" y="19"/>
                    <a:pt x="5" y="21"/>
                    <a:pt x="4" y="22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0" y="22"/>
                    <a:pt x="0" y="23"/>
                    <a:pt x="0" y="23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9"/>
                    <a:pt x="0" y="29"/>
                    <a:pt x="1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1"/>
                    <a:pt x="5" y="32"/>
                    <a:pt x="5" y="34"/>
                  </a:cubicBezTo>
                  <a:cubicBezTo>
                    <a:pt x="2" y="35"/>
                    <a:pt x="2" y="35"/>
                    <a:pt x="2" y="35"/>
                  </a:cubicBezTo>
                  <a:cubicBezTo>
                    <a:pt x="2" y="36"/>
                    <a:pt x="2" y="36"/>
                    <a:pt x="2" y="37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5" y="41"/>
                    <a:pt x="5" y="42"/>
                    <a:pt x="6" y="41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0" y="41"/>
                    <a:pt x="11" y="42"/>
                    <a:pt x="12" y="43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0" y="46"/>
                    <a:pt x="10" y="47"/>
                    <a:pt x="11" y="47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15" y="50"/>
                    <a:pt x="16" y="50"/>
                    <a:pt x="16" y="49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9" y="47"/>
                    <a:pt x="21" y="48"/>
                    <a:pt x="22" y="48"/>
                  </a:cubicBezTo>
                  <a:cubicBezTo>
                    <a:pt x="22" y="51"/>
                    <a:pt x="22" y="51"/>
                    <a:pt x="22" y="51"/>
                  </a:cubicBezTo>
                  <a:cubicBezTo>
                    <a:pt x="22" y="52"/>
                    <a:pt x="23" y="52"/>
                    <a:pt x="24" y="52"/>
                  </a:cubicBezTo>
                  <a:cubicBezTo>
                    <a:pt x="28" y="52"/>
                    <a:pt x="28" y="52"/>
                    <a:pt x="28" y="52"/>
                  </a:cubicBezTo>
                  <a:cubicBezTo>
                    <a:pt x="29" y="52"/>
                    <a:pt x="29" y="52"/>
                    <a:pt x="29" y="51"/>
                  </a:cubicBezTo>
                  <a:cubicBezTo>
                    <a:pt x="29" y="48"/>
                    <a:pt x="29" y="48"/>
                    <a:pt x="29" y="48"/>
                  </a:cubicBezTo>
                  <a:cubicBezTo>
                    <a:pt x="31" y="48"/>
                    <a:pt x="32" y="47"/>
                    <a:pt x="34" y="47"/>
                  </a:cubicBezTo>
                  <a:cubicBezTo>
                    <a:pt x="35" y="50"/>
                    <a:pt x="35" y="50"/>
                    <a:pt x="35" y="50"/>
                  </a:cubicBezTo>
                  <a:cubicBezTo>
                    <a:pt x="36" y="50"/>
                    <a:pt x="36" y="50"/>
                    <a:pt x="37" y="50"/>
                  </a:cubicBezTo>
                  <a:cubicBezTo>
                    <a:pt x="41" y="48"/>
                    <a:pt x="41" y="48"/>
                    <a:pt x="41" y="48"/>
                  </a:cubicBezTo>
                  <a:cubicBezTo>
                    <a:pt x="42" y="47"/>
                    <a:pt x="42" y="47"/>
                    <a:pt x="41" y="46"/>
                  </a:cubicBezTo>
                  <a:cubicBezTo>
                    <a:pt x="40" y="43"/>
                    <a:pt x="40" y="43"/>
                    <a:pt x="40" y="43"/>
                  </a:cubicBezTo>
                  <a:cubicBezTo>
                    <a:pt x="41" y="42"/>
                    <a:pt x="42" y="41"/>
                    <a:pt x="43" y="40"/>
                  </a:cubicBezTo>
                  <a:cubicBezTo>
                    <a:pt x="46" y="42"/>
                    <a:pt x="46" y="42"/>
                    <a:pt x="46" y="42"/>
                  </a:cubicBezTo>
                  <a:cubicBezTo>
                    <a:pt x="47" y="42"/>
                    <a:pt x="47" y="42"/>
                    <a:pt x="48" y="41"/>
                  </a:cubicBezTo>
                  <a:cubicBezTo>
                    <a:pt x="50" y="37"/>
                    <a:pt x="50" y="37"/>
                    <a:pt x="50" y="37"/>
                  </a:cubicBezTo>
                  <a:cubicBezTo>
                    <a:pt x="50" y="37"/>
                    <a:pt x="50" y="36"/>
                    <a:pt x="50" y="36"/>
                  </a:cubicBezTo>
                  <a:cubicBezTo>
                    <a:pt x="47" y="34"/>
                    <a:pt x="47" y="34"/>
                    <a:pt x="47" y="34"/>
                  </a:cubicBezTo>
                  <a:cubicBezTo>
                    <a:pt x="47" y="33"/>
                    <a:pt x="48" y="31"/>
                    <a:pt x="48" y="30"/>
                  </a:cubicBezTo>
                  <a:cubicBezTo>
                    <a:pt x="51" y="30"/>
                    <a:pt x="51" y="30"/>
                    <a:pt x="51" y="30"/>
                  </a:cubicBezTo>
                  <a:cubicBezTo>
                    <a:pt x="52" y="30"/>
                    <a:pt x="52" y="29"/>
                    <a:pt x="52" y="29"/>
                  </a:cubicBezTo>
                  <a:cubicBezTo>
                    <a:pt x="52" y="24"/>
                    <a:pt x="52" y="24"/>
                    <a:pt x="52" y="24"/>
                  </a:cubicBezTo>
                  <a:cubicBezTo>
                    <a:pt x="52" y="23"/>
                    <a:pt x="52" y="23"/>
                    <a:pt x="51" y="23"/>
                  </a:cubicBezTo>
                  <a:close/>
                  <a:moveTo>
                    <a:pt x="26" y="40"/>
                  </a:moveTo>
                  <a:cubicBezTo>
                    <a:pt x="18" y="40"/>
                    <a:pt x="12" y="34"/>
                    <a:pt x="12" y="26"/>
                  </a:cubicBezTo>
                  <a:cubicBezTo>
                    <a:pt x="12" y="18"/>
                    <a:pt x="18" y="12"/>
                    <a:pt x="26" y="12"/>
                  </a:cubicBezTo>
                  <a:cubicBezTo>
                    <a:pt x="34" y="12"/>
                    <a:pt x="40" y="18"/>
                    <a:pt x="40" y="26"/>
                  </a:cubicBezTo>
                  <a:cubicBezTo>
                    <a:pt x="40" y="34"/>
                    <a:pt x="34" y="40"/>
                    <a:pt x="26" y="4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6616227" y="2726884"/>
            <a:ext cx="311647" cy="193872"/>
            <a:chOff x="8292784" y="1202455"/>
            <a:chExt cx="311687" cy="193872"/>
          </a:xfrm>
        </p:grpSpPr>
        <p:sp>
          <p:nvSpPr>
            <p:cNvPr id="51" name="Freeform 151"/>
            <p:cNvSpPr/>
            <p:nvPr/>
          </p:nvSpPr>
          <p:spPr bwMode="auto">
            <a:xfrm>
              <a:off x="8297258" y="1202455"/>
              <a:ext cx="299756" cy="123780"/>
            </a:xfrm>
            <a:custGeom>
              <a:avLst/>
              <a:gdLst>
                <a:gd name="T0" fmla="*/ 135 w 139"/>
                <a:gd name="T1" fmla="*/ 0 h 57"/>
                <a:gd name="T2" fmla="*/ 4 w 139"/>
                <a:gd name="T3" fmla="*/ 0 h 57"/>
                <a:gd name="T4" fmla="*/ 0 w 139"/>
                <a:gd name="T5" fmla="*/ 1 h 57"/>
                <a:gd name="T6" fmla="*/ 65 w 139"/>
                <a:gd name="T7" fmla="*/ 55 h 57"/>
                <a:gd name="T8" fmla="*/ 74 w 139"/>
                <a:gd name="T9" fmla="*/ 55 h 57"/>
                <a:gd name="T10" fmla="*/ 139 w 139"/>
                <a:gd name="T11" fmla="*/ 1 h 57"/>
                <a:gd name="T12" fmla="*/ 135 w 139"/>
                <a:gd name="T1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57">
                  <a:moveTo>
                    <a:pt x="135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3" y="0"/>
                    <a:pt x="1" y="0"/>
                    <a:pt x="0" y="1"/>
                  </a:cubicBezTo>
                  <a:cubicBezTo>
                    <a:pt x="65" y="55"/>
                    <a:pt x="65" y="55"/>
                    <a:pt x="65" y="55"/>
                  </a:cubicBezTo>
                  <a:cubicBezTo>
                    <a:pt x="68" y="57"/>
                    <a:pt x="72" y="57"/>
                    <a:pt x="74" y="55"/>
                  </a:cubicBezTo>
                  <a:cubicBezTo>
                    <a:pt x="139" y="1"/>
                    <a:pt x="139" y="1"/>
                    <a:pt x="139" y="1"/>
                  </a:cubicBezTo>
                  <a:cubicBezTo>
                    <a:pt x="138" y="0"/>
                    <a:pt x="137" y="0"/>
                    <a:pt x="13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2" name="Freeform 152"/>
            <p:cNvSpPr>
              <a:spLocks noEditPoints="1"/>
            </p:cNvSpPr>
            <p:nvPr/>
          </p:nvSpPr>
          <p:spPr bwMode="auto">
            <a:xfrm>
              <a:off x="8292784" y="1221842"/>
              <a:ext cx="311687" cy="174485"/>
            </a:xfrm>
            <a:custGeom>
              <a:avLst/>
              <a:gdLst>
                <a:gd name="T0" fmla="*/ 77 w 144"/>
                <a:gd name="T1" fmla="*/ 55 h 81"/>
                <a:gd name="T2" fmla="*/ 67 w 144"/>
                <a:gd name="T3" fmla="*/ 55 h 81"/>
                <a:gd name="T4" fmla="*/ 0 w 144"/>
                <a:gd name="T5" fmla="*/ 0 h 81"/>
                <a:gd name="T6" fmla="*/ 0 w 144"/>
                <a:gd name="T7" fmla="*/ 74 h 81"/>
                <a:gd name="T8" fmla="*/ 6 w 144"/>
                <a:gd name="T9" fmla="*/ 81 h 81"/>
                <a:gd name="T10" fmla="*/ 137 w 144"/>
                <a:gd name="T11" fmla="*/ 81 h 81"/>
                <a:gd name="T12" fmla="*/ 144 w 144"/>
                <a:gd name="T13" fmla="*/ 74 h 81"/>
                <a:gd name="T14" fmla="*/ 144 w 144"/>
                <a:gd name="T15" fmla="*/ 0 h 81"/>
                <a:gd name="T16" fmla="*/ 77 w 144"/>
                <a:gd name="T17" fmla="*/ 55 h 81"/>
                <a:gd name="T18" fmla="*/ 41 w 144"/>
                <a:gd name="T19" fmla="*/ 45 h 81"/>
                <a:gd name="T20" fmla="*/ 10 w 144"/>
                <a:gd name="T21" fmla="*/ 75 h 81"/>
                <a:gd name="T22" fmla="*/ 8 w 144"/>
                <a:gd name="T23" fmla="*/ 76 h 81"/>
                <a:gd name="T24" fmla="*/ 6 w 144"/>
                <a:gd name="T25" fmla="*/ 75 h 81"/>
                <a:gd name="T26" fmla="*/ 6 w 144"/>
                <a:gd name="T27" fmla="*/ 71 h 81"/>
                <a:gd name="T28" fmla="*/ 37 w 144"/>
                <a:gd name="T29" fmla="*/ 41 h 81"/>
                <a:gd name="T30" fmla="*/ 41 w 144"/>
                <a:gd name="T31" fmla="*/ 41 h 81"/>
                <a:gd name="T32" fmla="*/ 41 w 144"/>
                <a:gd name="T33" fmla="*/ 45 h 81"/>
                <a:gd name="T34" fmla="*/ 138 w 144"/>
                <a:gd name="T35" fmla="*/ 75 h 81"/>
                <a:gd name="T36" fmla="*/ 136 w 144"/>
                <a:gd name="T37" fmla="*/ 76 h 81"/>
                <a:gd name="T38" fmla="*/ 134 w 144"/>
                <a:gd name="T39" fmla="*/ 75 h 81"/>
                <a:gd name="T40" fmla="*/ 102 w 144"/>
                <a:gd name="T41" fmla="*/ 45 h 81"/>
                <a:gd name="T42" fmla="*/ 102 w 144"/>
                <a:gd name="T43" fmla="*/ 41 h 81"/>
                <a:gd name="T44" fmla="*/ 106 w 144"/>
                <a:gd name="T45" fmla="*/ 41 h 81"/>
                <a:gd name="T46" fmla="*/ 138 w 144"/>
                <a:gd name="T47" fmla="*/ 71 h 81"/>
                <a:gd name="T48" fmla="*/ 138 w 144"/>
                <a:gd name="T49" fmla="*/ 75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4" h="81">
                  <a:moveTo>
                    <a:pt x="77" y="55"/>
                  </a:moveTo>
                  <a:cubicBezTo>
                    <a:pt x="74" y="57"/>
                    <a:pt x="69" y="57"/>
                    <a:pt x="67" y="5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8"/>
                    <a:pt x="3" y="81"/>
                    <a:pt x="6" y="81"/>
                  </a:cubicBezTo>
                  <a:cubicBezTo>
                    <a:pt x="137" y="81"/>
                    <a:pt x="137" y="81"/>
                    <a:pt x="137" y="81"/>
                  </a:cubicBezTo>
                  <a:cubicBezTo>
                    <a:pt x="141" y="81"/>
                    <a:pt x="144" y="78"/>
                    <a:pt x="144" y="74"/>
                  </a:cubicBezTo>
                  <a:cubicBezTo>
                    <a:pt x="144" y="0"/>
                    <a:pt x="144" y="0"/>
                    <a:pt x="144" y="0"/>
                  </a:cubicBezTo>
                  <a:lnTo>
                    <a:pt x="77" y="55"/>
                  </a:lnTo>
                  <a:close/>
                  <a:moveTo>
                    <a:pt x="41" y="45"/>
                  </a:moveTo>
                  <a:cubicBezTo>
                    <a:pt x="10" y="75"/>
                    <a:pt x="10" y="75"/>
                    <a:pt x="10" y="75"/>
                  </a:cubicBezTo>
                  <a:cubicBezTo>
                    <a:pt x="9" y="75"/>
                    <a:pt x="8" y="76"/>
                    <a:pt x="8" y="76"/>
                  </a:cubicBezTo>
                  <a:cubicBezTo>
                    <a:pt x="7" y="76"/>
                    <a:pt x="6" y="75"/>
                    <a:pt x="6" y="75"/>
                  </a:cubicBezTo>
                  <a:cubicBezTo>
                    <a:pt x="5" y="74"/>
                    <a:pt x="5" y="72"/>
                    <a:pt x="6" y="71"/>
                  </a:cubicBezTo>
                  <a:cubicBezTo>
                    <a:pt x="37" y="41"/>
                    <a:pt x="37" y="41"/>
                    <a:pt x="37" y="41"/>
                  </a:cubicBezTo>
                  <a:cubicBezTo>
                    <a:pt x="38" y="40"/>
                    <a:pt x="40" y="40"/>
                    <a:pt x="41" y="41"/>
                  </a:cubicBezTo>
                  <a:cubicBezTo>
                    <a:pt x="42" y="42"/>
                    <a:pt x="42" y="44"/>
                    <a:pt x="41" y="45"/>
                  </a:cubicBezTo>
                  <a:close/>
                  <a:moveTo>
                    <a:pt x="138" y="75"/>
                  </a:moveTo>
                  <a:cubicBezTo>
                    <a:pt x="137" y="75"/>
                    <a:pt x="136" y="76"/>
                    <a:pt x="136" y="76"/>
                  </a:cubicBezTo>
                  <a:cubicBezTo>
                    <a:pt x="135" y="76"/>
                    <a:pt x="134" y="75"/>
                    <a:pt x="134" y="75"/>
                  </a:cubicBezTo>
                  <a:cubicBezTo>
                    <a:pt x="102" y="45"/>
                    <a:pt x="102" y="45"/>
                    <a:pt x="102" y="45"/>
                  </a:cubicBezTo>
                  <a:cubicBezTo>
                    <a:pt x="101" y="44"/>
                    <a:pt x="101" y="42"/>
                    <a:pt x="102" y="41"/>
                  </a:cubicBezTo>
                  <a:cubicBezTo>
                    <a:pt x="103" y="40"/>
                    <a:pt x="105" y="40"/>
                    <a:pt x="106" y="41"/>
                  </a:cubicBezTo>
                  <a:cubicBezTo>
                    <a:pt x="138" y="71"/>
                    <a:pt x="138" y="71"/>
                    <a:pt x="138" y="71"/>
                  </a:cubicBezTo>
                  <a:cubicBezTo>
                    <a:pt x="139" y="72"/>
                    <a:pt x="139" y="74"/>
                    <a:pt x="138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4902019" y="2757589"/>
            <a:ext cx="728156" cy="598787"/>
            <a:chOff x="5108575" y="3992563"/>
            <a:chExt cx="428625" cy="352426"/>
          </a:xfrm>
          <a:solidFill>
            <a:schemeClr val="bg1"/>
          </a:solidFill>
        </p:grpSpPr>
        <p:sp>
          <p:nvSpPr>
            <p:cNvPr id="54" name="Freeform 223"/>
            <p:cNvSpPr/>
            <p:nvPr/>
          </p:nvSpPr>
          <p:spPr bwMode="auto">
            <a:xfrm>
              <a:off x="5108575" y="3998913"/>
              <a:ext cx="201613" cy="106363"/>
            </a:xfrm>
            <a:custGeom>
              <a:avLst/>
              <a:gdLst>
                <a:gd name="T0" fmla="*/ 127 w 127"/>
                <a:gd name="T1" fmla="*/ 30 h 67"/>
                <a:gd name="T2" fmla="*/ 93 w 127"/>
                <a:gd name="T3" fmla="*/ 0 h 67"/>
                <a:gd name="T4" fmla="*/ 0 w 127"/>
                <a:gd name="T5" fmla="*/ 36 h 67"/>
                <a:gd name="T6" fmla="*/ 35 w 127"/>
                <a:gd name="T7" fmla="*/ 67 h 67"/>
                <a:gd name="T8" fmla="*/ 127 w 127"/>
                <a:gd name="T9" fmla="*/ 3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67">
                  <a:moveTo>
                    <a:pt x="127" y="30"/>
                  </a:moveTo>
                  <a:lnTo>
                    <a:pt x="93" y="0"/>
                  </a:lnTo>
                  <a:lnTo>
                    <a:pt x="0" y="36"/>
                  </a:lnTo>
                  <a:lnTo>
                    <a:pt x="35" y="67"/>
                  </a:lnTo>
                  <a:lnTo>
                    <a:pt x="127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5" name="Freeform 224"/>
            <p:cNvSpPr/>
            <p:nvPr/>
          </p:nvSpPr>
          <p:spPr bwMode="auto">
            <a:xfrm>
              <a:off x="5324475" y="4168776"/>
              <a:ext cx="147638" cy="176213"/>
            </a:xfrm>
            <a:custGeom>
              <a:avLst/>
              <a:gdLst>
                <a:gd name="T0" fmla="*/ 0 w 93"/>
                <a:gd name="T1" fmla="*/ 0 h 111"/>
                <a:gd name="T2" fmla="*/ 0 w 93"/>
                <a:gd name="T3" fmla="*/ 111 h 111"/>
                <a:gd name="T4" fmla="*/ 93 w 93"/>
                <a:gd name="T5" fmla="*/ 73 h 111"/>
                <a:gd name="T6" fmla="*/ 93 w 93"/>
                <a:gd name="T7" fmla="*/ 15 h 111"/>
                <a:gd name="T8" fmla="*/ 41 w 93"/>
                <a:gd name="T9" fmla="*/ 37 h 111"/>
                <a:gd name="T10" fmla="*/ 0 w 93"/>
                <a:gd name="T11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" h="111">
                  <a:moveTo>
                    <a:pt x="0" y="0"/>
                  </a:moveTo>
                  <a:lnTo>
                    <a:pt x="0" y="111"/>
                  </a:lnTo>
                  <a:lnTo>
                    <a:pt x="93" y="73"/>
                  </a:lnTo>
                  <a:lnTo>
                    <a:pt x="93" y="15"/>
                  </a:lnTo>
                  <a:lnTo>
                    <a:pt x="41" y="3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6" name="Freeform 225"/>
            <p:cNvSpPr/>
            <p:nvPr/>
          </p:nvSpPr>
          <p:spPr bwMode="auto">
            <a:xfrm>
              <a:off x="5334000" y="4110038"/>
              <a:ext cx="203200" cy="104775"/>
            </a:xfrm>
            <a:custGeom>
              <a:avLst/>
              <a:gdLst>
                <a:gd name="T0" fmla="*/ 0 w 128"/>
                <a:gd name="T1" fmla="*/ 36 h 66"/>
                <a:gd name="T2" fmla="*/ 36 w 128"/>
                <a:gd name="T3" fmla="*/ 66 h 66"/>
                <a:gd name="T4" fmla="*/ 128 w 128"/>
                <a:gd name="T5" fmla="*/ 29 h 66"/>
                <a:gd name="T6" fmla="*/ 93 w 128"/>
                <a:gd name="T7" fmla="*/ 0 h 66"/>
                <a:gd name="T8" fmla="*/ 0 w 128"/>
                <a:gd name="T9" fmla="*/ 3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66">
                  <a:moveTo>
                    <a:pt x="0" y="36"/>
                  </a:moveTo>
                  <a:lnTo>
                    <a:pt x="36" y="66"/>
                  </a:lnTo>
                  <a:lnTo>
                    <a:pt x="128" y="29"/>
                  </a:lnTo>
                  <a:lnTo>
                    <a:pt x="93" y="0"/>
                  </a:lnTo>
                  <a:lnTo>
                    <a:pt x="0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7" name="Freeform 226"/>
            <p:cNvSpPr/>
            <p:nvPr/>
          </p:nvSpPr>
          <p:spPr bwMode="auto">
            <a:xfrm>
              <a:off x="5319713" y="3992563"/>
              <a:ext cx="203200" cy="109538"/>
            </a:xfrm>
            <a:custGeom>
              <a:avLst/>
              <a:gdLst>
                <a:gd name="T0" fmla="*/ 128 w 128"/>
                <a:gd name="T1" fmla="*/ 36 h 69"/>
                <a:gd name="T2" fmla="*/ 35 w 128"/>
                <a:gd name="T3" fmla="*/ 0 h 69"/>
                <a:gd name="T4" fmla="*/ 0 w 128"/>
                <a:gd name="T5" fmla="*/ 32 h 69"/>
                <a:gd name="T6" fmla="*/ 93 w 128"/>
                <a:gd name="T7" fmla="*/ 69 h 69"/>
                <a:gd name="T8" fmla="*/ 128 w 128"/>
                <a:gd name="T9" fmla="*/ 3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69">
                  <a:moveTo>
                    <a:pt x="128" y="36"/>
                  </a:moveTo>
                  <a:lnTo>
                    <a:pt x="35" y="0"/>
                  </a:lnTo>
                  <a:lnTo>
                    <a:pt x="0" y="32"/>
                  </a:lnTo>
                  <a:lnTo>
                    <a:pt x="93" y="69"/>
                  </a:lnTo>
                  <a:lnTo>
                    <a:pt x="128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8" name="Freeform 227"/>
            <p:cNvSpPr/>
            <p:nvPr/>
          </p:nvSpPr>
          <p:spPr bwMode="auto">
            <a:xfrm>
              <a:off x="5165725" y="4181476"/>
              <a:ext cx="147638" cy="163513"/>
            </a:xfrm>
            <a:custGeom>
              <a:avLst/>
              <a:gdLst>
                <a:gd name="T0" fmla="*/ 0 w 93"/>
                <a:gd name="T1" fmla="*/ 11 h 103"/>
                <a:gd name="T2" fmla="*/ 0 w 93"/>
                <a:gd name="T3" fmla="*/ 65 h 103"/>
                <a:gd name="T4" fmla="*/ 93 w 93"/>
                <a:gd name="T5" fmla="*/ 103 h 103"/>
                <a:gd name="T6" fmla="*/ 93 w 93"/>
                <a:gd name="T7" fmla="*/ 0 h 103"/>
                <a:gd name="T8" fmla="*/ 57 w 93"/>
                <a:gd name="T9" fmla="*/ 34 h 103"/>
                <a:gd name="T10" fmla="*/ 0 w 93"/>
                <a:gd name="T11" fmla="*/ 11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" h="103">
                  <a:moveTo>
                    <a:pt x="0" y="11"/>
                  </a:moveTo>
                  <a:lnTo>
                    <a:pt x="0" y="65"/>
                  </a:lnTo>
                  <a:lnTo>
                    <a:pt x="93" y="103"/>
                  </a:lnTo>
                  <a:lnTo>
                    <a:pt x="93" y="0"/>
                  </a:lnTo>
                  <a:lnTo>
                    <a:pt x="57" y="34"/>
                  </a:lnTo>
                  <a:lnTo>
                    <a:pt x="0" y="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9" name="Freeform 228"/>
            <p:cNvSpPr/>
            <p:nvPr/>
          </p:nvSpPr>
          <p:spPr bwMode="auto">
            <a:xfrm>
              <a:off x="5108575" y="4114801"/>
              <a:ext cx="200025" cy="109538"/>
            </a:xfrm>
            <a:custGeom>
              <a:avLst/>
              <a:gdLst>
                <a:gd name="T0" fmla="*/ 126 w 126"/>
                <a:gd name="T1" fmla="*/ 36 h 69"/>
                <a:gd name="T2" fmla="*/ 33 w 126"/>
                <a:gd name="T3" fmla="*/ 0 h 69"/>
                <a:gd name="T4" fmla="*/ 0 w 126"/>
                <a:gd name="T5" fmla="*/ 31 h 69"/>
                <a:gd name="T6" fmla="*/ 91 w 126"/>
                <a:gd name="T7" fmla="*/ 69 h 69"/>
                <a:gd name="T8" fmla="*/ 126 w 126"/>
                <a:gd name="T9" fmla="*/ 3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69">
                  <a:moveTo>
                    <a:pt x="126" y="36"/>
                  </a:moveTo>
                  <a:lnTo>
                    <a:pt x="33" y="0"/>
                  </a:lnTo>
                  <a:lnTo>
                    <a:pt x="0" y="31"/>
                  </a:lnTo>
                  <a:lnTo>
                    <a:pt x="91" y="69"/>
                  </a:lnTo>
                  <a:lnTo>
                    <a:pt x="126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sp>
        <p:nvSpPr>
          <p:cNvPr id="60" name="矩形 5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1087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a14="http://schemas.microsoft.com/office/drawing/2010/main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2693534" y="2223533"/>
            <a:ext cx="3503433" cy="3503433"/>
            <a:chOff x="6240781" y="1363135"/>
            <a:chExt cx="4963584" cy="4963584"/>
          </a:xfrm>
        </p:grpSpPr>
        <p:grpSp>
          <p:nvGrpSpPr>
            <p:cNvPr id="13" name="Group 12"/>
            <p:cNvGrpSpPr/>
            <p:nvPr/>
          </p:nvGrpSpPr>
          <p:grpSpPr>
            <a:xfrm>
              <a:off x="6240781" y="1363135"/>
              <a:ext cx="3255433" cy="2434167"/>
              <a:chOff x="4657725" y="946151"/>
              <a:chExt cx="2441575" cy="1825625"/>
            </a:xfrm>
          </p:grpSpPr>
          <p:sp>
            <p:nvSpPr>
              <p:cNvPr id="27" name="Freeform 26"/>
              <p:cNvSpPr/>
              <p:nvPr/>
            </p:nvSpPr>
            <p:spPr bwMode="auto">
              <a:xfrm>
                <a:off x="5953125" y="2046288"/>
                <a:ext cx="1146175" cy="593725"/>
              </a:xfrm>
              <a:custGeom>
                <a:avLst/>
                <a:gdLst>
                  <a:gd name="T0" fmla="*/ 849 w 904"/>
                  <a:gd name="T1" fmla="*/ 0 h 468"/>
                  <a:gd name="T2" fmla="*/ 873 w 904"/>
                  <a:gd name="T3" fmla="*/ 58 h 468"/>
                  <a:gd name="T4" fmla="*/ 507 w 904"/>
                  <a:gd name="T5" fmla="*/ 436 h 468"/>
                  <a:gd name="T6" fmla="*/ 396 w 904"/>
                  <a:gd name="T7" fmla="*/ 436 h 468"/>
                  <a:gd name="T8" fmla="*/ 30 w 904"/>
                  <a:gd name="T9" fmla="*/ 58 h 468"/>
                  <a:gd name="T10" fmla="*/ 55 w 904"/>
                  <a:gd name="T11" fmla="*/ 0 h 468"/>
                  <a:gd name="T12" fmla="*/ 849 w 904"/>
                  <a:gd name="T13" fmla="*/ 0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04" h="468">
                    <a:moveTo>
                      <a:pt x="849" y="0"/>
                    </a:moveTo>
                    <a:cubicBezTo>
                      <a:pt x="893" y="0"/>
                      <a:pt x="904" y="26"/>
                      <a:pt x="873" y="58"/>
                    </a:cubicBezTo>
                    <a:cubicBezTo>
                      <a:pt x="507" y="436"/>
                      <a:pt x="507" y="436"/>
                      <a:pt x="507" y="436"/>
                    </a:cubicBezTo>
                    <a:cubicBezTo>
                      <a:pt x="477" y="468"/>
                      <a:pt x="427" y="468"/>
                      <a:pt x="396" y="436"/>
                    </a:cubicBezTo>
                    <a:cubicBezTo>
                      <a:pt x="30" y="58"/>
                      <a:pt x="30" y="58"/>
                      <a:pt x="30" y="58"/>
                    </a:cubicBezTo>
                    <a:cubicBezTo>
                      <a:pt x="0" y="26"/>
                      <a:pt x="11" y="0"/>
                      <a:pt x="55" y="0"/>
                    </a:cubicBezTo>
                    <a:lnTo>
                      <a:pt x="84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52932" tIns="26467" rIns="52932" bIns="26467" numCol="1" anchor="t" anchorCtr="0" compatLnSpc="1"/>
              <a:lstStyle/>
              <a:p>
                <a:pPr algn="just">
                  <a:lnSpc>
                    <a:spcPct val="120000"/>
                  </a:lnSpc>
                </a:pPr>
                <a:endParaRPr lang="en-US" sz="1647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8" name="Freeform 27"/>
              <p:cNvSpPr/>
              <p:nvPr/>
            </p:nvSpPr>
            <p:spPr bwMode="auto">
              <a:xfrm>
                <a:off x="4657725" y="946151"/>
                <a:ext cx="2151063" cy="1825625"/>
              </a:xfrm>
              <a:custGeom>
                <a:avLst/>
                <a:gdLst>
                  <a:gd name="T0" fmla="*/ 848 w 1696"/>
                  <a:gd name="T1" fmla="*/ 0 h 1440"/>
                  <a:gd name="T2" fmla="*/ 0 w 1696"/>
                  <a:gd name="T3" fmla="*/ 848 h 1440"/>
                  <a:gd name="T4" fmla="*/ 241 w 1696"/>
                  <a:gd name="T5" fmla="*/ 1440 h 1440"/>
                  <a:gd name="T6" fmla="*/ 718 w 1696"/>
                  <a:gd name="T7" fmla="*/ 1209 h 1440"/>
                  <a:gd name="T8" fmla="*/ 464 w 1696"/>
                  <a:gd name="T9" fmla="*/ 848 h 1440"/>
                  <a:gd name="T10" fmla="*/ 848 w 1696"/>
                  <a:gd name="T11" fmla="*/ 464 h 1440"/>
                  <a:gd name="T12" fmla="*/ 1232 w 1696"/>
                  <a:gd name="T13" fmla="*/ 848 h 1440"/>
                  <a:gd name="T14" fmla="*/ 1213 w 1696"/>
                  <a:gd name="T15" fmla="*/ 966 h 1440"/>
                  <a:gd name="T16" fmla="*/ 1293 w 1696"/>
                  <a:gd name="T17" fmla="*/ 966 h 1440"/>
                  <a:gd name="T18" fmla="*/ 1293 w 1696"/>
                  <a:gd name="T19" fmla="*/ 1062 h 1440"/>
                  <a:gd name="T20" fmla="*/ 1669 w 1696"/>
                  <a:gd name="T21" fmla="*/ 1062 h 1440"/>
                  <a:gd name="T22" fmla="*/ 1696 w 1696"/>
                  <a:gd name="T23" fmla="*/ 848 h 1440"/>
                  <a:gd name="T24" fmla="*/ 848 w 1696"/>
                  <a:gd name="T25" fmla="*/ 0 h 14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96" h="1440">
                    <a:moveTo>
                      <a:pt x="848" y="0"/>
                    </a:moveTo>
                    <a:cubicBezTo>
                      <a:pt x="380" y="0"/>
                      <a:pt x="0" y="380"/>
                      <a:pt x="0" y="848"/>
                    </a:cubicBezTo>
                    <a:cubicBezTo>
                      <a:pt x="0" y="1078"/>
                      <a:pt x="92" y="1287"/>
                      <a:pt x="241" y="1440"/>
                    </a:cubicBezTo>
                    <a:cubicBezTo>
                      <a:pt x="374" y="1315"/>
                      <a:pt x="540" y="1235"/>
                      <a:pt x="718" y="1209"/>
                    </a:cubicBezTo>
                    <a:cubicBezTo>
                      <a:pt x="570" y="1156"/>
                      <a:pt x="464" y="1014"/>
                      <a:pt x="464" y="848"/>
                    </a:cubicBezTo>
                    <a:cubicBezTo>
                      <a:pt x="464" y="636"/>
                      <a:pt x="636" y="464"/>
                      <a:pt x="848" y="464"/>
                    </a:cubicBezTo>
                    <a:cubicBezTo>
                      <a:pt x="1060" y="464"/>
                      <a:pt x="1232" y="636"/>
                      <a:pt x="1232" y="848"/>
                    </a:cubicBezTo>
                    <a:cubicBezTo>
                      <a:pt x="1232" y="889"/>
                      <a:pt x="1225" y="929"/>
                      <a:pt x="1213" y="966"/>
                    </a:cubicBezTo>
                    <a:cubicBezTo>
                      <a:pt x="1293" y="966"/>
                      <a:pt x="1293" y="966"/>
                      <a:pt x="1293" y="966"/>
                    </a:cubicBezTo>
                    <a:cubicBezTo>
                      <a:pt x="1293" y="1062"/>
                      <a:pt x="1293" y="1062"/>
                      <a:pt x="1293" y="1062"/>
                    </a:cubicBezTo>
                    <a:cubicBezTo>
                      <a:pt x="1669" y="1062"/>
                      <a:pt x="1669" y="1062"/>
                      <a:pt x="1669" y="1062"/>
                    </a:cubicBezTo>
                    <a:cubicBezTo>
                      <a:pt x="1687" y="994"/>
                      <a:pt x="1696" y="922"/>
                      <a:pt x="1696" y="848"/>
                    </a:cubicBezTo>
                    <a:cubicBezTo>
                      <a:pt x="1696" y="380"/>
                      <a:pt x="1316" y="0"/>
                      <a:pt x="84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52932" tIns="26467" rIns="52932" bIns="26467" numCol="1" anchor="t" anchorCtr="0" compatLnSpc="1"/>
              <a:lstStyle/>
              <a:p>
                <a:pPr algn="just">
                  <a:lnSpc>
                    <a:spcPct val="120000"/>
                  </a:lnSpc>
                </a:pPr>
                <a:endParaRPr lang="en-US" sz="1647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6240781" y="3111502"/>
              <a:ext cx="2434167" cy="3215217"/>
              <a:chOff x="4657725" y="2257426"/>
              <a:chExt cx="1825625" cy="2411413"/>
            </a:xfrm>
          </p:grpSpPr>
          <p:sp>
            <p:nvSpPr>
              <p:cNvPr id="25" name="Freeform 24"/>
              <p:cNvSpPr/>
              <p:nvPr/>
            </p:nvSpPr>
            <p:spPr bwMode="auto">
              <a:xfrm>
                <a:off x="5753100" y="2257426"/>
                <a:ext cx="593725" cy="1146175"/>
              </a:xfrm>
              <a:custGeom>
                <a:avLst/>
                <a:gdLst>
                  <a:gd name="T0" fmla="*/ 0 w 468"/>
                  <a:gd name="T1" fmla="*/ 55 h 904"/>
                  <a:gd name="T2" fmla="*/ 57 w 468"/>
                  <a:gd name="T3" fmla="*/ 30 h 904"/>
                  <a:gd name="T4" fmla="*/ 436 w 468"/>
                  <a:gd name="T5" fmla="*/ 397 h 904"/>
                  <a:gd name="T6" fmla="*/ 436 w 468"/>
                  <a:gd name="T7" fmla="*/ 508 h 904"/>
                  <a:gd name="T8" fmla="*/ 57 w 468"/>
                  <a:gd name="T9" fmla="*/ 874 h 904"/>
                  <a:gd name="T10" fmla="*/ 0 w 468"/>
                  <a:gd name="T11" fmla="*/ 849 h 904"/>
                  <a:gd name="T12" fmla="*/ 0 w 468"/>
                  <a:gd name="T13" fmla="*/ 55 h 9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68" h="904">
                    <a:moveTo>
                      <a:pt x="0" y="55"/>
                    </a:moveTo>
                    <a:cubicBezTo>
                      <a:pt x="0" y="11"/>
                      <a:pt x="26" y="0"/>
                      <a:pt x="57" y="30"/>
                    </a:cubicBezTo>
                    <a:cubicBezTo>
                      <a:pt x="436" y="397"/>
                      <a:pt x="436" y="397"/>
                      <a:pt x="436" y="397"/>
                    </a:cubicBezTo>
                    <a:cubicBezTo>
                      <a:pt x="468" y="427"/>
                      <a:pt x="468" y="477"/>
                      <a:pt x="436" y="508"/>
                    </a:cubicBezTo>
                    <a:cubicBezTo>
                      <a:pt x="57" y="874"/>
                      <a:pt x="57" y="874"/>
                      <a:pt x="57" y="874"/>
                    </a:cubicBezTo>
                    <a:cubicBezTo>
                      <a:pt x="26" y="904"/>
                      <a:pt x="0" y="893"/>
                      <a:pt x="0" y="849"/>
                    </a:cubicBezTo>
                    <a:lnTo>
                      <a:pt x="0" y="55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52932" tIns="26467" rIns="52932" bIns="26467" numCol="1" anchor="t" anchorCtr="0" compatLnSpc="1"/>
              <a:lstStyle/>
              <a:p>
                <a:pPr algn="just">
                  <a:lnSpc>
                    <a:spcPct val="120000"/>
                  </a:lnSpc>
                </a:pPr>
                <a:endParaRPr lang="en-US" sz="1647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6" name="Freeform 25"/>
              <p:cNvSpPr/>
              <p:nvPr/>
            </p:nvSpPr>
            <p:spPr bwMode="auto">
              <a:xfrm>
                <a:off x="4657725" y="2517776"/>
                <a:ext cx="1825625" cy="2151063"/>
              </a:xfrm>
              <a:custGeom>
                <a:avLst/>
                <a:gdLst>
                  <a:gd name="T0" fmla="*/ 1209 w 1440"/>
                  <a:gd name="T1" fmla="*/ 978 h 1696"/>
                  <a:gd name="T2" fmla="*/ 848 w 1440"/>
                  <a:gd name="T3" fmla="*/ 1232 h 1696"/>
                  <a:gd name="T4" fmla="*/ 464 w 1440"/>
                  <a:gd name="T5" fmla="*/ 848 h 1696"/>
                  <a:gd name="T6" fmla="*/ 848 w 1440"/>
                  <a:gd name="T7" fmla="*/ 464 h 1696"/>
                  <a:gd name="T8" fmla="*/ 969 w 1440"/>
                  <a:gd name="T9" fmla="*/ 483 h 1696"/>
                  <a:gd name="T10" fmla="*/ 969 w 1440"/>
                  <a:gd name="T11" fmla="*/ 9 h 1696"/>
                  <a:gd name="T12" fmla="*/ 848 w 1440"/>
                  <a:gd name="T13" fmla="*/ 0 h 1696"/>
                  <a:gd name="T14" fmla="*/ 0 w 1440"/>
                  <a:gd name="T15" fmla="*/ 848 h 1696"/>
                  <a:gd name="T16" fmla="*/ 848 w 1440"/>
                  <a:gd name="T17" fmla="*/ 1696 h 1696"/>
                  <a:gd name="T18" fmla="*/ 1440 w 1440"/>
                  <a:gd name="T19" fmla="*/ 1455 h 1696"/>
                  <a:gd name="T20" fmla="*/ 1209 w 1440"/>
                  <a:gd name="T21" fmla="*/ 978 h 16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440" h="1696">
                    <a:moveTo>
                      <a:pt x="1209" y="978"/>
                    </a:moveTo>
                    <a:cubicBezTo>
                      <a:pt x="1156" y="1126"/>
                      <a:pt x="1014" y="1232"/>
                      <a:pt x="848" y="1232"/>
                    </a:cubicBezTo>
                    <a:cubicBezTo>
                      <a:pt x="636" y="1232"/>
                      <a:pt x="464" y="1060"/>
                      <a:pt x="464" y="848"/>
                    </a:cubicBezTo>
                    <a:cubicBezTo>
                      <a:pt x="464" y="636"/>
                      <a:pt x="636" y="464"/>
                      <a:pt x="848" y="464"/>
                    </a:cubicBezTo>
                    <a:cubicBezTo>
                      <a:pt x="890" y="464"/>
                      <a:pt x="931" y="471"/>
                      <a:pt x="969" y="483"/>
                    </a:cubicBezTo>
                    <a:cubicBezTo>
                      <a:pt x="969" y="9"/>
                      <a:pt x="969" y="9"/>
                      <a:pt x="969" y="9"/>
                    </a:cubicBezTo>
                    <a:cubicBezTo>
                      <a:pt x="929" y="3"/>
                      <a:pt x="889" y="0"/>
                      <a:pt x="848" y="0"/>
                    </a:cubicBezTo>
                    <a:cubicBezTo>
                      <a:pt x="380" y="0"/>
                      <a:pt x="0" y="380"/>
                      <a:pt x="0" y="848"/>
                    </a:cubicBezTo>
                    <a:cubicBezTo>
                      <a:pt x="0" y="1316"/>
                      <a:pt x="380" y="1696"/>
                      <a:pt x="848" y="1696"/>
                    </a:cubicBezTo>
                    <a:cubicBezTo>
                      <a:pt x="1078" y="1696"/>
                      <a:pt x="1287" y="1604"/>
                      <a:pt x="1440" y="1455"/>
                    </a:cubicBezTo>
                    <a:cubicBezTo>
                      <a:pt x="1315" y="1322"/>
                      <a:pt x="1235" y="1156"/>
                      <a:pt x="1209" y="978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52932" tIns="26467" rIns="52932" bIns="26467" numCol="1" anchor="t" anchorCtr="0" compatLnSpc="1"/>
              <a:lstStyle/>
              <a:p>
                <a:pPr algn="just">
                  <a:lnSpc>
                    <a:spcPct val="120000"/>
                  </a:lnSpc>
                </a:pPr>
                <a:endParaRPr lang="en-US" sz="1647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7967980" y="3892551"/>
              <a:ext cx="3236384" cy="2434167"/>
              <a:chOff x="5953125" y="2843213"/>
              <a:chExt cx="2427288" cy="1825625"/>
            </a:xfrm>
          </p:grpSpPr>
          <p:sp>
            <p:nvSpPr>
              <p:cNvPr id="23" name="Freeform 22"/>
              <p:cNvSpPr/>
              <p:nvPr/>
            </p:nvSpPr>
            <p:spPr bwMode="auto">
              <a:xfrm>
                <a:off x="5953125" y="2989263"/>
                <a:ext cx="1146175" cy="593725"/>
              </a:xfrm>
              <a:custGeom>
                <a:avLst/>
                <a:gdLst>
                  <a:gd name="T0" fmla="*/ 55 w 904"/>
                  <a:gd name="T1" fmla="*/ 468 h 468"/>
                  <a:gd name="T2" fmla="*/ 30 w 904"/>
                  <a:gd name="T3" fmla="*/ 411 h 468"/>
                  <a:gd name="T4" fmla="*/ 396 w 904"/>
                  <a:gd name="T5" fmla="*/ 32 h 468"/>
                  <a:gd name="T6" fmla="*/ 507 w 904"/>
                  <a:gd name="T7" fmla="*/ 32 h 468"/>
                  <a:gd name="T8" fmla="*/ 873 w 904"/>
                  <a:gd name="T9" fmla="*/ 411 h 468"/>
                  <a:gd name="T10" fmla="*/ 849 w 904"/>
                  <a:gd name="T11" fmla="*/ 468 h 468"/>
                  <a:gd name="T12" fmla="*/ 55 w 904"/>
                  <a:gd name="T13" fmla="*/ 468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04" h="468">
                    <a:moveTo>
                      <a:pt x="55" y="468"/>
                    </a:moveTo>
                    <a:cubicBezTo>
                      <a:pt x="11" y="468"/>
                      <a:pt x="0" y="442"/>
                      <a:pt x="30" y="411"/>
                    </a:cubicBezTo>
                    <a:cubicBezTo>
                      <a:pt x="396" y="32"/>
                      <a:pt x="396" y="32"/>
                      <a:pt x="396" y="32"/>
                    </a:cubicBezTo>
                    <a:cubicBezTo>
                      <a:pt x="427" y="0"/>
                      <a:pt x="477" y="0"/>
                      <a:pt x="507" y="32"/>
                    </a:cubicBezTo>
                    <a:cubicBezTo>
                      <a:pt x="873" y="411"/>
                      <a:pt x="873" y="411"/>
                      <a:pt x="873" y="411"/>
                    </a:cubicBezTo>
                    <a:cubicBezTo>
                      <a:pt x="904" y="442"/>
                      <a:pt x="893" y="468"/>
                      <a:pt x="849" y="468"/>
                    </a:cubicBezTo>
                    <a:lnTo>
                      <a:pt x="55" y="468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52932" tIns="26467" rIns="52932" bIns="26467" numCol="1" anchor="t" anchorCtr="0" compatLnSpc="1"/>
              <a:lstStyle/>
              <a:p>
                <a:pPr algn="just">
                  <a:lnSpc>
                    <a:spcPct val="120000"/>
                  </a:lnSpc>
                </a:pPr>
                <a:endParaRPr lang="en-US" sz="1647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4" name="Freeform 23"/>
              <p:cNvSpPr/>
              <p:nvPr/>
            </p:nvSpPr>
            <p:spPr bwMode="auto">
              <a:xfrm>
                <a:off x="6230938" y="2843213"/>
                <a:ext cx="2149475" cy="1825625"/>
              </a:xfrm>
              <a:custGeom>
                <a:avLst/>
                <a:gdLst>
                  <a:gd name="T0" fmla="*/ 978 w 1696"/>
                  <a:gd name="T1" fmla="*/ 231 h 1440"/>
                  <a:gd name="T2" fmla="*/ 1232 w 1696"/>
                  <a:gd name="T3" fmla="*/ 592 h 1440"/>
                  <a:gd name="T4" fmla="*/ 848 w 1696"/>
                  <a:gd name="T5" fmla="*/ 976 h 1440"/>
                  <a:gd name="T6" fmla="*/ 464 w 1696"/>
                  <a:gd name="T7" fmla="*/ 592 h 1440"/>
                  <a:gd name="T8" fmla="*/ 487 w 1696"/>
                  <a:gd name="T9" fmla="*/ 462 h 1440"/>
                  <a:gd name="T10" fmla="*/ 10 w 1696"/>
                  <a:gd name="T11" fmla="*/ 462 h 1440"/>
                  <a:gd name="T12" fmla="*/ 0 w 1696"/>
                  <a:gd name="T13" fmla="*/ 592 h 1440"/>
                  <a:gd name="T14" fmla="*/ 848 w 1696"/>
                  <a:gd name="T15" fmla="*/ 1440 h 1440"/>
                  <a:gd name="T16" fmla="*/ 1696 w 1696"/>
                  <a:gd name="T17" fmla="*/ 592 h 1440"/>
                  <a:gd name="T18" fmla="*/ 1455 w 1696"/>
                  <a:gd name="T19" fmla="*/ 0 h 1440"/>
                  <a:gd name="T20" fmla="*/ 978 w 1696"/>
                  <a:gd name="T21" fmla="*/ 231 h 14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96" h="1440">
                    <a:moveTo>
                      <a:pt x="978" y="231"/>
                    </a:moveTo>
                    <a:cubicBezTo>
                      <a:pt x="1126" y="284"/>
                      <a:pt x="1232" y="426"/>
                      <a:pt x="1232" y="592"/>
                    </a:cubicBezTo>
                    <a:cubicBezTo>
                      <a:pt x="1232" y="804"/>
                      <a:pt x="1060" y="976"/>
                      <a:pt x="848" y="976"/>
                    </a:cubicBezTo>
                    <a:cubicBezTo>
                      <a:pt x="636" y="976"/>
                      <a:pt x="464" y="804"/>
                      <a:pt x="464" y="592"/>
                    </a:cubicBezTo>
                    <a:cubicBezTo>
                      <a:pt x="464" y="546"/>
                      <a:pt x="472" y="503"/>
                      <a:pt x="487" y="462"/>
                    </a:cubicBezTo>
                    <a:cubicBezTo>
                      <a:pt x="10" y="462"/>
                      <a:pt x="10" y="462"/>
                      <a:pt x="10" y="462"/>
                    </a:cubicBezTo>
                    <a:cubicBezTo>
                      <a:pt x="3" y="504"/>
                      <a:pt x="0" y="548"/>
                      <a:pt x="0" y="592"/>
                    </a:cubicBezTo>
                    <a:cubicBezTo>
                      <a:pt x="0" y="1060"/>
                      <a:pt x="380" y="1440"/>
                      <a:pt x="848" y="1440"/>
                    </a:cubicBezTo>
                    <a:cubicBezTo>
                      <a:pt x="1316" y="1440"/>
                      <a:pt x="1696" y="1060"/>
                      <a:pt x="1696" y="592"/>
                    </a:cubicBezTo>
                    <a:cubicBezTo>
                      <a:pt x="1696" y="362"/>
                      <a:pt x="1604" y="153"/>
                      <a:pt x="1455" y="0"/>
                    </a:cubicBezTo>
                    <a:cubicBezTo>
                      <a:pt x="1322" y="125"/>
                      <a:pt x="1156" y="205"/>
                      <a:pt x="978" y="23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52932" tIns="26467" rIns="52932" bIns="26467" numCol="1" anchor="t" anchorCtr="0" compatLnSpc="1"/>
              <a:lstStyle/>
              <a:p>
                <a:pPr algn="just">
                  <a:lnSpc>
                    <a:spcPct val="120000"/>
                  </a:lnSpc>
                </a:pPr>
                <a:endParaRPr lang="en-US" sz="1647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8770198" y="1363135"/>
              <a:ext cx="2434167" cy="3276600"/>
              <a:chOff x="6554788" y="946151"/>
              <a:chExt cx="1825625" cy="2457450"/>
            </a:xfrm>
          </p:grpSpPr>
          <p:sp>
            <p:nvSpPr>
              <p:cNvPr id="21" name="Freeform 20"/>
              <p:cNvSpPr/>
              <p:nvPr/>
            </p:nvSpPr>
            <p:spPr bwMode="auto">
              <a:xfrm>
                <a:off x="6691313" y="2257426"/>
                <a:ext cx="593725" cy="1146175"/>
              </a:xfrm>
              <a:custGeom>
                <a:avLst/>
                <a:gdLst>
                  <a:gd name="T0" fmla="*/ 468 w 468"/>
                  <a:gd name="T1" fmla="*/ 849 h 904"/>
                  <a:gd name="T2" fmla="*/ 410 w 468"/>
                  <a:gd name="T3" fmla="*/ 874 h 904"/>
                  <a:gd name="T4" fmla="*/ 32 w 468"/>
                  <a:gd name="T5" fmla="*/ 508 h 904"/>
                  <a:gd name="T6" fmla="*/ 32 w 468"/>
                  <a:gd name="T7" fmla="*/ 397 h 904"/>
                  <a:gd name="T8" fmla="*/ 410 w 468"/>
                  <a:gd name="T9" fmla="*/ 30 h 904"/>
                  <a:gd name="T10" fmla="*/ 468 w 468"/>
                  <a:gd name="T11" fmla="*/ 55 h 904"/>
                  <a:gd name="T12" fmla="*/ 468 w 468"/>
                  <a:gd name="T13" fmla="*/ 849 h 9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68" h="904">
                    <a:moveTo>
                      <a:pt x="468" y="849"/>
                    </a:moveTo>
                    <a:cubicBezTo>
                      <a:pt x="468" y="893"/>
                      <a:pt x="442" y="904"/>
                      <a:pt x="410" y="874"/>
                    </a:cubicBezTo>
                    <a:cubicBezTo>
                      <a:pt x="32" y="508"/>
                      <a:pt x="32" y="508"/>
                      <a:pt x="32" y="508"/>
                    </a:cubicBezTo>
                    <a:cubicBezTo>
                      <a:pt x="0" y="477"/>
                      <a:pt x="0" y="427"/>
                      <a:pt x="32" y="397"/>
                    </a:cubicBezTo>
                    <a:cubicBezTo>
                      <a:pt x="410" y="30"/>
                      <a:pt x="410" y="30"/>
                      <a:pt x="410" y="30"/>
                    </a:cubicBezTo>
                    <a:cubicBezTo>
                      <a:pt x="442" y="0"/>
                      <a:pt x="468" y="11"/>
                      <a:pt x="468" y="55"/>
                    </a:cubicBezTo>
                    <a:lnTo>
                      <a:pt x="468" y="84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52932" tIns="26467" rIns="52932" bIns="26467" numCol="1" anchor="t" anchorCtr="0" compatLnSpc="1"/>
              <a:lstStyle/>
              <a:p>
                <a:pPr algn="just">
                  <a:lnSpc>
                    <a:spcPct val="120000"/>
                  </a:lnSpc>
                </a:pPr>
                <a:endParaRPr lang="en-US" sz="1647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" name="Freeform 21"/>
              <p:cNvSpPr/>
              <p:nvPr/>
            </p:nvSpPr>
            <p:spPr bwMode="auto">
              <a:xfrm>
                <a:off x="6554788" y="946151"/>
                <a:ext cx="1825625" cy="2151063"/>
              </a:xfrm>
              <a:custGeom>
                <a:avLst/>
                <a:gdLst>
                  <a:gd name="T0" fmla="*/ 592 w 1440"/>
                  <a:gd name="T1" fmla="*/ 0 h 1696"/>
                  <a:gd name="T2" fmla="*/ 0 w 1440"/>
                  <a:gd name="T3" fmla="*/ 241 h 1696"/>
                  <a:gd name="T4" fmla="*/ 231 w 1440"/>
                  <a:gd name="T5" fmla="*/ 718 h 1696"/>
                  <a:gd name="T6" fmla="*/ 592 w 1440"/>
                  <a:gd name="T7" fmla="*/ 464 h 1696"/>
                  <a:gd name="T8" fmla="*/ 976 w 1440"/>
                  <a:gd name="T9" fmla="*/ 848 h 1696"/>
                  <a:gd name="T10" fmla="*/ 592 w 1440"/>
                  <a:gd name="T11" fmla="*/ 1232 h 1696"/>
                  <a:gd name="T12" fmla="*/ 452 w 1440"/>
                  <a:gd name="T13" fmla="*/ 1206 h 1696"/>
                  <a:gd name="T14" fmla="*/ 452 w 1440"/>
                  <a:gd name="T15" fmla="*/ 1300 h 1696"/>
                  <a:gd name="T16" fmla="*/ 389 w 1440"/>
                  <a:gd name="T17" fmla="*/ 1300 h 1696"/>
                  <a:gd name="T18" fmla="*/ 389 w 1440"/>
                  <a:gd name="T19" fmla="*/ 1671 h 1696"/>
                  <a:gd name="T20" fmla="*/ 592 w 1440"/>
                  <a:gd name="T21" fmla="*/ 1696 h 1696"/>
                  <a:gd name="T22" fmla="*/ 1440 w 1440"/>
                  <a:gd name="T23" fmla="*/ 848 h 1696"/>
                  <a:gd name="T24" fmla="*/ 592 w 1440"/>
                  <a:gd name="T25" fmla="*/ 0 h 16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440" h="1696">
                    <a:moveTo>
                      <a:pt x="592" y="0"/>
                    </a:moveTo>
                    <a:cubicBezTo>
                      <a:pt x="362" y="0"/>
                      <a:pt x="153" y="92"/>
                      <a:pt x="0" y="241"/>
                    </a:cubicBezTo>
                    <a:cubicBezTo>
                      <a:pt x="125" y="374"/>
                      <a:pt x="205" y="540"/>
                      <a:pt x="231" y="718"/>
                    </a:cubicBezTo>
                    <a:cubicBezTo>
                      <a:pt x="284" y="570"/>
                      <a:pt x="426" y="464"/>
                      <a:pt x="592" y="464"/>
                    </a:cubicBezTo>
                    <a:cubicBezTo>
                      <a:pt x="804" y="464"/>
                      <a:pt x="976" y="636"/>
                      <a:pt x="976" y="848"/>
                    </a:cubicBezTo>
                    <a:cubicBezTo>
                      <a:pt x="976" y="1060"/>
                      <a:pt x="804" y="1232"/>
                      <a:pt x="592" y="1232"/>
                    </a:cubicBezTo>
                    <a:cubicBezTo>
                      <a:pt x="543" y="1232"/>
                      <a:pt x="495" y="1223"/>
                      <a:pt x="452" y="1206"/>
                    </a:cubicBezTo>
                    <a:cubicBezTo>
                      <a:pt x="452" y="1300"/>
                      <a:pt x="452" y="1300"/>
                      <a:pt x="452" y="1300"/>
                    </a:cubicBezTo>
                    <a:cubicBezTo>
                      <a:pt x="389" y="1300"/>
                      <a:pt x="389" y="1300"/>
                      <a:pt x="389" y="1300"/>
                    </a:cubicBezTo>
                    <a:cubicBezTo>
                      <a:pt x="389" y="1671"/>
                      <a:pt x="389" y="1671"/>
                      <a:pt x="389" y="1671"/>
                    </a:cubicBezTo>
                    <a:cubicBezTo>
                      <a:pt x="454" y="1687"/>
                      <a:pt x="522" y="1696"/>
                      <a:pt x="592" y="1696"/>
                    </a:cubicBezTo>
                    <a:cubicBezTo>
                      <a:pt x="1060" y="1696"/>
                      <a:pt x="1440" y="1316"/>
                      <a:pt x="1440" y="848"/>
                    </a:cubicBezTo>
                    <a:cubicBezTo>
                      <a:pt x="1440" y="380"/>
                      <a:pt x="1060" y="0"/>
                      <a:pt x="59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52932" tIns="26467" rIns="52932" bIns="26467" numCol="1" anchor="t" anchorCtr="0" compatLnSpc="1"/>
              <a:lstStyle/>
              <a:p>
                <a:pPr algn="just">
                  <a:lnSpc>
                    <a:spcPct val="120000"/>
                  </a:lnSpc>
                </a:pPr>
                <a:endParaRPr lang="en-US" sz="1647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 rot="18920653">
              <a:off x="6614389" y="1959675"/>
              <a:ext cx="1084827" cy="451405"/>
            </a:xfrm>
            <a:prstGeom prst="rect">
              <a:avLst/>
            </a:prstGeom>
            <a:noFill/>
          </p:spPr>
          <p:txBody>
            <a:bodyPr wrap="none" rtlCol="0" anchor="ctr">
              <a:prstTxWarp prst="textArchUp">
                <a:avLst/>
              </a:prstTxWarp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647" b="1" dirty="0">
                  <a:solidFill>
                    <a:schemeClr val="bg1"/>
                  </a:solidFill>
                  <a:cs typeface="+mn-ea"/>
                  <a:sym typeface="+mn-lt"/>
                </a:rPr>
                <a:t>Add text</a:t>
              </a:r>
              <a:endParaRPr lang="id-ID" sz="1647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 rot="2904439">
              <a:off x="9713530" y="2071950"/>
              <a:ext cx="1348425" cy="451405"/>
            </a:xfrm>
            <a:prstGeom prst="rect">
              <a:avLst/>
            </a:prstGeom>
            <a:noFill/>
          </p:spPr>
          <p:txBody>
            <a:bodyPr wrap="none" rtlCol="0" anchor="ctr">
              <a:prstTxWarp prst="textArchUp">
                <a:avLst/>
              </a:prstTxWarp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647" b="1" dirty="0">
                  <a:solidFill>
                    <a:schemeClr val="bg1"/>
                  </a:solidFill>
                  <a:cs typeface="+mn-ea"/>
                  <a:sym typeface="+mn-lt"/>
                </a:rPr>
                <a:t>Add text</a:t>
              </a:r>
              <a:endParaRPr lang="id-ID" sz="1647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 rot="3328205">
              <a:off x="6381839" y="5171931"/>
              <a:ext cx="1276620" cy="451405"/>
            </a:xfrm>
            <a:prstGeom prst="rect">
              <a:avLst/>
            </a:prstGeom>
            <a:noFill/>
          </p:spPr>
          <p:txBody>
            <a:bodyPr wrap="none" rtlCol="0" anchor="ctr">
              <a:prstTxWarp prst="textArchDown">
                <a:avLst/>
              </a:prstTxWarp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647" b="1" dirty="0">
                  <a:solidFill>
                    <a:schemeClr val="bg1"/>
                  </a:solidFill>
                  <a:cs typeface="+mn-ea"/>
                  <a:sym typeface="+mn-lt"/>
                </a:rPr>
                <a:t>Add text</a:t>
              </a:r>
              <a:endParaRPr lang="id-ID" sz="1647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 rot="18872992">
              <a:off x="9524091" y="5259067"/>
              <a:ext cx="1436559" cy="451405"/>
            </a:xfrm>
            <a:prstGeom prst="rect">
              <a:avLst/>
            </a:prstGeom>
            <a:noFill/>
          </p:spPr>
          <p:txBody>
            <a:bodyPr wrap="none" rtlCol="0" anchor="ctr">
              <a:prstTxWarp prst="textArchDown">
                <a:avLst/>
              </a:prstTxWarp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647" b="1" dirty="0">
                  <a:solidFill>
                    <a:schemeClr val="bg1"/>
                  </a:solidFill>
                  <a:cs typeface="+mn-ea"/>
                  <a:sym typeface="+mn-lt"/>
                </a:rPr>
                <a:t>Add text</a:t>
              </a:r>
              <a:endParaRPr lang="id-ID" sz="1647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9" name="Group 30"/>
          <p:cNvGrpSpPr/>
          <p:nvPr/>
        </p:nvGrpSpPr>
        <p:grpSpPr>
          <a:xfrm>
            <a:off x="6503237" y="1924840"/>
            <a:ext cx="3422019" cy="951112"/>
            <a:chOff x="8633669" y="2129946"/>
            <a:chExt cx="2990246" cy="1095320"/>
          </a:xfrm>
        </p:grpSpPr>
        <p:sp>
          <p:nvSpPr>
            <p:cNvPr id="30" name="Rectangle 28"/>
            <p:cNvSpPr/>
            <p:nvPr/>
          </p:nvSpPr>
          <p:spPr>
            <a:xfrm>
              <a:off x="8633669" y="2623601"/>
              <a:ext cx="2990246" cy="60166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defTabSz="1214936">
                <a:lnSpc>
                  <a:spcPct val="150000"/>
                </a:lnSpc>
                <a:spcBef>
                  <a:spcPct val="20000"/>
                </a:spcBef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31" name="TextBox 29"/>
            <p:cNvSpPr txBox="1"/>
            <p:nvPr/>
          </p:nvSpPr>
          <p:spPr>
            <a:xfrm>
              <a:off x="8633669" y="2129946"/>
              <a:ext cx="1768946" cy="31331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 here</a:t>
              </a:r>
              <a:endParaRPr lang="en-GB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3" name="Group 30"/>
          <p:cNvGrpSpPr/>
          <p:nvPr/>
        </p:nvGrpSpPr>
        <p:grpSpPr>
          <a:xfrm>
            <a:off x="6523239" y="3187727"/>
            <a:ext cx="3422019" cy="798228"/>
            <a:chOff x="8633669" y="2306010"/>
            <a:chExt cx="2990246" cy="919257"/>
          </a:xfrm>
        </p:grpSpPr>
        <p:sp>
          <p:nvSpPr>
            <p:cNvPr id="34" name="Rectangle 28"/>
            <p:cNvSpPr/>
            <p:nvPr/>
          </p:nvSpPr>
          <p:spPr>
            <a:xfrm>
              <a:off x="8633669" y="2623601"/>
              <a:ext cx="2990246" cy="601666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defTabSz="1214936">
                <a:lnSpc>
                  <a:spcPct val="150000"/>
                </a:lnSpc>
                <a:spcBef>
                  <a:spcPct val="20000"/>
                </a:spcBef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35" name="TextBox 29"/>
            <p:cNvSpPr txBox="1"/>
            <p:nvPr/>
          </p:nvSpPr>
          <p:spPr>
            <a:xfrm>
              <a:off x="8633669" y="2306010"/>
              <a:ext cx="1834828" cy="31331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 here</a:t>
              </a:r>
              <a:endParaRPr lang="en-GB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6" name="Group 30"/>
          <p:cNvGrpSpPr/>
          <p:nvPr/>
        </p:nvGrpSpPr>
        <p:grpSpPr>
          <a:xfrm>
            <a:off x="6503237" y="4277475"/>
            <a:ext cx="3422019" cy="798228"/>
            <a:chOff x="8633669" y="2306010"/>
            <a:chExt cx="2990246" cy="919257"/>
          </a:xfrm>
        </p:grpSpPr>
        <p:sp>
          <p:nvSpPr>
            <p:cNvPr id="37" name="Rectangle 28"/>
            <p:cNvSpPr/>
            <p:nvPr/>
          </p:nvSpPr>
          <p:spPr>
            <a:xfrm>
              <a:off x="8633669" y="2623601"/>
              <a:ext cx="2990246" cy="601666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defTabSz="1214936">
                <a:lnSpc>
                  <a:spcPct val="150000"/>
                </a:lnSpc>
                <a:spcBef>
                  <a:spcPct val="20000"/>
                </a:spcBef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38" name="TextBox 29"/>
            <p:cNvSpPr txBox="1"/>
            <p:nvPr/>
          </p:nvSpPr>
          <p:spPr>
            <a:xfrm>
              <a:off x="8633669" y="2306010"/>
              <a:ext cx="2005608" cy="31331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 here</a:t>
              </a:r>
              <a:endParaRPr lang="en-GB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9" name="Group 30"/>
          <p:cNvGrpSpPr/>
          <p:nvPr/>
        </p:nvGrpSpPr>
        <p:grpSpPr>
          <a:xfrm>
            <a:off x="6523239" y="5207192"/>
            <a:ext cx="3422019" cy="798228"/>
            <a:chOff x="8633669" y="2306010"/>
            <a:chExt cx="2990246" cy="919257"/>
          </a:xfrm>
        </p:grpSpPr>
        <p:sp>
          <p:nvSpPr>
            <p:cNvPr id="40" name="Rectangle 28"/>
            <p:cNvSpPr/>
            <p:nvPr/>
          </p:nvSpPr>
          <p:spPr>
            <a:xfrm>
              <a:off x="8633669" y="2623601"/>
              <a:ext cx="2990246" cy="601666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defTabSz="1214936">
                <a:lnSpc>
                  <a:spcPct val="150000"/>
                </a:lnSpc>
                <a:spcBef>
                  <a:spcPct val="20000"/>
                </a:spcBef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41" name="TextBox 29"/>
            <p:cNvSpPr txBox="1"/>
            <p:nvPr/>
          </p:nvSpPr>
          <p:spPr>
            <a:xfrm>
              <a:off x="8633669" y="2306010"/>
              <a:ext cx="1751468" cy="28724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467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 here</a:t>
              </a:r>
              <a:r>
                <a:rPr lang="zh-CN" altLang="en-US" sz="1467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 </a:t>
              </a:r>
              <a:endParaRPr lang="en-GB" sz="1467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6670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1559748" y="1664904"/>
            <a:ext cx="10022040" cy="4171185"/>
            <a:chOff x="1169624" y="1248605"/>
            <a:chExt cx="7516943" cy="3128561"/>
          </a:xfrm>
        </p:grpSpPr>
        <p:sp>
          <p:nvSpPr>
            <p:cNvPr id="4" name="Freeform: Shape 13"/>
            <p:cNvSpPr/>
            <p:nvPr/>
          </p:nvSpPr>
          <p:spPr>
            <a:xfrm rot="2561600">
              <a:off x="2321534" y="3371555"/>
              <a:ext cx="450491" cy="6532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28828"/>
                  </a:moveTo>
                  <a:lnTo>
                    <a:pt x="397630" y="28828"/>
                  </a:lnTo>
                </a:path>
              </a:pathLst>
            </a:cu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endParaRPr sz="2533">
                <a:cs typeface="+mn-ea"/>
                <a:sym typeface="+mn-lt"/>
              </a:endParaRPr>
            </a:p>
          </p:txBody>
        </p:sp>
        <p:sp>
          <p:nvSpPr>
            <p:cNvPr id="5" name="Freeform: Shape 14"/>
            <p:cNvSpPr/>
            <p:nvPr/>
          </p:nvSpPr>
          <p:spPr>
            <a:xfrm>
              <a:off x="2381226" y="2758564"/>
              <a:ext cx="500655" cy="6532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28828"/>
                  </a:moveTo>
                  <a:lnTo>
                    <a:pt x="441908" y="28828"/>
                  </a:lnTo>
                </a:path>
              </a:pathLst>
            </a:cu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endParaRPr sz="2533">
                <a:cs typeface="+mn-ea"/>
                <a:sym typeface="+mn-lt"/>
              </a:endParaRPr>
            </a:p>
          </p:txBody>
        </p:sp>
        <p:sp>
          <p:nvSpPr>
            <p:cNvPr id="6" name="Freeform: Shape 15"/>
            <p:cNvSpPr/>
            <p:nvPr/>
          </p:nvSpPr>
          <p:spPr>
            <a:xfrm rot="19038400">
              <a:off x="2321534" y="2145578"/>
              <a:ext cx="450469" cy="6532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28828"/>
                  </a:moveTo>
                  <a:lnTo>
                    <a:pt x="397611" y="28828"/>
                  </a:lnTo>
                </a:path>
              </a:pathLst>
            </a:cu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endParaRPr sz="2533">
                <a:cs typeface="+mn-ea"/>
                <a:sym typeface="+mn-lt"/>
              </a:endParaRPr>
            </a:p>
          </p:txBody>
        </p:sp>
        <p:sp>
          <p:nvSpPr>
            <p:cNvPr id="8" name="Freeform: Shape 17"/>
            <p:cNvSpPr/>
            <p:nvPr/>
          </p:nvSpPr>
          <p:spPr>
            <a:xfrm>
              <a:off x="2599006" y="1307867"/>
              <a:ext cx="855248" cy="855341"/>
            </a:xfrm>
            <a:custGeom>
              <a:avLst/>
              <a:gdLst>
                <a:gd name="connsiteX0" fmla="*/ 0 w 754893"/>
                <a:gd name="connsiteY0" fmla="*/ 377488 h 754976"/>
                <a:gd name="connsiteX1" fmla="*/ 377447 w 754893"/>
                <a:gd name="connsiteY1" fmla="*/ 0 h 754976"/>
                <a:gd name="connsiteX2" fmla="*/ 754894 w 754893"/>
                <a:gd name="connsiteY2" fmla="*/ 377488 h 754976"/>
                <a:gd name="connsiteX3" fmla="*/ 377447 w 754893"/>
                <a:gd name="connsiteY3" fmla="*/ 754976 h 754976"/>
                <a:gd name="connsiteX4" fmla="*/ 0 w 754893"/>
                <a:gd name="connsiteY4" fmla="*/ 377488 h 754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4893" h="754976">
                  <a:moveTo>
                    <a:pt x="0" y="377488"/>
                  </a:moveTo>
                  <a:cubicBezTo>
                    <a:pt x="0" y="169007"/>
                    <a:pt x="168989" y="0"/>
                    <a:pt x="377447" y="0"/>
                  </a:cubicBezTo>
                  <a:cubicBezTo>
                    <a:pt x="585905" y="0"/>
                    <a:pt x="754894" y="169007"/>
                    <a:pt x="754894" y="377488"/>
                  </a:cubicBezTo>
                  <a:cubicBezTo>
                    <a:pt x="754894" y="585969"/>
                    <a:pt x="585905" y="754976"/>
                    <a:pt x="377447" y="754976"/>
                  </a:cubicBezTo>
                  <a:cubicBezTo>
                    <a:pt x="168989" y="754976"/>
                    <a:pt x="0" y="585969"/>
                    <a:pt x="0" y="377488"/>
                  </a:cubicBezTo>
                  <a:close/>
                </a:path>
              </a:pathLst>
            </a:custGeom>
            <a:solidFill>
              <a:schemeClr val="accent1"/>
            </a:solidFill>
            <a:effectLst>
              <a:outerShdw blurRad="40000" dist="20000" dir="5400000" rotWithShape="0">
                <a:srgbClr val="000000">
                  <a:alpha val="0"/>
                </a:srgbClr>
              </a:outerShdw>
            </a:effectLst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spcFirstLastPara="0" vert="horz" wrap="none" lIns="159248" tIns="159264" rIns="159248" bIns="159264" anchor="ctr" anchorCtr="0">
              <a:normAutofit/>
            </a:bodyPr>
            <a:lstStyle/>
            <a:p>
              <a:pPr algn="ctr" defTabSz="1166677">
                <a:spcBef>
                  <a:spcPct val="0"/>
                </a:spcBef>
                <a:spcAft>
                  <a:spcPct val="0"/>
                </a:spcAft>
              </a:pPr>
              <a:r>
                <a:rPr lang="en-US" sz="3200" b="1" dirty="0">
                  <a:cs typeface="+mn-ea"/>
                  <a:sym typeface="+mn-lt"/>
                </a:rPr>
                <a:t>20%</a:t>
              </a:r>
            </a:p>
          </p:txBody>
        </p:sp>
        <p:sp>
          <p:nvSpPr>
            <p:cNvPr id="9" name="Freeform: Shape 18"/>
            <p:cNvSpPr/>
            <p:nvPr/>
          </p:nvSpPr>
          <p:spPr>
            <a:xfrm>
              <a:off x="2881878" y="2363601"/>
              <a:ext cx="855248" cy="855248"/>
            </a:xfrm>
            <a:custGeom>
              <a:avLst/>
              <a:gdLst>
                <a:gd name="connsiteX0" fmla="*/ 0 w 754893"/>
                <a:gd name="connsiteY0" fmla="*/ 377447 h 754893"/>
                <a:gd name="connsiteX1" fmla="*/ 377447 w 754893"/>
                <a:gd name="connsiteY1" fmla="*/ 0 h 754893"/>
                <a:gd name="connsiteX2" fmla="*/ 754894 w 754893"/>
                <a:gd name="connsiteY2" fmla="*/ 377447 h 754893"/>
                <a:gd name="connsiteX3" fmla="*/ 377447 w 754893"/>
                <a:gd name="connsiteY3" fmla="*/ 754894 h 754893"/>
                <a:gd name="connsiteX4" fmla="*/ 0 w 754893"/>
                <a:gd name="connsiteY4" fmla="*/ 377447 h 754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4893" h="754893">
                  <a:moveTo>
                    <a:pt x="0" y="377447"/>
                  </a:moveTo>
                  <a:cubicBezTo>
                    <a:pt x="0" y="168989"/>
                    <a:pt x="168989" y="0"/>
                    <a:pt x="377447" y="0"/>
                  </a:cubicBezTo>
                  <a:cubicBezTo>
                    <a:pt x="585905" y="0"/>
                    <a:pt x="754894" y="168989"/>
                    <a:pt x="754894" y="377447"/>
                  </a:cubicBezTo>
                  <a:cubicBezTo>
                    <a:pt x="754894" y="585905"/>
                    <a:pt x="585905" y="754894"/>
                    <a:pt x="377447" y="754894"/>
                  </a:cubicBezTo>
                  <a:cubicBezTo>
                    <a:pt x="168989" y="754894"/>
                    <a:pt x="0" y="585905"/>
                    <a:pt x="0" y="377447"/>
                  </a:cubicBezTo>
                  <a:close/>
                </a:path>
              </a:pathLst>
            </a:custGeom>
            <a:solidFill>
              <a:schemeClr val="accent2"/>
            </a:solidFill>
            <a:effectLst>
              <a:outerShdw blurRad="40000" dist="20000" dir="5400000" rotWithShape="0">
                <a:srgbClr val="000000">
                  <a:alpha val="0"/>
                </a:srgbClr>
              </a:outerShdw>
            </a:effectLst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spcFirstLastPara="0" vert="horz" wrap="none" lIns="159248" tIns="159248" rIns="159248" bIns="159248" anchor="ctr" anchorCtr="0">
              <a:normAutofit/>
            </a:bodyPr>
            <a:lstStyle/>
            <a:p>
              <a:pPr algn="ctr" defTabSz="1166677">
                <a:spcBef>
                  <a:spcPct val="0"/>
                </a:spcBef>
                <a:spcAft>
                  <a:spcPct val="0"/>
                </a:spcAft>
              </a:pPr>
              <a:r>
                <a:rPr lang="en-US" sz="3200" b="1">
                  <a:cs typeface="+mn-ea"/>
                  <a:sym typeface="+mn-lt"/>
                </a:rPr>
                <a:t>40%</a:t>
              </a:r>
            </a:p>
          </p:txBody>
        </p:sp>
        <p:sp>
          <p:nvSpPr>
            <p:cNvPr id="10" name="Freeform: Shape 26"/>
            <p:cNvSpPr/>
            <p:nvPr/>
          </p:nvSpPr>
          <p:spPr>
            <a:xfrm>
              <a:off x="2599006" y="3419286"/>
              <a:ext cx="855248" cy="855248"/>
            </a:xfrm>
            <a:custGeom>
              <a:avLst/>
              <a:gdLst>
                <a:gd name="connsiteX0" fmla="*/ 0 w 754893"/>
                <a:gd name="connsiteY0" fmla="*/ 377447 h 754893"/>
                <a:gd name="connsiteX1" fmla="*/ 377447 w 754893"/>
                <a:gd name="connsiteY1" fmla="*/ 0 h 754893"/>
                <a:gd name="connsiteX2" fmla="*/ 754894 w 754893"/>
                <a:gd name="connsiteY2" fmla="*/ 377447 h 754893"/>
                <a:gd name="connsiteX3" fmla="*/ 377447 w 754893"/>
                <a:gd name="connsiteY3" fmla="*/ 754894 h 754893"/>
                <a:gd name="connsiteX4" fmla="*/ 0 w 754893"/>
                <a:gd name="connsiteY4" fmla="*/ 377447 h 754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4893" h="754893">
                  <a:moveTo>
                    <a:pt x="0" y="377447"/>
                  </a:moveTo>
                  <a:cubicBezTo>
                    <a:pt x="0" y="168989"/>
                    <a:pt x="168989" y="0"/>
                    <a:pt x="377447" y="0"/>
                  </a:cubicBezTo>
                  <a:cubicBezTo>
                    <a:pt x="585905" y="0"/>
                    <a:pt x="754894" y="168989"/>
                    <a:pt x="754894" y="377447"/>
                  </a:cubicBezTo>
                  <a:cubicBezTo>
                    <a:pt x="754894" y="585905"/>
                    <a:pt x="585905" y="754894"/>
                    <a:pt x="377447" y="754894"/>
                  </a:cubicBezTo>
                  <a:cubicBezTo>
                    <a:pt x="168989" y="754894"/>
                    <a:pt x="0" y="585905"/>
                    <a:pt x="0" y="377447"/>
                  </a:cubicBezTo>
                  <a:close/>
                </a:path>
              </a:pathLst>
            </a:custGeom>
            <a:solidFill>
              <a:schemeClr val="accent1"/>
            </a:solidFill>
            <a:effectLst>
              <a:outerShdw blurRad="40000" dist="20000" dir="5400000" rotWithShape="0">
                <a:srgbClr val="000000">
                  <a:alpha val="0"/>
                </a:srgbClr>
              </a:outerShdw>
            </a:effectLst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spcFirstLastPara="0" vert="horz" wrap="none" lIns="159248" tIns="159248" rIns="159248" bIns="159248" anchor="ctr" anchorCtr="0">
              <a:normAutofit/>
            </a:bodyPr>
            <a:lstStyle/>
            <a:p>
              <a:pPr algn="ctr" defTabSz="1166677">
                <a:spcBef>
                  <a:spcPct val="0"/>
                </a:spcBef>
                <a:spcAft>
                  <a:spcPct val="0"/>
                </a:spcAft>
              </a:pPr>
              <a:r>
                <a:rPr lang="en-US" sz="3200" b="1">
                  <a:cs typeface="+mn-ea"/>
                  <a:sym typeface="+mn-lt"/>
                </a:rPr>
                <a:t>80%</a:t>
              </a:r>
            </a:p>
          </p:txBody>
        </p:sp>
        <p:cxnSp>
          <p:nvCxnSpPr>
            <p:cNvPr id="11" name="Straight Connector 6"/>
            <p:cNvCxnSpPr/>
            <p:nvPr/>
          </p:nvCxnSpPr>
          <p:spPr>
            <a:xfrm>
              <a:off x="3436764" y="1684662"/>
              <a:ext cx="1864727" cy="2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7"/>
            <p:cNvCxnSpPr/>
            <p:nvPr/>
          </p:nvCxnSpPr>
          <p:spPr>
            <a:xfrm>
              <a:off x="3710664" y="2806285"/>
              <a:ext cx="2175514" cy="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8"/>
            <p:cNvCxnSpPr/>
            <p:nvPr/>
          </p:nvCxnSpPr>
          <p:spPr>
            <a:xfrm>
              <a:off x="3436764" y="3924828"/>
              <a:ext cx="1864727" cy="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9"/>
            <p:cNvSpPr/>
            <p:nvPr/>
          </p:nvSpPr>
          <p:spPr>
            <a:xfrm>
              <a:off x="5327789" y="3488773"/>
              <a:ext cx="872117" cy="872117"/>
            </a:xfrm>
            <a:prstGeom prst="ellipse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533">
                <a:cs typeface="+mn-ea"/>
                <a:sym typeface="+mn-lt"/>
              </a:endParaRPr>
            </a:p>
          </p:txBody>
        </p:sp>
        <p:sp>
          <p:nvSpPr>
            <p:cNvPr id="15" name="Oval 10"/>
            <p:cNvSpPr/>
            <p:nvPr/>
          </p:nvSpPr>
          <p:spPr>
            <a:xfrm>
              <a:off x="5327789" y="1248605"/>
              <a:ext cx="872117" cy="872117"/>
            </a:xfrm>
            <a:prstGeom prst="ellipse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533">
                <a:cs typeface="+mn-ea"/>
                <a:sym typeface="+mn-lt"/>
              </a:endParaRPr>
            </a:p>
          </p:txBody>
        </p:sp>
        <p:sp>
          <p:nvSpPr>
            <p:cNvPr id="16" name="Oval 11"/>
            <p:cNvSpPr/>
            <p:nvPr/>
          </p:nvSpPr>
          <p:spPr>
            <a:xfrm>
              <a:off x="5940917" y="2370231"/>
              <a:ext cx="872117" cy="872117"/>
            </a:xfrm>
            <a:prstGeom prst="ellipse">
              <a:avLst/>
            </a:pr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533">
                <a:cs typeface="+mn-ea"/>
                <a:sym typeface="+mn-lt"/>
              </a:endParaRPr>
            </a:p>
          </p:txBody>
        </p:sp>
        <p:grpSp>
          <p:nvGrpSpPr>
            <p:cNvPr id="2" name="组合 1"/>
            <p:cNvGrpSpPr/>
            <p:nvPr/>
          </p:nvGrpSpPr>
          <p:grpSpPr>
            <a:xfrm>
              <a:off x="1169624" y="2078521"/>
              <a:ext cx="1425413" cy="1425413"/>
              <a:chOff x="1169624" y="2078521"/>
              <a:chExt cx="1425413" cy="1425413"/>
            </a:xfrm>
          </p:grpSpPr>
          <p:sp>
            <p:nvSpPr>
              <p:cNvPr id="7" name="Oval 16"/>
              <p:cNvSpPr/>
              <p:nvPr/>
            </p:nvSpPr>
            <p:spPr>
              <a:xfrm>
                <a:off x="1169624" y="2078521"/>
                <a:ext cx="1425413" cy="1425413"/>
              </a:xfrm>
              <a:prstGeom prst="ellipse">
                <a:avLst/>
              </a:prstGeom>
              <a:solidFill>
                <a:schemeClr val="accent2"/>
              </a:solidFill>
              <a:effectLst>
                <a:outerShdw blurRad="40000" dist="20000" dir="5400000" rotWithShape="0">
                  <a:srgbClr val="000000">
                    <a:alpha val="0"/>
                  </a:srgbClr>
                </a:outerShdw>
              </a:effectLst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1">
                <a:scrgbClr r="0" g="0" b="0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533">
                  <a:cs typeface="+mn-ea"/>
                  <a:sym typeface="+mn-lt"/>
                </a:endParaRPr>
              </a:p>
            </p:txBody>
          </p:sp>
          <p:grpSp>
            <p:nvGrpSpPr>
              <p:cNvPr id="17" name="Group 30"/>
              <p:cNvGrpSpPr/>
              <p:nvPr/>
            </p:nvGrpSpPr>
            <p:grpSpPr>
              <a:xfrm>
                <a:off x="1618802" y="2428278"/>
                <a:ext cx="519557" cy="756019"/>
                <a:chOff x="4075113" y="1909763"/>
                <a:chExt cx="247650" cy="360363"/>
              </a:xfrm>
              <a:solidFill>
                <a:schemeClr val="bg1"/>
              </a:solidFill>
            </p:grpSpPr>
            <p:sp>
              <p:nvSpPr>
                <p:cNvPr id="27" name="Freeform: Shape 31"/>
                <p:cNvSpPr/>
                <p:nvPr/>
              </p:nvSpPr>
              <p:spPr bwMode="auto">
                <a:xfrm>
                  <a:off x="4075113" y="1909763"/>
                  <a:ext cx="247650" cy="360363"/>
                </a:xfrm>
                <a:custGeom>
                  <a:avLst/>
                  <a:gdLst/>
                  <a:ahLst/>
                  <a:cxnLst>
                    <a:cxn ang="0">
                      <a:pos x="42" y="0"/>
                    </a:cxn>
                    <a:cxn ang="0">
                      <a:pos x="0" y="42"/>
                    </a:cxn>
                    <a:cxn ang="0">
                      <a:pos x="19" y="88"/>
                    </a:cxn>
                    <a:cxn ang="0">
                      <a:pos x="42" y="123"/>
                    </a:cxn>
                    <a:cxn ang="0">
                      <a:pos x="65" y="88"/>
                    </a:cxn>
                    <a:cxn ang="0">
                      <a:pos x="85" y="42"/>
                    </a:cxn>
                    <a:cxn ang="0">
                      <a:pos x="42" y="0"/>
                    </a:cxn>
                    <a:cxn ang="0">
                      <a:pos x="52" y="104"/>
                    </a:cxn>
                    <a:cxn ang="0">
                      <a:pos x="33" y="106"/>
                    </a:cxn>
                    <a:cxn ang="0">
                      <a:pos x="31" y="99"/>
                    </a:cxn>
                    <a:cxn ang="0">
                      <a:pos x="31" y="99"/>
                    </a:cxn>
                    <a:cxn ang="0">
                      <a:pos x="55" y="96"/>
                    </a:cxn>
                    <a:cxn ang="0">
                      <a:pos x="54" y="99"/>
                    </a:cxn>
                    <a:cxn ang="0">
                      <a:pos x="52" y="104"/>
                    </a:cxn>
                    <a:cxn ang="0">
                      <a:pos x="30" y="95"/>
                    </a:cxn>
                    <a:cxn ang="0">
                      <a:pos x="27" y="88"/>
                    </a:cxn>
                    <a:cxn ang="0">
                      <a:pos x="57" y="88"/>
                    </a:cxn>
                    <a:cxn ang="0">
                      <a:pos x="56" y="92"/>
                    </a:cxn>
                    <a:cxn ang="0">
                      <a:pos x="30" y="95"/>
                    </a:cxn>
                    <a:cxn ang="0">
                      <a:pos x="42" y="115"/>
                    </a:cxn>
                    <a:cxn ang="0">
                      <a:pos x="35" y="110"/>
                    </a:cxn>
                    <a:cxn ang="0">
                      <a:pos x="51" y="108"/>
                    </a:cxn>
                    <a:cxn ang="0">
                      <a:pos x="42" y="115"/>
                    </a:cxn>
                    <a:cxn ang="0">
                      <a:pos x="60" y="80"/>
                    </a:cxn>
                    <a:cxn ang="0">
                      <a:pos x="24" y="80"/>
                    </a:cxn>
                    <a:cxn ang="0">
                      <a:pos x="18" y="68"/>
                    </a:cxn>
                    <a:cxn ang="0">
                      <a:pos x="8" y="42"/>
                    </a:cxn>
                    <a:cxn ang="0">
                      <a:pos x="42" y="8"/>
                    </a:cxn>
                    <a:cxn ang="0">
                      <a:pos x="77" y="42"/>
                    </a:cxn>
                    <a:cxn ang="0">
                      <a:pos x="67" y="68"/>
                    </a:cxn>
                    <a:cxn ang="0">
                      <a:pos x="60" y="80"/>
                    </a:cxn>
                    <a:cxn ang="0">
                      <a:pos x="60" y="80"/>
                    </a:cxn>
                    <a:cxn ang="0">
                      <a:pos x="60" y="80"/>
                    </a:cxn>
                  </a:cxnLst>
                  <a:rect l="0" t="0" r="r" b="b"/>
                  <a:pathLst>
                    <a:path w="85" h="123">
                      <a:moveTo>
                        <a:pt x="42" y="0"/>
                      </a:moveTo>
                      <a:cubicBezTo>
                        <a:pt x="19" y="0"/>
                        <a:pt x="0" y="19"/>
                        <a:pt x="0" y="42"/>
                      </a:cubicBezTo>
                      <a:cubicBezTo>
                        <a:pt x="0" y="57"/>
                        <a:pt x="14" y="74"/>
                        <a:pt x="19" y="88"/>
                      </a:cubicBezTo>
                      <a:cubicBezTo>
                        <a:pt x="27" y="110"/>
                        <a:pt x="26" y="123"/>
                        <a:pt x="42" y="123"/>
                      </a:cubicBezTo>
                      <a:cubicBezTo>
                        <a:pt x="59" y="123"/>
                        <a:pt x="58" y="110"/>
                        <a:pt x="65" y="88"/>
                      </a:cubicBezTo>
                      <a:cubicBezTo>
                        <a:pt x="70" y="74"/>
                        <a:pt x="85" y="57"/>
                        <a:pt x="85" y="42"/>
                      </a:cubicBezTo>
                      <a:cubicBezTo>
                        <a:pt x="85" y="19"/>
                        <a:pt x="66" y="0"/>
                        <a:pt x="42" y="0"/>
                      </a:cubicBezTo>
                      <a:close/>
                      <a:moveTo>
                        <a:pt x="52" y="104"/>
                      </a:moveTo>
                      <a:cubicBezTo>
                        <a:pt x="33" y="106"/>
                        <a:pt x="33" y="106"/>
                        <a:pt x="33" y="106"/>
                      </a:cubicBezTo>
                      <a:cubicBezTo>
                        <a:pt x="33" y="104"/>
                        <a:pt x="32" y="102"/>
                        <a:pt x="31" y="99"/>
                      </a:cubicBezTo>
                      <a:cubicBezTo>
                        <a:pt x="31" y="99"/>
                        <a:pt x="31" y="99"/>
                        <a:pt x="31" y="99"/>
                      </a:cubicBezTo>
                      <a:cubicBezTo>
                        <a:pt x="55" y="96"/>
                        <a:pt x="55" y="96"/>
                        <a:pt x="55" y="96"/>
                      </a:cubicBezTo>
                      <a:cubicBezTo>
                        <a:pt x="54" y="97"/>
                        <a:pt x="54" y="98"/>
                        <a:pt x="54" y="99"/>
                      </a:cubicBezTo>
                      <a:cubicBezTo>
                        <a:pt x="53" y="101"/>
                        <a:pt x="53" y="103"/>
                        <a:pt x="52" y="104"/>
                      </a:cubicBezTo>
                      <a:close/>
                      <a:moveTo>
                        <a:pt x="30" y="95"/>
                      </a:moveTo>
                      <a:cubicBezTo>
                        <a:pt x="29" y="93"/>
                        <a:pt x="28" y="91"/>
                        <a:pt x="27" y="88"/>
                      </a:cubicBezTo>
                      <a:cubicBezTo>
                        <a:pt x="57" y="88"/>
                        <a:pt x="57" y="88"/>
                        <a:pt x="57" y="88"/>
                      </a:cubicBezTo>
                      <a:cubicBezTo>
                        <a:pt x="57" y="89"/>
                        <a:pt x="56" y="91"/>
                        <a:pt x="56" y="92"/>
                      </a:cubicBezTo>
                      <a:lnTo>
                        <a:pt x="30" y="95"/>
                      </a:lnTo>
                      <a:close/>
                      <a:moveTo>
                        <a:pt x="42" y="115"/>
                      </a:moveTo>
                      <a:cubicBezTo>
                        <a:pt x="38" y="115"/>
                        <a:pt x="37" y="114"/>
                        <a:pt x="35" y="110"/>
                      </a:cubicBezTo>
                      <a:cubicBezTo>
                        <a:pt x="51" y="108"/>
                        <a:pt x="51" y="108"/>
                        <a:pt x="51" y="108"/>
                      </a:cubicBezTo>
                      <a:cubicBezTo>
                        <a:pt x="49" y="114"/>
                        <a:pt x="47" y="115"/>
                        <a:pt x="42" y="115"/>
                      </a:cubicBezTo>
                      <a:close/>
                      <a:moveTo>
                        <a:pt x="60" y="80"/>
                      </a:moveTo>
                      <a:cubicBezTo>
                        <a:pt x="24" y="80"/>
                        <a:pt x="24" y="80"/>
                        <a:pt x="24" y="80"/>
                      </a:cubicBezTo>
                      <a:cubicBezTo>
                        <a:pt x="23" y="76"/>
                        <a:pt x="20" y="72"/>
                        <a:pt x="18" y="68"/>
                      </a:cubicBezTo>
                      <a:cubicBezTo>
                        <a:pt x="13" y="59"/>
                        <a:pt x="8" y="50"/>
                        <a:pt x="8" y="42"/>
                      </a:cubicBezTo>
                      <a:cubicBezTo>
                        <a:pt x="8" y="23"/>
                        <a:pt x="23" y="8"/>
                        <a:pt x="42" y="8"/>
                      </a:cubicBezTo>
                      <a:cubicBezTo>
                        <a:pt x="61" y="8"/>
                        <a:pt x="77" y="23"/>
                        <a:pt x="77" y="42"/>
                      </a:cubicBezTo>
                      <a:cubicBezTo>
                        <a:pt x="77" y="50"/>
                        <a:pt x="72" y="59"/>
                        <a:pt x="67" y="68"/>
                      </a:cubicBezTo>
                      <a:cubicBezTo>
                        <a:pt x="64" y="72"/>
                        <a:pt x="62" y="76"/>
                        <a:pt x="60" y="80"/>
                      </a:cubicBezTo>
                      <a:close/>
                      <a:moveTo>
                        <a:pt x="60" y="80"/>
                      </a:moveTo>
                      <a:cubicBezTo>
                        <a:pt x="60" y="80"/>
                        <a:pt x="60" y="80"/>
                        <a:pt x="60" y="80"/>
                      </a:cubicBezTo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 sz="2533">
                    <a:cs typeface="+mn-ea"/>
                    <a:sym typeface="+mn-lt"/>
                  </a:endParaRPr>
                </a:p>
              </p:txBody>
            </p:sp>
            <p:sp>
              <p:nvSpPr>
                <p:cNvPr id="28" name="Freeform: Shape 32"/>
                <p:cNvSpPr/>
                <p:nvPr/>
              </p:nvSpPr>
              <p:spPr bwMode="auto">
                <a:xfrm>
                  <a:off x="4130675" y="1965326"/>
                  <a:ext cx="73025" cy="73025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23"/>
                    </a:cxn>
                    <a:cxn ang="0">
                      <a:pos x="2" y="25"/>
                    </a:cxn>
                    <a:cxn ang="0">
                      <a:pos x="4" y="23"/>
                    </a:cxn>
                    <a:cxn ang="0">
                      <a:pos x="23" y="4"/>
                    </a:cxn>
                    <a:cxn ang="0">
                      <a:pos x="25" y="2"/>
                    </a:cxn>
                    <a:cxn ang="0">
                      <a:pos x="23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25" h="25">
                      <a:moveTo>
                        <a:pt x="23" y="0"/>
                      </a:moveTo>
                      <a:cubicBezTo>
                        <a:pt x="11" y="0"/>
                        <a:pt x="0" y="10"/>
                        <a:pt x="0" y="23"/>
                      </a:cubicBezTo>
                      <a:cubicBezTo>
                        <a:pt x="0" y="24"/>
                        <a:pt x="1" y="25"/>
                        <a:pt x="2" y="25"/>
                      </a:cubicBezTo>
                      <a:cubicBezTo>
                        <a:pt x="3" y="25"/>
                        <a:pt x="4" y="24"/>
                        <a:pt x="4" y="23"/>
                      </a:cubicBezTo>
                      <a:cubicBezTo>
                        <a:pt x="4" y="12"/>
                        <a:pt x="13" y="4"/>
                        <a:pt x="23" y="4"/>
                      </a:cubicBezTo>
                      <a:cubicBezTo>
                        <a:pt x="24" y="4"/>
                        <a:pt x="25" y="3"/>
                        <a:pt x="25" y="2"/>
                      </a:cubicBezTo>
                      <a:cubicBezTo>
                        <a:pt x="25" y="1"/>
                        <a:pt x="24" y="0"/>
                        <a:pt x="23" y="0"/>
                      </a:cubicBezTo>
                      <a:close/>
                      <a:moveTo>
                        <a:pt x="23" y="0"/>
                      </a:moveTo>
                      <a:cubicBezTo>
                        <a:pt x="23" y="0"/>
                        <a:pt x="23" y="0"/>
                        <a:pt x="23" y="0"/>
                      </a:cubicBezTo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 sz="2533"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8" name="Freeform: Shape 33"/>
            <p:cNvSpPr/>
            <p:nvPr/>
          </p:nvSpPr>
          <p:spPr bwMode="auto">
            <a:xfrm>
              <a:off x="6220688" y="2578866"/>
              <a:ext cx="312575" cy="454838"/>
            </a:xfrm>
            <a:custGeom>
              <a:avLst/>
              <a:gdLst/>
              <a:ahLst/>
              <a:cxnLst>
                <a:cxn ang="0">
                  <a:pos x="38" y="109"/>
                </a:cxn>
                <a:cxn ang="0">
                  <a:pos x="40" y="107"/>
                </a:cxn>
                <a:cxn ang="0">
                  <a:pos x="44" y="107"/>
                </a:cxn>
                <a:cxn ang="0">
                  <a:pos x="46" y="109"/>
                </a:cxn>
                <a:cxn ang="0">
                  <a:pos x="44" y="111"/>
                </a:cxn>
                <a:cxn ang="0">
                  <a:pos x="40" y="111"/>
                </a:cxn>
                <a:cxn ang="0">
                  <a:pos x="38" y="109"/>
                </a:cxn>
                <a:cxn ang="0">
                  <a:pos x="48" y="12"/>
                </a:cxn>
                <a:cxn ang="0">
                  <a:pos x="37" y="12"/>
                </a:cxn>
                <a:cxn ang="0">
                  <a:pos x="35" y="14"/>
                </a:cxn>
                <a:cxn ang="0">
                  <a:pos x="37" y="15"/>
                </a:cxn>
                <a:cxn ang="0">
                  <a:pos x="48" y="15"/>
                </a:cxn>
                <a:cxn ang="0">
                  <a:pos x="50" y="14"/>
                </a:cxn>
                <a:cxn ang="0">
                  <a:pos x="48" y="12"/>
                </a:cxn>
                <a:cxn ang="0">
                  <a:pos x="85" y="12"/>
                </a:cxn>
                <a:cxn ang="0">
                  <a:pos x="85" y="111"/>
                </a:cxn>
                <a:cxn ang="0">
                  <a:pos x="73" y="123"/>
                </a:cxn>
                <a:cxn ang="0">
                  <a:pos x="12" y="123"/>
                </a:cxn>
                <a:cxn ang="0">
                  <a:pos x="0" y="111"/>
                </a:cxn>
                <a:cxn ang="0">
                  <a:pos x="0" y="12"/>
                </a:cxn>
                <a:cxn ang="0">
                  <a:pos x="12" y="0"/>
                </a:cxn>
                <a:cxn ang="0">
                  <a:pos x="73" y="0"/>
                </a:cxn>
                <a:cxn ang="0">
                  <a:pos x="85" y="12"/>
                </a:cxn>
                <a:cxn ang="0">
                  <a:pos x="77" y="104"/>
                </a:cxn>
                <a:cxn ang="0">
                  <a:pos x="8" y="104"/>
                </a:cxn>
                <a:cxn ang="0">
                  <a:pos x="8" y="111"/>
                </a:cxn>
                <a:cxn ang="0">
                  <a:pos x="12" y="115"/>
                </a:cxn>
                <a:cxn ang="0">
                  <a:pos x="73" y="115"/>
                </a:cxn>
                <a:cxn ang="0">
                  <a:pos x="77" y="111"/>
                </a:cxn>
                <a:cxn ang="0">
                  <a:pos x="77" y="104"/>
                </a:cxn>
                <a:cxn ang="0">
                  <a:pos x="77" y="23"/>
                </a:cxn>
                <a:cxn ang="0">
                  <a:pos x="8" y="23"/>
                </a:cxn>
                <a:cxn ang="0">
                  <a:pos x="8" y="100"/>
                </a:cxn>
                <a:cxn ang="0">
                  <a:pos x="77" y="100"/>
                </a:cxn>
                <a:cxn ang="0">
                  <a:pos x="77" y="23"/>
                </a:cxn>
                <a:cxn ang="0">
                  <a:pos x="77" y="12"/>
                </a:cxn>
                <a:cxn ang="0">
                  <a:pos x="73" y="8"/>
                </a:cxn>
                <a:cxn ang="0">
                  <a:pos x="12" y="8"/>
                </a:cxn>
                <a:cxn ang="0">
                  <a:pos x="8" y="12"/>
                </a:cxn>
                <a:cxn ang="0">
                  <a:pos x="8" y="19"/>
                </a:cxn>
                <a:cxn ang="0">
                  <a:pos x="77" y="19"/>
                </a:cxn>
                <a:cxn ang="0">
                  <a:pos x="77" y="12"/>
                </a:cxn>
                <a:cxn ang="0">
                  <a:pos x="77" y="12"/>
                </a:cxn>
                <a:cxn ang="0">
                  <a:pos x="77" y="12"/>
                </a:cxn>
              </a:cxnLst>
              <a:rect l="0" t="0" r="r" b="b"/>
              <a:pathLst>
                <a:path w="85" h="123">
                  <a:moveTo>
                    <a:pt x="38" y="109"/>
                  </a:moveTo>
                  <a:cubicBezTo>
                    <a:pt x="38" y="108"/>
                    <a:pt x="39" y="107"/>
                    <a:pt x="40" y="107"/>
                  </a:cubicBezTo>
                  <a:cubicBezTo>
                    <a:pt x="44" y="107"/>
                    <a:pt x="44" y="107"/>
                    <a:pt x="44" y="107"/>
                  </a:cubicBezTo>
                  <a:cubicBezTo>
                    <a:pt x="45" y="107"/>
                    <a:pt x="46" y="108"/>
                    <a:pt x="46" y="109"/>
                  </a:cubicBezTo>
                  <a:cubicBezTo>
                    <a:pt x="46" y="110"/>
                    <a:pt x="45" y="111"/>
                    <a:pt x="44" y="111"/>
                  </a:cubicBezTo>
                  <a:cubicBezTo>
                    <a:pt x="40" y="111"/>
                    <a:pt x="40" y="111"/>
                    <a:pt x="40" y="111"/>
                  </a:cubicBezTo>
                  <a:cubicBezTo>
                    <a:pt x="39" y="111"/>
                    <a:pt x="38" y="110"/>
                    <a:pt x="38" y="109"/>
                  </a:cubicBezTo>
                  <a:close/>
                  <a:moveTo>
                    <a:pt x="48" y="12"/>
                  </a:moveTo>
                  <a:cubicBezTo>
                    <a:pt x="37" y="12"/>
                    <a:pt x="37" y="12"/>
                    <a:pt x="37" y="12"/>
                  </a:cubicBezTo>
                  <a:cubicBezTo>
                    <a:pt x="36" y="12"/>
                    <a:pt x="35" y="12"/>
                    <a:pt x="35" y="14"/>
                  </a:cubicBezTo>
                  <a:cubicBezTo>
                    <a:pt x="35" y="15"/>
                    <a:pt x="36" y="15"/>
                    <a:pt x="37" y="15"/>
                  </a:cubicBezTo>
                  <a:cubicBezTo>
                    <a:pt x="48" y="15"/>
                    <a:pt x="48" y="15"/>
                    <a:pt x="48" y="15"/>
                  </a:cubicBezTo>
                  <a:cubicBezTo>
                    <a:pt x="49" y="15"/>
                    <a:pt x="50" y="15"/>
                    <a:pt x="50" y="14"/>
                  </a:cubicBezTo>
                  <a:cubicBezTo>
                    <a:pt x="50" y="12"/>
                    <a:pt x="49" y="12"/>
                    <a:pt x="48" y="12"/>
                  </a:cubicBezTo>
                  <a:close/>
                  <a:moveTo>
                    <a:pt x="85" y="12"/>
                  </a:moveTo>
                  <a:cubicBezTo>
                    <a:pt x="85" y="111"/>
                    <a:pt x="85" y="111"/>
                    <a:pt x="85" y="111"/>
                  </a:cubicBezTo>
                  <a:cubicBezTo>
                    <a:pt x="85" y="118"/>
                    <a:pt x="79" y="123"/>
                    <a:pt x="73" y="123"/>
                  </a:cubicBezTo>
                  <a:cubicBezTo>
                    <a:pt x="12" y="123"/>
                    <a:pt x="12" y="123"/>
                    <a:pt x="12" y="123"/>
                  </a:cubicBezTo>
                  <a:cubicBezTo>
                    <a:pt x="5" y="123"/>
                    <a:pt x="0" y="118"/>
                    <a:pt x="0" y="111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9" y="0"/>
                    <a:pt x="85" y="5"/>
                    <a:pt x="85" y="12"/>
                  </a:cubicBezTo>
                  <a:close/>
                  <a:moveTo>
                    <a:pt x="77" y="104"/>
                  </a:moveTo>
                  <a:cubicBezTo>
                    <a:pt x="8" y="104"/>
                    <a:pt x="8" y="104"/>
                    <a:pt x="8" y="104"/>
                  </a:cubicBezTo>
                  <a:cubicBezTo>
                    <a:pt x="8" y="111"/>
                    <a:pt x="8" y="111"/>
                    <a:pt x="8" y="111"/>
                  </a:cubicBezTo>
                  <a:cubicBezTo>
                    <a:pt x="8" y="113"/>
                    <a:pt x="10" y="115"/>
                    <a:pt x="12" y="115"/>
                  </a:cubicBezTo>
                  <a:cubicBezTo>
                    <a:pt x="73" y="115"/>
                    <a:pt x="73" y="115"/>
                    <a:pt x="73" y="115"/>
                  </a:cubicBezTo>
                  <a:cubicBezTo>
                    <a:pt x="75" y="115"/>
                    <a:pt x="77" y="113"/>
                    <a:pt x="77" y="111"/>
                  </a:cubicBezTo>
                  <a:lnTo>
                    <a:pt x="77" y="104"/>
                  </a:lnTo>
                  <a:close/>
                  <a:moveTo>
                    <a:pt x="77" y="23"/>
                  </a:moveTo>
                  <a:cubicBezTo>
                    <a:pt x="8" y="23"/>
                    <a:pt x="8" y="23"/>
                    <a:pt x="8" y="23"/>
                  </a:cubicBezTo>
                  <a:cubicBezTo>
                    <a:pt x="8" y="100"/>
                    <a:pt x="8" y="100"/>
                    <a:pt x="8" y="100"/>
                  </a:cubicBezTo>
                  <a:cubicBezTo>
                    <a:pt x="77" y="100"/>
                    <a:pt x="77" y="100"/>
                    <a:pt x="77" y="100"/>
                  </a:cubicBezTo>
                  <a:lnTo>
                    <a:pt x="77" y="23"/>
                  </a:lnTo>
                  <a:close/>
                  <a:moveTo>
                    <a:pt x="77" y="12"/>
                  </a:moveTo>
                  <a:cubicBezTo>
                    <a:pt x="77" y="9"/>
                    <a:pt x="75" y="8"/>
                    <a:pt x="73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0" y="8"/>
                    <a:pt x="8" y="9"/>
                    <a:pt x="8" y="12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77" y="19"/>
                    <a:pt x="77" y="19"/>
                    <a:pt x="77" y="19"/>
                  </a:cubicBezTo>
                  <a:lnTo>
                    <a:pt x="77" y="12"/>
                  </a:lnTo>
                  <a:close/>
                  <a:moveTo>
                    <a:pt x="77" y="12"/>
                  </a:moveTo>
                  <a:cubicBezTo>
                    <a:pt x="77" y="12"/>
                    <a:pt x="77" y="12"/>
                    <a:pt x="77" y="12"/>
                  </a:cubicBezTo>
                </a:path>
              </a:pathLst>
            </a:custGeom>
            <a:solidFill>
              <a:schemeClr val="accent2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sz="2533">
                <a:cs typeface="+mn-ea"/>
                <a:sym typeface="+mn-lt"/>
              </a:endParaRPr>
            </a:p>
          </p:txBody>
        </p:sp>
        <p:sp>
          <p:nvSpPr>
            <p:cNvPr id="19" name="Freeform: Shape 34"/>
            <p:cNvSpPr/>
            <p:nvPr/>
          </p:nvSpPr>
          <p:spPr bwMode="auto">
            <a:xfrm>
              <a:off x="5566485" y="1457241"/>
              <a:ext cx="394726" cy="454838"/>
            </a:xfrm>
            <a:custGeom>
              <a:avLst/>
              <a:gdLst/>
              <a:ahLst/>
              <a:cxnLst>
                <a:cxn ang="0">
                  <a:pos x="53" y="0"/>
                </a:cxn>
                <a:cxn ang="0">
                  <a:pos x="0" y="25"/>
                </a:cxn>
                <a:cxn ang="0">
                  <a:pos x="0" y="98"/>
                </a:cxn>
                <a:cxn ang="0">
                  <a:pos x="53" y="123"/>
                </a:cxn>
                <a:cxn ang="0">
                  <a:pos x="107" y="98"/>
                </a:cxn>
                <a:cxn ang="0">
                  <a:pos x="107" y="25"/>
                </a:cxn>
                <a:cxn ang="0">
                  <a:pos x="53" y="0"/>
                </a:cxn>
                <a:cxn ang="0">
                  <a:pos x="99" y="98"/>
                </a:cxn>
                <a:cxn ang="0">
                  <a:pos x="53" y="115"/>
                </a:cxn>
                <a:cxn ang="0">
                  <a:pos x="7" y="98"/>
                </a:cxn>
                <a:cxn ang="0">
                  <a:pos x="7" y="83"/>
                </a:cxn>
                <a:cxn ang="0">
                  <a:pos x="53" y="96"/>
                </a:cxn>
                <a:cxn ang="0">
                  <a:pos x="99" y="83"/>
                </a:cxn>
                <a:cxn ang="0">
                  <a:pos x="99" y="98"/>
                </a:cxn>
                <a:cxn ang="0">
                  <a:pos x="99" y="75"/>
                </a:cxn>
                <a:cxn ang="0">
                  <a:pos x="99" y="75"/>
                </a:cxn>
                <a:cxn ang="0">
                  <a:pos x="99" y="75"/>
                </a:cxn>
                <a:cxn ang="0">
                  <a:pos x="53" y="92"/>
                </a:cxn>
                <a:cxn ang="0">
                  <a:pos x="7" y="75"/>
                </a:cxn>
                <a:cxn ang="0">
                  <a:pos x="7" y="75"/>
                </a:cxn>
                <a:cxn ang="0">
                  <a:pos x="7" y="60"/>
                </a:cxn>
                <a:cxn ang="0">
                  <a:pos x="53" y="73"/>
                </a:cxn>
                <a:cxn ang="0">
                  <a:pos x="99" y="60"/>
                </a:cxn>
                <a:cxn ang="0">
                  <a:pos x="99" y="75"/>
                </a:cxn>
                <a:cxn ang="0">
                  <a:pos x="99" y="52"/>
                </a:cxn>
                <a:cxn ang="0">
                  <a:pos x="99" y="52"/>
                </a:cxn>
                <a:cxn ang="0">
                  <a:pos x="99" y="52"/>
                </a:cxn>
                <a:cxn ang="0">
                  <a:pos x="53" y="69"/>
                </a:cxn>
                <a:cxn ang="0">
                  <a:pos x="7" y="52"/>
                </a:cxn>
                <a:cxn ang="0">
                  <a:pos x="7" y="52"/>
                </a:cxn>
                <a:cxn ang="0">
                  <a:pos x="7" y="39"/>
                </a:cxn>
                <a:cxn ang="0">
                  <a:pos x="53" y="50"/>
                </a:cxn>
                <a:cxn ang="0">
                  <a:pos x="99" y="39"/>
                </a:cxn>
                <a:cxn ang="0">
                  <a:pos x="99" y="52"/>
                </a:cxn>
                <a:cxn ang="0">
                  <a:pos x="53" y="42"/>
                </a:cxn>
                <a:cxn ang="0">
                  <a:pos x="7" y="25"/>
                </a:cxn>
                <a:cxn ang="0">
                  <a:pos x="53" y="8"/>
                </a:cxn>
                <a:cxn ang="0">
                  <a:pos x="99" y="25"/>
                </a:cxn>
                <a:cxn ang="0">
                  <a:pos x="53" y="42"/>
                </a:cxn>
                <a:cxn ang="0">
                  <a:pos x="53" y="42"/>
                </a:cxn>
                <a:cxn ang="0">
                  <a:pos x="53" y="42"/>
                </a:cxn>
              </a:cxnLst>
              <a:rect l="0" t="0" r="r" b="b"/>
              <a:pathLst>
                <a:path w="107" h="123">
                  <a:moveTo>
                    <a:pt x="53" y="0"/>
                  </a:moveTo>
                  <a:cubicBezTo>
                    <a:pt x="27" y="0"/>
                    <a:pt x="0" y="8"/>
                    <a:pt x="0" y="25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115"/>
                    <a:pt x="27" y="123"/>
                    <a:pt x="53" y="123"/>
                  </a:cubicBezTo>
                  <a:cubicBezTo>
                    <a:pt x="79" y="123"/>
                    <a:pt x="107" y="115"/>
                    <a:pt x="107" y="98"/>
                  </a:cubicBezTo>
                  <a:cubicBezTo>
                    <a:pt x="107" y="25"/>
                    <a:pt x="107" y="25"/>
                    <a:pt x="107" y="25"/>
                  </a:cubicBezTo>
                  <a:cubicBezTo>
                    <a:pt x="107" y="8"/>
                    <a:pt x="79" y="0"/>
                    <a:pt x="53" y="0"/>
                  </a:cubicBezTo>
                  <a:close/>
                  <a:moveTo>
                    <a:pt x="99" y="98"/>
                  </a:moveTo>
                  <a:cubicBezTo>
                    <a:pt x="99" y="107"/>
                    <a:pt x="79" y="115"/>
                    <a:pt x="53" y="115"/>
                  </a:cubicBezTo>
                  <a:cubicBezTo>
                    <a:pt x="28" y="115"/>
                    <a:pt x="7" y="107"/>
                    <a:pt x="7" y="98"/>
                  </a:cubicBezTo>
                  <a:cubicBezTo>
                    <a:pt x="7" y="83"/>
                    <a:pt x="7" y="83"/>
                    <a:pt x="7" y="83"/>
                  </a:cubicBezTo>
                  <a:cubicBezTo>
                    <a:pt x="15" y="92"/>
                    <a:pt x="34" y="96"/>
                    <a:pt x="53" y="96"/>
                  </a:cubicBezTo>
                  <a:cubicBezTo>
                    <a:pt x="72" y="96"/>
                    <a:pt x="91" y="92"/>
                    <a:pt x="99" y="83"/>
                  </a:cubicBezTo>
                  <a:lnTo>
                    <a:pt x="99" y="98"/>
                  </a:lnTo>
                  <a:close/>
                  <a:moveTo>
                    <a:pt x="99" y="75"/>
                  </a:moveTo>
                  <a:cubicBezTo>
                    <a:pt x="99" y="75"/>
                    <a:pt x="99" y="75"/>
                    <a:pt x="99" y="75"/>
                  </a:cubicBezTo>
                  <a:cubicBezTo>
                    <a:pt x="99" y="75"/>
                    <a:pt x="99" y="75"/>
                    <a:pt x="99" y="75"/>
                  </a:cubicBezTo>
                  <a:cubicBezTo>
                    <a:pt x="99" y="84"/>
                    <a:pt x="79" y="92"/>
                    <a:pt x="53" y="92"/>
                  </a:cubicBezTo>
                  <a:cubicBezTo>
                    <a:pt x="28" y="92"/>
                    <a:pt x="7" y="84"/>
                    <a:pt x="7" y="75"/>
                  </a:cubicBezTo>
                  <a:cubicBezTo>
                    <a:pt x="7" y="75"/>
                    <a:pt x="7" y="75"/>
                    <a:pt x="7" y="75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15" y="69"/>
                    <a:pt x="34" y="73"/>
                    <a:pt x="53" y="73"/>
                  </a:cubicBezTo>
                  <a:cubicBezTo>
                    <a:pt x="72" y="73"/>
                    <a:pt x="91" y="69"/>
                    <a:pt x="99" y="60"/>
                  </a:cubicBezTo>
                  <a:lnTo>
                    <a:pt x="99" y="75"/>
                  </a:lnTo>
                  <a:close/>
                  <a:moveTo>
                    <a:pt x="99" y="52"/>
                  </a:moveTo>
                  <a:cubicBezTo>
                    <a:pt x="99" y="52"/>
                    <a:pt x="99" y="52"/>
                    <a:pt x="99" y="52"/>
                  </a:cubicBezTo>
                  <a:cubicBezTo>
                    <a:pt x="99" y="52"/>
                    <a:pt x="99" y="52"/>
                    <a:pt x="99" y="52"/>
                  </a:cubicBezTo>
                  <a:cubicBezTo>
                    <a:pt x="99" y="61"/>
                    <a:pt x="79" y="69"/>
                    <a:pt x="53" y="69"/>
                  </a:cubicBezTo>
                  <a:cubicBezTo>
                    <a:pt x="28" y="69"/>
                    <a:pt x="7" y="61"/>
                    <a:pt x="7" y="52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17" y="46"/>
                    <a:pt x="36" y="50"/>
                    <a:pt x="53" y="50"/>
                  </a:cubicBezTo>
                  <a:cubicBezTo>
                    <a:pt x="71" y="50"/>
                    <a:pt x="89" y="46"/>
                    <a:pt x="99" y="39"/>
                  </a:cubicBezTo>
                  <a:lnTo>
                    <a:pt x="99" y="52"/>
                  </a:lnTo>
                  <a:close/>
                  <a:moveTo>
                    <a:pt x="53" y="42"/>
                  </a:moveTo>
                  <a:cubicBezTo>
                    <a:pt x="28" y="42"/>
                    <a:pt x="7" y="34"/>
                    <a:pt x="7" y="25"/>
                  </a:cubicBezTo>
                  <a:cubicBezTo>
                    <a:pt x="7" y="15"/>
                    <a:pt x="28" y="8"/>
                    <a:pt x="53" y="8"/>
                  </a:cubicBezTo>
                  <a:cubicBezTo>
                    <a:pt x="79" y="8"/>
                    <a:pt x="99" y="15"/>
                    <a:pt x="99" y="25"/>
                  </a:cubicBezTo>
                  <a:cubicBezTo>
                    <a:pt x="99" y="34"/>
                    <a:pt x="79" y="42"/>
                    <a:pt x="53" y="42"/>
                  </a:cubicBezTo>
                  <a:close/>
                  <a:moveTo>
                    <a:pt x="53" y="42"/>
                  </a:moveTo>
                  <a:cubicBezTo>
                    <a:pt x="53" y="42"/>
                    <a:pt x="53" y="42"/>
                    <a:pt x="53" y="42"/>
                  </a:cubicBezTo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sz="2533">
                <a:cs typeface="+mn-ea"/>
                <a:sym typeface="+mn-lt"/>
              </a:endParaRPr>
            </a:p>
          </p:txBody>
        </p:sp>
        <p:sp>
          <p:nvSpPr>
            <p:cNvPr id="20" name="Freeform: Shape 35"/>
            <p:cNvSpPr/>
            <p:nvPr/>
          </p:nvSpPr>
          <p:spPr bwMode="auto">
            <a:xfrm>
              <a:off x="5536425" y="3711435"/>
              <a:ext cx="454838" cy="426786"/>
            </a:xfrm>
            <a:custGeom>
              <a:avLst/>
              <a:gdLst/>
              <a:ahLst/>
              <a:cxnLst>
                <a:cxn ang="0">
                  <a:pos x="111" y="0"/>
                </a:cxn>
                <a:cxn ang="0">
                  <a:pos x="12" y="0"/>
                </a:cxn>
                <a:cxn ang="0">
                  <a:pos x="0" y="12"/>
                </a:cxn>
                <a:cxn ang="0">
                  <a:pos x="0" y="88"/>
                </a:cxn>
                <a:cxn ang="0">
                  <a:pos x="12" y="100"/>
                </a:cxn>
                <a:cxn ang="0">
                  <a:pos x="50" y="100"/>
                </a:cxn>
                <a:cxn ang="0">
                  <a:pos x="50" y="104"/>
                </a:cxn>
                <a:cxn ang="0">
                  <a:pos x="26" y="108"/>
                </a:cxn>
                <a:cxn ang="0">
                  <a:pos x="23" y="111"/>
                </a:cxn>
                <a:cxn ang="0">
                  <a:pos x="27" y="115"/>
                </a:cxn>
                <a:cxn ang="0">
                  <a:pos x="96" y="115"/>
                </a:cxn>
                <a:cxn ang="0">
                  <a:pos x="100" y="111"/>
                </a:cxn>
                <a:cxn ang="0">
                  <a:pos x="97" y="108"/>
                </a:cxn>
                <a:cxn ang="0">
                  <a:pos x="73" y="104"/>
                </a:cxn>
                <a:cxn ang="0">
                  <a:pos x="73" y="100"/>
                </a:cxn>
                <a:cxn ang="0">
                  <a:pos x="111" y="100"/>
                </a:cxn>
                <a:cxn ang="0">
                  <a:pos x="123" y="88"/>
                </a:cxn>
                <a:cxn ang="0">
                  <a:pos x="123" y="12"/>
                </a:cxn>
                <a:cxn ang="0">
                  <a:pos x="111" y="0"/>
                </a:cxn>
                <a:cxn ang="0">
                  <a:pos x="115" y="88"/>
                </a:cxn>
                <a:cxn ang="0">
                  <a:pos x="111" y="92"/>
                </a:cxn>
                <a:cxn ang="0">
                  <a:pos x="12" y="92"/>
                </a:cxn>
                <a:cxn ang="0">
                  <a:pos x="8" y="88"/>
                </a:cxn>
                <a:cxn ang="0">
                  <a:pos x="8" y="12"/>
                </a:cxn>
                <a:cxn ang="0">
                  <a:pos x="12" y="8"/>
                </a:cxn>
                <a:cxn ang="0">
                  <a:pos x="111" y="8"/>
                </a:cxn>
                <a:cxn ang="0">
                  <a:pos x="115" y="12"/>
                </a:cxn>
                <a:cxn ang="0">
                  <a:pos x="115" y="88"/>
                </a:cxn>
                <a:cxn ang="0">
                  <a:pos x="104" y="15"/>
                </a:cxn>
                <a:cxn ang="0">
                  <a:pos x="19" y="15"/>
                </a:cxn>
                <a:cxn ang="0">
                  <a:pos x="16" y="19"/>
                </a:cxn>
                <a:cxn ang="0">
                  <a:pos x="16" y="73"/>
                </a:cxn>
                <a:cxn ang="0">
                  <a:pos x="19" y="77"/>
                </a:cxn>
                <a:cxn ang="0">
                  <a:pos x="104" y="77"/>
                </a:cxn>
                <a:cxn ang="0">
                  <a:pos x="108" y="73"/>
                </a:cxn>
                <a:cxn ang="0">
                  <a:pos x="108" y="19"/>
                </a:cxn>
                <a:cxn ang="0">
                  <a:pos x="104" y="15"/>
                </a:cxn>
                <a:cxn ang="0">
                  <a:pos x="104" y="73"/>
                </a:cxn>
                <a:cxn ang="0">
                  <a:pos x="19" y="73"/>
                </a:cxn>
                <a:cxn ang="0">
                  <a:pos x="19" y="19"/>
                </a:cxn>
                <a:cxn ang="0">
                  <a:pos x="104" y="19"/>
                </a:cxn>
                <a:cxn ang="0">
                  <a:pos x="104" y="73"/>
                </a:cxn>
                <a:cxn ang="0">
                  <a:pos x="104" y="73"/>
                </a:cxn>
                <a:cxn ang="0">
                  <a:pos x="104" y="73"/>
                </a:cxn>
              </a:cxnLst>
              <a:rect l="0" t="0" r="r" b="b"/>
              <a:pathLst>
                <a:path w="123" h="115">
                  <a:moveTo>
                    <a:pt x="111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95"/>
                    <a:pt x="5" y="100"/>
                    <a:pt x="12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4"/>
                    <a:pt x="50" y="104"/>
                    <a:pt x="50" y="104"/>
                  </a:cubicBezTo>
                  <a:cubicBezTo>
                    <a:pt x="26" y="108"/>
                    <a:pt x="26" y="108"/>
                    <a:pt x="26" y="108"/>
                  </a:cubicBezTo>
                  <a:cubicBezTo>
                    <a:pt x="24" y="108"/>
                    <a:pt x="23" y="109"/>
                    <a:pt x="23" y="111"/>
                  </a:cubicBezTo>
                  <a:cubicBezTo>
                    <a:pt x="23" y="113"/>
                    <a:pt x="25" y="115"/>
                    <a:pt x="27" y="115"/>
                  </a:cubicBezTo>
                  <a:cubicBezTo>
                    <a:pt x="96" y="115"/>
                    <a:pt x="96" y="115"/>
                    <a:pt x="96" y="115"/>
                  </a:cubicBezTo>
                  <a:cubicBezTo>
                    <a:pt x="98" y="115"/>
                    <a:pt x="100" y="113"/>
                    <a:pt x="100" y="111"/>
                  </a:cubicBezTo>
                  <a:cubicBezTo>
                    <a:pt x="100" y="109"/>
                    <a:pt x="99" y="108"/>
                    <a:pt x="97" y="108"/>
                  </a:cubicBezTo>
                  <a:cubicBezTo>
                    <a:pt x="73" y="104"/>
                    <a:pt x="73" y="104"/>
                    <a:pt x="73" y="104"/>
                  </a:cubicBezTo>
                  <a:cubicBezTo>
                    <a:pt x="73" y="100"/>
                    <a:pt x="73" y="100"/>
                    <a:pt x="73" y="100"/>
                  </a:cubicBezTo>
                  <a:cubicBezTo>
                    <a:pt x="111" y="100"/>
                    <a:pt x="111" y="100"/>
                    <a:pt x="111" y="100"/>
                  </a:cubicBezTo>
                  <a:cubicBezTo>
                    <a:pt x="118" y="100"/>
                    <a:pt x="123" y="95"/>
                    <a:pt x="123" y="88"/>
                  </a:cubicBezTo>
                  <a:cubicBezTo>
                    <a:pt x="123" y="12"/>
                    <a:pt x="123" y="12"/>
                    <a:pt x="123" y="12"/>
                  </a:cubicBezTo>
                  <a:cubicBezTo>
                    <a:pt x="123" y="5"/>
                    <a:pt x="118" y="0"/>
                    <a:pt x="111" y="0"/>
                  </a:cubicBezTo>
                  <a:close/>
                  <a:moveTo>
                    <a:pt x="115" y="88"/>
                  </a:moveTo>
                  <a:cubicBezTo>
                    <a:pt x="115" y="90"/>
                    <a:pt x="114" y="92"/>
                    <a:pt x="111" y="92"/>
                  </a:cubicBezTo>
                  <a:cubicBezTo>
                    <a:pt x="12" y="92"/>
                    <a:pt x="12" y="92"/>
                    <a:pt x="12" y="92"/>
                  </a:cubicBezTo>
                  <a:cubicBezTo>
                    <a:pt x="10" y="92"/>
                    <a:pt x="8" y="90"/>
                    <a:pt x="8" y="88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9"/>
                    <a:pt x="10" y="8"/>
                    <a:pt x="12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4" y="8"/>
                    <a:pt x="115" y="9"/>
                    <a:pt x="115" y="12"/>
                  </a:cubicBezTo>
                  <a:lnTo>
                    <a:pt x="115" y="88"/>
                  </a:lnTo>
                  <a:close/>
                  <a:moveTo>
                    <a:pt x="104" y="15"/>
                  </a:moveTo>
                  <a:cubicBezTo>
                    <a:pt x="19" y="15"/>
                    <a:pt x="19" y="15"/>
                    <a:pt x="19" y="15"/>
                  </a:cubicBezTo>
                  <a:cubicBezTo>
                    <a:pt x="17" y="15"/>
                    <a:pt x="16" y="17"/>
                    <a:pt x="16" y="19"/>
                  </a:cubicBezTo>
                  <a:cubicBezTo>
                    <a:pt x="16" y="73"/>
                    <a:pt x="16" y="73"/>
                    <a:pt x="16" y="73"/>
                  </a:cubicBezTo>
                  <a:cubicBezTo>
                    <a:pt x="16" y="75"/>
                    <a:pt x="17" y="77"/>
                    <a:pt x="19" y="77"/>
                  </a:cubicBezTo>
                  <a:cubicBezTo>
                    <a:pt x="104" y="77"/>
                    <a:pt x="104" y="77"/>
                    <a:pt x="104" y="77"/>
                  </a:cubicBezTo>
                  <a:cubicBezTo>
                    <a:pt x="106" y="77"/>
                    <a:pt x="108" y="75"/>
                    <a:pt x="108" y="73"/>
                  </a:cubicBezTo>
                  <a:cubicBezTo>
                    <a:pt x="108" y="19"/>
                    <a:pt x="108" y="19"/>
                    <a:pt x="108" y="19"/>
                  </a:cubicBezTo>
                  <a:cubicBezTo>
                    <a:pt x="108" y="17"/>
                    <a:pt x="106" y="15"/>
                    <a:pt x="104" y="15"/>
                  </a:cubicBezTo>
                  <a:close/>
                  <a:moveTo>
                    <a:pt x="104" y="73"/>
                  </a:moveTo>
                  <a:cubicBezTo>
                    <a:pt x="19" y="73"/>
                    <a:pt x="19" y="73"/>
                    <a:pt x="19" y="73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04" y="19"/>
                    <a:pt x="104" y="19"/>
                    <a:pt x="104" y="19"/>
                  </a:cubicBezTo>
                  <a:lnTo>
                    <a:pt x="104" y="73"/>
                  </a:lnTo>
                  <a:close/>
                  <a:moveTo>
                    <a:pt x="104" y="73"/>
                  </a:moveTo>
                  <a:cubicBezTo>
                    <a:pt x="104" y="73"/>
                    <a:pt x="104" y="73"/>
                    <a:pt x="104" y="73"/>
                  </a:cubicBezTo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sz="2533">
                <a:cs typeface="+mn-ea"/>
                <a:sym typeface="+mn-lt"/>
              </a:endParaRPr>
            </a:p>
          </p:txBody>
        </p:sp>
        <p:sp>
          <p:nvSpPr>
            <p:cNvPr id="21" name="Rectangle 1"/>
            <p:cNvSpPr/>
            <p:nvPr/>
          </p:nvSpPr>
          <p:spPr>
            <a:xfrm>
              <a:off x="3454254" y="1411923"/>
              <a:ext cx="1199443" cy="253915"/>
            </a:xfrm>
            <a:prstGeom prst="rect">
              <a:avLst/>
            </a:prstGeom>
          </p:spPr>
          <p:txBody>
            <a:bodyPr wrap="none" lIns="287983" anchor="ctr" anchorCtr="0">
              <a:normAutofit fontScale="90000" lnSpcReduction="20000"/>
            </a:bodyPr>
            <a:lstStyle/>
            <a:p>
              <a:r>
                <a:rPr lang="en-US" altLang="zh-CN" sz="2133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Add title text</a:t>
              </a:r>
              <a:r>
                <a:rPr lang="zh-CN" altLang="en-US" sz="2133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</a:p>
          </p:txBody>
        </p:sp>
        <p:sp>
          <p:nvSpPr>
            <p:cNvPr id="22" name="Rectangle 27"/>
            <p:cNvSpPr/>
            <p:nvPr/>
          </p:nvSpPr>
          <p:spPr>
            <a:xfrm>
              <a:off x="3737125" y="2521763"/>
              <a:ext cx="1199443" cy="253915"/>
            </a:xfrm>
            <a:prstGeom prst="rect">
              <a:avLst/>
            </a:prstGeom>
          </p:spPr>
          <p:txBody>
            <a:bodyPr wrap="none" lIns="287983" anchor="ctr" anchorCtr="0">
              <a:normAutofit fontScale="90000" lnSpcReduction="20000"/>
            </a:bodyPr>
            <a:lstStyle/>
            <a:p>
              <a:r>
                <a:rPr lang="en-US" altLang="zh-CN" sz="2133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Add title text</a:t>
              </a:r>
              <a:r>
                <a:rPr lang="zh-CN" altLang="en-US" sz="2133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</a:p>
          </p:txBody>
        </p:sp>
        <p:sp>
          <p:nvSpPr>
            <p:cNvPr id="23" name="Rectangle 29"/>
            <p:cNvSpPr/>
            <p:nvPr/>
          </p:nvSpPr>
          <p:spPr>
            <a:xfrm>
              <a:off x="3454254" y="3638636"/>
              <a:ext cx="1199443" cy="253915"/>
            </a:xfrm>
            <a:prstGeom prst="rect">
              <a:avLst/>
            </a:prstGeom>
          </p:spPr>
          <p:txBody>
            <a:bodyPr wrap="none" lIns="287983" anchor="ctr" anchorCtr="0">
              <a:normAutofit fontScale="90000" lnSpcReduction="20000"/>
            </a:bodyPr>
            <a:lstStyle/>
            <a:p>
              <a:r>
                <a:rPr lang="en-US" altLang="zh-CN" sz="2133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Add title text</a:t>
              </a:r>
              <a:r>
                <a:rPr lang="zh-CN" altLang="en-US" sz="2133" b="1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</a:p>
          </p:txBody>
        </p:sp>
        <p:sp>
          <p:nvSpPr>
            <p:cNvPr id="24" name="TextBox 39"/>
            <p:cNvSpPr txBox="1"/>
            <p:nvPr/>
          </p:nvSpPr>
          <p:spPr bwMode="auto">
            <a:xfrm>
              <a:off x="6199905" y="1336168"/>
              <a:ext cx="2367918" cy="608385"/>
            </a:xfrm>
            <a:prstGeom prst="rect">
              <a:avLst/>
            </a:prstGeom>
            <a:noFill/>
          </p:spPr>
          <p:txBody>
            <a:bodyPr wrap="square" lIns="287983" tIns="62396" rIns="119993" bIns="62396">
              <a:spAutoFit/>
            </a:bodyPr>
            <a:lstStyle/>
            <a:p>
              <a:pPr algn="l" latinLnBrk="0">
                <a:lnSpc>
                  <a:spcPct val="170000"/>
                </a:lnSpc>
              </a:pPr>
              <a:r>
                <a:rPr lang="en-US" altLang="zh-CN" sz="14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5" name="TextBox 40"/>
            <p:cNvSpPr txBox="1"/>
            <p:nvPr/>
          </p:nvSpPr>
          <p:spPr bwMode="auto">
            <a:xfrm>
              <a:off x="6813033" y="2597723"/>
              <a:ext cx="1873534" cy="660902"/>
            </a:xfrm>
            <a:prstGeom prst="rect">
              <a:avLst/>
            </a:prstGeom>
            <a:noFill/>
          </p:spPr>
          <p:txBody>
            <a:bodyPr wrap="square" lIns="287983" tIns="62396" rIns="119993" bIns="62396">
              <a:spAutoFit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4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</a:br>
              <a:r>
                <a:rPr lang="zh-CN" altLang="en-US" sz="14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</a:p>
          </p:txBody>
        </p:sp>
        <p:sp>
          <p:nvSpPr>
            <p:cNvPr id="26" name="TextBox 42"/>
            <p:cNvSpPr txBox="1"/>
            <p:nvPr/>
          </p:nvSpPr>
          <p:spPr bwMode="auto">
            <a:xfrm>
              <a:off x="6199905" y="3716264"/>
              <a:ext cx="2294433" cy="660902"/>
            </a:xfrm>
            <a:prstGeom prst="rect">
              <a:avLst/>
            </a:prstGeom>
            <a:noFill/>
          </p:spPr>
          <p:txBody>
            <a:bodyPr wrap="square" lIns="287983" tIns="62396" rIns="119993" bIns="62396">
              <a:spAutoFit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en-US" altLang="zh-CN" sz="14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br>
                <a:rPr lang="zh-CN" altLang="en-US" sz="14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</a:br>
              <a:r>
                <a:rPr lang="zh-CN" altLang="en-US" sz="14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50318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7291 -0.03472 L -2.29167E-6 7.40741E-7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646" y="173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6" presetClass="emp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  <p:from x="6706" y="12711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Freeform 35"/>
          <p:cNvSpPr/>
          <p:nvPr/>
        </p:nvSpPr>
        <p:spPr>
          <a:xfrm>
            <a:off x="979359" y="2752928"/>
            <a:ext cx="2920507" cy="962440"/>
          </a:xfrm>
          <a:custGeom>
            <a:avLst/>
            <a:gdLst>
              <a:gd name="connsiteX0" fmla="*/ 0 w 2920666"/>
              <a:gd name="connsiteY0" fmla="*/ 0 h 962492"/>
              <a:gd name="connsiteX1" fmla="*/ 2920666 w 2920666"/>
              <a:gd name="connsiteY1" fmla="*/ 0 h 962492"/>
              <a:gd name="connsiteX2" fmla="*/ 2920666 w 2920666"/>
              <a:gd name="connsiteY2" fmla="*/ 962492 h 962492"/>
              <a:gd name="connsiteX3" fmla="*/ 0 w 2920666"/>
              <a:gd name="connsiteY3" fmla="*/ 962492 h 962492"/>
              <a:gd name="connsiteX4" fmla="*/ 0 w 2920666"/>
              <a:gd name="connsiteY4" fmla="*/ 0 h 962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20666" h="962492">
                <a:moveTo>
                  <a:pt x="0" y="0"/>
                </a:moveTo>
                <a:lnTo>
                  <a:pt x="2920666" y="0"/>
                </a:lnTo>
                <a:lnTo>
                  <a:pt x="2920666" y="962492"/>
                </a:lnTo>
                <a:lnTo>
                  <a:pt x="0" y="962492"/>
                </a:lnTo>
                <a:lnTo>
                  <a:pt x="0" y="0"/>
                </a:lnTo>
                <a:close/>
              </a:path>
            </a:pathLst>
          </a:custGeom>
          <a:noFill/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8208" tIns="98208" rIns="98208" bIns="98208" numCol="1" spcCol="1270" anchor="ctr" anchorCtr="0">
            <a:noAutofit/>
          </a:bodyPr>
          <a:lstStyle/>
          <a:p>
            <a:pPr algn="ctr" defTabSz="3624489">
              <a:lnSpc>
                <a:spcPct val="90000"/>
              </a:lnSpc>
              <a:spcAft>
                <a:spcPct val="35000"/>
              </a:spcAft>
            </a:pPr>
            <a:endParaRPr lang="en-GB" sz="5867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1" name="Oval 36"/>
          <p:cNvSpPr/>
          <p:nvPr/>
        </p:nvSpPr>
        <p:spPr>
          <a:xfrm>
            <a:off x="976041" y="2460213"/>
            <a:ext cx="232312" cy="23231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102" name="Oval 37"/>
          <p:cNvSpPr/>
          <p:nvPr/>
        </p:nvSpPr>
        <p:spPr>
          <a:xfrm>
            <a:off x="1138660" y="2134975"/>
            <a:ext cx="232312" cy="23231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103" name="Oval 38"/>
          <p:cNvSpPr/>
          <p:nvPr/>
        </p:nvSpPr>
        <p:spPr>
          <a:xfrm>
            <a:off x="1528946" y="2200022"/>
            <a:ext cx="365063" cy="36506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104" name="Oval 39"/>
          <p:cNvSpPr/>
          <p:nvPr/>
        </p:nvSpPr>
        <p:spPr>
          <a:xfrm>
            <a:off x="1854184" y="1842261"/>
            <a:ext cx="232312" cy="23231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105" name="Oval 40"/>
          <p:cNvSpPr/>
          <p:nvPr/>
        </p:nvSpPr>
        <p:spPr>
          <a:xfrm>
            <a:off x="2276993" y="1712165"/>
            <a:ext cx="232312" cy="23231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106" name="Oval 41"/>
          <p:cNvSpPr/>
          <p:nvPr/>
        </p:nvSpPr>
        <p:spPr>
          <a:xfrm>
            <a:off x="2797375" y="1939833"/>
            <a:ext cx="232312" cy="23231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107" name="Oval 42"/>
          <p:cNvSpPr/>
          <p:nvPr/>
        </p:nvSpPr>
        <p:spPr>
          <a:xfrm>
            <a:off x="3122613" y="2102453"/>
            <a:ext cx="365063" cy="36506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108" name="Oval 43"/>
          <p:cNvSpPr/>
          <p:nvPr/>
        </p:nvSpPr>
        <p:spPr>
          <a:xfrm>
            <a:off x="3577947" y="2460213"/>
            <a:ext cx="232312" cy="23231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109" name="Oval 44"/>
          <p:cNvSpPr/>
          <p:nvPr/>
        </p:nvSpPr>
        <p:spPr>
          <a:xfrm>
            <a:off x="3773089" y="2817976"/>
            <a:ext cx="232312" cy="23231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110" name="Oval 45"/>
          <p:cNvSpPr/>
          <p:nvPr/>
        </p:nvSpPr>
        <p:spPr>
          <a:xfrm>
            <a:off x="2081851" y="2134975"/>
            <a:ext cx="597375" cy="59737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111" name="Oval 46"/>
          <p:cNvSpPr/>
          <p:nvPr/>
        </p:nvSpPr>
        <p:spPr>
          <a:xfrm>
            <a:off x="813421" y="3370880"/>
            <a:ext cx="232312" cy="23231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112" name="Oval 47"/>
          <p:cNvSpPr/>
          <p:nvPr/>
        </p:nvSpPr>
        <p:spPr>
          <a:xfrm>
            <a:off x="1008565" y="3663594"/>
            <a:ext cx="365063" cy="36506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113" name="Oval 48"/>
          <p:cNvSpPr/>
          <p:nvPr/>
        </p:nvSpPr>
        <p:spPr>
          <a:xfrm>
            <a:off x="1496424" y="3923786"/>
            <a:ext cx="531001" cy="531001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114" name="Oval 49"/>
          <p:cNvSpPr/>
          <p:nvPr/>
        </p:nvSpPr>
        <p:spPr>
          <a:xfrm>
            <a:off x="2179421" y="4346595"/>
            <a:ext cx="232312" cy="23231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115" name="Oval 50"/>
          <p:cNvSpPr/>
          <p:nvPr/>
        </p:nvSpPr>
        <p:spPr>
          <a:xfrm>
            <a:off x="2309518" y="3923785"/>
            <a:ext cx="365063" cy="36506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116" name="Oval 51"/>
          <p:cNvSpPr/>
          <p:nvPr/>
        </p:nvSpPr>
        <p:spPr>
          <a:xfrm>
            <a:off x="2634756" y="4379119"/>
            <a:ext cx="232312" cy="23231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117" name="Oval 52"/>
          <p:cNvSpPr/>
          <p:nvPr/>
        </p:nvSpPr>
        <p:spPr>
          <a:xfrm>
            <a:off x="2927470" y="3858740"/>
            <a:ext cx="531001" cy="531001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118" name="Oval 53"/>
          <p:cNvSpPr/>
          <p:nvPr/>
        </p:nvSpPr>
        <p:spPr>
          <a:xfrm>
            <a:off x="3642994" y="3728643"/>
            <a:ext cx="365063" cy="36506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119" name="Chevron 54"/>
          <p:cNvSpPr/>
          <p:nvPr/>
        </p:nvSpPr>
        <p:spPr>
          <a:xfrm>
            <a:off x="4008057" y="2199482"/>
            <a:ext cx="1072139" cy="2046829"/>
          </a:xfrm>
          <a:prstGeom prst="chevron">
            <a:avLst>
              <a:gd name="adj" fmla="val 62310"/>
            </a:avLst>
          </a:prstGeom>
          <a:solidFill>
            <a:schemeClr val="accent2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120" name="Chevron 55"/>
          <p:cNvSpPr/>
          <p:nvPr/>
        </p:nvSpPr>
        <p:spPr>
          <a:xfrm>
            <a:off x="7397069" y="2199482"/>
            <a:ext cx="1072139" cy="2046829"/>
          </a:xfrm>
          <a:prstGeom prst="chevron">
            <a:avLst>
              <a:gd name="adj" fmla="val 62310"/>
            </a:avLst>
          </a:prstGeom>
          <a:solidFill>
            <a:schemeClr val="accent1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121" name="Freeform 56"/>
          <p:cNvSpPr/>
          <p:nvPr/>
        </p:nvSpPr>
        <p:spPr>
          <a:xfrm>
            <a:off x="8893166" y="2054277"/>
            <a:ext cx="2485412" cy="2485412"/>
          </a:xfrm>
          <a:custGeom>
            <a:avLst/>
            <a:gdLst>
              <a:gd name="connsiteX0" fmla="*/ 0 w 2485548"/>
              <a:gd name="connsiteY0" fmla="*/ 1242774 h 2485548"/>
              <a:gd name="connsiteX1" fmla="*/ 1242774 w 2485548"/>
              <a:gd name="connsiteY1" fmla="*/ 0 h 2485548"/>
              <a:gd name="connsiteX2" fmla="*/ 2485548 w 2485548"/>
              <a:gd name="connsiteY2" fmla="*/ 1242774 h 2485548"/>
              <a:gd name="connsiteX3" fmla="*/ 1242774 w 2485548"/>
              <a:gd name="connsiteY3" fmla="*/ 2485548 h 2485548"/>
              <a:gd name="connsiteX4" fmla="*/ 0 w 2485548"/>
              <a:gd name="connsiteY4" fmla="*/ 1242774 h 2485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85548" h="2485548">
                <a:moveTo>
                  <a:pt x="0" y="1242774"/>
                </a:moveTo>
                <a:cubicBezTo>
                  <a:pt x="0" y="556409"/>
                  <a:pt x="556409" y="0"/>
                  <a:pt x="1242774" y="0"/>
                </a:cubicBezTo>
                <a:cubicBezTo>
                  <a:pt x="1929139" y="0"/>
                  <a:pt x="2485548" y="556409"/>
                  <a:pt x="2485548" y="1242774"/>
                </a:cubicBezTo>
                <a:cubicBezTo>
                  <a:pt x="2485548" y="1929139"/>
                  <a:pt x="1929139" y="2485548"/>
                  <a:pt x="1242774" y="2485548"/>
                </a:cubicBezTo>
                <a:cubicBezTo>
                  <a:pt x="556409" y="2485548"/>
                  <a:pt x="0" y="1929139"/>
                  <a:pt x="0" y="1242774"/>
                </a:cubicBezTo>
                <a:close/>
              </a:path>
            </a:pathLst>
          </a:custGeom>
          <a:solidFill>
            <a:schemeClr val="accent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5307" tIns="485307" rIns="485307" bIns="485307" numCol="1" spcCol="1270" anchor="ctr" anchorCtr="0">
            <a:noAutofit/>
          </a:bodyPr>
          <a:lstStyle/>
          <a:p>
            <a:pPr algn="ctr" defTabSz="3875096">
              <a:lnSpc>
                <a:spcPct val="90000"/>
              </a:lnSpc>
              <a:spcAft>
                <a:spcPct val="35000"/>
              </a:spcAft>
            </a:pPr>
            <a:endParaRPr lang="en-GB" sz="6267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5155300" y="2468945"/>
            <a:ext cx="1502334" cy="3550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707" b="1" dirty="0">
                <a:solidFill>
                  <a:schemeClr val="accent2"/>
                </a:solidFill>
                <a:cs typeface="+mn-ea"/>
                <a:sym typeface="+mn-lt"/>
              </a:rPr>
              <a:t>Add title text</a:t>
            </a:r>
            <a:endParaRPr lang="zh-CN" altLang="en-US" sz="1707" b="1" dirty="0">
              <a:solidFill>
                <a:schemeClr val="accent2"/>
              </a:solidFill>
              <a:cs typeface="+mn-ea"/>
              <a:sym typeface="+mn-lt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545111" y="2995003"/>
            <a:ext cx="1502334" cy="3550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707" b="1" dirty="0">
                <a:solidFill>
                  <a:schemeClr val="accent2"/>
                </a:solidFill>
                <a:cs typeface="+mn-ea"/>
                <a:sym typeface="+mn-lt"/>
              </a:rPr>
              <a:t>Add title text</a:t>
            </a:r>
            <a:endParaRPr lang="zh-CN" altLang="en-US" sz="1707" b="1" dirty="0">
              <a:solidFill>
                <a:schemeClr val="accent2"/>
              </a:solidFill>
              <a:cs typeface="+mn-ea"/>
              <a:sym typeface="+mn-lt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9192075" y="3317721"/>
            <a:ext cx="1960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32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5" name="AutoShape 117"/>
          <p:cNvSpPr/>
          <p:nvPr/>
        </p:nvSpPr>
        <p:spPr bwMode="auto">
          <a:xfrm>
            <a:off x="9795968" y="2679703"/>
            <a:ext cx="679809" cy="617279"/>
          </a:xfrm>
          <a:custGeom>
            <a:avLst/>
            <a:gdLst>
              <a:gd name="T0" fmla="+- 0 10799 1"/>
              <a:gd name="T1" fmla="*/ T0 w 21596"/>
              <a:gd name="T2" fmla="*/ 10800 h 21600"/>
              <a:gd name="T3" fmla="+- 0 10799 1"/>
              <a:gd name="T4" fmla="*/ T3 w 21596"/>
              <a:gd name="T5" fmla="*/ 10800 h 21600"/>
              <a:gd name="T6" fmla="+- 0 10799 1"/>
              <a:gd name="T7" fmla="*/ T6 w 21596"/>
              <a:gd name="T8" fmla="*/ 10800 h 21600"/>
              <a:gd name="T9" fmla="+- 0 10799 1"/>
              <a:gd name="T10" fmla="*/ T9 w 21596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96" h="21600">
                <a:moveTo>
                  <a:pt x="4511" y="2151"/>
                </a:moveTo>
                <a:lnTo>
                  <a:pt x="6064" y="3877"/>
                </a:lnTo>
                <a:lnTo>
                  <a:pt x="4246" y="6302"/>
                </a:lnTo>
                <a:lnTo>
                  <a:pt x="1353" y="6302"/>
                </a:lnTo>
                <a:cubicBezTo>
                  <a:pt x="1353" y="6302"/>
                  <a:pt x="4511" y="2151"/>
                  <a:pt x="4511" y="2151"/>
                </a:cubicBezTo>
                <a:close/>
                <a:moveTo>
                  <a:pt x="17348" y="6302"/>
                </a:moveTo>
                <a:lnTo>
                  <a:pt x="15531" y="3877"/>
                </a:lnTo>
                <a:lnTo>
                  <a:pt x="17082" y="2153"/>
                </a:lnTo>
                <a:lnTo>
                  <a:pt x="20191" y="6302"/>
                </a:lnTo>
                <a:cubicBezTo>
                  <a:pt x="20191" y="6302"/>
                  <a:pt x="17348" y="6302"/>
                  <a:pt x="17348" y="6302"/>
                </a:cubicBezTo>
                <a:close/>
                <a:moveTo>
                  <a:pt x="17264" y="7202"/>
                </a:moveTo>
                <a:lnTo>
                  <a:pt x="19663" y="7202"/>
                </a:lnTo>
                <a:lnTo>
                  <a:pt x="13021" y="16638"/>
                </a:lnTo>
                <a:cubicBezTo>
                  <a:pt x="13021" y="16638"/>
                  <a:pt x="17264" y="7202"/>
                  <a:pt x="17264" y="7202"/>
                </a:cubicBezTo>
                <a:close/>
                <a:moveTo>
                  <a:pt x="8574" y="16637"/>
                </a:moveTo>
                <a:lnTo>
                  <a:pt x="1933" y="7202"/>
                </a:lnTo>
                <a:lnTo>
                  <a:pt x="4330" y="7202"/>
                </a:lnTo>
                <a:cubicBezTo>
                  <a:pt x="4330" y="7202"/>
                  <a:pt x="8574" y="16637"/>
                  <a:pt x="8574" y="16637"/>
                </a:cubicBezTo>
                <a:close/>
                <a:moveTo>
                  <a:pt x="8429" y="7202"/>
                </a:moveTo>
                <a:lnTo>
                  <a:pt x="10084" y="18249"/>
                </a:lnTo>
                <a:lnTo>
                  <a:pt x="5117" y="7202"/>
                </a:lnTo>
                <a:cubicBezTo>
                  <a:pt x="5117" y="7202"/>
                  <a:pt x="8429" y="7202"/>
                  <a:pt x="8429" y="7202"/>
                </a:cubicBezTo>
                <a:close/>
                <a:moveTo>
                  <a:pt x="6584" y="4456"/>
                </a:moveTo>
                <a:lnTo>
                  <a:pt x="8246" y="6302"/>
                </a:lnTo>
                <a:lnTo>
                  <a:pt x="5200" y="6302"/>
                </a:lnTo>
                <a:cubicBezTo>
                  <a:pt x="5200" y="6302"/>
                  <a:pt x="6584" y="4456"/>
                  <a:pt x="6584" y="4456"/>
                </a:cubicBezTo>
                <a:close/>
                <a:moveTo>
                  <a:pt x="6543" y="3238"/>
                </a:moveTo>
                <a:lnTo>
                  <a:pt x="5250" y="1800"/>
                </a:lnTo>
                <a:lnTo>
                  <a:pt x="7621" y="1800"/>
                </a:lnTo>
                <a:cubicBezTo>
                  <a:pt x="7621" y="1800"/>
                  <a:pt x="6543" y="3238"/>
                  <a:pt x="6543" y="3238"/>
                </a:cubicBezTo>
                <a:close/>
                <a:moveTo>
                  <a:pt x="10797" y="3466"/>
                </a:moveTo>
                <a:lnTo>
                  <a:pt x="9299" y="1800"/>
                </a:lnTo>
                <a:lnTo>
                  <a:pt x="12296" y="1800"/>
                </a:lnTo>
                <a:cubicBezTo>
                  <a:pt x="12296" y="1800"/>
                  <a:pt x="10797" y="3466"/>
                  <a:pt x="10797" y="3466"/>
                </a:cubicBezTo>
                <a:close/>
                <a:moveTo>
                  <a:pt x="13974" y="1800"/>
                </a:moveTo>
                <a:lnTo>
                  <a:pt x="16345" y="1800"/>
                </a:lnTo>
                <a:lnTo>
                  <a:pt x="15052" y="3238"/>
                </a:lnTo>
                <a:cubicBezTo>
                  <a:pt x="15052" y="3238"/>
                  <a:pt x="13974" y="1800"/>
                  <a:pt x="13974" y="1800"/>
                </a:cubicBezTo>
                <a:close/>
                <a:moveTo>
                  <a:pt x="13349" y="6302"/>
                </a:moveTo>
                <a:lnTo>
                  <a:pt x="15011" y="4456"/>
                </a:lnTo>
                <a:lnTo>
                  <a:pt x="16394" y="6302"/>
                </a:lnTo>
                <a:cubicBezTo>
                  <a:pt x="16394" y="6302"/>
                  <a:pt x="13349" y="6302"/>
                  <a:pt x="13349" y="6302"/>
                </a:cubicBezTo>
                <a:close/>
                <a:moveTo>
                  <a:pt x="13166" y="7202"/>
                </a:moveTo>
                <a:lnTo>
                  <a:pt x="16478" y="7202"/>
                </a:lnTo>
                <a:lnTo>
                  <a:pt x="11511" y="18249"/>
                </a:lnTo>
                <a:cubicBezTo>
                  <a:pt x="11511" y="18249"/>
                  <a:pt x="13166" y="7202"/>
                  <a:pt x="13166" y="7202"/>
                </a:cubicBezTo>
                <a:close/>
                <a:moveTo>
                  <a:pt x="12478" y="7202"/>
                </a:moveTo>
                <a:lnTo>
                  <a:pt x="10797" y="18414"/>
                </a:lnTo>
                <a:lnTo>
                  <a:pt x="9117" y="7202"/>
                </a:lnTo>
                <a:cubicBezTo>
                  <a:pt x="9117" y="7202"/>
                  <a:pt x="12478" y="7202"/>
                  <a:pt x="12478" y="7202"/>
                </a:cubicBezTo>
                <a:close/>
                <a:moveTo>
                  <a:pt x="8773" y="5716"/>
                </a:moveTo>
                <a:lnTo>
                  <a:pt x="7064" y="3817"/>
                </a:lnTo>
                <a:lnTo>
                  <a:pt x="8426" y="2000"/>
                </a:lnTo>
                <a:lnTo>
                  <a:pt x="10270" y="4051"/>
                </a:lnTo>
                <a:cubicBezTo>
                  <a:pt x="10270" y="4051"/>
                  <a:pt x="8773" y="5716"/>
                  <a:pt x="8773" y="5716"/>
                </a:cubicBezTo>
                <a:close/>
                <a:moveTo>
                  <a:pt x="11325" y="4051"/>
                </a:moveTo>
                <a:lnTo>
                  <a:pt x="13169" y="2000"/>
                </a:lnTo>
                <a:lnTo>
                  <a:pt x="14531" y="3817"/>
                </a:lnTo>
                <a:lnTo>
                  <a:pt x="12822" y="5716"/>
                </a:lnTo>
                <a:cubicBezTo>
                  <a:pt x="12822" y="5716"/>
                  <a:pt x="11325" y="4051"/>
                  <a:pt x="11325" y="4051"/>
                </a:cubicBezTo>
                <a:close/>
                <a:moveTo>
                  <a:pt x="12296" y="6302"/>
                </a:moveTo>
                <a:lnTo>
                  <a:pt x="9299" y="6302"/>
                </a:lnTo>
                <a:lnTo>
                  <a:pt x="10797" y="4638"/>
                </a:lnTo>
                <a:cubicBezTo>
                  <a:pt x="10797" y="4638"/>
                  <a:pt x="12296" y="6302"/>
                  <a:pt x="12296" y="6302"/>
                </a:cubicBezTo>
                <a:close/>
                <a:moveTo>
                  <a:pt x="21200" y="5102"/>
                </a:moveTo>
                <a:lnTo>
                  <a:pt x="17771" y="527"/>
                </a:lnTo>
                <a:cubicBezTo>
                  <a:pt x="17518" y="189"/>
                  <a:pt x="17176" y="0"/>
                  <a:pt x="16817" y="0"/>
                </a:cubicBezTo>
                <a:lnTo>
                  <a:pt x="4779" y="0"/>
                </a:lnTo>
                <a:cubicBezTo>
                  <a:pt x="4420" y="0"/>
                  <a:pt x="4077" y="189"/>
                  <a:pt x="3824" y="527"/>
                </a:cubicBezTo>
                <a:lnTo>
                  <a:pt x="395" y="5102"/>
                </a:lnTo>
                <a:cubicBezTo>
                  <a:pt x="131" y="5455"/>
                  <a:pt x="-1" y="5921"/>
                  <a:pt x="-1" y="6387"/>
                </a:cubicBezTo>
                <a:cubicBezTo>
                  <a:pt x="1" y="6810"/>
                  <a:pt x="114" y="7233"/>
                  <a:pt x="341" y="7573"/>
                </a:cubicBezTo>
                <a:lnTo>
                  <a:pt x="9788" y="20995"/>
                </a:lnTo>
                <a:cubicBezTo>
                  <a:pt x="10045" y="21379"/>
                  <a:pt x="10412" y="21599"/>
                  <a:pt x="10797" y="21599"/>
                </a:cubicBezTo>
                <a:cubicBezTo>
                  <a:pt x="11183" y="21599"/>
                  <a:pt x="11550" y="21379"/>
                  <a:pt x="11807" y="20995"/>
                </a:cubicBezTo>
                <a:lnTo>
                  <a:pt x="21255" y="7573"/>
                </a:lnTo>
                <a:cubicBezTo>
                  <a:pt x="21485" y="7226"/>
                  <a:pt x="21598" y="6791"/>
                  <a:pt x="21595" y="6359"/>
                </a:cubicBezTo>
                <a:cubicBezTo>
                  <a:pt x="21593" y="5902"/>
                  <a:pt x="21459" y="5449"/>
                  <a:pt x="21200" y="5102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25399" tIns="25399" rIns="25399" bIns="25399" anchor="ctr"/>
          <a:lstStyle/>
          <a:p>
            <a:pPr algn="ctr" defTabSz="320879" hangingPunct="0"/>
            <a:endParaRPr lang="en-US" sz="1467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ea"/>
              <a:sym typeface="+mn-lt"/>
            </a:endParaRPr>
          </a:p>
        </p:txBody>
      </p:sp>
      <p:sp>
        <p:nvSpPr>
          <p:cNvPr id="123" name="Rectangle 60"/>
          <p:cNvSpPr/>
          <p:nvPr/>
        </p:nvSpPr>
        <p:spPr>
          <a:xfrm>
            <a:off x="1191098" y="4930051"/>
            <a:ext cx="2504333" cy="588809"/>
          </a:xfrm>
          <a:prstGeom prst="rect">
            <a:avLst/>
          </a:prstGeom>
        </p:spPr>
        <p:txBody>
          <a:bodyPr wrap="square" lIns="91435" tIns="45717" rIns="91435" bIns="45717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4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124" name="Rectangle 61"/>
          <p:cNvSpPr/>
          <p:nvPr/>
        </p:nvSpPr>
        <p:spPr>
          <a:xfrm>
            <a:off x="4843835" y="4930051"/>
            <a:ext cx="2504333" cy="588809"/>
          </a:xfrm>
          <a:prstGeom prst="rect">
            <a:avLst/>
          </a:prstGeom>
        </p:spPr>
        <p:txBody>
          <a:bodyPr wrap="square" lIns="91435" tIns="45717" rIns="91435" bIns="45717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4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125" name="Rectangle 62"/>
          <p:cNvSpPr/>
          <p:nvPr/>
        </p:nvSpPr>
        <p:spPr>
          <a:xfrm>
            <a:off x="8543800" y="4930051"/>
            <a:ext cx="2504333" cy="588809"/>
          </a:xfrm>
          <a:prstGeom prst="rect">
            <a:avLst/>
          </a:prstGeom>
        </p:spPr>
        <p:txBody>
          <a:bodyPr wrap="square" lIns="91435" tIns="45717" rIns="91435" bIns="45717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4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33" name="Rectangle 61"/>
          <p:cNvSpPr/>
          <p:nvPr/>
        </p:nvSpPr>
        <p:spPr>
          <a:xfrm>
            <a:off x="5197392" y="2947608"/>
            <a:ext cx="2055389" cy="588809"/>
          </a:xfrm>
          <a:prstGeom prst="rect">
            <a:avLst/>
          </a:prstGeom>
        </p:spPr>
        <p:txBody>
          <a:bodyPr wrap="square" lIns="91435" tIns="45717" rIns="91435" bIns="45717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4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</p:spTree>
    <p:extLst>
      <p:ext uri="{BB962C8B-B14F-4D97-AF65-F5344CB8AC3E}">
        <p14:creationId xmlns:p14="http://schemas.microsoft.com/office/powerpoint/2010/main" val="960868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5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5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75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75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5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5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75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75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000"/>
                            </p:stCondLst>
                            <p:childTnLst>
                              <p:par>
                                <p:cTn id="1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40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4500"/>
                            </p:stCondLst>
                            <p:childTnLst>
                              <p:par>
                                <p:cTn id="1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bldLvl="0" animBg="1"/>
      <p:bldP spid="121" grpId="0" bldLvl="0" animBg="1"/>
      <p:bldP spid="97" grpId="0"/>
      <p:bldP spid="98" grpId="0"/>
      <p:bldP spid="99" grpId="0"/>
      <p:bldP spid="95" grpId="0" bldLvl="0" animBg="1"/>
      <p:bldP spid="123" grpId="0"/>
      <p:bldP spid="124" grpId="0"/>
      <p:bldP spid="125" grpId="0"/>
      <p:bldP spid="3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824850" y="2124585"/>
            <a:ext cx="1547297" cy="1547297"/>
            <a:chOff x="1108416" y="1691638"/>
            <a:chExt cx="1781907" cy="1781907"/>
          </a:xfrm>
        </p:grpSpPr>
        <p:sp>
          <p:nvSpPr>
            <p:cNvPr id="9" name="Oval 8"/>
            <p:cNvSpPr/>
            <p:nvPr/>
          </p:nvSpPr>
          <p:spPr>
            <a:xfrm flipH="1">
              <a:off x="1108416" y="1691638"/>
              <a:ext cx="1781907" cy="178190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853">
                <a:cs typeface="+mn-ea"/>
                <a:sym typeface="+mn-lt"/>
              </a:endParaRPr>
            </a:p>
          </p:txBody>
        </p:sp>
        <p:sp>
          <p:nvSpPr>
            <p:cNvPr id="14" name="Freeform 13"/>
            <p:cNvSpPr>
              <a:spLocks noEditPoints="1"/>
            </p:cNvSpPr>
            <p:nvPr/>
          </p:nvSpPr>
          <p:spPr bwMode="auto">
            <a:xfrm>
              <a:off x="1805677" y="2079544"/>
              <a:ext cx="387383" cy="251895"/>
            </a:xfrm>
            <a:custGeom>
              <a:avLst/>
              <a:gdLst>
                <a:gd name="T0" fmla="*/ 13 w 94"/>
                <a:gd name="T1" fmla="*/ 0 h 61"/>
                <a:gd name="T2" fmla="*/ 82 w 94"/>
                <a:gd name="T3" fmla="*/ 0 h 61"/>
                <a:gd name="T4" fmla="*/ 89 w 94"/>
                <a:gd name="T5" fmla="*/ 2 h 61"/>
                <a:gd name="T6" fmla="*/ 47 w 94"/>
                <a:gd name="T7" fmla="*/ 33 h 61"/>
                <a:gd name="T8" fmla="*/ 6 w 94"/>
                <a:gd name="T9" fmla="*/ 2 h 61"/>
                <a:gd name="T10" fmla="*/ 13 w 94"/>
                <a:gd name="T11" fmla="*/ 0 h 61"/>
                <a:gd name="T12" fmla="*/ 94 w 94"/>
                <a:gd name="T13" fmla="*/ 9 h 61"/>
                <a:gd name="T14" fmla="*/ 67 w 94"/>
                <a:gd name="T15" fmla="*/ 29 h 61"/>
                <a:gd name="T16" fmla="*/ 93 w 94"/>
                <a:gd name="T17" fmla="*/ 53 h 61"/>
                <a:gd name="T18" fmla="*/ 94 w 94"/>
                <a:gd name="T19" fmla="*/ 48 h 61"/>
                <a:gd name="T20" fmla="*/ 94 w 94"/>
                <a:gd name="T21" fmla="*/ 12 h 61"/>
                <a:gd name="T22" fmla="*/ 94 w 94"/>
                <a:gd name="T23" fmla="*/ 9 h 61"/>
                <a:gd name="T24" fmla="*/ 87 w 94"/>
                <a:gd name="T25" fmla="*/ 60 h 61"/>
                <a:gd name="T26" fmla="*/ 82 w 94"/>
                <a:gd name="T27" fmla="*/ 61 h 61"/>
                <a:gd name="T28" fmla="*/ 13 w 94"/>
                <a:gd name="T29" fmla="*/ 61 h 61"/>
                <a:gd name="T30" fmla="*/ 6 w 94"/>
                <a:gd name="T31" fmla="*/ 59 h 61"/>
                <a:gd name="T32" fmla="*/ 34 w 94"/>
                <a:gd name="T33" fmla="*/ 34 h 61"/>
                <a:gd name="T34" fmla="*/ 44 w 94"/>
                <a:gd name="T35" fmla="*/ 42 h 61"/>
                <a:gd name="T36" fmla="*/ 47 w 94"/>
                <a:gd name="T37" fmla="*/ 44 h 61"/>
                <a:gd name="T38" fmla="*/ 50 w 94"/>
                <a:gd name="T39" fmla="*/ 42 h 61"/>
                <a:gd name="T40" fmla="*/ 60 w 94"/>
                <a:gd name="T41" fmla="*/ 35 h 61"/>
                <a:gd name="T42" fmla="*/ 87 w 94"/>
                <a:gd name="T43" fmla="*/ 60 h 61"/>
                <a:gd name="T44" fmla="*/ 1 w 94"/>
                <a:gd name="T45" fmla="*/ 52 h 61"/>
                <a:gd name="T46" fmla="*/ 27 w 94"/>
                <a:gd name="T47" fmla="*/ 29 h 61"/>
                <a:gd name="T48" fmla="*/ 1 w 94"/>
                <a:gd name="T49" fmla="*/ 9 h 61"/>
                <a:gd name="T50" fmla="*/ 0 w 94"/>
                <a:gd name="T51" fmla="*/ 12 h 61"/>
                <a:gd name="T52" fmla="*/ 0 w 94"/>
                <a:gd name="T53" fmla="*/ 48 h 61"/>
                <a:gd name="T54" fmla="*/ 1 w 94"/>
                <a:gd name="T55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4" h="61">
                  <a:moveTo>
                    <a:pt x="13" y="0"/>
                  </a:moveTo>
                  <a:cubicBezTo>
                    <a:pt x="82" y="0"/>
                    <a:pt x="82" y="0"/>
                    <a:pt x="82" y="0"/>
                  </a:cubicBezTo>
                  <a:cubicBezTo>
                    <a:pt x="84" y="0"/>
                    <a:pt x="87" y="1"/>
                    <a:pt x="89" y="2"/>
                  </a:cubicBezTo>
                  <a:cubicBezTo>
                    <a:pt x="47" y="33"/>
                    <a:pt x="47" y="33"/>
                    <a:pt x="47" y="33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8" y="1"/>
                    <a:pt x="10" y="0"/>
                    <a:pt x="13" y="0"/>
                  </a:cubicBezTo>
                  <a:close/>
                  <a:moveTo>
                    <a:pt x="94" y="9"/>
                  </a:moveTo>
                  <a:cubicBezTo>
                    <a:pt x="67" y="29"/>
                    <a:pt x="67" y="29"/>
                    <a:pt x="67" y="29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4" y="52"/>
                    <a:pt x="94" y="50"/>
                    <a:pt x="94" y="48"/>
                  </a:cubicBezTo>
                  <a:cubicBezTo>
                    <a:pt x="94" y="12"/>
                    <a:pt x="94" y="12"/>
                    <a:pt x="94" y="12"/>
                  </a:cubicBezTo>
                  <a:cubicBezTo>
                    <a:pt x="94" y="11"/>
                    <a:pt x="94" y="10"/>
                    <a:pt x="94" y="9"/>
                  </a:cubicBezTo>
                  <a:close/>
                  <a:moveTo>
                    <a:pt x="87" y="60"/>
                  </a:moveTo>
                  <a:cubicBezTo>
                    <a:pt x="85" y="60"/>
                    <a:pt x="84" y="61"/>
                    <a:pt x="82" y="61"/>
                  </a:cubicBezTo>
                  <a:cubicBezTo>
                    <a:pt x="13" y="61"/>
                    <a:pt x="13" y="61"/>
                    <a:pt x="13" y="61"/>
                  </a:cubicBezTo>
                  <a:cubicBezTo>
                    <a:pt x="10" y="61"/>
                    <a:pt x="8" y="60"/>
                    <a:pt x="6" y="59"/>
                  </a:cubicBezTo>
                  <a:cubicBezTo>
                    <a:pt x="34" y="34"/>
                    <a:pt x="34" y="34"/>
                    <a:pt x="34" y="34"/>
                  </a:cubicBezTo>
                  <a:cubicBezTo>
                    <a:pt x="44" y="42"/>
                    <a:pt x="44" y="42"/>
                    <a:pt x="44" y="42"/>
                  </a:cubicBezTo>
                  <a:cubicBezTo>
                    <a:pt x="47" y="44"/>
                    <a:pt x="47" y="44"/>
                    <a:pt x="47" y="44"/>
                  </a:cubicBezTo>
                  <a:cubicBezTo>
                    <a:pt x="50" y="42"/>
                    <a:pt x="50" y="42"/>
                    <a:pt x="50" y="42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87" y="60"/>
                    <a:pt x="87" y="60"/>
                    <a:pt x="87" y="60"/>
                  </a:cubicBezTo>
                  <a:close/>
                  <a:moveTo>
                    <a:pt x="1" y="52"/>
                  </a:moveTo>
                  <a:cubicBezTo>
                    <a:pt x="27" y="29"/>
                    <a:pt x="27" y="29"/>
                    <a:pt x="27" y="2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0" y="10"/>
                    <a:pt x="0" y="11"/>
                    <a:pt x="0" y="12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49"/>
                    <a:pt x="0" y="51"/>
                    <a:pt x="1" y="5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79401" tIns="39701" rIns="79401" bIns="39701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853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309232" y="2460171"/>
              <a:ext cx="1380278" cy="5784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76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sz="76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240833" y="3116077"/>
            <a:ext cx="1547297" cy="1547296"/>
            <a:chOff x="2739096" y="2833465"/>
            <a:chExt cx="1781907" cy="1781907"/>
          </a:xfrm>
        </p:grpSpPr>
        <p:sp>
          <p:nvSpPr>
            <p:cNvPr id="12" name="Oval 11"/>
            <p:cNvSpPr/>
            <p:nvPr/>
          </p:nvSpPr>
          <p:spPr>
            <a:xfrm flipH="1">
              <a:off x="2739096" y="2833465"/>
              <a:ext cx="1781907" cy="178190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853">
                <a:cs typeface="+mn-ea"/>
                <a:sym typeface="+mn-lt"/>
              </a:endParaRPr>
            </a:p>
          </p:txBody>
        </p:sp>
        <p:sp>
          <p:nvSpPr>
            <p:cNvPr id="17" name="Freeform 16"/>
            <p:cNvSpPr>
              <a:spLocks noEditPoints="1"/>
            </p:cNvSpPr>
            <p:nvPr/>
          </p:nvSpPr>
          <p:spPr bwMode="auto">
            <a:xfrm>
              <a:off x="3442082" y="3124672"/>
              <a:ext cx="375934" cy="383568"/>
            </a:xfrm>
            <a:custGeom>
              <a:avLst/>
              <a:gdLst>
                <a:gd name="T0" fmla="*/ 87 w 91"/>
                <a:gd name="T1" fmla="*/ 39 h 93"/>
                <a:gd name="T2" fmla="*/ 91 w 91"/>
                <a:gd name="T3" fmla="*/ 46 h 93"/>
                <a:gd name="T4" fmla="*/ 91 w 91"/>
                <a:gd name="T5" fmla="*/ 83 h 93"/>
                <a:gd name="T6" fmla="*/ 81 w 91"/>
                <a:gd name="T7" fmla="*/ 93 h 93"/>
                <a:gd name="T8" fmla="*/ 10 w 91"/>
                <a:gd name="T9" fmla="*/ 93 h 93"/>
                <a:gd name="T10" fmla="*/ 0 w 91"/>
                <a:gd name="T11" fmla="*/ 83 h 93"/>
                <a:gd name="T12" fmla="*/ 0 w 91"/>
                <a:gd name="T13" fmla="*/ 46 h 93"/>
                <a:gd name="T14" fmla="*/ 3 w 91"/>
                <a:gd name="T15" fmla="*/ 40 h 93"/>
                <a:gd name="T16" fmla="*/ 3 w 91"/>
                <a:gd name="T17" fmla="*/ 40 h 93"/>
                <a:gd name="T18" fmla="*/ 3 w 91"/>
                <a:gd name="T19" fmla="*/ 40 h 93"/>
                <a:gd name="T20" fmla="*/ 3 w 91"/>
                <a:gd name="T21" fmla="*/ 39 h 93"/>
                <a:gd name="T22" fmla="*/ 40 w 91"/>
                <a:gd name="T23" fmla="*/ 3 h 93"/>
                <a:gd name="T24" fmla="*/ 51 w 91"/>
                <a:gd name="T25" fmla="*/ 3 h 93"/>
                <a:gd name="T26" fmla="*/ 87 w 91"/>
                <a:gd name="T27" fmla="*/ 39 h 93"/>
                <a:gd name="T28" fmla="*/ 16 w 91"/>
                <a:gd name="T29" fmla="*/ 30 h 93"/>
                <a:gd name="T30" fmla="*/ 16 w 91"/>
                <a:gd name="T31" fmla="*/ 52 h 93"/>
                <a:gd name="T32" fmla="*/ 46 w 91"/>
                <a:gd name="T33" fmla="*/ 75 h 93"/>
                <a:gd name="T34" fmla="*/ 73 w 91"/>
                <a:gd name="T35" fmla="*/ 54 h 93"/>
                <a:gd name="T36" fmla="*/ 73 w 91"/>
                <a:gd name="T37" fmla="*/ 30 h 93"/>
                <a:gd name="T38" fmla="*/ 16 w 91"/>
                <a:gd name="T39" fmla="*/ 30 h 93"/>
                <a:gd name="T40" fmla="*/ 26 w 91"/>
                <a:gd name="T41" fmla="*/ 35 h 93"/>
                <a:gd name="T42" fmla="*/ 26 w 91"/>
                <a:gd name="T43" fmla="*/ 39 h 93"/>
                <a:gd name="T44" fmla="*/ 64 w 91"/>
                <a:gd name="T45" fmla="*/ 39 h 93"/>
                <a:gd name="T46" fmla="*/ 64 w 91"/>
                <a:gd name="T47" fmla="*/ 35 h 93"/>
                <a:gd name="T48" fmla="*/ 26 w 91"/>
                <a:gd name="T49" fmla="*/ 35 h 93"/>
                <a:gd name="T50" fmla="*/ 26 w 91"/>
                <a:gd name="T51" fmla="*/ 51 h 93"/>
                <a:gd name="T52" fmla="*/ 26 w 91"/>
                <a:gd name="T53" fmla="*/ 55 h 93"/>
                <a:gd name="T54" fmla="*/ 64 w 91"/>
                <a:gd name="T55" fmla="*/ 55 h 93"/>
                <a:gd name="T56" fmla="*/ 64 w 91"/>
                <a:gd name="T57" fmla="*/ 51 h 93"/>
                <a:gd name="T58" fmla="*/ 26 w 91"/>
                <a:gd name="T59" fmla="*/ 51 h 93"/>
                <a:gd name="T60" fmla="*/ 26 w 91"/>
                <a:gd name="T61" fmla="*/ 43 h 93"/>
                <a:gd name="T62" fmla="*/ 26 w 91"/>
                <a:gd name="T63" fmla="*/ 47 h 93"/>
                <a:gd name="T64" fmla="*/ 64 w 91"/>
                <a:gd name="T65" fmla="*/ 47 h 93"/>
                <a:gd name="T66" fmla="*/ 64 w 91"/>
                <a:gd name="T67" fmla="*/ 43 h 93"/>
                <a:gd name="T68" fmla="*/ 26 w 91"/>
                <a:gd name="T69" fmla="*/ 43 h 93"/>
                <a:gd name="T70" fmla="*/ 10 w 91"/>
                <a:gd name="T71" fmla="*/ 87 h 93"/>
                <a:gd name="T72" fmla="*/ 28 w 91"/>
                <a:gd name="T73" fmla="*/ 70 h 93"/>
                <a:gd name="T74" fmla="*/ 28 w 91"/>
                <a:gd name="T75" fmla="*/ 67 h 93"/>
                <a:gd name="T76" fmla="*/ 26 w 91"/>
                <a:gd name="T77" fmla="*/ 67 h 93"/>
                <a:gd name="T78" fmla="*/ 8 w 91"/>
                <a:gd name="T79" fmla="*/ 84 h 93"/>
                <a:gd name="T80" fmla="*/ 8 w 91"/>
                <a:gd name="T81" fmla="*/ 87 h 93"/>
                <a:gd name="T82" fmla="*/ 10 w 91"/>
                <a:gd name="T83" fmla="*/ 87 h 93"/>
                <a:gd name="T84" fmla="*/ 85 w 91"/>
                <a:gd name="T85" fmla="*/ 84 h 93"/>
                <a:gd name="T86" fmla="*/ 67 w 91"/>
                <a:gd name="T87" fmla="*/ 67 h 93"/>
                <a:gd name="T88" fmla="*/ 64 w 91"/>
                <a:gd name="T89" fmla="*/ 67 h 93"/>
                <a:gd name="T90" fmla="*/ 64 w 91"/>
                <a:gd name="T91" fmla="*/ 70 h 93"/>
                <a:gd name="T92" fmla="*/ 82 w 91"/>
                <a:gd name="T93" fmla="*/ 87 h 93"/>
                <a:gd name="T94" fmla="*/ 85 w 91"/>
                <a:gd name="T95" fmla="*/ 87 h 93"/>
                <a:gd name="T96" fmla="*/ 85 w 91"/>
                <a:gd name="T97" fmla="*/ 84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1" h="93">
                  <a:moveTo>
                    <a:pt x="87" y="39"/>
                  </a:moveTo>
                  <a:cubicBezTo>
                    <a:pt x="89" y="40"/>
                    <a:pt x="91" y="43"/>
                    <a:pt x="91" y="46"/>
                  </a:cubicBezTo>
                  <a:cubicBezTo>
                    <a:pt x="91" y="83"/>
                    <a:pt x="91" y="83"/>
                    <a:pt x="91" y="83"/>
                  </a:cubicBezTo>
                  <a:cubicBezTo>
                    <a:pt x="91" y="89"/>
                    <a:pt x="86" y="93"/>
                    <a:pt x="81" y="93"/>
                  </a:cubicBezTo>
                  <a:cubicBezTo>
                    <a:pt x="10" y="93"/>
                    <a:pt x="10" y="93"/>
                    <a:pt x="10" y="93"/>
                  </a:cubicBezTo>
                  <a:cubicBezTo>
                    <a:pt x="5" y="93"/>
                    <a:pt x="0" y="89"/>
                    <a:pt x="0" y="83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44"/>
                    <a:pt x="1" y="41"/>
                    <a:pt x="3" y="40"/>
                  </a:cubicBezTo>
                  <a:cubicBezTo>
                    <a:pt x="3" y="40"/>
                    <a:pt x="3" y="40"/>
                    <a:pt x="3" y="40"/>
                  </a:cubicBezTo>
                  <a:cubicBezTo>
                    <a:pt x="3" y="40"/>
                    <a:pt x="3" y="40"/>
                    <a:pt x="3" y="40"/>
                  </a:cubicBezTo>
                  <a:cubicBezTo>
                    <a:pt x="3" y="40"/>
                    <a:pt x="3" y="40"/>
                    <a:pt x="3" y="39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3" y="0"/>
                    <a:pt x="47" y="0"/>
                    <a:pt x="51" y="3"/>
                  </a:cubicBezTo>
                  <a:cubicBezTo>
                    <a:pt x="87" y="39"/>
                    <a:pt x="87" y="39"/>
                    <a:pt x="87" y="39"/>
                  </a:cubicBezTo>
                  <a:close/>
                  <a:moveTo>
                    <a:pt x="16" y="30"/>
                  </a:moveTo>
                  <a:cubicBezTo>
                    <a:pt x="16" y="52"/>
                    <a:pt x="16" y="52"/>
                    <a:pt x="16" y="52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73" y="54"/>
                    <a:pt x="73" y="54"/>
                    <a:pt x="73" y="54"/>
                  </a:cubicBezTo>
                  <a:cubicBezTo>
                    <a:pt x="73" y="30"/>
                    <a:pt x="73" y="30"/>
                    <a:pt x="73" y="30"/>
                  </a:cubicBezTo>
                  <a:cubicBezTo>
                    <a:pt x="16" y="30"/>
                    <a:pt x="16" y="30"/>
                    <a:pt x="16" y="30"/>
                  </a:cubicBezTo>
                  <a:close/>
                  <a:moveTo>
                    <a:pt x="26" y="35"/>
                  </a:moveTo>
                  <a:cubicBezTo>
                    <a:pt x="26" y="39"/>
                    <a:pt x="26" y="39"/>
                    <a:pt x="26" y="39"/>
                  </a:cubicBezTo>
                  <a:cubicBezTo>
                    <a:pt x="64" y="39"/>
                    <a:pt x="64" y="39"/>
                    <a:pt x="64" y="39"/>
                  </a:cubicBezTo>
                  <a:cubicBezTo>
                    <a:pt x="64" y="35"/>
                    <a:pt x="64" y="35"/>
                    <a:pt x="64" y="35"/>
                  </a:cubicBezTo>
                  <a:cubicBezTo>
                    <a:pt x="26" y="35"/>
                    <a:pt x="26" y="35"/>
                    <a:pt x="26" y="35"/>
                  </a:cubicBezTo>
                  <a:close/>
                  <a:moveTo>
                    <a:pt x="26" y="51"/>
                  </a:moveTo>
                  <a:cubicBezTo>
                    <a:pt x="26" y="55"/>
                    <a:pt x="26" y="55"/>
                    <a:pt x="26" y="55"/>
                  </a:cubicBezTo>
                  <a:cubicBezTo>
                    <a:pt x="64" y="55"/>
                    <a:pt x="64" y="55"/>
                    <a:pt x="64" y="55"/>
                  </a:cubicBezTo>
                  <a:cubicBezTo>
                    <a:pt x="64" y="51"/>
                    <a:pt x="64" y="51"/>
                    <a:pt x="64" y="51"/>
                  </a:cubicBezTo>
                  <a:cubicBezTo>
                    <a:pt x="26" y="51"/>
                    <a:pt x="26" y="51"/>
                    <a:pt x="26" y="51"/>
                  </a:cubicBezTo>
                  <a:close/>
                  <a:moveTo>
                    <a:pt x="26" y="43"/>
                  </a:moveTo>
                  <a:cubicBezTo>
                    <a:pt x="26" y="47"/>
                    <a:pt x="26" y="47"/>
                    <a:pt x="26" y="47"/>
                  </a:cubicBezTo>
                  <a:cubicBezTo>
                    <a:pt x="64" y="47"/>
                    <a:pt x="64" y="47"/>
                    <a:pt x="64" y="47"/>
                  </a:cubicBezTo>
                  <a:cubicBezTo>
                    <a:pt x="64" y="43"/>
                    <a:pt x="64" y="43"/>
                    <a:pt x="64" y="43"/>
                  </a:cubicBezTo>
                  <a:cubicBezTo>
                    <a:pt x="26" y="43"/>
                    <a:pt x="26" y="43"/>
                    <a:pt x="26" y="43"/>
                  </a:cubicBezTo>
                  <a:close/>
                  <a:moveTo>
                    <a:pt x="10" y="87"/>
                  </a:moveTo>
                  <a:cubicBezTo>
                    <a:pt x="28" y="70"/>
                    <a:pt x="28" y="70"/>
                    <a:pt x="28" y="70"/>
                  </a:cubicBezTo>
                  <a:cubicBezTo>
                    <a:pt x="29" y="69"/>
                    <a:pt x="29" y="68"/>
                    <a:pt x="28" y="67"/>
                  </a:cubicBezTo>
                  <a:cubicBezTo>
                    <a:pt x="28" y="66"/>
                    <a:pt x="27" y="66"/>
                    <a:pt x="26" y="67"/>
                  </a:cubicBezTo>
                  <a:cubicBezTo>
                    <a:pt x="8" y="84"/>
                    <a:pt x="8" y="84"/>
                    <a:pt x="8" y="84"/>
                  </a:cubicBezTo>
                  <a:cubicBezTo>
                    <a:pt x="7" y="85"/>
                    <a:pt x="7" y="86"/>
                    <a:pt x="8" y="87"/>
                  </a:cubicBezTo>
                  <a:cubicBezTo>
                    <a:pt x="8" y="88"/>
                    <a:pt x="10" y="88"/>
                    <a:pt x="10" y="87"/>
                  </a:cubicBezTo>
                  <a:close/>
                  <a:moveTo>
                    <a:pt x="85" y="84"/>
                  </a:moveTo>
                  <a:cubicBezTo>
                    <a:pt x="67" y="67"/>
                    <a:pt x="67" y="67"/>
                    <a:pt x="67" y="67"/>
                  </a:cubicBezTo>
                  <a:cubicBezTo>
                    <a:pt x="66" y="66"/>
                    <a:pt x="65" y="66"/>
                    <a:pt x="64" y="67"/>
                  </a:cubicBezTo>
                  <a:cubicBezTo>
                    <a:pt x="63" y="68"/>
                    <a:pt x="63" y="69"/>
                    <a:pt x="64" y="70"/>
                  </a:cubicBezTo>
                  <a:cubicBezTo>
                    <a:pt x="82" y="87"/>
                    <a:pt x="82" y="87"/>
                    <a:pt x="82" y="87"/>
                  </a:cubicBezTo>
                  <a:cubicBezTo>
                    <a:pt x="83" y="88"/>
                    <a:pt x="84" y="88"/>
                    <a:pt x="85" y="87"/>
                  </a:cubicBezTo>
                  <a:cubicBezTo>
                    <a:pt x="85" y="86"/>
                    <a:pt x="85" y="85"/>
                    <a:pt x="85" y="8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79401" tIns="39701" rIns="79401" bIns="39701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853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914244" y="3628718"/>
              <a:ext cx="1431612" cy="5784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76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altLang="zh-CN" sz="76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072793" y="3116079"/>
            <a:ext cx="1547297" cy="1547297"/>
            <a:chOff x="6000456" y="2833465"/>
            <a:chExt cx="1781907" cy="1781907"/>
          </a:xfrm>
        </p:grpSpPr>
        <p:sp>
          <p:nvSpPr>
            <p:cNvPr id="11" name="Oval 10"/>
            <p:cNvSpPr/>
            <p:nvPr/>
          </p:nvSpPr>
          <p:spPr>
            <a:xfrm flipH="1">
              <a:off x="6000456" y="2833465"/>
              <a:ext cx="1781907" cy="178190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853">
                <a:cs typeface="+mn-ea"/>
                <a:sym typeface="+mn-lt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/>
          </p:nvSpPr>
          <p:spPr bwMode="auto">
            <a:xfrm>
              <a:off x="6718709" y="3180944"/>
              <a:ext cx="345401" cy="395018"/>
            </a:xfrm>
            <a:custGeom>
              <a:avLst/>
              <a:gdLst>
                <a:gd name="T0" fmla="*/ 50 w 84"/>
                <a:gd name="T1" fmla="*/ 92 h 96"/>
                <a:gd name="T2" fmla="*/ 57 w 84"/>
                <a:gd name="T3" fmla="*/ 81 h 96"/>
                <a:gd name="T4" fmla="*/ 56 w 84"/>
                <a:gd name="T5" fmla="*/ 75 h 96"/>
                <a:gd name="T6" fmla="*/ 43 w 84"/>
                <a:gd name="T7" fmla="*/ 63 h 96"/>
                <a:gd name="T8" fmla="*/ 38 w 84"/>
                <a:gd name="T9" fmla="*/ 62 h 96"/>
                <a:gd name="T10" fmla="*/ 30 w 84"/>
                <a:gd name="T11" fmla="*/ 67 h 96"/>
                <a:gd name="T12" fmla="*/ 17 w 84"/>
                <a:gd name="T13" fmla="*/ 35 h 96"/>
                <a:gd name="T14" fmla="*/ 26 w 84"/>
                <a:gd name="T15" fmla="*/ 31 h 96"/>
                <a:gd name="T16" fmla="*/ 27 w 84"/>
                <a:gd name="T17" fmla="*/ 25 h 96"/>
                <a:gd name="T18" fmla="*/ 22 w 84"/>
                <a:gd name="T19" fmla="*/ 8 h 96"/>
                <a:gd name="T20" fmla="*/ 18 w 84"/>
                <a:gd name="T21" fmla="*/ 4 h 96"/>
                <a:gd name="T22" fmla="*/ 4 w 84"/>
                <a:gd name="T23" fmla="*/ 6 h 96"/>
                <a:gd name="T24" fmla="*/ 0 w 84"/>
                <a:gd name="T25" fmla="*/ 10 h 96"/>
                <a:gd name="T26" fmla="*/ 43 w 84"/>
                <a:gd name="T27" fmla="*/ 94 h 96"/>
                <a:gd name="T28" fmla="*/ 50 w 84"/>
                <a:gd name="T29" fmla="*/ 92 h 96"/>
                <a:gd name="T30" fmla="*/ 45 w 84"/>
                <a:gd name="T31" fmla="*/ 53 h 96"/>
                <a:gd name="T32" fmla="*/ 32 w 84"/>
                <a:gd name="T33" fmla="*/ 53 h 96"/>
                <a:gd name="T34" fmla="*/ 32 w 84"/>
                <a:gd name="T35" fmla="*/ 50 h 96"/>
                <a:gd name="T36" fmla="*/ 40 w 84"/>
                <a:gd name="T37" fmla="*/ 38 h 96"/>
                <a:gd name="T38" fmla="*/ 42 w 84"/>
                <a:gd name="T39" fmla="*/ 32 h 96"/>
                <a:gd name="T40" fmla="*/ 41 w 84"/>
                <a:gd name="T41" fmla="*/ 30 h 96"/>
                <a:gd name="T42" fmla="*/ 40 w 84"/>
                <a:gd name="T43" fmla="*/ 31 h 96"/>
                <a:gd name="T44" fmla="*/ 39 w 84"/>
                <a:gd name="T45" fmla="*/ 36 h 96"/>
                <a:gd name="T46" fmla="*/ 34 w 84"/>
                <a:gd name="T47" fmla="*/ 36 h 96"/>
                <a:gd name="T48" fmla="*/ 34 w 84"/>
                <a:gd name="T49" fmla="*/ 31 h 96"/>
                <a:gd name="T50" fmla="*/ 42 w 84"/>
                <a:gd name="T51" fmla="*/ 26 h 96"/>
                <a:gd name="T52" fmla="*/ 47 w 84"/>
                <a:gd name="T53" fmla="*/ 28 h 96"/>
                <a:gd name="T54" fmla="*/ 47 w 84"/>
                <a:gd name="T55" fmla="*/ 34 h 96"/>
                <a:gd name="T56" fmla="*/ 47 w 84"/>
                <a:gd name="T57" fmla="*/ 37 h 96"/>
                <a:gd name="T58" fmla="*/ 38 w 84"/>
                <a:gd name="T59" fmla="*/ 50 h 96"/>
                <a:gd name="T60" fmla="*/ 46 w 84"/>
                <a:gd name="T61" fmla="*/ 50 h 96"/>
                <a:gd name="T62" fmla="*/ 45 w 84"/>
                <a:gd name="T63" fmla="*/ 53 h 96"/>
                <a:gd name="T64" fmla="*/ 63 w 84"/>
                <a:gd name="T65" fmla="*/ 50 h 96"/>
                <a:gd name="T66" fmla="*/ 60 w 84"/>
                <a:gd name="T67" fmla="*/ 50 h 96"/>
                <a:gd name="T68" fmla="*/ 60 w 84"/>
                <a:gd name="T69" fmla="*/ 53 h 96"/>
                <a:gd name="T70" fmla="*/ 54 w 84"/>
                <a:gd name="T71" fmla="*/ 53 h 96"/>
                <a:gd name="T72" fmla="*/ 54 w 84"/>
                <a:gd name="T73" fmla="*/ 50 h 96"/>
                <a:gd name="T74" fmla="*/ 46 w 84"/>
                <a:gd name="T75" fmla="*/ 50 h 96"/>
                <a:gd name="T76" fmla="*/ 47 w 84"/>
                <a:gd name="T77" fmla="*/ 46 h 96"/>
                <a:gd name="T78" fmla="*/ 55 w 84"/>
                <a:gd name="T79" fmla="*/ 26 h 96"/>
                <a:gd name="T80" fmla="*/ 63 w 84"/>
                <a:gd name="T81" fmla="*/ 26 h 96"/>
                <a:gd name="T82" fmla="*/ 61 w 84"/>
                <a:gd name="T83" fmla="*/ 46 h 96"/>
                <a:gd name="T84" fmla="*/ 63 w 84"/>
                <a:gd name="T85" fmla="*/ 46 h 96"/>
                <a:gd name="T86" fmla="*/ 63 w 84"/>
                <a:gd name="T87" fmla="*/ 50 h 96"/>
                <a:gd name="T88" fmla="*/ 55 w 84"/>
                <a:gd name="T89" fmla="*/ 46 h 96"/>
                <a:gd name="T90" fmla="*/ 52 w 84"/>
                <a:gd name="T91" fmla="*/ 46 h 96"/>
                <a:gd name="T92" fmla="*/ 56 w 84"/>
                <a:gd name="T93" fmla="*/ 35 h 96"/>
                <a:gd name="T94" fmla="*/ 55 w 84"/>
                <a:gd name="T95" fmla="*/ 46 h 96"/>
                <a:gd name="T96" fmla="*/ 43 w 84"/>
                <a:gd name="T97" fmla="*/ 0 h 96"/>
                <a:gd name="T98" fmla="*/ 72 w 84"/>
                <a:gd name="T99" fmla="*/ 12 h 96"/>
                <a:gd name="T100" fmla="*/ 84 w 84"/>
                <a:gd name="T101" fmla="*/ 41 h 96"/>
                <a:gd name="T102" fmla="*/ 72 w 84"/>
                <a:gd name="T103" fmla="*/ 71 h 96"/>
                <a:gd name="T104" fmla="*/ 65 w 84"/>
                <a:gd name="T105" fmla="*/ 76 h 96"/>
                <a:gd name="T106" fmla="*/ 63 w 84"/>
                <a:gd name="T107" fmla="*/ 73 h 96"/>
                <a:gd name="T108" fmla="*/ 59 w 84"/>
                <a:gd name="T109" fmla="*/ 69 h 96"/>
                <a:gd name="T110" fmla="*/ 66 w 84"/>
                <a:gd name="T111" fmla="*/ 64 h 96"/>
                <a:gd name="T112" fmla="*/ 75 w 84"/>
                <a:gd name="T113" fmla="*/ 41 h 96"/>
                <a:gd name="T114" fmla="*/ 66 w 84"/>
                <a:gd name="T115" fmla="*/ 19 h 96"/>
                <a:gd name="T116" fmla="*/ 43 w 84"/>
                <a:gd name="T117" fmla="*/ 10 h 96"/>
                <a:gd name="T118" fmla="*/ 31 w 84"/>
                <a:gd name="T119" fmla="*/ 12 h 96"/>
                <a:gd name="T120" fmla="*/ 29 w 84"/>
                <a:gd name="T121" fmla="*/ 6 h 96"/>
                <a:gd name="T122" fmla="*/ 28 w 84"/>
                <a:gd name="T123" fmla="*/ 3 h 96"/>
                <a:gd name="T124" fmla="*/ 43 w 84"/>
                <a:gd name="T125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4" h="96">
                  <a:moveTo>
                    <a:pt x="50" y="92"/>
                  </a:moveTo>
                  <a:cubicBezTo>
                    <a:pt x="52" y="88"/>
                    <a:pt x="55" y="84"/>
                    <a:pt x="57" y="81"/>
                  </a:cubicBezTo>
                  <a:cubicBezTo>
                    <a:pt x="58" y="79"/>
                    <a:pt x="58" y="77"/>
                    <a:pt x="56" y="75"/>
                  </a:cubicBezTo>
                  <a:cubicBezTo>
                    <a:pt x="52" y="71"/>
                    <a:pt x="48" y="67"/>
                    <a:pt x="43" y="63"/>
                  </a:cubicBezTo>
                  <a:cubicBezTo>
                    <a:pt x="41" y="61"/>
                    <a:pt x="40" y="61"/>
                    <a:pt x="38" y="62"/>
                  </a:cubicBezTo>
                  <a:cubicBezTo>
                    <a:pt x="35" y="63"/>
                    <a:pt x="33" y="65"/>
                    <a:pt x="30" y="67"/>
                  </a:cubicBezTo>
                  <a:cubicBezTo>
                    <a:pt x="21" y="53"/>
                    <a:pt x="19" y="45"/>
                    <a:pt x="17" y="35"/>
                  </a:cubicBezTo>
                  <a:cubicBezTo>
                    <a:pt x="20" y="34"/>
                    <a:pt x="23" y="32"/>
                    <a:pt x="26" y="31"/>
                  </a:cubicBezTo>
                  <a:cubicBezTo>
                    <a:pt x="27" y="30"/>
                    <a:pt x="28" y="28"/>
                    <a:pt x="27" y="25"/>
                  </a:cubicBezTo>
                  <a:cubicBezTo>
                    <a:pt x="26" y="20"/>
                    <a:pt x="24" y="14"/>
                    <a:pt x="22" y="8"/>
                  </a:cubicBezTo>
                  <a:cubicBezTo>
                    <a:pt x="22" y="6"/>
                    <a:pt x="20" y="4"/>
                    <a:pt x="18" y="4"/>
                  </a:cubicBezTo>
                  <a:cubicBezTo>
                    <a:pt x="14" y="5"/>
                    <a:pt x="9" y="5"/>
                    <a:pt x="4" y="6"/>
                  </a:cubicBezTo>
                  <a:cubicBezTo>
                    <a:pt x="0" y="6"/>
                    <a:pt x="0" y="7"/>
                    <a:pt x="0" y="10"/>
                  </a:cubicBezTo>
                  <a:cubicBezTo>
                    <a:pt x="1" y="46"/>
                    <a:pt x="15" y="78"/>
                    <a:pt x="43" y="94"/>
                  </a:cubicBezTo>
                  <a:cubicBezTo>
                    <a:pt x="46" y="96"/>
                    <a:pt x="47" y="96"/>
                    <a:pt x="50" y="92"/>
                  </a:cubicBezTo>
                  <a:close/>
                  <a:moveTo>
                    <a:pt x="45" y="53"/>
                  </a:moveTo>
                  <a:cubicBezTo>
                    <a:pt x="32" y="53"/>
                    <a:pt x="32" y="53"/>
                    <a:pt x="32" y="53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40" y="38"/>
                    <a:pt x="40" y="38"/>
                    <a:pt x="40" y="38"/>
                  </a:cubicBezTo>
                  <a:cubicBezTo>
                    <a:pt x="41" y="36"/>
                    <a:pt x="42" y="34"/>
                    <a:pt x="42" y="32"/>
                  </a:cubicBezTo>
                  <a:cubicBezTo>
                    <a:pt x="42" y="31"/>
                    <a:pt x="42" y="30"/>
                    <a:pt x="41" y="30"/>
                  </a:cubicBezTo>
                  <a:cubicBezTo>
                    <a:pt x="40" y="30"/>
                    <a:pt x="40" y="31"/>
                    <a:pt x="40" y="31"/>
                  </a:cubicBezTo>
                  <a:cubicBezTo>
                    <a:pt x="39" y="36"/>
                    <a:pt x="39" y="36"/>
                    <a:pt x="39" y="36"/>
                  </a:cubicBezTo>
                  <a:cubicBezTo>
                    <a:pt x="34" y="36"/>
                    <a:pt x="34" y="36"/>
                    <a:pt x="34" y="36"/>
                  </a:cubicBezTo>
                  <a:cubicBezTo>
                    <a:pt x="34" y="31"/>
                    <a:pt x="34" y="31"/>
                    <a:pt x="34" y="31"/>
                  </a:cubicBezTo>
                  <a:cubicBezTo>
                    <a:pt x="35" y="28"/>
                    <a:pt x="37" y="26"/>
                    <a:pt x="42" y="26"/>
                  </a:cubicBezTo>
                  <a:cubicBezTo>
                    <a:pt x="44" y="26"/>
                    <a:pt x="46" y="27"/>
                    <a:pt x="47" y="28"/>
                  </a:cubicBezTo>
                  <a:cubicBezTo>
                    <a:pt x="48" y="29"/>
                    <a:pt x="48" y="31"/>
                    <a:pt x="47" y="34"/>
                  </a:cubicBezTo>
                  <a:cubicBezTo>
                    <a:pt x="47" y="35"/>
                    <a:pt x="47" y="36"/>
                    <a:pt x="47" y="37"/>
                  </a:cubicBezTo>
                  <a:cubicBezTo>
                    <a:pt x="38" y="50"/>
                    <a:pt x="38" y="50"/>
                    <a:pt x="38" y="50"/>
                  </a:cubicBezTo>
                  <a:cubicBezTo>
                    <a:pt x="46" y="50"/>
                    <a:pt x="46" y="50"/>
                    <a:pt x="46" y="50"/>
                  </a:cubicBezTo>
                  <a:cubicBezTo>
                    <a:pt x="45" y="53"/>
                    <a:pt x="45" y="53"/>
                    <a:pt x="45" y="53"/>
                  </a:cubicBezTo>
                  <a:close/>
                  <a:moveTo>
                    <a:pt x="63" y="50"/>
                  </a:moveTo>
                  <a:cubicBezTo>
                    <a:pt x="60" y="50"/>
                    <a:pt x="60" y="50"/>
                    <a:pt x="60" y="50"/>
                  </a:cubicBezTo>
                  <a:cubicBezTo>
                    <a:pt x="60" y="53"/>
                    <a:pt x="60" y="53"/>
                    <a:pt x="60" y="53"/>
                  </a:cubicBezTo>
                  <a:cubicBezTo>
                    <a:pt x="54" y="53"/>
                    <a:pt x="54" y="53"/>
                    <a:pt x="54" y="53"/>
                  </a:cubicBezTo>
                  <a:cubicBezTo>
                    <a:pt x="54" y="50"/>
                    <a:pt x="54" y="50"/>
                    <a:pt x="54" y="50"/>
                  </a:cubicBezTo>
                  <a:cubicBezTo>
                    <a:pt x="46" y="50"/>
                    <a:pt x="46" y="50"/>
                    <a:pt x="46" y="50"/>
                  </a:cubicBezTo>
                  <a:cubicBezTo>
                    <a:pt x="47" y="46"/>
                    <a:pt x="47" y="46"/>
                    <a:pt x="47" y="46"/>
                  </a:cubicBezTo>
                  <a:cubicBezTo>
                    <a:pt x="55" y="26"/>
                    <a:pt x="55" y="26"/>
                    <a:pt x="55" y="26"/>
                  </a:cubicBezTo>
                  <a:cubicBezTo>
                    <a:pt x="63" y="26"/>
                    <a:pt x="63" y="26"/>
                    <a:pt x="63" y="26"/>
                  </a:cubicBezTo>
                  <a:cubicBezTo>
                    <a:pt x="61" y="46"/>
                    <a:pt x="61" y="46"/>
                    <a:pt x="61" y="46"/>
                  </a:cubicBezTo>
                  <a:cubicBezTo>
                    <a:pt x="63" y="46"/>
                    <a:pt x="63" y="46"/>
                    <a:pt x="63" y="46"/>
                  </a:cubicBezTo>
                  <a:cubicBezTo>
                    <a:pt x="63" y="50"/>
                    <a:pt x="63" y="50"/>
                    <a:pt x="63" y="50"/>
                  </a:cubicBezTo>
                  <a:close/>
                  <a:moveTo>
                    <a:pt x="55" y="46"/>
                  </a:moveTo>
                  <a:cubicBezTo>
                    <a:pt x="52" y="46"/>
                    <a:pt x="52" y="46"/>
                    <a:pt x="52" y="46"/>
                  </a:cubicBezTo>
                  <a:cubicBezTo>
                    <a:pt x="56" y="35"/>
                    <a:pt x="56" y="35"/>
                    <a:pt x="56" y="35"/>
                  </a:cubicBezTo>
                  <a:cubicBezTo>
                    <a:pt x="55" y="46"/>
                    <a:pt x="55" y="46"/>
                    <a:pt x="55" y="46"/>
                  </a:cubicBezTo>
                  <a:close/>
                  <a:moveTo>
                    <a:pt x="43" y="0"/>
                  </a:moveTo>
                  <a:cubicBezTo>
                    <a:pt x="54" y="0"/>
                    <a:pt x="65" y="5"/>
                    <a:pt x="72" y="12"/>
                  </a:cubicBezTo>
                  <a:cubicBezTo>
                    <a:pt x="80" y="20"/>
                    <a:pt x="84" y="30"/>
                    <a:pt x="84" y="41"/>
                  </a:cubicBezTo>
                  <a:cubicBezTo>
                    <a:pt x="84" y="53"/>
                    <a:pt x="80" y="63"/>
                    <a:pt x="72" y="71"/>
                  </a:cubicBezTo>
                  <a:cubicBezTo>
                    <a:pt x="70" y="73"/>
                    <a:pt x="68" y="75"/>
                    <a:pt x="65" y="76"/>
                  </a:cubicBezTo>
                  <a:cubicBezTo>
                    <a:pt x="65" y="75"/>
                    <a:pt x="64" y="74"/>
                    <a:pt x="63" y="73"/>
                  </a:cubicBezTo>
                  <a:cubicBezTo>
                    <a:pt x="59" y="69"/>
                    <a:pt x="59" y="69"/>
                    <a:pt x="59" y="69"/>
                  </a:cubicBezTo>
                  <a:cubicBezTo>
                    <a:pt x="61" y="68"/>
                    <a:pt x="64" y="66"/>
                    <a:pt x="66" y="64"/>
                  </a:cubicBezTo>
                  <a:cubicBezTo>
                    <a:pt x="71" y="58"/>
                    <a:pt x="75" y="50"/>
                    <a:pt x="75" y="41"/>
                  </a:cubicBezTo>
                  <a:cubicBezTo>
                    <a:pt x="75" y="33"/>
                    <a:pt x="71" y="25"/>
                    <a:pt x="66" y="19"/>
                  </a:cubicBezTo>
                  <a:cubicBezTo>
                    <a:pt x="60" y="13"/>
                    <a:pt x="52" y="10"/>
                    <a:pt x="43" y="10"/>
                  </a:cubicBezTo>
                  <a:cubicBezTo>
                    <a:pt x="39" y="10"/>
                    <a:pt x="35" y="11"/>
                    <a:pt x="31" y="12"/>
                  </a:cubicBezTo>
                  <a:cubicBezTo>
                    <a:pt x="29" y="6"/>
                    <a:pt x="29" y="6"/>
                    <a:pt x="29" y="6"/>
                  </a:cubicBezTo>
                  <a:cubicBezTo>
                    <a:pt x="29" y="5"/>
                    <a:pt x="28" y="4"/>
                    <a:pt x="28" y="3"/>
                  </a:cubicBezTo>
                  <a:cubicBezTo>
                    <a:pt x="33" y="1"/>
                    <a:pt x="38" y="0"/>
                    <a:pt x="4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79401" tIns="39701" rIns="79401" bIns="39701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853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213198" y="3628716"/>
              <a:ext cx="1356424" cy="5784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76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altLang="zh-CN" sz="76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8904757" y="3116079"/>
            <a:ext cx="1547297" cy="1547297"/>
            <a:chOff x="9261816" y="2833466"/>
            <a:chExt cx="1781907" cy="1781907"/>
          </a:xfrm>
        </p:grpSpPr>
        <p:sp>
          <p:nvSpPr>
            <p:cNvPr id="10" name="Oval 9"/>
            <p:cNvSpPr/>
            <p:nvPr/>
          </p:nvSpPr>
          <p:spPr>
            <a:xfrm flipH="1">
              <a:off x="9261816" y="2833466"/>
              <a:ext cx="1781907" cy="178190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853">
                <a:cs typeface="+mn-ea"/>
                <a:sym typeface="+mn-lt"/>
              </a:endParaRPr>
            </a:p>
          </p:txBody>
        </p:sp>
        <p:sp>
          <p:nvSpPr>
            <p:cNvPr id="19" name="Freeform 18"/>
            <p:cNvSpPr>
              <a:spLocks noEditPoints="1"/>
            </p:cNvSpPr>
            <p:nvPr/>
          </p:nvSpPr>
          <p:spPr bwMode="auto">
            <a:xfrm>
              <a:off x="9965756" y="3209080"/>
              <a:ext cx="374026" cy="263345"/>
            </a:xfrm>
            <a:custGeom>
              <a:avLst/>
              <a:gdLst>
                <a:gd name="T0" fmla="*/ 65 w 91"/>
                <a:gd name="T1" fmla="*/ 9 h 64"/>
                <a:gd name="T2" fmla="*/ 34 w 91"/>
                <a:gd name="T3" fmla="*/ 9 h 64"/>
                <a:gd name="T4" fmla="*/ 27 w 91"/>
                <a:gd name="T5" fmla="*/ 0 h 64"/>
                <a:gd name="T6" fmla="*/ 5 w 91"/>
                <a:gd name="T7" fmla="*/ 0 h 64"/>
                <a:gd name="T8" fmla="*/ 0 w 91"/>
                <a:gd name="T9" fmla="*/ 4 h 64"/>
                <a:gd name="T10" fmla="*/ 0 w 91"/>
                <a:gd name="T11" fmla="*/ 50 h 64"/>
                <a:gd name="T12" fmla="*/ 4 w 91"/>
                <a:gd name="T13" fmla="*/ 54 h 64"/>
                <a:gd name="T14" fmla="*/ 14 w 91"/>
                <a:gd name="T15" fmla="*/ 25 h 64"/>
                <a:gd name="T16" fmla="*/ 20 w 91"/>
                <a:gd name="T17" fmla="*/ 18 h 64"/>
                <a:gd name="T18" fmla="*/ 29 w 91"/>
                <a:gd name="T19" fmla="*/ 14 h 64"/>
                <a:gd name="T20" fmla="*/ 60 w 91"/>
                <a:gd name="T21" fmla="*/ 14 h 64"/>
                <a:gd name="T22" fmla="*/ 65 w 91"/>
                <a:gd name="T23" fmla="*/ 9 h 64"/>
                <a:gd name="T24" fmla="*/ 72 w 91"/>
                <a:gd name="T25" fmla="*/ 15 h 64"/>
                <a:gd name="T26" fmla="*/ 66 w 91"/>
                <a:gd name="T27" fmla="*/ 15 h 64"/>
                <a:gd name="T28" fmla="*/ 79 w 91"/>
                <a:gd name="T29" fmla="*/ 1 h 64"/>
                <a:gd name="T30" fmla="*/ 90 w 91"/>
                <a:gd name="T31" fmla="*/ 15 h 64"/>
                <a:gd name="T32" fmla="*/ 85 w 91"/>
                <a:gd name="T33" fmla="*/ 15 h 64"/>
                <a:gd name="T34" fmla="*/ 59 w 91"/>
                <a:gd name="T35" fmla="*/ 36 h 64"/>
                <a:gd name="T36" fmla="*/ 59 w 91"/>
                <a:gd name="T37" fmla="*/ 33 h 64"/>
                <a:gd name="T38" fmla="*/ 72 w 91"/>
                <a:gd name="T39" fmla="*/ 15 h 64"/>
                <a:gd name="T40" fmla="*/ 79 w 91"/>
                <a:gd name="T41" fmla="*/ 64 h 64"/>
                <a:gd name="T42" fmla="*/ 11 w 91"/>
                <a:gd name="T43" fmla="*/ 64 h 64"/>
                <a:gd name="T44" fmla="*/ 22 w 91"/>
                <a:gd name="T45" fmla="*/ 31 h 64"/>
                <a:gd name="T46" fmla="*/ 26 w 91"/>
                <a:gd name="T47" fmla="*/ 26 h 64"/>
                <a:gd name="T48" fmla="*/ 33 w 91"/>
                <a:gd name="T49" fmla="*/ 23 h 64"/>
                <a:gd name="T50" fmla="*/ 63 w 91"/>
                <a:gd name="T51" fmla="*/ 23 h 64"/>
                <a:gd name="T52" fmla="*/ 57 w 91"/>
                <a:gd name="T53" fmla="*/ 28 h 64"/>
                <a:gd name="T54" fmla="*/ 54 w 91"/>
                <a:gd name="T55" fmla="*/ 30 h 64"/>
                <a:gd name="T56" fmla="*/ 54 w 91"/>
                <a:gd name="T57" fmla="*/ 41 h 64"/>
                <a:gd name="T58" fmla="*/ 59 w 91"/>
                <a:gd name="T59" fmla="*/ 41 h 64"/>
                <a:gd name="T60" fmla="*/ 87 w 91"/>
                <a:gd name="T61" fmla="*/ 23 h 64"/>
                <a:gd name="T62" fmla="*/ 89 w 91"/>
                <a:gd name="T63" fmla="*/ 24 h 64"/>
                <a:gd name="T64" fmla="*/ 91 w 91"/>
                <a:gd name="T65" fmla="*/ 25 h 64"/>
                <a:gd name="T66" fmla="*/ 91 w 91"/>
                <a:gd name="T67" fmla="*/ 28 h 64"/>
                <a:gd name="T68" fmla="*/ 91 w 91"/>
                <a:gd name="T69" fmla="*/ 30 h 64"/>
                <a:gd name="T70" fmla="*/ 79 w 91"/>
                <a:gd name="T71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1" h="64">
                  <a:moveTo>
                    <a:pt x="65" y="9"/>
                  </a:moveTo>
                  <a:cubicBezTo>
                    <a:pt x="34" y="9"/>
                    <a:pt x="34" y="9"/>
                    <a:pt x="34" y="9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52"/>
                    <a:pt x="2" y="54"/>
                    <a:pt x="4" y="54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5" y="22"/>
                    <a:pt x="17" y="20"/>
                    <a:pt x="20" y="18"/>
                  </a:cubicBezTo>
                  <a:cubicBezTo>
                    <a:pt x="22" y="16"/>
                    <a:pt x="26" y="14"/>
                    <a:pt x="29" y="14"/>
                  </a:cubicBezTo>
                  <a:cubicBezTo>
                    <a:pt x="60" y="14"/>
                    <a:pt x="60" y="14"/>
                    <a:pt x="60" y="14"/>
                  </a:cubicBezTo>
                  <a:cubicBezTo>
                    <a:pt x="65" y="9"/>
                    <a:pt x="65" y="9"/>
                    <a:pt x="65" y="9"/>
                  </a:cubicBezTo>
                  <a:close/>
                  <a:moveTo>
                    <a:pt x="72" y="15"/>
                  </a:moveTo>
                  <a:cubicBezTo>
                    <a:pt x="66" y="15"/>
                    <a:pt x="66" y="15"/>
                    <a:pt x="66" y="15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90" y="15"/>
                    <a:pt x="90" y="15"/>
                    <a:pt x="90" y="15"/>
                  </a:cubicBezTo>
                  <a:cubicBezTo>
                    <a:pt x="85" y="15"/>
                    <a:pt x="85" y="15"/>
                    <a:pt x="85" y="15"/>
                  </a:cubicBezTo>
                  <a:cubicBezTo>
                    <a:pt x="82" y="28"/>
                    <a:pt x="72" y="35"/>
                    <a:pt x="59" y="36"/>
                  </a:cubicBezTo>
                  <a:cubicBezTo>
                    <a:pt x="59" y="33"/>
                    <a:pt x="59" y="33"/>
                    <a:pt x="59" y="33"/>
                  </a:cubicBezTo>
                  <a:cubicBezTo>
                    <a:pt x="66" y="29"/>
                    <a:pt x="70" y="23"/>
                    <a:pt x="72" y="15"/>
                  </a:cubicBezTo>
                  <a:close/>
                  <a:moveTo>
                    <a:pt x="79" y="64"/>
                  </a:moveTo>
                  <a:cubicBezTo>
                    <a:pt x="11" y="64"/>
                    <a:pt x="11" y="64"/>
                    <a:pt x="11" y="64"/>
                  </a:cubicBezTo>
                  <a:cubicBezTo>
                    <a:pt x="22" y="31"/>
                    <a:pt x="22" y="31"/>
                    <a:pt x="22" y="31"/>
                  </a:cubicBezTo>
                  <a:cubicBezTo>
                    <a:pt x="23" y="29"/>
                    <a:pt x="24" y="27"/>
                    <a:pt x="26" y="26"/>
                  </a:cubicBezTo>
                  <a:cubicBezTo>
                    <a:pt x="28" y="24"/>
                    <a:pt x="31" y="23"/>
                    <a:pt x="33" y="23"/>
                  </a:cubicBezTo>
                  <a:cubicBezTo>
                    <a:pt x="63" y="23"/>
                    <a:pt x="63" y="23"/>
                    <a:pt x="63" y="23"/>
                  </a:cubicBezTo>
                  <a:cubicBezTo>
                    <a:pt x="61" y="25"/>
                    <a:pt x="59" y="27"/>
                    <a:pt x="57" y="28"/>
                  </a:cubicBezTo>
                  <a:cubicBezTo>
                    <a:pt x="54" y="30"/>
                    <a:pt x="54" y="30"/>
                    <a:pt x="54" y="30"/>
                  </a:cubicBezTo>
                  <a:cubicBezTo>
                    <a:pt x="54" y="41"/>
                    <a:pt x="54" y="41"/>
                    <a:pt x="54" y="41"/>
                  </a:cubicBezTo>
                  <a:cubicBezTo>
                    <a:pt x="59" y="41"/>
                    <a:pt x="59" y="41"/>
                    <a:pt x="59" y="41"/>
                  </a:cubicBezTo>
                  <a:cubicBezTo>
                    <a:pt x="72" y="40"/>
                    <a:pt x="82" y="34"/>
                    <a:pt x="87" y="23"/>
                  </a:cubicBezTo>
                  <a:cubicBezTo>
                    <a:pt x="88" y="23"/>
                    <a:pt x="88" y="24"/>
                    <a:pt x="89" y="24"/>
                  </a:cubicBezTo>
                  <a:cubicBezTo>
                    <a:pt x="89" y="24"/>
                    <a:pt x="90" y="25"/>
                    <a:pt x="91" y="25"/>
                  </a:cubicBezTo>
                  <a:cubicBezTo>
                    <a:pt x="91" y="26"/>
                    <a:pt x="91" y="27"/>
                    <a:pt x="91" y="28"/>
                  </a:cubicBezTo>
                  <a:cubicBezTo>
                    <a:pt x="91" y="28"/>
                    <a:pt x="91" y="29"/>
                    <a:pt x="91" y="30"/>
                  </a:cubicBezTo>
                  <a:lnTo>
                    <a:pt x="79" y="6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79401" tIns="39701" rIns="79401" bIns="39701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853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9467685" y="3628717"/>
              <a:ext cx="1370169" cy="5784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76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altLang="zh-CN" sz="76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656813" y="2124585"/>
            <a:ext cx="1547297" cy="1547297"/>
            <a:chOff x="4369776" y="1691638"/>
            <a:chExt cx="1781907" cy="1781907"/>
          </a:xfrm>
        </p:grpSpPr>
        <p:sp>
          <p:nvSpPr>
            <p:cNvPr id="8" name="Oval 7"/>
            <p:cNvSpPr/>
            <p:nvPr/>
          </p:nvSpPr>
          <p:spPr>
            <a:xfrm flipH="1">
              <a:off x="4369776" y="1691638"/>
              <a:ext cx="1781907" cy="178190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853">
                <a:cs typeface="+mn-ea"/>
                <a:sym typeface="+mn-lt"/>
              </a:endParaRPr>
            </a:p>
          </p:txBody>
        </p:sp>
        <p:sp>
          <p:nvSpPr>
            <p:cNvPr id="18" name="Freeform 17"/>
            <p:cNvSpPr>
              <a:spLocks noEditPoints="1"/>
            </p:cNvSpPr>
            <p:nvPr/>
          </p:nvSpPr>
          <p:spPr bwMode="auto">
            <a:xfrm>
              <a:off x="5086120" y="1900044"/>
              <a:ext cx="349218" cy="431275"/>
            </a:xfrm>
            <a:custGeom>
              <a:avLst/>
              <a:gdLst>
                <a:gd name="T0" fmla="*/ 0 w 85"/>
                <a:gd name="T1" fmla="*/ 29 h 105"/>
                <a:gd name="T2" fmla="*/ 50 w 85"/>
                <a:gd name="T3" fmla="*/ 0 h 105"/>
                <a:gd name="T4" fmla="*/ 70 w 85"/>
                <a:gd name="T5" fmla="*/ 35 h 105"/>
                <a:gd name="T6" fmla="*/ 56 w 85"/>
                <a:gd name="T7" fmla="*/ 42 h 105"/>
                <a:gd name="T8" fmla="*/ 69 w 85"/>
                <a:gd name="T9" fmla="*/ 64 h 105"/>
                <a:gd name="T10" fmla="*/ 67 w 85"/>
                <a:gd name="T11" fmla="*/ 68 h 105"/>
                <a:gd name="T12" fmla="*/ 72 w 85"/>
                <a:gd name="T13" fmla="*/ 69 h 105"/>
                <a:gd name="T14" fmla="*/ 70 w 85"/>
                <a:gd name="T15" fmla="*/ 73 h 105"/>
                <a:gd name="T16" fmla="*/ 72 w 85"/>
                <a:gd name="T17" fmla="*/ 77 h 105"/>
                <a:gd name="T18" fmla="*/ 77 w 85"/>
                <a:gd name="T19" fmla="*/ 77 h 105"/>
                <a:gd name="T20" fmla="*/ 81 w 85"/>
                <a:gd name="T21" fmla="*/ 85 h 105"/>
                <a:gd name="T22" fmla="*/ 80 w 85"/>
                <a:gd name="T23" fmla="*/ 89 h 105"/>
                <a:gd name="T24" fmla="*/ 85 w 85"/>
                <a:gd name="T25" fmla="*/ 91 h 105"/>
                <a:gd name="T26" fmla="*/ 79 w 85"/>
                <a:gd name="T27" fmla="*/ 98 h 105"/>
                <a:gd name="T28" fmla="*/ 69 w 85"/>
                <a:gd name="T29" fmla="*/ 81 h 105"/>
                <a:gd name="T30" fmla="*/ 65 w 85"/>
                <a:gd name="T31" fmla="*/ 83 h 105"/>
                <a:gd name="T32" fmla="*/ 76 w 85"/>
                <a:gd name="T33" fmla="*/ 102 h 105"/>
                <a:gd name="T34" fmla="*/ 73 w 85"/>
                <a:gd name="T35" fmla="*/ 105 h 105"/>
                <a:gd name="T36" fmla="*/ 71 w 85"/>
                <a:gd name="T37" fmla="*/ 105 h 105"/>
                <a:gd name="T38" fmla="*/ 46 w 85"/>
                <a:gd name="T39" fmla="*/ 63 h 105"/>
                <a:gd name="T40" fmla="*/ 45 w 85"/>
                <a:gd name="T41" fmla="*/ 64 h 105"/>
                <a:gd name="T42" fmla="*/ 68 w 85"/>
                <a:gd name="T43" fmla="*/ 105 h 105"/>
                <a:gd name="T44" fmla="*/ 63 w 85"/>
                <a:gd name="T45" fmla="*/ 104 h 105"/>
                <a:gd name="T46" fmla="*/ 34 w 85"/>
                <a:gd name="T47" fmla="*/ 55 h 105"/>
                <a:gd name="T48" fmla="*/ 20 w 85"/>
                <a:gd name="T49" fmla="*/ 63 h 105"/>
                <a:gd name="T50" fmla="*/ 0 w 85"/>
                <a:gd name="T51" fmla="*/ 29 h 105"/>
                <a:gd name="T52" fmla="*/ 14 w 85"/>
                <a:gd name="T53" fmla="*/ 28 h 105"/>
                <a:gd name="T54" fmla="*/ 22 w 85"/>
                <a:gd name="T55" fmla="*/ 42 h 105"/>
                <a:gd name="T56" fmla="*/ 49 w 85"/>
                <a:gd name="T57" fmla="*/ 26 h 105"/>
                <a:gd name="T58" fmla="*/ 42 w 85"/>
                <a:gd name="T59" fmla="*/ 12 h 105"/>
                <a:gd name="T60" fmla="*/ 14 w 85"/>
                <a:gd name="T61" fmla="*/ 28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5" h="105">
                  <a:moveTo>
                    <a:pt x="0" y="29"/>
                  </a:moveTo>
                  <a:cubicBezTo>
                    <a:pt x="13" y="12"/>
                    <a:pt x="30" y="3"/>
                    <a:pt x="50" y="0"/>
                  </a:cubicBezTo>
                  <a:cubicBezTo>
                    <a:pt x="56" y="11"/>
                    <a:pt x="63" y="23"/>
                    <a:pt x="70" y="35"/>
                  </a:cubicBezTo>
                  <a:cubicBezTo>
                    <a:pt x="56" y="42"/>
                    <a:pt x="56" y="42"/>
                    <a:pt x="56" y="42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8"/>
                    <a:pt x="67" y="68"/>
                    <a:pt x="67" y="68"/>
                  </a:cubicBezTo>
                  <a:cubicBezTo>
                    <a:pt x="72" y="69"/>
                    <a:pt x="72" y="69"/>
                    <a:pt x="72" y="69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2" y="77"/>
                    <a:pt x="72" y="77"/>
                    <a:pt x="72" y="77"/>
                  </a:cubicBezTo>
                  <a:cubicBezTo>
                    <a:pt x="77" y="77"/>
                    <a:pt x="77" y="77"/>
                    <a:pt x="77" y="77"/>
                  </a:cubicBezTo>
                  <a:cubicBezTo>
                    <a:pt x="81" y="85"/>
                    <a:pt x="81" y="85"/>
                    <a:pt x="81" y="85"/>
                  </a:cubicBezTo>
                  <a:cubicBezTo>
                    <a:pt x="80" y="89"/>
                    <a:pt x="80" y="89"/>
                    <a:pt x="80" y="89"/>
                  </a:cubicBezTo>
                  <a:cubicBezTo>
                    <a:pt x="85" y="91"/>
                    <a:pt x="85" y="91"/>
                    <a:pt x="85" y="91"/>
                  </a:cubicBezTo>
                  <a:cubicBezTo>
                    <a:pt x="79" y="98"/>
                    <a:pt x="79" y="98"/>
                    <a:pt x="79" y="98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5" y="83"/>
                    <a:pt x="65" y="83"/>
                    <a:pt x="65" y="83"/>
                  </a:cubicBezTo>
                  <a:cubicBezTo>
                    <a:pt x="76" y="102"/>
                    <a:pt x="76" y="102"/>
                    <a:pt x="76" y="102"/>
                  </a:cubicBezTo>
                  <a:cubicBezTo>
                    <a:pt x="73" y="105"/>
                    <a:pt x="73" y="105"/>
                    <a:pt x="73" y="105"/>
                  </a:cubicBezTo>
                  <a:cubicBezTo>
                    <a:pt x="71" y="105"/>
                    <a:pt x="71" y="105"/>
                    <a:pt x="71" y="105"/>
                  </a:cubicBezTo>
                  <a:cubicBezTo>
                    <a:pt x="46" y="63"/>
                    <a:pt x="46" y="63"/>
                    <a:pt x="46" y="63"/>
                  </a:cubicBezTo>
                  <a:cubicBezTo>
                    <a:pt x="45" y="64"/>
                    <a:pt x="45" y="64"/>
                    <a:pt x="45" y="64"/>
                  </a:cubicBezTo>
                  <a:cubicBezTo>
                    <a:pt x="68" y="105"/>
                    <a:pt x="68" y="105"/>
                    <a:pt x="68" y="105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20" y="63"/>
                    <a:pt x="20" y="63"/>
                    <a:pt x="20" y="63"/>
                  </a:cubicBezTo>
                  <a:cubicBezTo>
                    <a:pt x="13" y="52"/>
                    <a:pt x="7" y="40"/>
                    <a:pt x="0" y="29"/>
                  </a:cubicBezTo>
                  <a:close/>
                  <a:moveTo>
                    <a:pt x="14" y="28"/>
                  </a:moveTo>
                  <a:cubicBezTo>
                    <a:pt x="22" y="42"/>
                    <a:pt x="22" y="42"/>
                    <a:pt x="22" y="42"/>
                  </a:cubicBezTo>
                  <a:cubicBezTo>
                    <a:pt x="49" y="26"/>
                    <a:pt x="49" y="26"/>
                    <a:pt x="49" y="26"/>
                  </a:cubicBezTo>
                  <a:cubicBezTo>
                    <a:pt x="42" y="12"/>
                    <a:pt x="42" y="12"/>
                    <a:pt x="42" y="12"/>
                  </a:cubicBezTo>
                  <a:lnTo>
                    <a:pt x="14" y="2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79401" tIns="39701" rIns="79401" bIns="39701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853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563720" y="2460171"/>
              <a:ext cx="1394018" cy="5784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76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altLang="zh-CN" sz="76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488774" y="2124585"/>
            <a:ext cx="1547297" cy="1547297"/>
            <a:chOff x="7631136" y="1691638"/>
            <a:chExt cx="1781907" cy="1781907"/>
          </a:xfrm>
        </p:grpSpPr>
        <p:sp>
          <p:nvSpPr>
            <p:cNvPr id="7" name="Oval 6"/>
            <p:cNvSpPr/>
            <p:nvPr/>
          </p:nvSpPr>
          <p:spPr>
            <a:xfrm flipH="1">
              <a:off x="7631136" y="1691638"/>
              <a:ext cx="1781907" cy="178190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853">
                <a:cs typeface="+mn-ea"/>
                <a:sym typeface="+mn-lt"/>
              </a:endParaRPr>
            </a:p>
          </p:txBody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8290231" y="1926902"/>
              <a:ext cx="463715" cy="444634"/>
            </a:xfrm>
            <a:custGeom>
              <a:avLst/>
              <a:gdLst>
                <a:gd name="T0" fmla="*/ 68 w 113"/>
                <a:gd name="T1" fmla="*/ 54 h 108"/>
                <a:gd name="T2" fmla="*/ 45 w 113"/>
                <a:gd name="T3" fmla="*/ 54 h 108"/>
                <a:gd name="T4" fmla="*/ 48 w 113"/>
                <a:gd name="T5" fmla="*/ 32 h 108"/>
                <a:gd name="T6" fmla="*/ 0 w 113"/>
                <a:gd name="T7" fmla="*/ 54 h 108"/>
                <a:gd name="T8" fmla="*/ 17 w 113"/>
                <a:gd name="T9" fmla="*/ 93 h 108"/>
                <a:gd name="T10" fmla="*/ 62 w 113"/>
                <a:gd name="T11" fmla="*/ 78 h 108"/>
                <a:gd name="T12" fmla="*/ 38 w 113"/>
                <a:gd name="T13" fmla="*/ 84 h 108"/>
                <a:gd name="T14" fmla="*/ 26 w 113"/>
                <a:gd name="T15" fmla="*/ 73 h 108"/>
                <a:gd name="T16" fmla="*/ 57 w 113"/>
                <a:gd name="T17" fmla="*/ 76 h 108"/>
                <a:gd name="T18" fmla="*/ 79 w 113"/>
                <a:gd name="T19" fmla="*/ 82 h 108"/>
                <a:gd name="T20" fmla="*/ 64 w 113"/>
                <a:gd name="T21" fmla="*/ 89 h 108"/>
                <a:gd name="T22" fmla="*/ 52 w 113"/>
                <a:gd name="T23" fmla="*/ 89 h 108"/>
                <a:gd name="T24" fmla="*/ 80 w 113"/>
                <a:gd name="T25" fmla="*/ 105 h 108"/>
                <a:gd name="T26" fmla="*/ 86 w 113"/>
                <a:gd name="T27" fmla="*/ 73 h 108"/>
                <a:gd name="T28" fmla="*/ 113 w 113"/>
                <a:gd name="T29" fmla="*/ 54 h 108"/>
                <a:gd name="T30" fmla="*/ 70 w 113"/>
                <a:gd name="T31" fmla="*/ 32 h 108"/>
                <a:gd name="T32" fmla="*/ 76 w 113"/>
                <a:gd name="T33" fmla="*/ 23 h 108"/>
                <a:gd name="T34" fmla="*/ 88 w 113"/>
                <a:gd name="T35" fmla="*/ 33 h 108"/>
                <a:gd name="T36" fmla="*/ 96 w 113"/>
                <a:gd name="T37" fmla="*/ 14 h 108"/>
                <a:gd name="T38" fmla="*/ 63 w 113"/>
                <a:gd name="T39" fmla="*/ 20 h 108"/>
                <a:gd name="T40" fmla="*/ 33 w 113"/>
                <a:gd name="T41" fmla="*/ 3 h 108"/>
                <a:gd name="T42" fmla="*/ 26 w 113"/>
                <a:gd name="T43" fmla="*/ 29 h 108"/>
                <a:gd name="T44" fmla="*/ 34 w 113"/>
                <a:gd name="T45" fmla="*/ 25 h 108"/>
                <a:gd name="T46" fmla="*/ 49 w 113"/>
                <a:gd name="T47" fmla="*/ 18 h 108"/>
                <a:gd name="T48" fmla="*/ 48 w 113"/>
                <a:gd name="T49" fmla="*/ 32 h 108"/>
                <a:gd name="T50" fmla="*/ 92 w 113"/>
                <a:gd name="T51" fmla="*/ 45 h 108"/>
                <a:gd name="T52" fmla="*/ 92 w 113"/>
                <a:gd name="T53" fmla="*/ 62 h 108"/>
                <a:gd name="T54" fmla="*/ 77 w 113"/>
                <a:gd name="T55" fmla="*/ 44 h 108"/>
                <a:gd name="T56" fmla="*/ 75 w 113"/>
                <a:gd name="T57" fmla="*/ 66 h 108"/>
                <a:gd name="T58" fmla="*/ 65 w 113"/>
                <a:gd name="T59" fmla="*/ 41 h 108"/>
                <a:gd name="T60" fmla="*/ 51 w 113"/>
                <a:gd name="T61" fmla="*/ 41 h 108"/>
                <a:gd name="T62" fmla="*/ 47 w 113"/>
                <a:gd name="T63" fmla="*/ 44 h 108"/>
                <a:gd name="T64" fmla="*/ 57 w 113"/>
                <a:gd name="T65" fmla="*/ 67 h 108"/>
                <a:gd name="T66" fmla="*/ 22 w 113"/>
                <a:gd name="T67" fmla="*/ 62 h 108"/>
                <a:gd name="T68" fmla="*/ 9 w 113"/>
                <a:gd name="T69" fmla="*/ 54 h 108"/>
                <a:gd name="T70" fmla="*/ 37 w 113"/>
                <a:gd name="T71" fmla="*/ 42 h 108"/>
                <a:gd name="T72" fmla="*/ 64 w 113"/>
                <a:gd name="T73" fmla="*/ 50 h 108"/>
                <a:gd name="T74" fmla="*/ 64 w 113"/>
                <a:gd name="T75" fmla="*/ 50 h 108"/>
                <a:gd name="T76" fmla="*/ 50 w 113"/>
                <a:gd name="T77" fmla="*/ 53 h 108"/>
                <a:gd name="T78" fmla="*/ 49 w 113"/>
                <a:gd name="T79" fmla="*/ 57 h 108"/>
                <a:gd name="T80" fmla="*/ 51 w 113"/>
                <a:gd name="T81" fmla="*/ 52 h 108"/>
                <a:gd name="T82" fmla="*/ 56 w 113"/>
                <a:gd name="T83" fmla="*/ 45 h 108"/>
                <a:gd name="T84" fmla="*/ 58 w 113"/>
                <a:gd name="T85" fmla="*/ 45 h 108"/>
                <a:gd name="T86" fmla="*/ 60 w 113"/>
                <a:gd name="T87" fmla="*/ 4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13" h="108">
                  <a:moveTo>
                    <a:pt x="57" y="42"/>
                  </a:moveTo>
                  <a:cubicBezTo>
                    <a:pt x="63" y="42"/>
                    <a:pt x="68" y="47"/>
                    <a:pt x="68" y="54"/>
                  </a:cubicBezTo>
                  <a:cubicBezTo>
                    <a:pt x="68" y="60"/>
                    <a:pt x="63" y="65"/>
                    <a:pt x="57" y="65"/>
                  </a:cubicBezTo>
                  <a:cubicBezTo>
                    <a:pt x="50" y="65"/>
                    <a:pt x="45" y="60"/>
                    <a:pt x="45" y="54"/>
                  </a:cubicBezTo>
                  <a:cubicBezTo>
                    <a:pt x="45" y="47"/>
                    <a:pt x="50" y="42"/>
                    <a:pt x="57" y="42"/>
                  </a:cubicBezTo>
                  <a:close/>
                  <a:moveTo>
                    <a:pt x="48" y="32"/>
                  </a:moveTo>
                  <a:cubicBezTo>
                    <a:pt x="36" y="32"/>
                    <a:pt x="26" y="34"/>
                    <a:pt x="19" y="37"/>
                  </a:cubicBezTo>
                  <a:cubicBezTo>
                    <a:pt x="7" y="41"/>
                    <a:pt x="0" y="47"/>
                    <a:pt x="0" y="54"/>
                  </a:cubicBezTo>
                  <a:cubicBezTo>
                    <a:pt x="0" y="60"/>
                    <a:pt x="7" y="66"/>
                    <a:pt x="17" y="70"/>
                  </a:cubicBezTo>
                  <a:cubicBezTo>
                    <a:pt x="13" y="80"/>
                    <a:pt x="12" y="89"/>
                    <a:pt x="17" y="93"/>
                  </a:cubicBezTo>
                  <a:cubicBezTo>
                    <a:pt x="22" y="98"/>
                    <a:pt x="31" y="98"/>
                    <a:pt x="42" y="92"/>
                  </a:cubicBezTo>
                  <a:cubicBezTo>
                    <a:pt x="48" y="89"/>
                    <a:pt x="55" y="84"/>
                    <a:pt x="62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4" y="81"/>
                    <a:pt x="41" y="83"/>
                    <a:pt x="38" y="84"/>
                  </a:cubicBezTo>
                  <a:cubicBezTo>
                    <a:pt x="31" y="88"/>
                    <a:pt x="25" y="89"/>
                    <a:pt x="23" y="87"/>
                  </a:cubicBezTo>
                  <a:cubicBezTo>
                    <a:pt x="21" y="85"/>
                    <a:pt x="23" y="80"/>
                    <a:pt x="26" y="73"/>
                  </a:cubicBezTo>
                  <a:cubicBezTo>
                    <a:pt x="26" y="73"/>
                    <a:pt x="26" y="73"/>
                    <a:pt x="26" y="73"/>
                  </a:cubicBezTo>
                  <a:cubicBezTo>
                    <a:pt x="35" y="75"/>
                    <a:pt x="45" y="76"/>
                    <a:pt x="57" y="76"/>
                  </a:cubicBezTo>
                  <a:cubicBezTo>
                    <a:pt x="64" y="76"/>
                    <a:pt x="71" y="75"/>
                    <a:pt x="77" y="74"/>
                  </a:cubicBezTo>
                  <a:cubicBezTo>
                    <a:pt x="78" y="77"/>
                    <a:pt x="78" y="80"/>
                    <a:pt x="79" y="82"/>
                  </a:cubicBezTo>
                  <a:cubicBezTo>
                    <a:pt x="79" y="90"/>
                    <a:pt x="79" y="95"/>
                    <a:pt x="76" y="96"/>
                  </a:cubicBezTo>
                  <a:cubicBezTo>
                    <a:pt x="74" y="98"/>
                    <a:pt x="69" y="95"/>
                    <a:pt x="64" y="89"/>
                  </a:cubicBezTo>
                  <a:cubicBezTo>
                    <a:pt x="62" y="88"/>
                    <a:pt x="61" y="86"/>
                    <a:pt x="60" y="84"/>
                  </a:cubicBezTo>
                  <a:cubicBezTo>
                    <a:pt x="52" y="89"/>
                    <a:pt x="52" y="89"/>
                    <a:pt x="52" y="89"/>
                  </a:cubicBezTo>
                  <a:cubicBezTo>
                    <a:pt x="54" y="91"/>
                    <a:pt x="56" y="93"/>
                    <a:pt x="57" y="95"/>
                  </a:cubicBezTo>
                  <a:cubicBezTo>
                    <a:pt x="65" y="104"/>
                    <a:pt x="74" y="108"/>
                    <a:pt x="80" y="105"/>
                  </a:cubicBezTo>
                  <a:cubicBezTo>
                    <a:pt x="86" y="102"/>
                    <a:pt x="89" y="93"/>
                    <a:pt x="88" y="81"/>
                  </a:cubicBezTo>
                  <a:cubicBezTo>
                    <a:pt x="87" y="79"/>
                    <a:pt x="87" y="76"/>
                    <a:pt x="86" y="73"/>
                  </a:cubicBezTo>
                  <a:cubicBezTo>
                    <a:pt x="89" y="72"/>
                    <a:pt x="92" y="71"/>
                    <a:pt x="95" y="70"/>
                  </a:cubicBezTo>
                  <a:cubicBezTo>
                    <a:pt x="106" y="67"/>
                    <a:pt x="113" y="61"/>
                    <a:pt x="113" y="54"/>
                  </a:cubicBezTo>
                  <a:cubicBezTo>
                    <a:pt x="113" y="47"/>
                    <a:pt x="106" y="41"/>
                    <a:pt x="95" y="37"/>
                  </a:cubicBezTo>
                  <a:cubicBezTo>
                    <a:pt x="88" y="35"/>
                    <a:pt x="80" y="33"/>
                    <a:pt x="70" y="32"/>
                  </a:cubicBezTo>
                  <a:cubicBezTo>
                    <a:pt x="69" y="31"/>
                    <a:pt x="69" y="29"/>
                    <a:pt x="68" y="28"/>
                  </a:cubicBezTo>
                  <a:cubicBezTo>
                    <a:pt x="70" y="26"/>
                    <a:pt x="73" y="24"/>
                    <a:pt x="76" y="23"/>
                  </a:cubicBezTo>
                  <a:cubicBezTo>
                    <a:pt x="83" y="20"/>
                    <a:pt x="88" y="18"/>
                    <a:pt x="90" y="20"/>
                  </a:cubicBezTo>
                  <a:cubicBezTo>
                    <a:pt x="92" y="22"/>
                    <a:pt x="91" y="27"/>
                    <a:pt x="88" y="33"/>
                  </a:cubicBezTo>
                  <a:cubicBezTo>
                    <a:pt x="97" y="35"/>
                    <a:pt x="97" y="35"/>
                    <a:pt x="97" y="35"/>
                  </a:cubicBezTo>
                  <a:cubicBezTo>
                    <a:pt x="101" y="26"/>
                    <a:pt x="101" y="18"/>
                    <a:pt x="96" y="14"/>
                  </a:cubicBezTo>
                  <a:cubicBezTo>
                    <a:pt x="91" y="9"/>
                    <a:pt x="82" y="10"/>
                    <a:pt x="72" y="15"/>
                  </a:cubicBezTo>
                  <a:cubicBezTo>
                    <a:pt x="69" y="16"/>
                    <a:pt x="66" y="18"/>
                    <a:pt x="63" y="20"/>
                  </a:cubicBezTo>
                  <a:cubicBezTo>
                    <a:pt x="60" y="17"/>
                    <a:pt x="58" y="15"/>
                    <a:pt x="56" y="12"/>
                  </a:cubicBezTo>
                  <a:cubicBezTo>
                    <a:pt x="48" y="4"/>
                    <a:pt x="39" y="0"/>
                    <a:pt x="33" y="3"/>
                  </a:cubicBezTo>
                  <a:cubicBezTo>
                    <a:pt x="27" y="6"/>
                    <a:pt x="24" y="14"/>
                    <a:pt x="26" y="26"/>
                  </a:cubicBezTo>
                  <a:cubicBezTo>
                    <a:pt x="26" y="27"/>
                    <a:pt x="26" y="28"/>
                    <a:pt x="26" y="29"/>
                  </a:cubicBezTo>
                  <a:cubicBezTo>
                    <a:pt x="35" y="29"/>
                    <a:pt x="35" y="29"/>
                    <a:pt x="35" y="29"/>
                  </a:cubicBezTo>
                  <a:cubicBezTo>
                    <a:pt x="35" y="27"/>
                    <a:pt x="35" y="26"/>
                    <a:pt x="34" y="25"/>
                  </a:cubicBezTo>
                  <a:cubicBezTo>
                    <a:pt x="34" y="17"/>
                    <a:pt x="34" y="12"/>
                    <a:pt x="37" y="11"/>
                  </a:cubicBezTo>
                  <a:cubicBezTo>
                    <a:pt x="39" y="10"/>
                    <a:pt x="44" y="13"/>
                    <a:pt x="49" y="18"/>
                  </a:cubicBezTo>
                  <a:cubicBezTo>
                    <a:pt x="51" y="20"/>
                    <a:pt x="53" y="23"/>
                    <a:pt x="55" y="25"/>
                  </a:cubicBezTo>
                  <a:cubicBezTo>
                    <a:pt x="53" y="27"/>
                    <a:pt x="50" y="30"/>
                    <a:pt x="48" y="32"/>
                  </a:cubicBezTo>
                  <a:close/>
                  <a:moveTo>
                    <a:pt x="75" y="42"/>
                  </a:moveTo>
                  <a:cubicBezTo>
                    <a:pt x="82" y="43"/>
                    <a:pt x="87" y="44"/>
                    <a:pt x="92" y="45"/>
                  </a:cubicBezTo>
                  <a:cubicBezTo>
                    <a:pt x="99" y="48"/>
                    <a:pt x="104" y="51"/>
                    <a:pt x="104" y="54"/>
                  </a:cubicBezTo>
                  <a:cubicBezTo>
                    <a:pt x="104" y="56"/>
                    <a:pt x="99" y="59"/>
                    <a:pt x="92" y="62"/>
                  </a:cubicBezTo>
                  <a:cubicBezTo>
                    <a:pt x="89" y="63"/>
                    <a:pt x="87" y="63"/>
                    <a:pt x="84" y="64"/>
                  </a:cubicBezTo>
                  <a:cubicBezTo>
                    <a:pt x="82" y="58"/>
                    <a:pt x="80" y="51"/>
                    <a:pt x="77" y="44"/>
                  </a:cubicBezTo>
                  <a:cubicBezTo>
                    <a:pt x="76" y="44"/>
                    <a:pt x="76" y="43"/>
                    <a:pt x="75" y="42"/>
                  </a:cubicBezTo>
                  <a:close/>
                  <a:moveTo>
                    <a:pt x="75" y="66"/>
                  </a:moveTo>
                  <a:cubicBezTo>
                    <a:pt x="73" y="60"/>
                    <a:pt x="71" y="54"/>
                    <a:pt x="69" y="48"/>
                  </a:cubicBezTo>
                  <a:cubicBezTo>
                    <a:pt x="67" y="46"/>
                    <a:pt x="66" y="43"/>
                    <a:pt x="65" y="41"/>
                  </a:cubicBezTo>
                  <a:cubicBezTo>
                    <a:pt x="62" y="41"/>
                    <a:pt x="59" y="41"/>
                    <a:pt x="57" y="41"/>
                  </a:cubicBezTo>
                  <a:cubicBezTo>
                    <a:pt x="55" y="41"/>
                    <a:pt x="53" y="41"/>
                    <a:pt x="51" y="41"/>
                  </a:cubicBezTo>
                  <a:cubicBezTo>
                    <a:pt x="50" y="42"/>
                    <a:pt x="49" y="43"/>
                    <a:pt x="47" y="44"/>
                  </a:cubicBezTo>
                  <a:cubicBezTo>
                    <a:pt x="47" y="44"/>
                    <a:pt x="47" y="44"/>
                    <a:pt x="47" y="44"/>
                  </a:cubicBezTo>
                  <a:cubicBezTo>
                    <a:pt x="41" y="51"/>
                    <a:pt x="35" y="58"/>
                    <a:pt x="31" y="64"/>
                  </a:cubicBezTo>
                  <a:cubicBezTo>
                    <a:pt x="38" y="66"/>
                    <a:pt x="47" y="67"/>
                    <a:pt x="57" y="67"/>
                  </a:cubicBezTo>
                  <a:cubicBezTo>
                    <a:pt x="63" y="67"/>
                    <a:pt x="69" y="66"/>
                    <a:pt x="75" y="66"/>
                  </a:cubicBezTo>
                  <a:close/>
                  <a:moveTo>
                    <a:pt x="22" y="62"/>
                  </a:moveTo>
                  <a:cubicBezTo>
                    <a:pt x="22" y="62"/>
                    <a:pt x="22" y="62"/>
                    <a:pt x="22" y="62"/>
                  </a:cubicBezTo>
                  <a:cubicBezTo>
                    <a:pt x="14" y="59"/>
                    <a:pt x="9" y="56"/>
                    <a:pt x="9" y="54"/>
                  </a:cubicBezTo>
                  <a:cubicBezTo>
                    <a:pt x="9" y="51"/>
                    <a:pt x="14" y="48"/>
                    <a:pt x="22" y="45"/>
                  </a:cubicBezTo>
                  <a:cubicBezTo>
                    <a:pt x="26" y="44"/>
                    <a:pt x="31" y="43"/>
                    <a:pt x="37" y="42"/>
                  </a:cubicBezTo>
                  <a:cubicBezTo>
                    <a:pt x="31" y="49"/>
                    <a:pt x="26" y="56"/>
                    <a:pt x="22" y="62"/>
                  </a:cubicBezTo>
                  <a:close/>
                  <a:moveTo>
                    <a:pt x="64" y="50"/>
                  </a:moveTo>
                  <a:cubicBezTo>
                    <a:pt x="63" y="55"/>
                    <a:pt x="61" y="59"/>
                    <a:pt x="57" y="62"/>
                  </a:cubicBezTo>
                  <a:cubicBezTo>
                    <a:pt x="63" y="62"/>
                    <a:pt x="66" y="55"/>
                    <a:pt x="64" y="50"/>
                  </a:cubicBezTo>
                  <a:close/>
                  <a:moveTo>
                    <a:pt x="49" y="57"/>
                  </a:moveTo>
                  <a:cubicBezTo>
                    <a:pt x="49" y="55"/>
                    <a:pt x="50" y="54"/>
                    <a:pt x="50" y="53"/>
                  </a:cubicBezTo>
                  <a:cubicBezTo>
                    <a:pt x="49" y="52"/>
                    <a:pt x="49" y="52"/>
                    <a:pt x="49" y="52"/>
                  </a:cubicBezTo>
                  <a:cubicBezTo>
                    <a:pt x="48" y="54"/>
                    <a:pt x="48" y="55"/>
                    <a:pt x="49" y="57"/>
                  </a:cubicBezTo>
                  <a:close/>
                  <a:moveTo>
                    <a:pt x="49" y="50"/>
                  </a:moveTo>
                  <a:cubicBezTo>
                    <a:pt x="51" y="52"/>
                    <a:pt x="51" y="52"/>
                    <a:pt x="51" y="52"/>
                  </a:cubicBezTo>
                  <a:cubicBezTo>
                    <a:pt x="53" y="50"/>
                    <a:pt x="55" y="49"/>
                    <a:pt x="57" y="47"/>
                  </a:cubicBezTo>
                  <a:cubicBezTo>
                    <a:pt x="56" y="45"/>
                    <a:pt x="56" y="45"/>
                    <a:pt x="56" y="45"/>
                  </a:cubicBezTo>
                  <a:cubicBezTo>
                    <a:pt x="53" y="45"/>
                    <a:pt x="50" y="47"/>
                    <a:pt x="49" y="50"/>
                  </a:cubicBezTo>
                  <a:close/>
                  <a:moveTo>
                    <a:pt x="58" y="45"/>
                  </a:moveTo>
                  <a:cubicBezTo>
                    <a:pt x="58" y="47"/>
                    <a:pt x="58" y="47"/>
                    <a:pt x="58" y="47"/>
                  </a:cubicBezTo>
                  <a:cubicBezTo>
                    <a:pt x="59" y="46"/>
                    <a:pt x="59" y="46"/>
                    <a:pt x="60" y="46"/>
                  </a:cubicBezTo>
                  <a:cubicBezTo>
                    <a:pt x="59" y="45"/>
                    <a:pt x="58" y="45"/>
                    <a:pt x="58" y="4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79401" tIns="39701" rIns="79401" bIns="39701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853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811646" y="2460171"/>
              <a:ext cx="1425442" cy="5784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76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en-GB" altLang="zh-CN" sz="76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cxnSp>
        <p:nvCxnSpPr>
          <p:cNvPr id="26" name="Straight Connector 25"/>
          <p:cNvCxnSpPr/>
          <p:nvPr/>
        </p:nvCxnSpPr>
        <p:spPr>
          <a:xfrm>
            <a:off x="2657551" y="3725176"/>
            <a:ext cx="0" cy="938197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503763" y="3725176"/>
            <a:ext cx="0" cy="938197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288899" y="3725176"/>
            <a:ext cx="0" cy="938197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1996818" y="4889113"/>
            <a:ext cx="2007533" cy="674407"/>
            <a:chOff x="1044259" y="4741945"/>
            <a:chExt cx="2836326" cy="610185"/>
          </a:xfrm>
        </p:grpSpPr>
        <p:sp>
          <p:nvSpPr>
            <p:cNvPr id="30" name="Rectangle 29"/>
            <p:cNvSpPr/>
            <p:nvPr/>
          </p:nvSpPr>
          <p:spPr>
            <a:xfrm>
              <a:off x="1066956" y="4931701"/>
              <a:ext cx="2813629" cy="420429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defTabSz="1214936">
                <a:lnSpc>
                  <a:spcPct val="150000"/>
                </a:lnSpc>
                <a:spcBef>
                  <a:spcPct val="20000"/>
                </a:spcBef>
              </a:pPr>
              <a:r>
                <a:rPr lang="en-US" altLang="zh-CN" sz="1067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044259" y="4741945"/>
              <a:ext cx="2273824" cy="20409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327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 here</a:t>
              </a:r>
              <a:endParaRPr lang="en-GB" sz="132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4844112" y="4889091"/>
            <a:ext cx="2007533" cy="674410"/>
            <a:chOff x="4323276" y="4741945"/>
            <a:chExt cx="2836326" cy="610189"/>
          </a:xfrm>
        </p:grpSpPr>
        <p:sp>
          <p:nvSpPr>
            <p:cNvPr id="32" name="Rectangle 31"/>
            <p:cNvSpPr/>
            <p:nvPr/>
          </p:nvSpPr>
          <p:spPr>
            <a:xfrm>
              <a:off x="4345973" y="4931704"/>
              <a:ext cx="2813629" cy="420430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defTabSz="1214936">
                <a:lnSpc>
                  <a:spcPct val="150000"/>
                </a:lnSpc>
                <a:spcBef>
                  <a:spcPct val="20000"/>
                </a:spcBef>
              </a:pPr>
              <a:r>
                <a:rPr lang="en-US" altLang="zh-CN" sz="1067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323276" y="4741945"/>
              <a:ext cx="1921460" cy="2040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327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 here</a:t>
              </a:r>
              <a:endParaRPr lang="en-GB" sz="132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7647972" y="4876609"/>
            <a:ext cx="2007534" cy="690305"/>
            <a:chOff x="7552273" y="4727562"/>
            <a:chExt cx="2836327" cy="624570"/>
          </a:xfrm>
        </p:grpSpPr>
        <p:sp>
          <p:nvSpPr>
            <p:cNvPr id="34" name="Rectangle 33"/>
            <p:cNvSpPr/>
            <p:nvPr/>
          </p:nvSpPr>
          <p:spPr>
            <a:xfrm>
              <a:off x="7574971" y="4931702"/>
              <a:ext cx="2813629" cy="420430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defTabSz="1214936">
                <a:lnSpc>
                  <a:spcPct val="150000"/>
                </a:lnSpc>
                <a:spcBef>
                  <a:spcPct val="20000"/>
                </a:spcBef>
              </a:pPr>
              <a:r>
                <a:rPr lang="en-US" altLang="zh-CN" sz="1067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552273" y="4727562"/>
              <a:ext cx="2273823" cy="20421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327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 here</a:t>
              </a:r>
              <a:endParaRPr lang="en-GB" sz="132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65906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5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eb83b50d7c5c38d0db10911b4ad9bd57"/>
          <p:cNvPicPr>
            <a:picLocks noChangeAspect="1"/>
          </p:cNvPicPr>
          <p:nvPr/>
        </p:nvPicPr>
        <p:blipFill>
          <a:blip r:embed="rId4" cstate="print"/>
          <a:srcRect r="39195"/>
          <a:stretch>
            <a:fillRect/>
          </a:stretch>
        </p:blipFill>
        <p:spPr>
          <a:xfrm>
            <a:off x="-14605" y="-3175"/>
            <a:ext cx="12235180" cy="686371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99867" y="2508288"/>
            <a:ext cx="88779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600" b="0" i="0" u="none" strike="noStrike" kern="1200" cap="none" spc="300" normalizeH="0" baseline="0" noProof="0" dirty="0">
                <a:ln>
                  <a:noFill/>
                </a:ln>
                <a:solidFill>
                  <a:srgbClr val="8CC0CE"/>
                </a:solidFill>
                <a:effectLst/>
                <a:uLnTx/>
                <a:uFillTx/>
                <a:latin typeface="小鹿犬拼音体" panose="02010601030101010101" pitchFamily="2" charset="-122"/>
                <a:ea typeface="小鹿犬拼音体" panose="02010601030101010101" pitchFamily="2" charset="-122"/>
                <a:cs typeface="+mn-ea"/>
                <a:sym typeface="+mn-lt"/>
              </a:rPr>
              <a:t>THANKS </a:t>
            </a:r>
            <a:endParaRPr kumimoji="0" lang="zh-CN" altLang="en-US" sz="9600" b="0" i="0" u="none" strike="noStrike" kern="1200" cap="none" spc="300" normalizeH="0" baseline="0" noProof="0" dirty="0">
              <a:ln>
                <a:noFill/>
              </a:ln>
              <a:solidFill>
                <a:srgbClr val="8CC0CE"/>
              </a:solidFill>
              <a:effectLst/>
              <a:uLnTx/>
              <a:uFillTx/>
              <a:latin typeface="小鹿犬拼音体" panose="02010601030101010101" pitchFamily="2" charset="-122"/>
              <a:ea typeface="小鹿犬拼音体" panose="02010601030101010101" pitchFamily="2" charset="-122"/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357299" y="4146845"/>
            <a:ext cx="4417602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8CC0CE"/>
                </a:solidFill>
                <a:effectLst/>
                <a:uLnTx/>
                <a:uFillTx/>
                <a:latin typeface="微软雅黑 Light"/>
                <a:ea typeface="微软雅黑 Light"/>
                <a:cs typeface="+mn-ea"/>
                <a:sym typeface="+mn-lt"/>
              </a:rPr>
              <a:t>THE PROFESSIONAL POWERPOINT TEMPLATE</a:t>
            </a:r>
          </a:p>
        </p:txBody>
      </p:sp>
      <p:sp>
        <p:nvSpPr>
          <p:cNvPr id="5" name="文本框 32"/>
          <p:cNvSpPr txBox="1">
            <a:spLocks noChangeArrowheads="1"/>
          </p:cNvSpPr>
          <p:nvPr/>
        </p:nvSpPr>
        <p:spPr bwMode="auto">
          <a:xfrm>
            <a:off x="4045932" y="4649338"/>
            <a:ext cx="1269550" cy="275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8CC0CE"/>
                </a:solidFill>
                <a:effectLst/>
                <a:uLnTx/>
                <a:uFillTx/>
                <a:latin typeface="微软雅黑 Light"/>
                <a:ea typeface="微软雅黑 Light"/>
                <a:cs typeface="+mn-ea"/>
                <a:sym typeface="+mn-lt"/>
              </a:rPr>
              <a:t>Freeppt7.com</a:t>
            </a:r>
          </a:p>
        </p:txBody>
      </p:sp>
      <p:cxnSp>
        <p:nvCxnSpPr>
          <p:cNvPr id="9" name="直接连接符 8"/>
          <p:cNvCxnSpPr/>
          <p:nvPr/>
        </p:nvCxnSpPr>
        <p:spPr>
          <a:xfrm>
            <a:off x="2562757" y="4787133"/>
            <a:ext cx="1299913" cy="0"/>
          </a:xfrm>
          <a:prstGeom prst="line">
            <a:avLst/>
          </a:prstGeom>
          <a:ln>
            <a:solidFill>
              <a:srgbClr val="8CC0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5315482" y="4787133"/>
            <a:ext cx="1299913" cy="0"/>
          </a:xfrm>
          <a:prstGeom prst="line">
            <a:avLst/>
          </a:prstGeom>
          <a:ln>
            <a:solidFill>
              <a:srgbClr val="8CC0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组合 6">
            <a:extLst>
              <a:ext uri="{FF2B5EF4-FFF2-40B4-BE49-F238E27FC236}">
                <a16:creationId xmlns:a16="http://schemas.microsoft.com/office/drawing/2014/main" id="{B0DD5C63-A846-E784-7626-693A70018456}"/>
              </a:ext>
            </a:extLst>
          </p:cNvPr>
          <p:cNvGrpSpPr/>
          <p:nvPr/>
        </p:nvGrpSpPr>
        <p:grpSpPr>
          <a:xfrm>
            <a:off x="2357299" y="5248772"/>
            <a:ext cx="3958455" cy="327543"/>
            <a:chOff x="4414802" y="4745227"/>
            <a:chExt cx="3958455" cy="327543"/>
          </a:xfrm>
        </p:grpSpPr>
        <p:grpSp>
          <p:nvGrpSpPr>
            <p:cNvPr id="8" name="组合 7">
              <a:extLst>
                <a:ext uri="{FF2B5EF4-FFF2-40B4-BE49-F238E27FC236}">
                  <a16:creationId xmlns:a16="http://schemas.microsoft.com/office/drawing/2014/main" id="{14C4820E-F379-954B-32FB-455EF837B36F}"/>
                </a:ext>
              </a:extLst>
            </p:cNvPr>
            <p:cNvGrpSpPr/>
            <p:nvPr/>
          </p:nvGrpSpPr>
          <p:grpSpPr>
            <a:xfrm>
              <a:off x="6916771" y="4765241"/>
              <a:ext cx="290407" cy="290407"/>
              <a:chOff x="2895100" y="5545226"/>
              <a:chExt cx="290407" cy="290407"/>
            </a:xfrm>
            <a:solidFill>
              <a:schemeClr val="bg1"/>
            </a:solidFill>
          </p:grpSpPr>
          <p:sp>
            <p:nvSpPr>
              <p:cNvPr id="18" name="Oval 15">
                <a:extLst>
                  <a:ext uri="{FF2B5EF4-FFF2-40B4-BE49-F238E27FC236}">
                    <a16:creationId xmlns:a16="http://schemas.microsoft.com/office/drawing/2014/main" id="{17E51A92-5D1B-E1E6-34F7-5FFED019D4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5100" y="5545226"/>
                <a:ext cx="290407" cy="290407"/>
              </a:xfrm>
              <a:prstGeom prst="ellipse">
                <a:avLst/>
              </a:prstGeom>
              <a:solidFill>
                <a:srgbClr val="8CC0CE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800">
                  <a:solidFill>
                    <a:srgbClr val="36396E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9" name="Group 16">
                <a:extLst>
                  <a:ext uri="{FF2B5EF4-FFF2-40B4-BE49-F238E27FC236}">
                    <a16:creationId xmlns:a16="http://schemas.microsoft.com/office/drawing/2014/main" id="{81A6D298-AA9C-AF00-E6F3-26C168BAA32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88289" y="5588481"/>
                <a:ext cx="104062" cy="190050"/>
                <a:chOff x="4982" y="3116"/>
                <a:chExt cx="215" cy="392"/>
              </a:xfrm>
              <a:grpFill/>
            </p:grpSpPr>
            <p:sp>
              <p:nvSpPr>
                <p:cNvPr id="20" name="Freeform 17">
                  <a:extLst>
                    <a:ext uri="{FF2B5EF4-FFF2-40B4-BE49-F238E27FC236}">
                      <a16:creationId xmlns:a16="http://schemas.microsoft.com/office/drawing/2014/main" id="{170B678A-38B9-0E26-CD68-747929B5957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15" y="3116"/>
                  <a:ext cx="149" cy="253"/>
                </a:xfrm>
                <a:custGeom>
                  <a:avLst/>
                  <a:gdLst>
                    <a:gd name="T0" fmla="*/ 31 w 63"/>
                    <a:gd name="T1" fmla="*/ 107 h 107"/>
                    <a:gd name="T2" fmla="*/ 63 w 63"/>
                    <a:gd name="T3" fmla="*/ 78 h 107"/>
                    <a:gd name="T4" fmla="*/ 63 w 63"/>
                    <a:gd name="T5" fmla="*/ 29 h 107"/>
                    <a:gd name="T6" fmla="*/ 31 w 63"/>
                    <a:gd name="T7" fmla="*/ 0 h 107"/>
                    <a:gd name="T8" fmla="*/ 0 w 63"/>
                    <a:gd name="T9" fmla="*/ 29 h 107"/>
                    <a:gd name="T10" fmla="*/ 0 w 63"/>
                    <a:gd name="T11" fmla="*/ 78 h 107"/>
                    <a:gd name="T12" fmla="*/ 31 w 63"/>
                    <a:gd name="T13" fmla="*/ 107 h 107"/>
                    <a:gd name="T14" fmla="*/ 10 w 63"/>
                    <a:gd name="T15" fmla="*/ 29 h 107"/>
                    <a:gd name="T16" fmla="*/ 31 w 63"/>
                    <a:gd name="T17" fmla="*/ 10 h 107"/>
                    <a:gd name="T18" fmla="*/ 53 w 63"/>
                    <a:gd name="T19" fmla="*/ 29 h 107"/>
                    <a:gd name="T20" fmla="*/ 53 w 63"/>
                    <a:gd name="T21" fmla="*/ 78 h 107"/>
                    <a:gd name="T22" fmla="*/ 31 w 63"/>
                    <a:gd name="T23" fmla="*/ 97 h 107"/>
                    <a:gd name="T24" fmla="*/ 10 w 63"/>
                    <a:gd name="T25" fmla="*/ 78 h 107"/>
                    <a:gd name="T26" fmla="*/ 10 w 63"/>
                    <a:gd name="T27" fmla="*/ 29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3" h="107">
                      <a:moveTo>
                        <a:pt x="31" y="107"/>
                      </a:moveTo>
                      <a:cubicBezTo>
                        <a:pt x="49" y="107"/>
                        <a:pt x="63" y="94"/>
                        <a:pt x="63" y="78"/>
                      </a:cubicBezTo>
                      <a:cubicBezTo>
                        <a:pt x="63" y="29"/>
                        <a:pt x="63" y="29"/>
                        <a:pt x="63" y="29"/>
                      </a:cubicBezTo>
                      <a:cubicBezTo>
                        <a:pt x="63" y="13"/>
                        <a:pt x="49" y="0"/>
                        <a:pt x="31" y="0"/>
                      </a:cubicBezTo>
                      <a:cubicBezTo>
                        <a:pt x="14" y="0"/>
                        <a:pt x="0" y="13"/>
                        <a:pt x="0" y="29"/>
                      </a:cubicBezTo>
                      <a:cubicBezTo>
                        <a:pt x="0" y="78"/>
                        <a:pt x="0" y="78"/>
                        <a:pt x="0" y="78"/>
                      </a:cubicBezTo>
                      <a:cubicBezTo>
                        <a:pt x="0" y="94"/>
                        <a:pt x="14" y="107"/>
                        <a:pt x="31" y="107"/>
                      </a:cubicBezTo>
                      <a:close/>
                      <a:moveTo>
                        <a:pt x="10" y="29"/>
                      </a:moveTo>
                      <a:cubicBezTo>
                        <a:pt x="10" y="18"/>
                        <a:pt x="19" y="10"/>
                        <a:pt x="31" y="10"/>
                      </a:cubicBezTo>
                      <a:cubicBezTo>
                        <a:pt x="43" y="10"/>
                        <a:pt x="53" y="18"/>
                        <a:pt x="53" y="29"/>
                      </a:cubicBezTo>
                      <a:cubicBezTo>
                        <a:pt x="53" y="78"/>
                        <a:pt x="53" y="78"/>
                        <a:pt x="53" y="78"/>
                      </a:cubicBezTo>
                      <a:cubicBezTo>
                        <a:pt x="53" y="88"/>
                        <a:pt x="43" y="97"/>
                        <a:pt x="31" y="97"/>
                      </a:cubicBezTo>
                      <a:cubicBezTo>
                        <a:pt x="19" y="97"/>
                        <a:pt x="10" y="88"/>
                        <a:pt x="10" y="78"/>
                      </a:cubicBezTo>
                      <a:lnTo>
                        <a:pt x="10" y="29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36396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1" name="Freeform 18">
                  <a:extLst>
                    <a:ext uri="{FF2B5EF4-FFF2-40B4-BE49-F238E27FC236}">
                      <a16:creationId xmlns:a16="http://schemas.microsoft.com/office/drawing/2014/main" id="{FAA6F790-1973-E82E-E7F6-815A58777CE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982" y="3286"/>
                  <a:ext cx="215" cy="222"/>
                </a:xfrm>
                <a:custGeom>
                  <a:avLst/>
                  <a:gdLst>
                    <a:gd name="T0" fmla="*/ 86 w 91"/>
                    <a:gd name="T1" fmla="*/ 0 h 94"/>
                    <a:gd name="T2" fmla="*/ 81 w 91"/>
                    <a:gd name="T3" fmla="*/ 5 h 94"/>
                    <a:gd name="T4" fmla="*/ 81 w 91"/>
                    <a:gd name="T5" fmla="*/ 28 h 94"/>
                    <a:gd name="T6" fmla="*/ 45 w 91"/>
                    <a:gd name="T7" fmla="*/ 59 h 94"/>
                    <a:gd name="T8" fmla="*/ 10 w 91"/>
                    <a:gd name="T9" fmla="*/ 28 h 94"/>
                    <a:gd name="T10" fmla="*/ 10 w 91"/>
                    <a:gd name="T11" fmla="*/ 5 h 94"/>
                    <a:gd name="T12" fmla="*/ 5 w 91"/>
                    <a:gd name="T13" fmla="*/ 0 h 94"/>
                    <a:gd name="T14" fmla="*/ 0 w 91"/>
                    <a:gd name="T15" fmla="*/ 5 h 94"/>
                    <a:gd name="T16" fmla="*/ 0 w 91"/>
                    <a:gd name="T17" fmla="*/ 28 h 94"/>
                    <a:gd name="T18" fmla="*/ 40 w 91"/>
                    <a:gd name="T19" fmla="*/ 69 h 94"/>
                    <a:gd name="T20" fmla="*/ 40 w 91"/>
                    <a:gd name="T21" fmla="*/ 84 h 94"/>
                    <a:gd name="T22" fmla="*/ 20 w 91"/>
                    <a:gd name="T23" fmla="*/ 84 h 94"/>
                    <a:gd name="T24" fmla="*/ 15 w 91"/>
                    <a:gd name="T25" fmla="*/ 89 h 94"/>
                    <a:gd name="T26" fmla="*/ 20 w 91"/>
                    <a:gd name="T27" fmla="*/ 94 h 94"/>
                    <a:gd name="T28" fmla="*/ 70 w 91"/>
                    <a:gd name="T29" fmla="*/ 94 h 94"/>
                    <a:gd name="T30" fmla="*/ 75 w 91"/>
                    <a:gd name="T31" fmla="*/ 89 h 94"/>
                    <a:gd name="T32" fmla="*/ 70 w 91"/>
                    <a:gd name="T33" fmla="*/ 84 h 94"/>
                    <a:gd name="T34" fmla="*/ 50 w 91"/>
                    <a:gd name="T35" fmla="*/ 84 h 94"/>
                    <a:gd name="T36" fmla="*/ 50 w 91"/>
                    <a:gd name="T37" fmla="*/ 69 h 94"/>
                    <a:gd name="T38" fmla="*/ 91 w 91"/>
                    <a:gd name="T39" fmla="*/ 28 h 94"/>
                    <a:gd name="T40" fmla="*/ 91 w 91"/>
                    <a:gd name="T41" fmla="*/ 5 h 94"/>
                    <a:gd name="T42" fmla="*/ 86 w 91"/>
                    <a:gd name="T43" fmla="*/ 0 h 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91" h="94">
                      <a:moveTo>
                        <a:pt x="86" y="0"/>
                      </a:moveTo>
                      <a:cubicBezTo>
                        <a:pt x="83" y="0"/>
                        <a:pt x="81" y="3"/>
                        <a:pt x="81" y="5"/>
                      </a:cubicBezTo>
                      <a:cubicBezTo>
                        <a:pt x="81" y="28"/>
                        <a:pt x="81" y="28"/>
                        <a:pt x="81" y="28"/>
                      </a:cubicBezTo>
                      <a:cubicBezTo>
                        <a:pt x="81" y="45"/>
                        <a:pt x="65" y="59"/>
                        <a:pt x="45" y="59"/>
                      </a:cubicBezTo>
                      <a:cubicBezTo>
                        <a:pt x="26" y="59"/>
                        <a:pt x="10" y="45"/>
                        <a:pt x="10" y="28"/>
                      </a:cubicBezTo>
                      <a:cubicBezTo>
                        <a:pt x="10" y="5"/>
                        <a:pt x="10" y="5"/>
                        <a:pt x="10" y="5"/>
                      </a:cubicBezTo>
                      <a:cubicBezTo>
                        <a:pt x="10" y="2"/>
                        <a:pt x="8" y="0"/>
                        <a:pt x="5" y="0"/>
                      </a:cubicBezTo>
                      <a:cubicBezTo>
                        <a:pt x="2" y="0"/>
                        <a:pt x="0" y="2"/>
                        <a:pt x="0" y="5"/>
                      </a:cubicBezTo>
                      <a:cubicBezTo>
                        <a:pt x="0" y="28"/>
                        <a:pt x="0" y="28"/>
                        <a:pt x="0" y="28"/>
                      </a:cubicBezTo>
                      <a:cubicBezTo>
                        <a:pt x="0" y="49"/>
                        <a:pt x="18" y="67"/>
                        <a:pt x="40" y="69"/>
                      </a:cubicBezTo>
                      <a:cubicBezTo>
                        <a:pt x="40" y="84"/>
                        <a:pt x="40" y="84"/>
                        <a:pt x="40" y="84"/>
                      </a:cubicBezTo>
                      <a:cubicBezTo>
                        <a:pt x="20" y="84"/>
                        <a:pt x="20" y="84"/>
                        <a:pt x="20" y="84"/>
                      </a:cubicBezTo>
                      <a:cubicBezTo>
                        <a:pt x="18" y="84"/>
                        <a:pt x="15" y="86"/>
                        <a:pt x="15" y="89"/>
                      </a:cubicBezTo>
                      <a:cubicBezTo>
                        <a:pt x="15" y="92"/>
                        <a:pt x="18" y="94"/>
                        <a:pt x="20" y="94"/>
                      </a:cubicBezTo>
                      <a:cubicBezTo>
                        <a:pt x="70" y="94"/>
                        <a:pt x="70" y="94"/>
                        <a:pt x="70" y="94"/>
                      </a:cubicBezTo>
                      <a:cubicBezTo>
                        <a:pt x="73" y="94"/>
                        <a:pt x="75" y="92"/>
                        <a:pt x="75" y="89"/>
                      </a:cubicBezTo>
                      <a:cubicBezTo>
                        <a:pt x="75" y="86"/>
                        <a:pt x="73" y="84"/>
                        <a:pt x="70" y="84"/>
                      </a:cubicBezTo>
                      <a:cubicBezTo>
                        <a:pt x="50" y="84"/>
                        <a:pt x="50" y="84"/>
                        <a:pt x="50" y="84"/>
                      </a:cubicBezTo>
                      <a:cubicBezTo>
                        <a:pt x="50" y="69"/>
                        <a:pt x="50" y="69"/>
                        <a:pt x="50" y="69"/>
                      </a:cubicBezTo>
                      <a:cubicBezTo>
                        <a:pt x="73" y="67"/>
                        <a:pt x="91" y="49"/>
                        <a:pt x="91" y="28"/>
                      </a:cubicBezTo>
                      <a:cubicBezTo>
                        <a:pt x="91" y="5"/>
                        <a:pt x="91" y="5"/>
                        <a:pt x="91" y="5"/>
                      </a:cubicBezTo>
                      <a:cubicBezTo>
                        <a:pt x="91" y="3"/>
                        <a:pt x="88" y="0"/>
                        <a:pt x="86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36396E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EB056AB8-3235-31B4-1A1D-FE5B55A34CF7}"/>
                </a:ext>
              </a:extLst>
            </p:cNvPr>
            <p:cNvGrpSpPr/>
            <p:nvPr/>
          </p:nvGrpSpPr>
          <p:grpSpPr>
            <a:xfrm>
              <a:off x="4414802" y="4745227"/>
              <a:ext cx="290407" cy="290407"/>
              <a:chOff x="732769" y="5535598"/>
              <a:chExt cx="290407" cy="290407"/>
            </a:xfrm>
            <a:solidFill>
              <a:schemeClr val="bg1"/>
            </a:solidFill>
          </p:grpSpPr>
          <p:sp>
            <p:nvSpPr>
              <p:cNvPr id="14" name="Oval 10">
                <a:extLst>
                  <a:ext uri="{FF2B5EF4-FFF2-40B4-BE49-F238E27FC236}">
                    <a16:creationId xmlns:a16="http://schemas.microsoft.com/office/drawing/2014/main" id="{13F80C0F-CFCB-FAD1-6564-935506E131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2769" y="5535598"/>
                <a:ext cx="290407" cy="290407"/>
              </a:xfrm>
              <a:prstGeom prst="ellipse">
                <a:avLst/>
              </a:prstGeom>
              <a:solidFill>
                <a:srgbClr val="8CC0CE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800" dirty="0">
                  <a:solidFill>
                    <a:srgbClr val="36396E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5" name="组合 14">
                <a:extLst>
                  <a:ext uri="{FF2B5EF4-FFF2-40B4-BE49-F238E27FC236}">
                    <a16:creationId xmlns:a16="http://schemas.microsoft.com/office/drawing/2014/main" id="{3F8D75C0-605A-5E08-5A3C-AC788745CA0F}"/>
                  </a:ext>
                </a:extLst>
              </p:cNvPr>
              <p:cNvGrpSpPr/>
              <p:nvPr/>
            </p:nvGrpSpPr>
            <p:grpSpPr>
              <a:xfrm>
                <a:off x="811795" y="5598991"/>
                <a:ext cx="132841" cy="151011"/>
                <a:chOff x="860980" y="3583766"/>
                <a:chExt cx="100336" cy="114060"/>
              </a:xfrm>
              <a:grpFill/>
            </p:grpSpPr>
            <p:sp>
              <p:nvSpPr>
                <p:cNvPr id="16" name="Freeform 12">
                  <a:extLst>
                    <a:ext uri="{FF2B5EF4-FFF2-40B4-BE49-F238E27FC236}">
                      <a16:creationId xmlns:a16="http://schemas.microsoft.com/office/drawing/2014/main" id="{CC305882-7ED5-CD9D-4BF8-28CF8A47AB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84050" y="3583766"/>
                  <a:ext cx="53830" cy="53740"/>
                </a:xfrm>
                <a:custGeom>
                  <a:avLst/>
                  <a:gdLst>
                    <a:gd name="T0" fmla="*/ 31 w 62"/>
                    <a:gd name="T1" fmla="*/ 62 h 62"/>
                    <a:gd name="T2" fmla="*/ 0 w 62"/>
                    <a:gd name="T3" fmla="*/ 31 h 62"/>
                    <a:gd name="T4" fmla="*/ 31 w 62"/>
                    <a:gd name="T5" fmla="*/ 0 h 62"/>
                    <a:gd name="T6" fmla="*/ 62 w 62"/>
                    <a:gd name="T7" fmla="*/ 31 h 62"/>
                    <a:gd name="T8" fmla="*/ 31 w 62"/>
                    <a:gd name="T9" fmla="*/ 62 h 62"/>
                    <a:gd name="T10" fmla="*/ 31 w 62"/>
                    <a:gd name="T11" fmla="*/ 11 h 62"/>
                    <a:gd name="T12" fmla="*/ 11 w 62"/>
                    <a:gd name="T13" fmla="*/ 31 h 62"/>
                    <a:gd name="T14" fmla="*/ 31 w 62"/>
                    <a:gd name="T15" fmla="*/ 51 h 62"/>
                    <a:gd name="T16" fmla="*/ 51 w 62"/>
                    <a:gd name="T17" fmla="*/ 31 h 62"/>
                    <a:gd name="T18" fmla="*/ 31 w 62"/>
                    <a:gd name="T19" fmla="*/ 11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2" h="62">
                      <a:moveTo>
                        <a:pt x="31" y="62"/>
                      </a:moveTo>
                      <a:cubicBezTo>
                        <a:pt x="14" y="62"/>
                        <a:pt x="0" y="48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48" y="0"/>
                        <a:pt x="62" y="14"/>
                        <a:pt x="62" y="31"/>
                      </a:cubicBezTo>
                      <a:cubicBezTo>
                        <a:pt x="62" y="48"/>
                        <a:pt x="48" y="62"/>
                        <a:pt x="31" y="62"/>
                      </a:cubicBezTo>
                      <a:close/>
                      <a:moveTo>
                        <a:pt x="31" y="11"/>
                      </a:moveTo>
                      <a:cubicBezTo>
                        <a:pt x="20" y="11"/>
                        <a:pt x="11" y="20"/>
                        <a:pt x="11" y="31"/>
                      </a:cubicBezTo>
                      <a:cubicBezTo>
                        <a:pt x="11" y="42"/>
                        <a:pt x="20" y="51"/>
                        <a:pt x="31" y="51"/>
                      </a:cubicBezTo>
                      <a:cubicBezTo>
                        <a:pt x="42" y="51"/>
                        <a:pt x="51" y="42"/>
                        <a:pt x="51" y="31"/>
                      </a:cubicBezTo>
                      <a:cubicBezTo>
                        <a:pt x="51" y="20"/>
                        <a:pt x="42" y="11"/>
                        <a:pt x="31" y="11"/>
                      </a:cubicBezTo>
                      <a:close/>
                    </a:path>
                  </a:pathLst>
                </a:custGeom>
                <a:grp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36396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7" name="Freeform 13">
                  <a:extLst>
                    <a:ext uri="{FF2B5EF4-FFF2-40B4-BE49-F238E27FC236}">
                      <a16:creationId xmlns:a16="http://schemas.microsoft.com/office/drawing/2014/main" id="{8FA20A2E-6168-09F3-A571-ED75E59123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60980" y="3643355"/>
                  <a:ext cx="100336" cy="54471"/>
                </a:xfrm>
                <a:custGeom>
                  <a:avLst/>
                  <a:gdLst>
                    <a:gd name="T0" fmla="*/ 111 w 116"/>
                    <a:gd name="T1" fmla="*/ 63 h 63"/>
                    <a:gd name="T2" fmla="*/ 105 w 116"/>
                    <a:gd name="T3" fmla="*/ 58 h 63"/>
                    <a:gd name="T4" fmla="*/ 58 w 116"/>
                    <a:gd name="T5" fmla="*/ 11 h 63"/>
                    <a:gd name="T6" fmla="*/ 11 w 116"/>
                    <a:gd name="T7" fmla="*/ 58 h 63"/>
                    <a:gd name="T8" fmla="*/ 6 w 116"/>
                    <a:gd name="T9" fmla="*/ 63 h 63"/>
                    <a:gd name="T10" fmla="*/ 0 w 116"/>
                    <a:gd name="T11" fmla="*/ 58 h 63"/>
                    <a:gd name="T12" fmla="*/ 58 w 116"/>
                    <a:gd name="T13" fmla="*/ 0 h 63"/>
                    <a:gd name="T14" fmla="*/ 116 w 116"/>
                    <a:gd name="T15" fmla="*/ 58 h 63"/>
                    <a:gd name="T16" fmla="*/ 111 w 116"/>
                    <a:gd name="T17" fmla="*/ 63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6" h="63">
                      <a:moveTo>
                        <a:pt x="111" y="63"/>
                      </a:moveTo>
                      <a:cubicBezTo>
                        <a:pt x="108" y="63"/>
                        <a:pt x="105" y="61"/>
                        <a:pt x="105" y="58"/>
                      </a:cubicBezTo>
                      <a:cubicBezTo>
                        <a:pt x="105" y="32"/>
                        <a:pt x="84" y="11"/>
                        <a:pt x="58" y="11"/>
                      </a:cubicBezTo>
                      <a:cubicBezTo>
                        <a:pt x="32" y="11"/>
                        <a:pt x="11" y="32"/>
                        <a:pt x="11" y="58"/>
                      </a:cubicBezTo>
                      <a:cubicBezTo>
                        <a:pt x="11" y="61"/>
                        <a:pt x="9" y="63"/>
                        <a:pt x="6" y="63"/>
                      </a:cubicBezTo>
                      <a:cubicBezTo>
                        <a:pt x="3" y="63"/>
                        <a:pt x="0" y="61"/>
                        <a:pt x="0" y="58"/>
                      </a:cubicBezTo>
                      <a:cubicBezTo>
                        <a:pt x="0" y="26"/>
                        <a:pt x="26" y="0"/>
                        <a:pt x="58" y="0"/>
                      </a:cubicBezTo>
                      <a:cubicBezTo>
                        <a:pt x="90" y="0"/>
                        <a:pt x="116" y="26"/>
                        <a:pt x="116" y="58"/>
                      </a:cubicBezTo>
                      <a:cubicBezTo>
                        <a:pt x="116" y="61"/>
                        <a:pt x="114" y="63"/>
                        <a:pt x="111" y="63"/>
                      </a:cubicBezTo>
                      <a:close/>
                    </a:path>
                  </a:pathLst>
                </a:custGeom>
                <a:grp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dist"/>
                  <a:endParaRPr lang="zh-CN" altLang="en-US" sz="1600">
                    <a:solidFill>
                      <a:srgbClr val="36396E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2" name="Text Box 20">
              <a:extLst>
                <a:ext uri="{FF2B5EF4-FFF2-40B4-BE49-F238E27FC236}">
                  <a16:creationId xmlns:a16="http://schemas.microsoft.com/office/drawing/2014/main" id="{41EA4AB9-FFB9-ED69-E158-95912023E94B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232945" y="4764993"/>
              <a:ext cx="1140312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dirty="0">
                  <a:solidFill>
                    <a:srgbClr val="8CC0CE"/>
                  </a:solidFill>
                  <a:cs typeface="+mn-ea"/>
                  <a:sym typeface="+mn-lt"/>
                </a:rPr>
                <a:t>XX.XX.20XX</a:t>
              </a:r>
              <a:endParaRPr lang="zh-CN" altLang="en-US" sz="1400" dirty="0">
                <a:solidFill>
                  <a:srgbClr val="8CC0CE"/>
                </a:solidFill>
                <a:cs typeface="+mn-ea"/>
                <a:sym typeface="+mn-lt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5ED7C13A-0A78-41B1-693D-4FD619E5F6FD}"/>
                </a:ext>
              </a:extLst>
            </p:cNvPr>
            <p:cNvSpPr/>
            <p:nvPr/>
          </p:nvSpPr>
          <p:spPr>
            <a:xfrm>
              <a:off x="4705028" y="4751931"/>
              <a:ext cx="2048831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1400" dirty="0">
                  <a:solidFill>
                    <a:srgbClr val="8CC0CE"/>
                  </a:solidFill>
                  <a:cs typeface="+mn-ea"/>
                  <a:sym typeface="+mn-lt"/>
                </a:rPr>
                <a:t>Report </a:t>
              </a:r>
              <a:r>
                <a:rPr lang="zh-CN" altLang="en-US" sz="1400" dirty="0">
                  <a:solidFill>
                    <a:srgbClr val="8CC0CE"/>
                  </a:solidFill>
                  <a:cs typeface="+mn-ea"/>
                  <a:sym typeface="+mn-lt"/>
                </a:rPr>
                <a:t>：</a:t>
              </a:r>
              <a:r>
                <a:rPr lang="en-US" altLang="zh-CN" sz="1400" dirty="0">
                  <a:solidFill>
                    <a:srgbClr val="8CC0CE"/>
                  </a:solidFill>
                  <a:cs typeface="+mn-ea"/>
                  <a:sym typeface="+mn-lt"/>
                </a:rPr>
                <a:t>freeppt7.com</a:t>
              </a:r>
              <a:endParaRPr lang="zh-CN" altLang="en-US" sz="1400" dirty="0">
                <a:solidFill>
                  <a:srgbClr val="8CC0C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2" name="Rounded Rectangle 7">
            <a:extLst>
              <a:ext uri="{FF2B5EF4-FFF2-40B4-BE49-F238E27FC236}">
                <a16:creationId xmlns:a16="http://schemas.microsoft.com/office/drawing/2014/main" id="{6EBEA565-61C7-F8B3-F71F-280B66ACB655}"/>
              </a:ext>
            </a:extLst>
          </p:cNvPr>
          <p:cNvSpPr/>
          <p:nvPr/>
        </p:nvSpPr>
        <p:spPr>
          <a:xfrm>
            <a:off x="672700" y="498462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rgbClr val="8CC0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rgbClr val="8CC0CE"/>
                </a:solidFill>
              </a:rPr>
              <a:t>LOGO</a:t>
            </a:r>
            <a:endParaRPr lang="ko-KR" altLang="en-US" sz="2700" dirty="0">
              <a:solidFill>
                <a:srgbClr val="8CC0C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512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a14="http://schemas.microsoft.com/office/drawing/2010/main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2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6E43E27-F1B0-02E8-1946-73FF63AFFE33}"/>
              </a:ext>
            </a:extLst>
          </p:cNvPr>
          <p:cNvGrpSpPr/>
          <p:nvPr/>
        </p:nvGrpSpPr>
        <p:grpSpPr>
          <a:xfrm>
            <a:off x="1659925" y="1576395"/>
            <a:ext cx="8872151" cy="3560070"/>
            <a:chOff x="1659925" y="1622451"/>
            <a:chExt cx="8872151" cy="356007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D85D155-BED2-ACEB-3769-8DCFF91CDB3A}"/>
                </a:ext>
              </a:extLst>
            </p:cNvPr>
            <p:cNvSpPr txBox="1"/>
            <p:nvPr/>
          </p:nvSpPr>
          <p:spPr>
            <a:xfrm>
              <a:off x="1659925" y="1622451"/>
              <a:ext cx="8872151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We respect your valuable time with </a:t>
              </a:r>
              <a:r>
                <a:rPr kumimoji="0" lang="en-US" altLang="zh-CN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freeppt7</a:t>
              </a: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!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If you have any questions, please reach us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845DEF97-E3F3-DD1E-C544-B2026124D939}"/>
                </a:ext>
              </a:extLst>
            </p:cNvPr>
            <p:cNvGrpSpPr/>
            <p:nvPr/>
          </p:nvGrpSpPr>
          <p:grpSpPr>
            <a:xfrm>
              <a:off x="4744357" y="2961726"/>
              <a:ext cx="2878228" cy="444237"/>
              <a:chOff x="3649099" y="2657323"/>
              <a:chExt cx="4767227" cy="735794"/>
            </a:xfrm>
          </p:grpSpPr>
          <p:pic>
            <p:nvPicPr>
              <p:cNvPr id="8" name="Picture 4" descr="Facebook icon circle Logo PNG Vector (EPS) Free Download">
                <a:hlinkClick r:id="rId2"/>
                <a:extLst>
                  <a:ext uri="{FF2B5EF4-FFF2-40B4-BE49-F238E27FC236}">
                    <a16:creationId xmlns:a16="http://schemas.microsoft.com/office/drawing/2014/main" id="{602876B6-B1F8-A41A-F81C-A10A3E7EDB9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49099" y="2657323"/>
                <a:ext cx="730592" cy="73059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6" descr="Instagram Logo Icon Png #96303 - Free Icons Library">
                <a:hlinkClick r:id="rId4"/>
                <a:extLst>
                  <a:ext uri="{FF2B5EF4-FFF2-40B4-BE49-F238E27FC236}">
                    <a16:creationId xmlns:a16="http://schemas.microsoft.com/office/drawing/2014/main" id="{6041D0AE-538D-F0DF-C0B2-6B86D00F12F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0569" y="2657323"/>
                <a:ext cx="730592" cy="7211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8" descr="Youtube PNG images free download">
                <a:hlinkClick r:id="rId6"/>
                <a:extLst>
                  <a:ext uri="{FF2B5EF4-FFF2-40B4-BE49-F238E27FC236}">
                    <a16:creationId xmlns:a16="http://schemas.microsoft.com/office/drawing/2014/main" id="{6D36331A-0349-69CC-F35A-C6E152B11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77912" y="2671927"/>
                <a:ext cx="1019843" cy="7211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10" descr="Download Twitter Logo Png Transparent Background - Logo Twitter Png PNG  Image with No Background - PNGkey.com">
                <a:hlinkClick r:id="rId8"/>
                <a:extLst>
                  <a:ext uri="{FF2B5EF4-FFF2-40B4-BE49-F238E27FC236}">
                    <a16:creationId xmlns:a16="http://schemas.microsoft.com/office/drawing/2014/main" id="{DEFC2ED4-7A85-4B63-AA58-3742E8C4C6F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47455" y="2671928"/>
                <a:ext cx="715988" cy="7159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Picture 12" descr="LinkedIn Logo – Free PNG format download (2022)">
                <a:hlinkClick r:id="rId10"/>
                <a:extLst>
                  <a:ext uri="{FF2B5EF4-FFF2-40B4-BE49-F238E27FC236}">
                    <a16:creationId xmlns:a16="http://schemas.microsoft.com/office/drawing/2014/main" id="{6305F8BE-4A1B-D495-8890-5153C8455B0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22895" y="2663501"/>
                <a:ext cx="1293431" cy="72755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923B166-2FB1-3537-5651-CEDA59A06144}"/>
                </a:ext>
              </a:extLst>
            </p:cNvPr>
            <p:cNvSpPr/>
            <p:nvPr/>
          </p:nvSpPr>
          <p:spPr>
            <a:xfrm>
              <a:off x="2668859" y="4659301"/>
              <a:ext cx="6854283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CREDIT:</a:t>
              </a: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 Freeppt7.com created this PowerPoint template.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Let this slide be kept for attribution.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CD92F99-F9BB-4F0B-8C48-7B2315895202}"/>
                </a:ext>
              </a:extLst>
            </p:cNvPr>
            <p:cNvSpPr/>
            <p:nvPr/>
          </p:nvSpPr>
          <p:spPr>
            <a:xfrm>
              <a:off x="2129246" y="4098910"/>
              <a:ext cx="825572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Do you have a design request, please visit our </a:t>
              </a:r>
              <a:r>
                <a:rPr kumimoji="0" lang="en-US" b="1" i="0" u="sng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  <a:hlinkClick r:id="rId1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redesign</a:t>
              </a: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 page.</a:t>
              </a:r>
            </a:p>
          </p:txBody>
        </p:sp>
      </p:grpSp>
      <p:sp>
        <p:nvSpPr>
          <p:cNvPr id="13" name="TextBox 3">
            <a:hlinkClick r:id="rId13"/>
            <a:extLst>
              <a:ext uri="{FF2B5EF4-FFF2-40B4-BE49-F238E27FC236}">
                <a16:creationId xmlns:a16="http://schemas.microsoft.com/office/drawing/2014/main" id="{BD3C2092-DA25-3AA4-C25B-983997217607}"/>
              </a:ext>
            </a:extLst>
          </p:cNvPr>
          <p:cNvSpPr txBox="1"/>
          <p:nvPr/>
        </p:nvSpPr>
        <p:spPr>
          <a:xfrm>
            <a:off x="3672301" y="5669848"/>
            <a:ext cx="5169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cs typeface="Arial" panose="020B0604020202020204" pitchFamily="34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www.freeppt7.com</a:t>
            </a:r>
            <a:endParaRPr lang="ko-KR" altLang="en-US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965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eb83b50d7c5c38d0db10911b4ad9bd57"/>
          <p:cNvPicPr>
            <a:picLocks noChangeAspect="1"/>
          </p:cNvPicPr>
          <p:nvPr/>
        </p:nvPicPr>
        <p:blipFill>
          <a:blip r:embed="rId7" cstate="print"/>
          <a:srcRect l="60212" t="-278" r="95" b="278"/>
          <a:stretch>
            <a:fillRect/>
          </a:stretch>
        </p:blipFill>
        <p:spPr>
          <a:xfrm>
            <a:off x="4233545" y="-3175"/>
            <a:ext cx="7987030" cy="6863715"/>
          </a:xfrm>
          <a:prstGeom prst="rect">
            <a:avLst/>
          </a:prstGeom>
        </p:spPr>
      </p:pic>
      <p:pic>
        <p:nvPicPr>
          <p:cNvPr id="3" name="图片 2" descr="eb83b50d7c5c38d0db10911b4ad9bd57"/>
          <p:cNvPicPr>
            <a:picLocks noChangeAspect="1"/>
          </p:cNvPicPr>
          <p:nvPr/>
        </p:nvPicPr>
        <p:blipFill>
          <a:blip r:embed="rId7" cstate="print"/>
          <a:srcRect l="31526" t="-833" r="4734" b="833"/>
          <a:stretch>
            <a:fillRect/>
          </a:stretch>
        </p:blipFill>
        <p:spPr>
          <a:xfrm>
            <a:off x="-1905" y="-3175"/>
            <a:ext cx="12825730" cy="6863715"/>
          </a:xfrm>
          <a:prstGeom prst="rect">
            <a:avLst/>
          </a:prstGeom>
        </p:spPr>
      </p:pic>
      <p:sp>
        <p:nvSpPr>
          <p:cNvPr id="2050" name="文本框 2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052144" y="2835220"/>
            <a:ext cx="3153793" cy="2296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4925" b="1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01</a:t>
            </a:r>
            <a:endParaRPr lang="zh-CN" altLang="en-US" sz="14925" b="1" dirty="0">
              <a:solidFill>
                <a:schemeClr val="accent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cxnSp>
        <p:nvCxnSpPr>
          <p:cNvPr id="7" name="直接连接符 6"/>
          <p:cNvCxnSpPr/>
          <p:nvPr>
            <p:custDataLst>
              <p:tags r:id="rId3"/>
            </p:custDataLst>
          </p:nvPr>
        </p:nvCxnSpPr>
        <p:spPr>
          <a:xfrm>
            <a:off x="8061166" y="4016375"/>
            <a:ext cx="3456194" cy="0"/>
          </a:xfrm>
          <a:prstGeom prst="line">
            <a:avLst/>
          </a:prstGeom>
          <a:ln w="12700">
            <a:solidFill>
              <a:schemeClr val="tx1">
                <a:lumMod val="20000"/>
                <a:lumOff val="8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2" name="文本框 1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396362" y="3865387"/>
            <a:ext cx="2465355" cy="415498"/>
          </a:xfrm>
          <a:prstGeom prst="rect">
            <a:avLst/>
          </a:prstGeom>
          <a:solidFill>
            <a:srgbClr val="E1FD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700" b="1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Part</a:t>
            </a:r>
            <a:r>
              <a:rPr lang="zh-CN" altLang="en-US" sz="2700" b="1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lang="en-US" altLang="zh-CN" sz="2700" b="1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PART</a:t>
            </a:r>
            <a:endParaRPr lang="zh-CN" altLang="en-US" sz="2700" b="1" dirty="0">
              <a:solidFill>
                <a:schemeClr val="accent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8130630" y="3149806"/>
            <a:ext cx="41567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>
                <a:solidFill>
                  <a:srgbClr val="8CC0CE"/>
                </a:solidFill>
                <a:cs typeface="+mn-ea"/>
                <a:sym typeface="+mn-lt"/>
              </a:rPr>
              <a:t>Add title text</a:t>
            </a:r>
            <a:endParaRPr lang="zh-CN" altLang="en-US" sz="5400" b="1" dirty="0">
              <a:solidFill>
                <a:srgbClr val="8CC0CE"/>
              </a:solidFill>
              <a:cs typeface="+mn-ea"/>
              <a:sym typeface="+mn-lt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8339498" y="4073136"/>
            <a:ext cx="1380186" cy="26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</a:pPr>
            <a:r>
              <a:rPr lang="en-US" altLang="zh-CN" sz="1140" dirty="0">
                <a:solidFill>
                  <a:schemeClr val="accent1"/>
                </a:solidFill>
                <a:cs typeface="+mn-ea"/>
                <a:sym typeface="+mn-lt"/>
              </a:rPr>
              <a:t>Add subtitle text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864410" y="4073136"/>
            <a:ext cx="1380186" cy="26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</a:pPr>
            <a:r>
              <a:rPr lang="en-US" altLang="zh-CN" sz="1140" dirty="0">
                <a:solidFill>
                  <a:schemeClr val="accent1"/>
                </a:solidFill>
                <a:cs typeface="+mn-ea"/>
                <a:sym typeface="+mn-lt"/>
              </a:rPr>
              <a:t>Add subtitle text</a:t>
            </a:r>
          </a:p>
        </p:txBody>
      </p:sp>
      <p:sp>
        <p:nvSpPr>
          <p:cNvPr id="13" name="TextBox 11"/>
          <p:cNvSpPr txBox="1"/>
          <p:nvPr/>
        </p:nvSpPr>
        <p:spPr>
          <a:xfrm>
            <a:off x="8339498" y="4339399"/>
            <a:ext cx="1380186" cy="26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</a:pPr>
            <a:r>
              <a:rPr lang="en-US" altLang="zh-CN" sz="1140" dirty="0">
                <a:solidFill>
                  <a:schemeClr val="accent1"/>
                </a:solidFill>
                <a:cs typeface="+mn-ea"/>
                <a:sym typeface="+mn-lt"/>
              </a:rPr>
              <a:t>Add subtitle text</a:t>
            </a:r>
          </a:p>
        </p:txBody>
      </p:sp>
      <p:sp>
        <p:nvSpPr>
          <p:cNvPr id="4" name="TextBox 11"/>
          <p:cNvSpPr txBox="1"/>
          <p:nvPr/>
        </p:nvSpPr>
        <p:spPr>
          <a:xfrm>
            <a:off x="9864410" y="4339399"/>
            <a:ext cx="1380186" cy="26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</a:pPr>
            <a:r>
              <a:rPr lang="en-US" altLang="zh-CN" sz="1140" dirty="0">
                <a:solidFill>
                  <a:schemeClr val="accent1"/>
                </a:solidFill>
                <a:cs typeface="+mn-ea"/>
                <a:sym typeface="+mn-lt"/>
              </a:rPr>
              <a:t>Add subtitle text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a14="http://schemas.microsoft.com/office/drawing/2010/main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2" grpId="0" bldLvl="0" animBg="1"/>
      <p:bldP spid="8" grpId="0"/>
      <p:bldP spid="11" grpId="0"/>
      <p:bldP spid="12" grpId="0"/>
      <p:bldP spid="1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65edf9b-94c9-4fbb-b807-46bb6ea1a33c"/>
          <p:cNvGrpSpPr>
            <a:grpSpLocks noChangeAspect="1"/>
          </p:cNvGrpSpPr>
          <p:nvPr/>
        </p:nvGrpSpPr>
        <p:grpSpPr>
          <a:xfrm>
            <a:off x="1226242" y="1813082"/>
            <a:ext cx="9739519" cy="4116729"/>
            <a:chOff x="1226241" y="1813081"/>
            <a:chExt cx="9739518" cy="4116729"/>
          </a:xfrm>
        </p:grpSpPr>
        <p:sp>
          <p:nvSpPr>
            <p:cNvPr id="3" name="ïşḻïďê-Rectangle 9"/>
            <p:cNvSpPr/>
            <p:nvPr/>
          </p:nvSpPr>
          <p:spPr>
            <a:xfrm>
              <a:off x="1226241" y="1813081"/>
              <a:ext cx="2287778" cy="71580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600" b="1" dirty="0">
                  <a:solidFill>
                    <a:schemeClr val="bg2"/>
                  </a:solidFill>
                  <a:cs typeface="+mn-ea"/>
                  <a:sym typeface="+mn-lt"/>
                </a:rPr>
                <a:t>Add title text</a:t>
              </a:r>
              <a:endParaRPr lang="en-US" sz="1600" b="1" dirty="0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4" name="ïşḻïďê-Rectangle 11"/>
            <p:cNvSpPr/>
            <p:nvPr/>
          </p:nvSpPr>
          <p:spPr>
            <a:xfrm>
              <a:off x="1226241" y="5251830"/>
              <a:ext cx="2287778" cy="67798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5" name="ïşḻïďê-TextBox 12"/>
            <p:cNvSpPr txBox="1"/>
            <p:nvPr/>
          </p:nvSpPr>
          <p:spPr>
            <a:xfrm>
              <a:off x="1893078" y="5467710"/>
              <a:ext cx="954107" cy="246221"/>
            </a:xfrm>
            <a:prstGeom prst="rect">
              <a:avLst/>
            </a:prstGeom>
            <a:noFill/>
            <a:ln w="15875">
              <a:solidFill>
                <a:schemeClr val="bg2"/>
              </a:solidFill>
            </a:ln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zh-CN" sz="1000" dirty="0">
                  <a:solidFill>
                    <a:schemeClr val="bg2"/>
                  </a:solidFill>
                  <a:cs typeface="+mn-ea"/>
                  <a:sym typeface="+mn-lt"/>
                </a:rPr>
                <a:t>Add title text</a:t>
              </a:r>
              <a:endParaRPr lang="en-US" sz="1000" dirty="0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6" name="ïşḻïďê-Rectangle 13"/>
            <p:cNvSpPr/>
            <p:nvPr/>
          </p:nvSpPr>
          <p:spPr>
            <a:xfrm>
              <a:off x="1353588" y="4354059"/>
              <a:ext cx="2033085" cy="5277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000" dirty="0">
                  <a:cs typeface="+mn-ea"/>
                  <a:sym typeface="+mn-lt"/>
                </a:rPr>
                <a:t>Click here to add content, content to match the title. </a:t>
              </a:r>
              <a:endParaRPr lang="id-ID" sz="1000" dirty="0">
                <a:cs typeface="+mn-ea"/>
                <a:sym typeface="+mn-lt"/>
              </a:endParaRPr>
            </a:p>
          </p:txBody>
        </p:sp>
        <p:sp>
          <p:nvSpPr>
            <p:cNvPr id="7" name="ïşḻïďê-Rectangle 15"/>
            <p:cNvSpPr/>
            <p:nvPr/>
          </p:nvSpPr>
          <p:spPr>
            <a:xfrm>
              <a:off x="3710154" y="1813081"/>
              <a:ext cx="2287778" cy="7158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600" b="1" dirty="0">
                  <a:solidFill>
                    <a:schemeClr val="bg2"/>
                  </a:solidFill>
                  <a:cs typeface="+mn-ea"/>
                  <a:sym typeface="+mn-lt"/>
                </a:rPr>
                <a:t>Add title text</a:t>
              </a:r>
              <a:endParaRPr lang="en-US" sz="1600" b="1" dirty="0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8" name="ïşḻïďê-Rectangle 17"/>
            <p:cNvSpPr/>
            <p:nvPr/>
          </p:nvSpPr>
          <p:spPr>
            <a:xfrm>
              <a:off x="3710154" y="5251830"/>
              <a:ext cx="2287778" cy="6779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9" name="ïşḻïďê-TextBox 18"/>
            <p:cNvSpPr txBox="1"/>
            <p:nvPr/>
          </p:nvSpPr>
          <p:spPr>
            <a:xfrm>
              <a:off x="4376991" y="5467710"/>
              <a:ext cx="954107" cy="246221"/>
            </a:xfrm>
            <a:prstGeom prst="rect">
              <a:avLst/>
            </a:prstGeom>
            <a:noFill/>
            <a:ln w="15875">
              <a:solidFill>
                <a:schemeClr val="bg2"/>
              </a:solidFill>
            </a:ln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zh-CN" sz="1000" dirty="0">
                  <a:solidFill>
                    <a:schemeClr val="bg2"/>
                  </a:solidFill>
                  <a:cs typeface="+mn-ea"/>
                  <a:sym typeface="+mn-lt"/>
                </a:rPr>
                <a:t>Add title text</a:t>
              </a:r>
              <a:endParaRPr lang="en-US" sz="1000" dirty="0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10" name="ïşḻïďê-Rectangle 19"/>
            <p:cNvSpPr/>
            <p:nvPr/>
          </p:nvSpPr>
          <p:spPr>
            <a:xfrm>
              <a:off x="3837501" y="4354059"/>
              <a:ext cx="2033085" cy="5277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000" dirty="0">
                  <a:cs typeface="+mn-ea"/>
                  <a:sym typeface="+mn-lt"/>
                </a:rPr>
                <a:t>Click here to add content, content to match the title. </a:t>
              </a:r>
              <a:endParaRPr lang="id-ID" sz="1000" dirty="0">
                <a:cs typeface="+mn-ea"/>
                <a:sym typeface="+mn-lt"/>
              </a:endParaRPr>
            </a:p>
          </p:txBody>
        </p:sp>
        <p:sp>
          <p:nvSpPr>
            <p:cNvPr id="11" name="ïşḻïďê-Rectangle 21"/>
            <p:cNvSpPr/>
            <p:nvPr/>
          </p:nvSpPr>
          <p:spPr>
            <a:xfrm>
              <a:off x="6194067" y="1813081"/>
              <a:ext cx="2287778" cy="7158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600" b="1" dirty="0">
                  <a:solidFill>
                    <a:schemeClr val="bg2"/>
                  </a:solidFill>
                  <a:cs typeface="+mn-ea"/>
                  <a:sym typeface="+mn-lt"/>
                </a:rPr>
                <a:t>Add title text</a:t>
              </a:r>
              <a:endParaRPr lang="en-US" sz="1600" b="1" dirty="0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12" name="ïşḻïďê-Rectangle 23"/>
            <p:cNvSpPr/>
            <p:nvPr/>
          </p:nvSpPr>
          <p:spPr>
            <a:xfrm>
              <a:off x="6194067" y="5251830"/>
              <a:ext cx="2287778" cy="67798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13" name="ïşḻïďê-TextBox 24"/>
            <p:cNvSpPr txBox="1"/>
            <p:nvPr/>
          </p:nvSpPr>
          <p:spPr>
            <a:xfrm>
              <a:off x="6860904" y="5467710"/>
              <a:ext cx="954107" cy="246221"/>
            </a:xfrm>
            <a:prstGeom prst="rect">
              <a:avLst/>
            </a:prstGeom>
            <a:noFill/>
            <a:ln w="15875">
              <a:solidFill>
                <a:schemeClr val="bg2"/>
              </a:solidFill>
            </a:ln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zh-CN" sz="1000" dirty="0">
                  <a:solidFill>
                    <a:schemeClr val="bg2"/>
                  </a:solidFill>
                  <a:cs typeface="+mn-ea"/>
                  <a:sym typeface="+mn-lt"/>
                </a:rPr>
                <a:t>Add title text</a:t>
              </a:r>
              <a:endParaRPr lang="en-US" sz="1000" dirty="0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14" name="ïşḻïďê-Rectangle 25"/>
            <p:cNvSpPr/>
            <p:nvPr/>
          </p:nvSpPr>
          <p:spPr>
            <a:xfrm>
              <a:off x="6321414" y="4354059"/>
              <a:ext cx="2033085" cy="5277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000" dirty="0">
                  <a:cs typeface="+mn-ea"/>
                  <a:sym typeface="+mn-lt"/>
                </a:rPr>
                <a:t>Click here to add content, content to match the title. </a:t>
              </a:r>
              <a:endParaRPr lang="id-ID" sz="1000" dirty="0">
                <a:cs typeface="+mn-ea"/>
                <a:sym typeface="+mn-lt"/>
              </a:endParaRPr>
            </a:p>
          </p:txBody>
        </p:sp>
        <p:sp>
          <p:nvSpPr>
            <p:cNvPr id="15" name="ïşḻïďê-Rectangle 27"/>
            <p:cNvSpPr/>
            <p:nvPr/>
          </p:nvSpPr>
          <p:spPr>
            <a:xfrm>
              <a:off x="8677981" y="1813081"/>
              <a:ext cx="2287778" cy="7158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600" b="1" dirty="0">
                  <a:solidFill>
                    <a:schemeClr val="bg2"/>
                  </a:solidFill>
                  <a:cs typeface="+mn-ea"/>
                  <a:sym typeface="+mn-lt"/>
                </a:rPr>
                <a:t>Add title text</a:t>
              </a:r>
              <a:endParaRPr lang="en-US" sz="1600" b="1" dirty="0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16" name="ïşḻïďê-Rectangle 29"/>
            <p:cNvSpPr/>
            <p:nvPr/>
          </p:nvSpPr>
          <p:spPr>
            <a:xfrm>
              <a:off x="8677981" y="5251830"/>
              <a:ext cx="2287778" cy="67798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17" name="ïşḻïďê-TextBox 30"/>
            <p:cNvSpPr txBox="1"/>
            <p:nvPr/>
          </p:nvSpPr>
          <p:spPr>
            <a:xfrm>
              <a:off x="9344818" y="5467710"/>
              <a:ext cx="954107" cy="246221"/>
            </a:xfrm>
            <a:prstGeom prst="rect">
              <a:avLst/>
            </a:prstGeom>
            <a:noFill/>
            <a:ln w="15875">
              <a:solidFill>
                <a:schemeClr val="bg2"/>
              </a:solidFill>
            </a:ln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zh-CN" sz="1000" dirty="0">
                  <a:solidFill>
                    <a:schemeClr val="bg2"/>
                  </a:solidFill>
                  <a:cs typeface="+mn-ea"/>
                  <a:sym typeface="+mn-lt"/>
                </a:rPr>
                <a:t>Add title text</a:t>
              </a:r>
              <a:endParaRPr lang="en-US" sz="1000" dirty="0">
                <a:solidFill>
                  <a:schemeClr val="bg2"/>
                </a:solidFill>
                <a:cs typeface="+mn-ea"/>
                <a:sym typeface="+mn-lt"/>
              </a:endParaRPr>
            </a:p>
          </p:txBody>
        </p:sp>
        <p:sp>
          <p:nvSpPr>
            <p:cNvPr id="18" name="ïşḻïďê-Rectangle 31"/>
            <p:cNvSpPr/>
            <p:nvPr/>
          </p:nvSpPr>
          <p:spPr>
            <a:xfrm>
              <a:off x="8805328" y="4354059"/>
              <a:ext cx="2033085" cy="5277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000" dirty="0">
                  <a:cs typeface="+mn-ea"/>
                  <a:sym typeface="+mn-lt"/>
                </a:rPr>
                <a:t>Click here to add content, content to match the title. </a:t>
              </a:r>
              <a:endParaRPr lang="id-ID" sz="1000" dirty="0">
                <a:cs typeface="+mn-ea"/>
                <a:sym typeface="+mn-lt"/>
              </a:endParaRPr>
            </a:p>
          </p:txBody>
        </p:sp>
        <p:sp>
          <p:nvSpPr>
            <p:cNvPr id="19" name="ïşḻïďê-Rectangle 8"/>
            <p:cNvSpPr/>
            <p:nvPr/>
          </p:nvSpPr>
          <p:spPr>
            <a:xfrm>
              <a:off x="1226241" y="1813081"/>
              <a:ext cx="2287778" cy="4116729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20" name="ïşḻïďê-Rectangle 14"/>
            <p:cNvSpPr/>
            <p:nvPr/>
          </p:nvSpPr>
          <p:spPr>
            <a:xfrm>
              <a:off x="3710154" y="1813081"/>
              <a:ext cx="2287778" cy="4116729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21" name="ïşḻïďê-Rectangle 20"/>
            <p:cNvSpPr/>
            <p:nvPr/>
          </p:nvSpPr>
          <p:spPr>
            <a:xfrm>
              <a:off x="6194067" y="1813081"/>
              <a:ext cx="2287778" cy="4116729"/>
            </a:xfrm>
            <a:prstGeom prst="rect">
              <a:avLst/>
            </a:prstGeom>
            <a:noFill/>
            <a:ln w="190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22" name="ïşḻïďê-Rectangle 26"/>
            <p:cNvSpPr/>
            <p:nvPr/>
          </p:nvSpPr>
          <p:spPr>
            <a:xfrm>
              <a:off x="8677981" y="1813081"/>
              <a:ext cx="2287778" cy="4116729"/>
            </a:xfrm>
            <a:prstGeom prst="rect">
              <a:avLst/>
            </a:prstGeom>
            <a:noFill/>
            <a:ln w="190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23" name="íṡľíḍè-Freeform 14"/>
            <p:cNvSpPr/>
            <p:nvPr/>
          </p:nvSpPr>
          <p:spPr bwMode="auto">
            <a:xfrm>
              <a:off x="2100976" y="3083579"/>
              <a:ext cx="538308" cy="490616"/>
            </a:xfrm>
            <a:custGeom>
              <a:avLst/>
              <a:gdLst>
                <a:gd name="connsiteX0" fmla="*/ 373273 h 605239"/>
                <a:gd name="connsiteY0" fmla="*/ 373273 h 605239"/>
                <a:gd name="connsiteX1" fmla="*/ 373273 h 605239"/>
                <a:gd name="connsiteY1" fmla="*/ 373273 h 605239"/>
                <a:gd name="connsiteX2" fmla="*/ 373273 h 605239"/>
                <a:gd name="connsiteY2" fmla="*/ 373273 h 605239"/>
                <a:gd name="connsiteX3" fmla="*/ 373273 h 605239"/>
                <a:gd name="connsiteY3" fmla="*/ 373273 h 605239"/>
                <a:gd name="connsiteX4" fmla="*/ 373273 h 605239"/>
                <a:gd name="connsiteY4" fmla="*/ 373273 h 605239"/>
                <a:gd name="connsiteX5" fmla="*/ 373273 h 605239"/>
                <a:gd name="connsiteY5" fmla="*/ 373273 h 605239"/>
                <a:gd name="connsiteX6" fmla="*/ 373273 h 605239"/>
                <a:gd name="connsiteY6" fmla="*/ 373273 h 605239"/>
                <a:gd name="connsiteX7" fmla="*/ 373273 h 605239"/>
                <a:gd name="connsiteY7" fmla="*/ 373273 h 605239"/>
                <a:gd name="connsiteX8" fmla="*/ 373273 h 605239"/>
                <a:gd name="connsiteY8" fmla="*/ 373273 h 605239"/>
                <a:gd name="connsiteX9" fmla="*/ 373273 h 605239"/>
                <a:gd name="connsiteY9" fmla="*/ 373273 h 605239"/>
                <a:gd name="connsiteX10" fmla="*/ 373273 h 605239"/>
                <a:gd name="connsiteY10" fmla="*/ 373273 h 605239"/>
                <a:gd name="connsiteX11" fmla="*/ 373273 h 605239"/>
                <a:gd name="connsiteY11" fmla="*/ 373273 h 605239"/>
                <a:gd name="connsiteX12" fmla="*/ 373273 h 605239"/>
                <a:gd name="connsiteY12" fmla="*/ 373273 h 605239"/>
                <a:gd name="connsiteX13" fmla="*/ 373273 h 605239"/>
                <a:gd name="connsiteY13" fmla="*/ 373273 h 605239"/>
                <a:gd name="connsiteX14" fmla="*/ 373273 h 605239"/>
                <a:gd name="connsiteY14" fmla="*/ 373273 h 605239"/>
                <a:gd name="connsiteX15" fmla="*/ 373273 h 605239"/>
                <a:gd name="connsiteY15" fmla="*/ 373273 h 605239"/>
                <a:gd name="connsiteX16" fmla="*/ 373273 h 605239"/>
                <a:gd name="connsiteY16" fmla="*/ 373273 h 605239"/>
                <a:gd name="connsiteX17" fmla="*/ 373273 h 605239"/>
                <a:gd name="connsiteY17" fmla="*/ 373273 h 605239"/>
                <a:gd name="connsiteX18" fmla="*/ 373273 h 605239"/>
                <a:gd name="connsiteY18" fmla="*/ 373273 h 605239"/>
                <a:gd name="connsiteX19" fmla="*/ 373273 h 605239"/>
                <a:gd name="connsiteY19" fmla="*/ 373273 h 605239"/>
                <a:gd name="connsiteX20" fmla="*/ 373273 h 605239"/>
                <a:gd name="connsiteY20" fmla="*/ 373273 h 605239"/>
                <a:gd name="connsiteX21" fmla="*/ 373273 h 605239"/>
                <a:gd name="connsiteY21" fmla="*/ 373273 h 605239"/>
                <a:gd name="connsiteX22" fmla="*/ 373273 h 605239"/>
                <a:gd name="connsiteY22" fmla="*/ 373273 h 605239"/>
                <a:gd name="connsiteX23" fmla="*/ 373273 h 605239"/>
                <a:gd name="connsiteY23" fmla="*/ 373273 h 605239"/>
                <a:gd name="connsiteX24" fmla="*/ 373273 h 605239"/>
                <a:gd name="connsiteY24" fmla="*/ 373273 h 605239"/>
                <a:gd name="connsiteX25" fmla="*/ 373273 h 605239"/>
                <a:gd name="connsiteY25" fmla="*/ 373273 h 605239"/>
                <a:gd name="connsiteX26" fmla="*/ 373273 h 605239"/>
                <a:gd name="connsiteY26" fmla="*/ 373273 h 605239"/>
                <a:gd name="connsiteX27" fmla="*/ 373273 h 605239"/>
                <a:gd name="connsiteY27" fmla="*/ 373273 h 605239"/>
                <a:gd name="connsiteX28" fmla="*/ 373273 h 605239"/>
                <a:gd name="connsiteY28" fmla="*/ 373273 h 605239"/>
                <a:gd name="connsiteX29" fmla="*/ 373273 h 605239"/>
                <a:gd name="connsiteY29" fmla="*/ 373273 h 605239"/>
                <a:gd name="connsiteX30" fmla="*/ 373273 h 605239"/>
                <a:gd name="connsiteY30" fmla="*/ 373273 h 605239"/>
                <a:gd name="connsiteX31" fmla="*/ 373273 h 605239"/>
                <a:gd name="connsiteY31" fmla="*/ 373273 h 605239"/>
                <a:gd name="connsiteX32" fmla="*/ 373273 h 605239"/>
                <a:gd name="connsiteY32" fmla="*/ 373273 h 605239"/>
                <a:gd name="connsiteX33" fmla="*/ 373273 h 605239"/>
                <a:gd name="connsiteY33" fmla="*/ 373273 h 605239"/>
                <a:gd name="connsiteX34" fmla="*/ 373273 h 605239"/>
                <a:gd name="connsiteY34" fmla="*/ 373273 h 605239"/>
                <a:gd name="connsiteX35" fmla="*/ 373273 h 605239"/>
                <a:gd name="connsiteY35" fmla="*/ 373273 h 605239"/>
                <a:gd name="connsiteX36" fmla="*/ 373273 h 605239"/>
                <a:gd name="connsiteY36" fmla="*/ 373273 h 605239"/>
                <a:gd name="connsiteX37" fmla="*/ 373273 h 605239"/>
                <a:gd name="connsiteY37" fmla="*/ 373273 h 605239"/>
                <a:gd name="connsiteX38" fmla="*/ 373273 h 605239"/>
                <a:gd name="connsiteY38" fmla="*/ 373273 h 605239"/>
                <a:gd name="connsiteX39" fmla="*/ 373273 h 605239"/>
                <a:gd name="connsiteY39" fmla="*/ 373273 h 605239"/>
                <a:gd name="connsiteX40" fmla="*/ 373273 h 605239"/>
                <a:gd name="connsiteY40" fmla="*/ 373273 h 605239"/>
                <a:gd name="connsiteX41" fmla="*/ 373273 h 605239"/>
                <a:gd name="connsiteY41" fmla="*/ 373273 h 605239"/>
                <a:gd name="connsiteX42" fmla="*/ 373273 h 605239"/>
                <a:gd name="connsiteY42" fmla="*/ 373273 h 605239"/>
                <a:gd name="connsiteX43" fmla="*/ 373273 h 605239"/>
                <a:gd name="connsiteY43" fmla="*/ 373273 h 605239"/>
                <a:gd name="connsiteX44" fmla="*/ 373273 h 605239"/>
                <a:gd name="connsiteY44" fmla="*/ 373273 h 605239"/>
                <a:gd name="connsiteX45" fmla="*/ 373273 h 605239"/>
                <a:gd name="connsiteY45" fmla="*/ 373273 h 605239"/>
                <a:gd name="connsiteX46" fmla="*/ 373273 h 605239"/>
                <a:gd name="connsiteY46" fmla="*/ 373273 h 605239"/>
                <a:gd name="connsiteX47" fmla="*/ 373273 h 605239"/>
                <a:gd name="connsiteY47" fmla="*/ 373273 h 605239"/>
                <a:gd name="connsiteX48" fmla="*/ 373273 h 605239"/>
                <a:gd name="connsiteY48" fmla="*/ 373273 h 605239"/>
                <a:gd name="connsiteX49" fmla="*/ 373273 h 605239"/>
                <a:gd name="connsiteY49" fmla="*/ 373273 h 605239"/>
                <a:gd name="connsiteX50" fmla="*/ 373273 h 605239"/>
                <a:gd name="connsiteY50" fmla="*/ 373273 h 605239"/>
                <a:gd name="connsiteX51" fmla="*/ 373273 h 605239"/>
                <a:gd name="connsiteY51" fmla="*/ 373273 h 605239"/>
                <a:gd name="connsiteX52" fmla="*/ 373273 h 605239"/>
                <a:gd name="connsiteY52" fmla="*/ 373273 h 605239"/>
                <a:gd name="connsiteX53" fmla="*/ 373273 h 605239"/>
                <a:gd name="connsiteY53" fmla="*/ 373273 h 605239"/>
                <a:gd name="connsiteX54" fmla="*/ 373273 h 605239"/>
                <a:gd name="connsiteY54" fmla="*/ 373273 h 605239"/>
                <a:gd name="connsiteX55" fmla="*/ 373273 h 605239"/>
                <a:gd name="connsiteY55" fmla="*/ 373273 h 605239"/>
                <a:gd name="connsiteX56" fmla="*/ 373273 h 605239"/>
                <a:gd name="connsiteY56" fmla="*/ 373273 h 605239"/>
                <a:gd name="connsiteX57" fmla="*/ 373273 h 605239"/>
                <a:gd name="connsiteY57" fmla="*/ 373273 h 605239"/>
                <a:gd name="connsiteX58" fmla="*/ 373273 h 605239"/>
                <a:gd name="connsiteY58" fmla="*/ 373273 h 605239"/>
                <a:gd name="connsiteX59" fmla="*/ 373273 h 605239"/>
                <a:gd name="connsiteY59" fmla="*/ 373273 h 605239"/>
                <a:gd name="connsiteX60" fmla="*/ 373273 h 605239"/>
                <a:gd name="connsiteY60" fmla="*/ 373273 h 605239"/>
                <a:gd name="connsiteX61" fmla="*/ 373273 h 605239"/>
                <a:gd name="connsiteY61" fmla="*/ 373273 h 605239"/>
                <a:gd name="connsiteX62" fmla="*/ 373273 h 605239"/>
                <a:gd name="connsiteY62" fmla="*/ 373273 h 605239"/>
                <a:gd name="connsiteX63" fmla="*/ 373273 h 605239"/>
                <a:gd name="connsiteY63" fmla="*/ 373273 h 605239"/>
                <a:gd name="connsiteX64" fmla="*/ 373273 h 605239"/>
                <a:gd name="connsiteY64" fmla="*/ 373273 h 605239"/>
                <a:gd name="connsiteX65" fmla="*/ 373273 h 605239"/>
                <a:gd name="connsiteY65" fmla="*/ 373273 h 605239"/>
                <a:gd name="connsiteX66" fmla="*/ 373273 h 605239"/>
                <a:gd name="connsiteY66" fmla="*/ 373273 h 605239"/>
                <a:gd name="connsiteX67" fmla="*/ 373273 h 605239"/>
                <a:gd name="connsiteY67" fmla="*/ 373273 h 605239"/>
                <a:gd name="connsiteX68" fmla="*/ 373273 h 605239"/>
                <a:gd name="connsiteY68" fmla="*/ 373273 h 605239"/>
                <a:gd name="connsiteX69" fmla="*/ 373273 h 605239"/>
                <a:gd name="connsiteY69" fmla="*/ 373273 h 605239"/>
                <a:gd name="connsiteX70" fmla="*/ 373273 h 605239"/>
                <a:gd name="connsiteY70" fmla="*/ 373273 h 605239"/>
                <a:gd name="connsiteX71" fmla="*/ 373273 h 605239"/>
                <a:gd name="connsiteY71" fmla="*/ 373273 h 605239"/>
                <a:gd name="connsiteX72" fmla="*/ 373273 h 605239"/>
                <a:gd name="connsiteY72" fmla="*/ 373273 h 605239"/>
                <a:gd name="connsiteX73" fmla="*/ 373273 h 605239"/>
                <a:gd name="connsiteY73" fmla="*/ 373273 h 605239"/>
                <a:gd name="connsiteX74" fmla="*/ 373273 h 605239"/>
                <a:gd name="connsiteY74" fmla="*/ 373273 h 605239"/>
                <a:gd name="connsiteX75" fmla="*/ 373273 h 605239"/>
                <a:gd name="connsiteY75" fmla="*/ 373273 h 605239"/>
                <a:gd name="connsiteX76" fmla="*/ 373273 h 605239"/>
                <a:gd name="connsiteY76" fmla="*/ 373273 h 605239"/>
                <a:gd name="connsiteX77" fmla="*/ 373273 h 605239"/>
                <a:gd name="connsiteY77" fmla="*/ 373273 h 605239"/>
                <a:gd name="connsiteX78" fmla="*/ 373273 h 605239"/>
                <a:gd name="connsiteY78" fmla="*/ 373273 h 605239"/>
                <a:gd name="connsiteX79" fmla="*/ 373273 h 605239"/>
                <a:gd name="connsiteY79" fmla="*/ 373273 h 605239"/>
                <a:gd name="connsiteX80" fmla="*/ 373273 h 605239"/>
                <a:gd name="connsiteY80" fmla="*/ 373273 h 605239"/>
                <a:gd name="connsiteX81" fmla="*/ 373273 h 605239"/>
                <a:gd name="connsiteY81" fmla="*/ 373273 h 605239"/>
                <a:gd name="connsiteX82" fmla="*/ 373273 h 605239"/>
                <a:gd name="connsiteY82" fmla="*/ 373273 h 605239"/>
                <a:gd name="connsiteX83" fmla="*/ 373273 h 605239"/>
                <a:gd name="connsiteY83" fmla="*/ 373273 h 605239"/>
                <a:gd name="connsiteX84" fmla="*/ 373273 h 605239"/>
                <a:gd name="connsiteY84" fmla="*/ 373273 h 605239"/>
                <a:gd name="connsiteX85" fmla="*/ 373273 h 605239"/>
                <a:gd name="connsiteY85" fmla="*/ 373273 h 605239"/>
                <a:gd name="connsiteX86" fmla="*/ 373273 h 605239"/>
                <a:gd name="connsiteY86" fmla="*/ 373273 h 605239"/>
                <a:gd name="connsiteX87" fmla="*/ 373273 h 605239"/>
                <a:gd name="connsiteY87" fmla="*/ 373273 h 605239"/>
                <a:gd name="connsiteX88" fmla="*/ 373273 h 605239"/>
                <a:gd name="connsiteY88" fmla="*/ 373273 h 605239"/>
                <a:gd name="connsiteX89" fmla="*/ 373273 h 605239"/>
                <a:gd name="connsiteY89" fmla="*/ 373273 h 605239"/>
                <a:gd name="connsiteX90" fmla="*/ 373273 h 605239"/>
                <a:gd name="connsiteY90" fmla="*/ 373273 h 605239"/>
                <a:gd name="connsiteX91" fmla="*/ 373273 h 605239"/>
                <a:gd name="connsiteY91" fmla="*/ 373273 h 605239"/>
                <a:gd name="connsiteX92" fmla="*/ 373273 h 605239"/>
                <a:gd name="connsiteY92" fmla="*/ 373273 h 605239"/>
                <a:gd name="connsiteX93" fmla="*/ 373273 h 605239"/>
                <a:gd name="connsiteY93" fmla="*/ 373273 h 605239"/>
                <a:gd name="connsiteX94" fmla="*/ 373273 h 605239"/>
                <a:gd name="connsiteY94" fmla="*/ 373273 h 605239"/>
                <a:gd name="connsiteX95" fmla="*/ 373273 h 605239"/>
                <a:gd name="connsiteY95" fmla="*/ 373273 h 605239"/>
                <a:gd name="connsiteX96" fmla="*/ 373273 h 605239"/>
                <a:gd name="connsiteY96" fmla="*/ 373273 h 605239"/>
                <a:gd name="connsiteX97" fmla="*/ 373273 h 605239"/>
                <a:gd name="connsiteY97" fmla="*/ 373273 h 605239"/>
                <a:gd name="connsiteX98" fmla="*/ 373273 h 605239"/>
                <a:gd name="connsiteY98" fmla="*/ 373273 h 605239"/>
                <a:gd name="connsiteX99" fmla="*/ 373273 h 605239"/>
                <a:gd name="connsiteY99" fmla="*/ 373273 h 605239"/>
                <a:gd name="connsiteX100" fmla="*/ 373273 h 605239"/>
                <a:gd name="connsiteY100" fmla="*/ 373273 h 605239"/>
                <a:gd name="connsiteX101" fmla="*/ 373273 h 605239"/>
                <a:gd name="connsiteY101" fmla="*/ 373273 h 605239"/>
                <a:gd name="connsiteX102" fmla="*/ 373273 h 605239"/>
                <a:gd name="connsiteY102" fmla="*/ 373273 h 605239"/>
                <a:gd name="connsiteX103" fmla="*/ 373273 h 605239"/>
                <a:gd name="connsiteY103" fmla="*/ 373273 h 605239"/>
                <a:gd name="connsiteX104" fmla="*/ 373273 h 605239"/>
                <a:gd name="connsiteY104" fmla="*/ 373273 h 605239"/>
                <a:gd name="connsiteX105" fmla="*/ 373273 h 605239"/>
                <a:gd name="connsiteY105" fmla="*/ 373273 h 605239"/>
                <a:gd name="connsiteX106" fmla="*/ 373273 h 605239"/>
                <a:gd name="connsiteY106" fmla="*/ 373273 h 605239"/>
                <a:gd name="connsiteX107" fmla="*/ 373273 h 605239"/>
                <a:gd name="connsiteY107" fmla="*/ 373273 h 605239"/>
                <a:gd name="connsiteX108" fmla="*/ 373273 h 605239"/>
                <a:gd name="connsiteY108" fmla="*/ 373273 h 605239"/>
                <a:gd name="connsiteX109" fmla="*/ 373273 h 605239"/>
                <a:gd name="connsiteY109" fmla="*/ 373273 h 605239"/>
                <a:gd name="connsiteX110" fmla="*/ 373273 h 605239"/>
                <a:gd name="connsiteY110" fmla="*/ 373273 h 605239"/>
                <a:gd name="connsiteX111" fmla="*/ 373273 h 605239"/>
                <a:gd name="connsiteY111" fmla="*/ 373273 h 605239"/>
                <a:gd name="connsiteX112" fmla="*/ 373273 h 605239"/>
                <a:gd name="connsiteY112" fmla="*/ 373273 h 605239"/>
                <a:gd name="connsiteX113" fmla="*/ 373273 h 605239"/>
                <a:gd name="connsiteY113" fmla="*/ 373273 h 605239"/>
                <a:gd name="connsiteX114" fmla="*/ 373273 h 605239"/>
                <a:gd name="connsiteY114" fmla="*/ 373273 h 605239"/>
                <a:gd name="connsiteX115" fmla="*/ 373273 h 605239"/>
                <a:gd name="connsiteY115" fmla="*/ 373273 h 605239"/>
                <a:gd name="connsiteX116" fmla="*/ 373273 h 605239"/>
                <a:gd name="connsiteY116" fmla="*/ 373273 h 605239"/>
                <a:gd name="connsiteX117" fmla="*/ 373273 h 605239"/>
                <a:gd name="connsiteY117" fmla="*/ 373273 h 605239"/>
                <a:gd name="connsiteX118" fmla="*/ 373273 h 605239"/>
                <a:gd name="connsiteY118" fmla="*/ 373273 h 605239"/>
                <a:gd name="connsiteX119" fmla="*/ 373273 h 605239"/>
                <a:gd name="connsiteY119" fmla="*/ 373273 h 605239"/>
                <a:gd name="connsiteX120" fmla="*/ 373273 h 605239"/>
                <a:gd name="connsiteY120" fmla="*/ 373273 h 605239"/>
                <a:gd name="connsiteX121" fmla="*/ 373273 h 605239"/>
                <a:gd name="connsiteY121" fmla="*/ 373273 h 605239"/>
                <a:gd name="connsiteX122" fmla="*/ 373273 h 605239"/>
                <a:gd name="connsiteY122" fmla="*/ 373273 h 605239"/>
                <a:gd name="connsiteX123" fmla="*/ 373273 h 605239"/>
                <a:gd name="connsiteY123" fmla="*/ 373273 h 605239"/>
                <a:gd name="connsiteX124" fmla="*/ 373273 h 605239"/>
                <a:gd name="connsiteY124" fmla="*/ 373273 h 605239"/>
                <a:gd name="connsiteX125" fmla="*/ 373273 h 605239"/>
                <a:gd name="connsiteY125" fmla="*/ 373273 h 605239"/>
                <a:gd name="connsiteX126" fmla="*/ 373273 h 605239"/>
                <a:gd name="connsiteY126" fmla="*/ 373273 h 605239"/>
                <a:gd name="connsiteX127" fmla="*/ 373273 h 605239"/>
                <a:gd name="connsiteY127" fmla="*/ 373273 h 60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</a:cxnLst>
              <a:rect l="l" t="t" r="r" b="b"/>
              <a:pathLst>
                <a:path w="606933" h="553162">
                  <a:moveTo>
                    <a:pt x="443700" y="443503"/>
                  </a:moveTo>
                  <a:cubicBezTo>
                    <a:pt x="461035" y="453606"/>
                    <a:pt x="477310" y="465825"/>
                    <a:pt x="492334" y="479775"/>
                  </a:cubicBezTo>
                  <a:cubicBezTo>
                    <a:pt x="460939" y="509024"/>
                    <a:pt x="424150" y="530383"/>
                    <a:pt x="384087" y="542506"/>
                  </a:cubicBezTo>
                  <a:cubicBezTo>
                    <a:pt x="407971" y="518838"/>
                    <a:pt x="428580" y="484875"/>
                    <a:pt x="443700" y="443503"/>
                  </a:cubicBezTo>
                  <a:close/>
                  <a:moveTo>
                    <a:pt x="163232" y="443503"/>
                  </a:moveTo>
                  <a:cubicBezTo>
                    <a:pt x="178352" y="484875"/>
                    <a:pt x="198865" y="518838"/>
                    <a:pt x="222845" y="542506"/>
                  </a:cubicBezTo>
                  <a:cubicBezTo>
                    <a:pt x="182686" y="530383"/>
                    <a:pt x="145897" y="509024"/>
                    <a:pt x="114598" y="479775"/>
                  </a:cubicBezTo>
                  <a:cubicBezTo>
                    <a:pt x="129622" y="465825"/>
                    <a:pt x="145897" y="453606"/>
                    <a:pt x="163232" y="443503"/>
                  </a:cubicBezTo>
                  <a:close/>
                  <a:moveTo>
                    <a:pt x="316062" y="405892"/>
                  </a:moveTo>
                  <a:cubicBezTo>
                    <a:pt x="353060" y="407528"/>
                    <a:pt x="388613" y="416377"/>
                    <a:pt x="421275" y="431672"/>
                  </a:cubicBezTo>
                  <a:cubicBezTo>
                    <a:pt x="397573" y="499968"/>
                    <a:pt x="359034" y="545563"/>
                    <a:pt x="316062" y="553162"/>
                  </a:cubicBezTo>
                  <a:close/>
                  <a:moveTo>
                    <a:pt x="290729" y="405892"/>
                  </a:moveTo>
                  <a:lnTo>
                    <a:pt x="290729" y="553162"/>
                  </a:lnTo>
                  <a:cubicBezTo>
                    <a:pt x="247883" y="545563"/>
                    <a:pt x="209369" y="499968"/>
                    <a:pt x="185587" y="431672"/>
                  </a:cubicBezTo>
                  <a:cubicBezTo>
                    <a:pt x="218227" y="416377"/>
                    <a:pt x="253852" y="407528"/>
                    <a:pt x="290729" y="405892"/>
                  </a:cubicBezTo>
                  <a:close/>
                  <a:moveTo>
                    <a:pt x="463924" y="364965"/>
                  </a:moveTo>
                  <a:lnTo>
                    <a:pt x="567205" y="364965"/>
                  </a:lnTo>
                  <a:lnTo>
                    <a:pt x="543818" y="416184"/>
                  </a:lnTo>
                  <a:cubicBezTo>
                    <a:pt x="534304" y="432408"/>
                    <a:pt x="523128" y="447695"/>
                    <a:pt x="510459" y="461780"/>
                  </a:cubicBezTo>
                  <a:cubicBezTo>
                    <a:pt x="492442" y="444859"/>
                    <a:pt x="472692" y="430534"/>
                    <a:pt x="451689" y="418708"/>
                  </a:cubicBezTo>
                  <a:close/>
                  <a:moveTo>
                    <a:pt x="316062" y="364965"/>
                  </a:moveTo>
                  <a:lnTo>
                    <a:pt x="438281" y="364965"/>
                  </a:lnTo>
                  <a:lnTo>
                    <a:pt x="428843" y="407092"/>
                  </a:lnTo>
                  <a:cubicBezTo>
                    <a:pt x="393689" y="391126"/>
                    <a:pt x="355646" y="381989"/>
                    <a:pt x="316062" y="380450"/>
                  </a:cubicBezTo>
                  <a:close/>
                  <a:moveTo>
                    <a:pt x="168651" y="364965"/>
                  </a:moveTo>
                  <a:lnTo>
                    <a:pt x="290729" y="364965"/>
                  </a:lnTo>
                  <a:lnTo>
                    <a:pt x="290729" y="380450"/>
                  </a:lnTo>
                  <a:cubicBezTo>
                    <a:pt x="251256" y="381989"/>
                    <a:pt x="213131" y="391126"/>
                    <a:pt x="178086" y="407092"/>
                  </a:cubicBezTo>
                  <a:close/>
                  <a:moveTo>
                    <a:pt x="39659" y="364965"/>
                  </a:moveTo>
                  <a:lnTo>
                    <a:pt x="143035" y="364965"/>
                  </a:lnTo>
                  <a:lnTo>
                    <a:pt x="155174" y="418708"/>
                  </a:lnTo>
                  <a:cubicBezTo>
                    <a:pt x="134171" y="430534"/>
                    <a:pt x="114421" y="444859"/>
                    <a:pt x="96501" y="461780"/>
                  </a:cubicBezTo>
                  <a:cubicBezTo>
                    <a:pt x="83832" y="447695"/>
                    <a:pt x="72632" y="432408"/>
                    <a:pt x="63094" y="416184"/>
                  </a:cubicBezTo>
                  <a:close/>
                  <a:moveTo>
                    <a:pt x="417814" y="222493"/>
                  </a:moveTo>
                  <a:lnTo>
                    <a:pt x="435824" y="283675"/>
                  </a:lnTo>
                  <a:lnTo>
                    <a:pt x="445648" y="252507"/>
                  </a:lnTo>
                  <a:lnTo>
                    <a:pt x="469822" y="252507"/>
                  </a:lnTo>
                  <a:lnTo>
                    <a:pt x="479550" y="283675"/>
                  </a:lnTo>
                  <a:lnTo>
                    <a:pt x="497657" y="222493"/>
                  </a:lnTo>
                  <a:lnTo>
                    <a:pt x="521831" y="229612"/>
                  </a:lnTo>
                  <a:lnTo>
                    <a:pt x="492167" y="330619"/>
                  </a:lnTo>
                  <a:lnTo>
                    <a:pt x="467992" y="330811"/>
                  </a:lnTo>
                  <a:lnTo>
                    <a:pt x="457687" y="298393"/>
                  </a:lnTo>
                  <a:lnTo>
                    <a:pt x="447478" y="330811"/>
                  </a:lnTo>
                  <a:lnTo>
                    <a:pt x="423304" y="330619"/>
                  </a:lnTo>
                  <a:lnTo>
                    <a:pt x="393543" y="229612"/>
                  </a:lnTo>
                  <a:close/>
                  <a:moveTo>
                    <a:pt x="263629" y="222493"/>
                  </a:moveTo>
                  <a:lnTo>
                    <a:pt x="281639" y="283675"/>
                  </a:lnTo>
                  <a:lnTo>
                    <a:pt x="291463" y="252507"/>
                  </a:lnTo>
                  <a:lnTo>
                    <a:pt x="315541" y="252507"/>
                  </a:lnTo>
                  <a:lnTo>
                    <a:pt x="325365" y="283675"/>
                  </a:lnTo>
                  <a:lnTo>
                    <a:pt x="343375" y="222493"/>
                  </a:lnTo>
                  <a:lnTo>
                    <a:pt x="367646" y="229612"/>
                  </a:lnTo>
                  <a:lnTo>
                    <a:pt x="337886" y="330619"/>
                  </a:lnTo>
                  <a:lnTo>
                    <a:pt x="313711" y="330811"/>
                  </a:lnTo>
                  <a:lnTo>
                    <a:pt x="303502" y="298393"/>
                  </a:lnTo>
                  <a:lnTo>
                    <a:pt x="293197" y="330811"/>
                  </a:lnTo>
                  <a:lnTo>
                    <a:pt x="269022" y="330619"/>
                  </a:lnTo>
                  <a:lnTo>
                    <a:pt x="239358" y="229612"/>
                  </a:lnTo>
                  <a:close/>
                  <a:moveTo>
                    <a:pt x="109302" y="222493"/>
                  </a:moveTo>
                  <a:lnTo>
                    <a:pt x="127312" y="283675"/>
                  </a:lnTo>
                  <a:lnTo>
                    <a:pt x="137136" y="252507"/>
                  </a:lnTo>
                  <a:lnTo>
                    <a:pt x="161214" y="252507"/>
                  </a:lnTo>
                  <a:lnTo>
                    <a:pt x="171038" y="283675"/>
                  </a:lnTo>
                  <a:lnTo>
                    <a:pt x="189048" y="222493"/>
                  </a:lnTo>
                  <a:lnTo>
                    <a:pt x="213319" y="229612"/>
                  </a:lnTo>
                  <a:lnTo>
                    <a:pt x="183655" y="330619"/>
                  </a:lnTo>
                  <a:lnTo>
                    <a:pt x="159384" y="330811"/>
                  </a:lnTo>
                  <a:lnTo>
                    <a:pt x="149175" y="298393"/>
                  </a:lnTo>
                  <a:lnTo>
                    <a:pt x="138966" y="330811"/>
                  </a:lnTo>
                  <a:lnTo>
                    <a:pt x="114792" y="330619"/>
                  </a:lnTo>
                  <a:lnTo>
                    <a:pt x="85031" y="229612"/>
                  </a:lnTo>
                  <a:close/>
                  <a:moveTo>
                    <a:pt x="25329" y="213374"/>
                  </a:moveTo>
                  <a:lnTo>
                    <a:pt x="25329" y="339668"/>
                  </a:lnTo>
                  <a:lnTo>
                    <a:pt x="581604" y="339668"/>
                  </a:lnTo>
                  <a:lnTo>
                    <a:pt x="581604" y="213374"/>
                  </a:lnTo>
                  <a:close/>
                  <a:moveTo>
                    <a:pt x="96501" y="91312"/>
                  </a:moveTo>
                  <a:cubicBezTo>
                    <a:pt x="114414" y="108145"/>
                    <a:pt x="134157" y="122573"/>
                    <a:pt x="155152" y="134404"/>
                  </a:cubicBezTo>
                  <a:cubicBezTo>
                    <a:pt x="150241" y="151333"/>
                    <a:pt x="146196" y="169320"/>
                    <a:pt x="143017" y="188173"/>
                  </a:cubicBezTo>
                  <a:lnTo>
                    <a:pt x="168635" y="188173"/>
                  </a:lnTo>
                  <a:cubicBezTo>
                    <a:pt x="171236" y="173456"/>
                    <a:pt x="174318" y="159413"/>
                    <a:pt x="178074" y="145947"/>
                  </a:cubicBezTo>
                  <a:cubicBezTo>
                    <a:pt x="213130" y="161914"/>
                    <a:pt x="251268" y="171052"/>
                    <a:pt x="290754" y="172687"/>
                  </a:cubicBezTo>
                  <a:lnTo>
                    <a:pt x="290754" y="188173"/>
                  </a:lnTo>
                  <a:lnTo>
                    <a:pt x="316083" y="188173"/>
                  </a:lnTo>
                  <a:lnTo>
                    <a:pt x="316083" y="172687"/>
                  </a:lnTo>
                  <a:cubicBezTo>
                    <a:pt x="355665" y="171052"/>
                    <a:pt x="393707" y="161914"/>
                    <a:pt x="428860" y="145947"/>
                  </a:cubicBezTo>
                  <a:cubicBezTo>
                    <a:pt x="432519" y="159413"/>
                    <a:pt x="435697" y="173456"/>
                    <a:pt x="438298" y="188173"/>
                  </a:cubicBezTo>
                  <a:lnTo>
                    <a:pt x="463916" y="188173"/>
                  </a:lnTo>
                  <a:cubicBezTo>
                    <a:pt x="460737" y="169320"/>
                    <a:pt x="456693" y="151333"/>
                    <a:pt x="451685" y="134404"/>
                  </a:cubicBezTo>
                  <a:cubicBezTo>
                    <a:pt x="472776" y="122573"/>
                    <a:pt x="492423" y="108145"/>
                    <a:pt x="510432" y="91312"/>
                  </a:cubicBezTo>
                  <a:cubicBezTo>
                    <a:pt x="535761" y="119399"/>
                    <a:pt x="555119" y="152487"/>
                    <a:pt x="567158" y="188173"/>
                  </a:cubicBezTo>
                  <a:lnTo>
                    <a:pt x="606933" y="188173"/>
                  </a:lnTo>
                  <a:lnTo>
                    <a:pt x="606933" y="364965"/>
                  </a:lnTo>
                  <a:lnTo>
                    <a:pt x="567205" y="364965"/>
                  </a:lnTo>
                  <a:lnTo>
                    <a:pt x="567205" y="364964"/>
                  </a:lnTo>
                  <a:lnTo>
                    <a:pt x="463925" y="364964"/>
                  </a:lnTo>
                  <a:lnTo>
                    <a:pt x="463924" y="364965"/>
                  </a:lnTo>
                  <a:lnTo>
                    <a:pt x="438281" y="364965"/>
                  </a:lnTo>
                  <a:lnTo>
                    <a:pt x="438281" y="364964"/>
                  </a:lnTo>
                  <a:lnTo>
                    <a:pt x="316062" y="364964"/>
                  </a:lnTo>
                  <a:lnTo>
                    <a:pt x="316062" y="364965"/>
                  </a:lnTo>
                  <a:lnTo>
                    <a:pt x="290729" y="364965"/>
                  </a:lnTo>
                  <a:lnTo>
                    <a:pt x="290729" y="364964"/>
                  </a:lnTo>
                  <a:lnTo>
                    <a:pt x="168651" y="364964"/>
                  </a:lnTo>
                  <a:lnTo>
                    <a:pt x="168651" y="364965"/>
                  </a:lnTo>
                  <a:lnTo>
                    <a:pt x="143035" y="364965"/>
                  </a:lnTo>
                  <a:lnTo>
                    <a:pt x="143035" y="364964"/>
                  </a:lnTo>
                  <a:lnTo>
                    <a:pt x="39658" y="364964"/>
                  </a:lnTo>
                  <a:lnTo>
                    <a:pt x="39659" y="364965"/>
                  </a:lnTo>
                  <a:lnTo>
                    <a:pt x="0" y="364965"/>
                  </a:lnTo>
                  <a:lnTo>
                    <a:pt x="0" y="188173"/>
                  </a:lnTo>
                  <a:lnTo>
                    <a:pt x="39679" y="188173"/>
                  </a:lnTo>
                  <a:cubicBezTo>
                    <a:pt x="51717" y="152487"/>
                    <a:pt x="71075" y="119399"/>
                    <a:pt x="96501" y="91312"/>
                  </a:cubicBezTo>
                  <a:close/>
                  <a:moveTo>
                    <a:pt x="384087" y="10655"/>
                  </a:moveTo>
                  <a:cubicBezTo>
                    <a:pt x="424150" y="22673"/>
                    <a:pt x="460939" y="44114"/>
                    <a:pt x="492334" y="73246"/>
                  </a:cubicBezTo>
                  <a:cubicBezTo>
                    <a:pt x="477310" y="87283"/>
                    <a:pt x="461035" y="99397"/>
                    <a:pt x="443700" y="109588"/>
                  </a:cubicBezTo>
                  <a:cubicBezTo>
                    <a:pt x="428580" y="68150"/>
                    <a:pt x="407971" y="34211"/>
                    <a:pt x="384087" y="10655"/>
                  </a:cubicBezTo>
                  <a:close/>
                  <a:moveTo>
                    <a:pt x="222845" y="10655"/>
                  </a:moveTo>
                  <a:cubicBezTo>
                    <a:pt x="198865" y="34211"/>
                    <a:pt x="178352" y="68150"/>
                    <a:pt x="163232" y="109588"/>
                  </a:cubicBezTo>
                  <a:cubicBezTo>
                    <a:pt x="145897" y="99397"/>
                    <a:pt x="129622" y="87283"/>
                    <a:pt x="114598" y="73246"/>
                  </a:cubicBezTo>
                  <a:cubicBezTo>
                    <a:pt x="145897" y="44114"/>
                    <a:pt x="182686" y="22673"/>
                    <a:pt x="222845" y="10655"/>
                  </a:cubicBezTo>
                  <a:close/>
                  <a:moveTo>
                    <a:pt x="316062" y="0"/>
                  </a:moveTo>
                  <a:cubicBezTo>
                    <a:pt x="358937" y="7501"/>
                    <a:pt x="397477" y="53178"/>
                    <a:pt x="421275" y="121358"/>
                  </a:cubicBezTo>
                  <a:cubicBezTo>
                    <a:pt x="388613" y="136744"/>
                    <a:pt x="353060" y="145494"/>
                    <a:pt x="316062" y="147129"/>
                  </a:cubicBezTo>
                  <a:close/>
                  <a:moveTo>
                    <a:pt x="290729" y="0"/>
                  </a:moveTo>
                  <a:lnTo>
                    <a:pt x="290729" y="147129"/>
                  </a:lnTo>
                  <a:cubicBezTo>
                    <a:pt x="253852" y="145494"/>
                    <a:pt x="218227" y="136744"/>
                    <a:pt x="185587" y="121358"/>
                  </a:cubicBezTo>
                  <a:cubicBezTo>
                    <a:pt x="209369" y="53178"/>
                    <a:pt x="247883" y="7501"/>
                    <a:pt x="290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4" name="íṡľíḍè-Freeform 39"/>
            <p:cNvSpPr/>
            <p:nvPr/>
          </p:nvSpPr>
          <p:spPr bwMode="auto">
            <a:xfrm>
              <a:off x="9515370" y="3049542"/>
              <a:ext cx="613001" cy="558692"/>
            </a:xfrm>
            <a:custGeom>
              <a:avLst/>
              <a:gdLst>
                <a:gd name="connsiteX0" fmla="*/ 373273 h 605239"/>
                <a:gd name="connsiteY0" fmla="*/ 373273 h 605239"/>
                <a:gd name="connsiteX1" fmla="*/ 373273 h 605239"/>
                <a:gd name="connsiteY1" fmla="*/ 373273 h 605239"/>
                <a:gd name="connsiteX2" fmla="*/ 373273 h 605239"/>
                <a:gd name="connsiteY2" fmla="*/ 373273 h 605239"/>
                <a:gd name="connsiteX3" fmla="*/ 373273 h 605239"/>
                <a:gd name="connsiteY3" fmla="*/ 373273 h 605239"/>
                <a:gd name="connsiteX4" fmla="*/ 373273 h 605239"/>
                <a:gd name="connsiteY4" fmla="*/ 373273 h 605239"/>
                <a:gd name="connsiteX5" fmla="*/ 373273 h 605239"/>
                <a:gd name="connsiteY5" fmla="*/ 373273 h 605239"/>
                <a:gd name="connsiteX6" fmla="*/ 373273 h 605239"/>
                <a:gd name="connsiteY6" fmla="*/ 373273 h 605239"/>
                <a:gd name="connsiteX7" fmla="*/ 373273 h 605239"/>
                <a:gd name="connsiteY7" fmla="*/ 373273 h 605239"/>
                <a:gd name="connsiteX8" fmla="*/ 373273 h 605239"/>
                <a:gd name="connsiteY8" fmla="*/ 373273 h 605239"/>
                <a:gd name="connsiteX9" fmla="*/ 373273 h 605239"/>
                <a:gd name="connsiteY9" fmla="*/ 373273 h 605239"/>
                <a:gd name="connsiteX10" fmla="*/ 373273 h 605239"/>
                <a:gd name="connsiteY10" fmla="*/ 373273 h 605239"/>
                <a:gd name="connsiteX11" fmla="*/ 373273 h 605239"/>
                <a:gd name="connsiteY11" fmla="*/ 373273 h 605239"/>
                <a:gd name="connsiteX12" fmla="*/ 373273 h 605239"/>
                <a:gd name="connsiteY12" fmla="*/ 373273 h 605239"/>
                <a:gd name="connsiteX13" fmla="*/ 373273 h 605239"/>
                <a:gd name="connsiteY13" fmla="*/ 373273 h 605239"/>
                <a:gd name="connsiteX14" fmla="*/ 373273 h 605239"/>
                <a:gd name="connsiteY14" fmla="*/ 373273 h 605239"/>
                <a:gd name="connsiteX15" fmla="*/ 373273 h 605239"/>
                <a:gd name="connsiteY15" fmla="*/ 373273 h 605239"/>
                <a:gd name="connsiteX16" fmla="*/ 373273 h 605239"/>
                <a:gd name="connsiteY16" fmla="*/ 373273 h 605239"/>
                <a:gd name="connsiteX17" fmla="*/ 373273 h 605239"/>
                <a:gd name="connsiteY17" fmla="*/ 373273 h 605239"/>
                <a:gd name="connsiteX18" fmla="*/ 373273 h 605239"/>
                <a:gd name="connsiteY18" fmla="*/ 373273 h 605239"/>
                <a:gd name="connsiteX19" fmla="*/ 373273 h 605239"/>
                <a:gd name="connsiteY19" fmla="*/ 373273 h 605239"/>
                <a:gd name="connsiteX20" fmla="*/ 373273 h 605239"/>
                <a:gd name="connsiteY20" fmla="*/ 373273 h 605239"/>
                <a:gd name="connsiteX21" fmla="*/ 373273 h 605239"/>
                <a:gd name="connsiteY21" fmla="*/ 373273 h 605239"/>
                <a:gd name="connsiteX22" fmla="*/ 373273 h 605239"/>
                <a:gd name="connsiteY22" fmla="*/ 373273 h 605239"/>
                <a:gd name="connsiteX23" fmla="*/ 373273 h 605239"/>
                <a:gd name="connsiteY23" fmla="*/ 373273 h 605239"/>
                <a:gd name="connsiteX24" fmla="*/ 373273 h 605239"/>
                <a:gd name="connsiteY24" fmla="*/ 373273 h 605239"/>
                <a:gd name="connsiteX25" fmla="*/ 373273 h 605239"/>
                <a:gd name="connsiteY25" fmla="*/ 373273 h 605239"/>
                <a:gd name="connsiteX26" fmla="*/ 373273 h 605239"/>
                <a:gd name="connsiteY26" fmla="*/ 373273 h 605239"/>
                <a:gd name="connsiteX27" fmla="*/ 373273 h 605239"/>
                <a:gd name="connsiteY27" fmla="*/ 373273 h 605239"/>
                <a:gd name="connsiteX28" fmla="*/ 373273 h 605239"/>
                <a:gd name="connsiteY28" fmla="*/ 373273 h 605239"/>
                <a:gd name="connsiteX29" fmla="*/ 373273 h 605239"/>
                <a:gd name="connsiteY29" fmla="*/ 373273 h 605239"/>
                <a:gd name="connsiteX30" fmla="*/ 373273 h 605239"/>
                <a:gd name="connsiteY30" fmla="*/ 373273 h 605239"/>
                <a:gd name="connsiteX31" fmla="*/ 373273 h 605239"/>
                <a:gd name="connsiteY31" fmla="*/ 373273 h 605239"/>
                <a:gd name="connsiteX32" fmla="*/ 373273 h 605239"/>
                <a:gd name="connsiteY32" fmla="*/ 373273 h 605239"/>
                <a:gd name="connsiteX33" fmla="*/ 373273 h 605239"/>
                <a:gd name="connsiteY33" fmla="*/ 373273 h 605239"/>
                <a:gd name="connsiteX34" fmla="*/ 373273 h 605239"/>
                <a:gd name="connsiteY34" fmla="*/ 373273 h 605239"/>
                <a:gd name="connsiteX35" fmla="*/ 373273 h 605239"/>
                <a:gd name="connsiteY35" fmla="*/ 373273 h 605239"/>
                <a:gd name="connsiteX36" fmla="*/ 373273 h 605239"/>
                <a:gd name="connsiteY36" fmla="*/ 373273 h 605239"/>
                <a:gd name="connsiteX37" fmla="*/ 373273 h 605239"/>
                <a:gd name="connsiteY37" fmla="*/ 373273 h 605239"/>
                <a:gd name="connsiteX38" fmla="*/ 373273 h 605239"/>
                <a:gd name="connsiteY38" fmla="*/ 373273 h 605239"/>
                <a:gd name="connsiteX39" fmla="*/ 373273 h 605239"/>
                <a:gd name="connsiteY39" fmla="*/ 373273 h 605239"/>
                <a:gd name="connsiteX40" fmla="*/ 373273 h 605239"/>
                <a:gd name="connsiteY40" fmla="*/ 373273 h 605239"/>
                <a:gd name="connsiteX41" fmla="*/ 373273 h 605239"/>
                <a:gd name="connsiteY41" fmla="*/ 373273 h 605239"/>
                <a:gd name="connsiteX42" fmla="*/ 373273 h 605239"/>
                <a:gd name="connsiteY42" fmla="*/ 373273 h 605239"/>
                <a:gd name="connsiteX43" fmla="*/ 373273 h 605239"/>
                <a:gd name="connsiteY43" fmla="*/ 373273 h 605239"/>
                <a:gd name="connsiteX44" fmla="*/ 373273 h 605239"/>
                <a:gd name="connsiteY44" fmla="*/ 373273 h 605239"/>
                <a:gd name="connsiteX45" fmla="*/ 373273 h 605239"/>
                <a:gd name="connsiteY45" fmla="*/ 373273 h 605239"/>
                <a:gd name="connsiteX46" fmla="*/ 373273 h 605239"/>
                <a:gd name="connsiteY46" fmla="*/ 373273 h 605239"/>
                <a:gd name="connsiteX47" fmla="*/ 373273 h 605239"/>
                <a:gd name="connsiteY47" fmla="*/ 373273 h 605239"/>
                <a:gd name="connsiteX48" fmla="*/ 373273 h 605239"/>
                <a:gd name="connsiteY48" fmla="*/ 373273 h 605239"/>
                <a:gd name="connsiteX49" fmla="*/ 373273 h 605239"/>
                <a:gd name="connsiteY49" fmla="*/ 373273 h 605239"/>
                <a:gd name="connsiteX50" fmla="*/ 373273 h 605239"/>
                <a:gd name="connsiteY50" fmla="*/ 373273 h 605239"/>
                <a:gd name="connsiteX51" fmla="*/ 373273 h 605239"/>
                <a:gd name="connsiteY51" fmla="*/ 373273 h 605239"/>
                <a:gd name="connsiteX52" fmla="*/ 373273 h 605239"/>
                <a:gd name="connsiteY52" fmla="*/ 373273 h 605239"/>
                <a:gd name="connsiteX53" fmla="*/ 373273 h 605239"/>
                <a:gd name="connsiteY53" fmla="*/ 373273 h 605239"/>
                <a:gd name="connsiteX54" fmla="*/ 373273 h 605239"/>
                <a:gd name="connsiteY54" fmla="*/ 373273 h 605239"/>
                <a:gd name="connsiteX55" fmla="*/ 373273 h 605239"/>
                <a:gd name="connsiteY55" fmla="*/ 373273 h 605239"/>
                <a:gd name="connsiteX56" fmla="*/ 373273 h 605239"/>
                <a:gd name="connsiteY56" fmla="*/ 373273 h 605239"/>
                <a:gd name="connsiteX57" fmla="*/ 373273 h 605239"/>
                <a:gd name="connsiteY57" fmla="*/ 373273 h 605239"/>
                <a:gd name="connsiteX58" fmla="*/ 373273 h 605239"/>
                <a:gd name="connsiteY58" fmla="*/ 373273 h 605239"/>
                <a:gd name="connsiteX59" fmla="*/ 373273 h 605239"/>
                <a:gd name="connsiteY59" fmla="*/ 373273 h 605239"/>
                <a:gd name="connsiteX60" fmla="*/ 373273 h 605239"/>
                <a:gd name="connsiteY60" fmla="*/ 373273 h 605239"/>
                <a:gd name="connsiteX61" fmla="*/ 373273 h 605239"/>
                <a:gd name="connsiteY61" fmla="*/ 373273 h 605239"/>
                <a:gd name="connsiteX62" fmla="*/ 373273 h 605239"/>
                <a:gd name="connsiteY62" fmla="*/ 373273 h 605239"/>
                <a:gd name="connsiteX63" fmla="*/ 373273 h 605239"/>
                <a:gd name="connsiteY63" fmla="*/ 373273 h 605239"/>
                <a:gd name="connsiteX64" fmla="*/ 373273 h 605239"/>
                <a:gd name="connsiteY64" fmla="*/ 373273 h 605239"/>
                <a:gd name="connsiteX65" fmla="*/ 373273 h 605239"/>
                <a:gd name="connsiteY65" fmla="*/ 373273 h 605239"/>
                <a:gd name="connsiteX66" fmla="*/ 373273 h 605239"/>
                <a:gd name="connsiteY66" fmla="*/ 373273 h 605239"/>
                <a:gd name="connsiteX67" fmla="*/ 373273 h 605239"/>
                <a:gd name="connsiteY67" fmla="*/ 373273 h 605239"/>
                <a:gd name="connsiteX68" fmla="*/ 373273 h 605239"/>
                <a:gd name="connsiteY68" fmla="*/ 373273 h 605239"/>
                <a:gd name="connsiteX69" fmla="*/ 373273 h 605239"/>
                <a:gd name="connsiteY69" fmla="*/ 373273 h 605239"/>
                <a:gd name="connsiteX70" fmla="*/ 373273 h 605239"/>
                <a:gd name="connsiteY70" fmla="*/ 373273 h 605239"/>
                <a:gd name="connsiteX71" fmla="*/ 373273 h 605239"/>
                <a:gd name="connsiteY71" fmla="*/ 373273 h 605239"/>
                <a:gd name="connsiteX72" fmla="*/ 373273 h 605239"/>
                <a:gd name="connsiteY72" fmla="*/ 373273 h 605239"/>
                <a:gd name="connsiteX73" fmla="*/ 373273 h 605239"/>
                <a:gd name="connsiteY73" fmla="*/ 373273 h 605239"/>
                <a:gd name="connsiteX74" fmla="*/ 373273 h 605239"/>
                <a:gd name="connsiteY74" fmla="*/ 373273 h 605239"/>
                <a:gd name="connsiteX75" fmla="*/ 373273 h 605239"/>
                <a:gd name="connsiteY75" fmla="*/ 373273 h 605239"/>
                <a:gd name="connsiteX76" fmla="*/ 373273 h 605239"/>
                <a:gd name="connsiteY76" fmla="*/ 373273 h 605239"/>
                <a:gd name="connsiteX77" fmla="*/ 373273 h 605239"/>
                <a:gd name="connsiteY77" fmla="*/ 373273 h 605239"/>
                <a:gd name="connsiteX78" fmla="*/ 373273 h 605239"/>
                <a:gd name="connsiteY78" fmla="*/ 373273 h 605239"/>
                <a:gd name="connsiteX79" fmla="*/ 373273 h 605239"/>
                <a:gd name="connsiteY79" fmla="*/ 373273 h 605239"/>
                <a:gd name="connsiteX80" fmla="*/ 373273 h 605239"/>
                <a:gd name="connsiteY80" fmla="*/ 373273 h 605239"/>
                <a:gd name="connsiteX81" fmla="*/ 373273 h 605239"/>
                <a:gd name="connsiteY81" fmla="*/ 373273 h 605239"/>
                <a:gd name="connsiteX82" fmla="*/ 373273 h 605239"/>
                <a:gd name="connsiteY82" fmla="*/ 373273 h 605239"/>
                <a:gd name="connsiteX83" fmla="*/ 373273 h 605239"/>
                <a:gd name="connsiteY83" fmla="*/ 373273 h 605239"/>
                <a:gd name="connsiteX84" fmla="*/ 373273 h 605239"/>
                <a:gd name="connsiteY84" fmla="*/ 373273 h 605239"/>
                <a:gd name="connsiteX85" fmla="*/ 373273 h 605239"/>
                <a:gd name="connsiteY85" fmla="*/ 373273 h 605239"/>
                <a:gd name="connsiteX86" fmla="*/ 373273 h 605239"/>
                <a:gd name="connsiteY86" fmla="*/ 373273 h 605239"/>
                <a:gd name="connsiteX87" fmla="*/ 373273 h 605239"/>
                <a:gd name="connsiteY87" fmla="*/ 373273 h 605239"/>
                <a:gd name="connsiteX88" fmla="*/ 373273 h 605239"/>
                <a:gd name="connsiteY88" fmla="*/ 373273 h 605239"/>
                <a:gd name="connsiteX89" fmla="*/ 373273 h 605239"/>
                <a:gd name="connsiteY89" fmla="*/ 373273 h 605239"/>
                <a:gd name="connsiteX90" fmla="*/ 373273 h 605239"/>
                <a:gd name="connsiteY90" fmla="*/ 373273 h 605239"/>
                <a:gd name="connsiteX91" fmla="*/ 373273 h 605239"/>
                <a:gd name="connsiteY91" fmla="*/ 373273 h 605239"/>
                <a:gd name="connsiteX92" fmla="*/ 373273 h 605239"/>
                <a:gd name="connsiteY92" fmla="*/ 373273 h 605239"/>
                <a:gd name="connsiteX93" fmla="*/ 373273 h 605239"/>
                <a:gd name="connsiteY93" fmla="*/ 373273 h 605239"/>
                <a:gd name="connsiteX94" fmla="*/ 373273 h 605239"/>
                <a:gd name="connsiteY94" fmla="*/ 373273 h 605239"/>
                <a:gd name="connsiteX95" fmla="*/ 373273 h 605239"/>
                <a:gd name="connsiteY95" fmla="*/ 373273 h 605239"/>
                <a:gd name="connsiteX96" fmla="*/ 373273 h 605239"/>
                <a:gd name="connsiteY96" fmla="*/ 373273 h 605239"/>
                <a:gd name="connsiteX97" fmla="*/ 373273 h 605239"/>
                <a:gd name="connsiteY97" fmla="*/ 373273 h 605239"/>
                <a:gd name="connsiteX98" fmla="*/ 373273 h 605239"/>
                <a:gd name="connsiteY98" fmla="*/ 373273 h 605239"/>
                <a:gd name="connsiteX99" fmla="*/ 373273 h 605239"/>
                <a:gd name="connsiteY99" fmla="*/ 373273 h 605239"/>
                <a:gd name="connsiteX100" fmla="*/ 373273 h 605239"/>
                <a:gd name="connsiteY100" fmla="*/ 373273 h 605239"/>
                <a:gd name="connsiteX101" fmla="*/ 373273 h 605239"/>
                <a:gd name="connsiteY101" fmla="*/ 373273 h 605239"/>
                <a:gd name="connsiteX102" fmla="*/ 373273 h 605239"/>
                <a:gd name="connsiteY102" fmla="*/ 373273 h 605239"/>
                <a:gd name="connsiteX103" fmla="*/ 373273 h 605239"/>
                <a:gd name="connsiteY103" fmla="*/ 373273 h 605239"/>
                <a:gd name="connsiteX104" fmla="*/ 373273 h 605239"/>
                <a:gd name="connsiteY104" fmla="*/ 373273 h 605239"/>
                <a:gd name="connsiteX105" fmla="*/ 373273 h 605239"/>
                <a:gd name="connsiteY105" fmla="*/ 373273 h 605239"/>
                <a:gd name="connsiteX106" fmla="*/ 373273 h 605239"/>
                <a:gd name="connsiteY106" fmla="*/ 373273 h 605239"/>
                <a:gd name="connsiteX107" fmla="*/ 373273 h 605239"/>
                <a:gd name="connsiteY107" fmla="*/ 373273 h 605239"/>
                <a:gd name="connsiteX108" fmla="*/ 373273 h 605239"/>
                <a:gd name="connsiteY108" fmla="*/ 373273 h 605239"/>
                <a:gd name="connsiteX109" fmla="*/ 373273 h 605239"/>
                <a:gd name="connsiteY109" fmla="*/ 373273 h 605239"/>
                <a:gd name="connsiteX110" fmla="*/ 373273 h 605239"/>
                <a:gd name="connsiteY110" fmla="*/ 373273 h 605239"/>
                <a:gd name="connsiteX111" fmla="*/ 373273 h 605239"/>
                <a:gd name="connsiteY111" fmla="*/ 373273 h 605239"/>
                <a:gd name="connsiteX112" fmla="*/ 373273 h 605239"/>
                <a:gd name="connsiteY112" fmla="*/ 373273 h 605239"/>
                <a:gd name="connsiteX113" fmla="*/ 373273 h 605239"/>
                <a:gd name="connsiteY113" fmla="*/ 373273 h 605239"/>
                <a:gd name="connsiteX114" fmla="*/ 373273 h 605239"/>
                <a:gd name="connsiteY114" fmla="*/ 373273 h 605239"/>
                <a:gd name="connsiteX115" fmla="*/ 373273 h 605239"/>
                <a:gd name="connsiteY115" fmla="*/ 373273 h 605239"/>
                <a:gd name="connsiteX116" fmla="*/ 373273 h 605239"/>
                <a:gd name="connsiteY116" fmla="*/ 373273 h 605239"/>
                <a:gd name="connsiteX117" fmla="*/ 373273 h 605239"/>
                <a:gd name="connsiteY117" fmla="*/ 373273 h 605239"/>
                <a:gd name="connsiteX118" fmla="*/ 373273 h 605239"/>
                <a:gd name="connsiteY118" fmla="*/ 373273 h 605239"/>
                <a:gd name="connsiteX119" fmla="*/ 373273 h 605239"/>
                <a:gd name="connsiteY119" fmla="*/ 373273 h 605239"/>
                <a:gd name="connsiteX120" fmla="*/ 373273 h 605239"/>
                <a:gd name="connsiteY120" fmla="*/ 373273 h 605239"/>
                <a:gd name="connsiteX121" fmla="*/ 373273 h 605239"/>
                <a:gd name="connsiteY121" fmla="*/ 373273 h 605239"/>
                <a:gd name="connsiteX122" fmla="*/ 373273 h 605239"/>
                <a:gd name="connsiteY122" fmla="*/ 373273 h 605239"/>
                <a:gd name="connsiteX123" fmla="*/ 373273 h 605239"/>
                <a:gd name="connsiteY123" fmla="*/ 373273 h 605239"/>
                <a:gd name="connsiteX124" fmla="*/ 373273 h 605239"/>
                <a:gd name="connsiteY124" fmla="*/ 373273 h 605239"/>
                <a:gd name="connsiteX125" fmla="*/ 373273 h 605239"/>
                <a:gd name="connsiteY125" fmla="*/ 373273 h 605239"/>
                <a:gd name="connsiteX126" fmla="*/ 373273 h 605239"/>
                <a:gd name="connsiteY126" fmla="*/ 373273 h 605239"/>
                <a:gd name="connsiteX127" fmla="*/ 373273 h 605239"/>
                <a:gd name="connsiteY127" fmla="*/ 373273 h 60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</a:cxnLst>
              <a:rect l="l" t="t" r="r" b="b"/>
              <a:pathLst>
                <a:path w="606933" h="553162">
                  <a:moveTo>
                    <a:pt x="443700" y="443503"/>
                  </a:moveTo>
                  <a:cubicBezTo>
                    <a:pt x="461035" y="453606"/>
                    <a:pt x="477310" y="465825"/>
                    <a:pt x="492334" y="479775"/>
                  </a:cubicBezTo>
                  <a:cubicBezTo>
                    <a:pt x="460939" y="509024"/>
                    <a:pt x="424150" y="530383"/>
                    <a:pt x="384087" y="542506"/>
                  </a:cubicBezTo>
                  <a:cubicBezTo>
                    <a:pt x="407971" y="518838"/>
                    <a:pt x="428580" y="484875"/>
                    <a:pt x="443700" y="443503"/>
                  </a:cubicBezTo>
                  <a:close/>
                  <a:moveTo>
                    <a:pt x="163232" y="443503"/>
                  </a:moveTo>
                  <a:cubicBezTo>
                    <a:pt x="178352" y="484875"/>
                    <a:pt x="198865" y="518838"/>
                    <a:pt x="222845" y="542506"/>
                  </a:cubicBezTo>
                  <a:cubicBezTo>
                    <a:pt x="182686" y="530383"/>
                    <a:pt x="145897" y="509024"/>
                    <a:pt x="114598" y="479775"/>
                  </a:cubicBezTo>
                  <a:cubicBezTo>
                    <a:pt x="129622" y="465825"/>
                    <a:pt x="145897" y="453606"/>
                    <a:pt x="163232" y="443503"/>
                  </a:cubicBezTo>
                  <a:close/>
                  <a:moveTo>
                    <a:pt x="316062" y="405892"/>
                  </a:moveTo>
                  <a:cubicBezTo>
                    <a:pt x="353060" y="407528"/>
                    <a:pt x="388613" y="416377"/>
                    <a:pt x="421275" y="431672"/>
                  </a:cubicBezTo>
                  <a:cubicBezTo>
                    <a:pt x="397573" y="499968"/>
                    <a:pt x="359034" y="545563"/>
                    <a:pt x="316062" y="553162"/>
                  </a:cubicBezTo>
                  <a:close/>
                  <a:moveTo>
                    <a:pt x="290729" y="405892"/>
                  </a:moveTo>
                  <a:lnTo>
                    <a:pt x="290729" y="553162"/>
                  </a:lnTo>
                  <a:cubicBezTo>
                    <a:pt x="247883" y="545563"/>
                    <a:pt x="209369" y="499968"/>
                    <a:pt x="185587" y="431672"/>
                  </a:cubicBezTo>
                  <a:cubicBezTo>
                    <a:pt x="218227" y="416377"/>
                    <a:pt x="253852" y="407528"/>
                    <a:pt x="290729" y="405892"/>
                  </a:cubicBezTo>
                  <a:close/>
                  <a:moveTo>
                    <a:pt x="463924" y="364965"/>
                  </a:moveTo>
                  <a:lnTo>
                    <a:pt x="567205" y="364965"/>
                  </a:lnTo>
                  <a:lnTo>
                    <a:pt x="543818" y="416184"/>
                  </a:lnTo>
                  <a:cubicBezTo>
                    <a:pt x="534304" y="432408"/>
                    <a:pt x="523128" y="447695"/>
                    <a:pt x="510459" y="461780"/>
                  </a:cubicBezTo>
                  <a:cubicBezTo>
                    <a:pt x="492442" y="444859"/>
                    <a:pt x="472692" y="430534"/>
                    <a:pt x="451689" y="418708"/>
                  </a:cubicBezTo>
                  <a:close/>
                  <a:moveTo>
                    <a:pt x="316062" y="364965"/>
                  </a:moveTo>
                  <a:lnTo>
                    <a:pt x="438281" y="364965"/>
                  </a:lnTo>
                  <a:lnTo>
                    <a:pt x="428843" y="407092"/>
                  </a:lnTo>
                  <a:cubicBezTo>
                    <a:pt x="393689" y="391126"/>
                    <a:pt x="355646" y="381989"/>
                    <a:pt x="316062" y="380450"/>
                  </a:cubicBezTo>
                  <a:close/>
                  <a:moveTo>
                    <a:pt x="168651" y="364965"/>
                  </a:moveTo>
                  <a:lnTo>
                    <a:pt x="290729" y="364965"/>
                  </a:lnTo>
                  <a:lnTo>
                    <a:pt x="290729" y="380450"/>
                  </a:lnTo>
                  <a:cubicBezTo>
                    <a:pt x="251256" y="381989"/>
                    <a:pt x="213131" y="391126"/>
                    <a:pt x="178086" y="407092"/>
                  </a:cubicBezTo>
                  <a:close/>
                  <a:moveTo>
                    <a:pt x="39659" y="364965"/>
                  </a:moveTo>
                  <a:lnTo>
                    <a:pt x="143035" y="364965"/>
                  </a:lnTo>
                  <a:lnTo>
                    <a:pt x="155174" y="418708"/>
                  </a:lnTo>
                  <a:cubicBezTo>
                    <a:pt x="134171" y="430534"/>
                    <a:pt x="114421" y="444859"/>
                    <a:pt x="96501" y="461780"/>
                  </a:cubicBezTo>
                  <a:cubicBezTo>
                    <a:pt x="83832" y="447695"/>
                    <a:pt x="72632" y="432408"/>
                    <a:pt x="63094" y="416184"/>
                  </a:cubicBezTo>
                  <a:close/>
                  <a:moveTo>
                    <a:pt x="417814" y="222493"/>
                  </a:moveTo>
                  <a:lnTo>
                    <a:pt x="435824" y="283675"/>
                  </a:lnTo>
                  <a:lnTo>
                    <a:pt x="445648" y="252507"/>
                  </a:lnTo>
                  <a:lnTo>
                    <a:pt x="469822" y="252507"/>
                  </a:lnTo>
                  <a:lnTo>
                    <a:pt x="479550" y="283675"/>
                  </a:lnTo>
                  <a:lnTo>
                    <a:pt x="497657" y="222493"/>
                  </a:lnTo>
                  <a:lnTo>
                    <a:pt x="521831" y="229612"/>
                  </a:lnTo>
                  <a:lnTo>
                    <a:pt x="492167" y="330619"/>
                  </a:lnTo>
                  <a:lnTo>
                    <a:pt x="467992" y="330811"/>
                  </a:lnTo>
                  <a:lnTo>
                    <a:pt x="457687" y="298393"/>
                  </a:lnTo>
                  <a:lnTo>
                    <a:pt x="447478" y="330811"/>
                  </a:lnTo>
                  <a:lnTo>
                    <a:pt x="423304" y="330619"/>
                  </a:lnTo>
                  <a:lnTo>
                    <a:pt x="393543" y="229612"/>
                  </a:lnTo>
                  <a:close/>
                  <a:moveTo>
                    <a:pt x="263629" y="222493"/>
                  </a:moveTo>
                  <a:lnTo>
                    <a:pt x="281639" y="283675"/>
                  </a:lnTo>
                  <a:lnTo>
                    <a:pt x="291463" y="252507"/>
                  </a:lnTo>
                  <a:lnTo>
                    <a:pt x="315541" y="252507"/>
                  </a:lnTo>
                  <a:lnTo>
                    <a:pt x="325365" y="283675"/>
                  </a:lnTo>
                  <a:lnTo>
                    <a:pt x="343375" y="222493"/>
                  </a:lnTo>
                  <a:lnTo>
                    <a:pt x="367646" y="229612"/>
                  </a:lnTo>
                  <a:lnTo>
                    <a:pt x="337886" y="330619"/>
                  </a:lnTo>
                  <a:lnTo>
                    <a:pt x="313711" y="330811"/>
                  </a:lnTo>
                  <a:lnTo>
                    <a:pt x="303502" y="298393"/>
                  </a:lnTo>
                  <a:lnTo>
                    <a:pt x="293197" y="330811"/>
                  </a:lnTo>
                  <a:lnTo>
                    <a:pt x="269022" y="330619"/>
                  </a:lnTo>
                  <a:lnTo>
                    <a:pt x="239358" y="229612"/>
                  </a:lnTo>
                  <a:close/>
                  <a:moveTo>
                    <a:pt x="109302" y="222493"/>
                  </a:moveTo>
                  <a:lnTo>
                    <a:pt x="127312" y="283675"/>
                  </a:lnTo>
                  <a:lnTo>
                    <a:pt x="137136" y="252507"/>
                  </a:lnTo>
                  <a:lnTo>
                    <a:pt x="161214" y="252507"/>
                  </a:lnTo>
                  <a:lnTo>
                    <a:pt x="171038" y="283675"/>
                  </a:lnTo>
                  <a:lnTo>
                    <a:pt x="189048" y="222493"/>
                  </a:lnTo>
                  <a:lnTo>
                    <a:pt x="213319" y="229612"/>
                  </a:lnTo>
                  <a:lnTo>
                    <a:pt x="183655" y="330619"/>
                  </a:lnTo>
                  <a:lnTo>
                    <a:pt x="159384" y="330811"/>
                  </a:lnTo>
                  <a:lnTo>
                    <a:pt x="149175" y="298393"/>
                  </a:lnTo>
                  <a:lnTo>
                    <a:pt x="138966" y="330811"/>
                  </a:lnTo>
                  <a:lnTo>
                    <a:pt x="114792" y="330619"/>
                  </a:lnTo>
                  <a:lnTo>
                    <a:pt x="85031" y="229612"/>
                  </a:lnTo>
                  <a:close/>
                  <a:moveTo>
                    <a:pt x="25329" y="213374"/>
                  </a:moveTo>
                  <a:lnTo>
                    <a:pt x="25329" y="339668"/>
                  </a:lnTo>
                  <a:lnTo>
                    <a:pt x="581604" y="339668"/>
                  </a:lnTo>
                  <a:lnTo>
                    <a:pt x="581604" y="213374"/>
                  </a:lnTo>
                  <a:close/>
                  <a:moveTo>
                    <a:pt x="96501" y="91312"/>
                  </a:moveTo>
                  <a:cubicBezTo>
                    <a:pt x="114414" y="108145"/>
                    <a:pt x="134157" y="122573"/>
                    <a:pt x="155152" y="134404"/>
                  </a:cubicBezTo>
                  <a:cubicBezTo>
                    <a:pt x="150241" y="151333"/>
                    <a:pt x="146196" y="169320"/>
                    <a:pt x="143017" y="188173"/>
                  </a:cubicBezTo>
                  <a:lnTo>
                    <a:pt x="168635" y="188173"/>
                  </a:lnTo>
                  <a:cubicBezTo>
                    <a:pt x="171236" y="173456"/>
                    <a:pt x="174318" y="159413"/>
                    <a:pt x="178074" y="145947"/>
                  </a:cubicBezTo>
                  <a:cubicBezTo>
                    <a:pt x="213130" y="161914"/>
                    <a:pt x="251268" y="171052"/>
                    <a:pt x="290754" y="172687"/>
                  </a:cubicBezTo>
                  <a:lnTo>
                    <a:pt x="290754" y="188173"/>
                  </a:lnTo>
                  <a:lnTo>
                    <a:pt x="316083" y="188173"/>
                  </a:lnTo>
                  <a:lnTo>
                    <a:pt x="316083" y="172687"/>
                  </a:lnTo>
                  <a:cubicBezTo>
                    <a:pt x="355665" y="171052"/>
                    <a:pt x="393707" y="161914"/>
                    <a:pt x="428860" y="145947"/>
                  </a:cubicBezTo>
                  <a:cubicBezTo>
                    <a:pt x="432519" y="159413"/>
                    <a:pt x="435697" y="173456"/>
                    <a:pt x="438298" y="188173"/>
                  </a:cubicBezTo>
                  <a:lnTo>
                    <a:pt x="463916" y="188173"/>
                  </a:lnTo>
                  <a:cubicBezTo>
                    <a:pt x="460737" y="169320"/>
                    <a:pt x="456693" y="151333"/>
                    <a:pt x="451685" y="134404"/>
                  </a:cubicBezTo>
                  <a:cubicBezTo>
                    <a:pt x="472776" y="122573"/>
                    <a:pt x="492423" y="108145"/>
                    <a:pt x="510432" y="91312"/>
                  </a:cubicBezTo>
                  <a:cubicBezTo>
                    <a:pt x="535761" y="119399"/>
                    <a:pt x="555119" y="152487"/>
                    <a:pt x="567158" y="188173"/>
                  </a:cubicBezTo>
                  <a:lnTo>
                    <a:pt x="606933" y="188173"/>
                  </a:lnTo>
                  <a:lnTo>
                    <a:pt x="606933" y="364965"/>
                  </a:lnTo>
                  <a:lnTo>
                    <a:pt x="567205" y="364965"/>
                  </a:lnTo>
                  <a:lnTo>
                    <a:pt x="567205" y="364964"/>
                  </a:lnTo>
                  <a:lnTo>
                    <a:pt x="463925" y="364964"/>
                  </a:lnTo>
                  <a:lnTo>
                    <a:pt x="463924" y="364965"/>
                  </a:lnTo>
                  <a:lnTo>
                    <a:pt x="438281" y="364965"/>
                  </a:lnTo>
                  <a:lnTo>
                    <a:pt x="438281" y="364964"/>
                  </a:lnTo>
                  <a:lnTo>
                    <a:pt x="316062" y="364964"/>
                  </a:lnTo>
                  <a:lnTo>
                    <a:pt x="316062" y="364965"/>
                  </a:lnTo>
                  <a:lnTo>
                    <a:pt x="290729" y="364965"/>
                  </a:lnTo>
                  <a:lnTo>
                    <a:pt x="290729" y="364964"/>
                  </a:lnTo>
                  <a:lnTo>
                    <a:pt x="168651" y="364964"/>
                  </a:lnTo>
                  <a:lnTo>
                    <a:pt x="168651" y="364965"/>
                  </a:lnTo>
                  <a:lnTo>
                    <a:pt x="143035" y="364965"/>
                  </a:lnTo>
                  <a:lnTo>
                    <a:pt x="143035" y="364964"/>
                  </a:lnTo>
                  <a:lnTo>
                    <a:pt x="39658" y="364964"/>
                  </a:lnTo>
                  <a:lnTo>
                    <a:pt x="39659" y="364965"/>
                  </a:lnTo>
                  <a:lnTo>
                    <a:pt x="0" y="364965"/>
                  </a:lnTo>
                  <a:lnTo>
                    <a:pt x="0" y="188173"/>
                  </a:lnTo>
                  <a:lnTo>
                    <a:pt x="39679" y="188173"/>
                  </a:lnTo>
                  <a:cubicBezTo>
                    <a:pt x="51717" y="152487"/>
                    <a:pt x="71075" y="119399"/>
                    <a:pt x="96501" y="91312"/>
                  </a:cubicBezTo>
                  <a:close/>
                  <a:moveTo>
                    <a:pt x="384087" y="10655"/>
                  </a:moveTo>
                  <a:cubicBezTo>
                    <a:pt x="424150" y="22673"/>
                    <a:pt x="460939" y="44114"/>
                    <a:pt x="492334" y="73246"/>
                  </a:cubicBezTo>
                  <a:cubicBezTo>
                    <a:pt x="477310" y="87283"/>
                    <a:pt x="461035" y="99397"/>
                    <a:pt x="443700" y="109588"/>
                  </a:cubicBezTo>
                  <a:cubicBezTo>
                    <a:pt x="428580" y="68150"/>
                    <a:pt x="407971" y="34211"/>
                    <a:pt x="384087" y="10655"/>
                  </a:cubicBezTo>
                  <a:close/>
                  <a:moveTo>
                    <a:pt x="222845" y="10655"/>
                  </a:moveTo>
                  <a:cubicBezTo>
                    <a:pt x="198865" y="34211"/>
                    <a:pt x="178352" y="68150"/>
                    <a:pt x="163232" y="109588"/>
                  </a:cubicBezTo>
                  <a:cubicBezTo>
                    <a:pt x="145897" y="99397"/>
                    <a:pt x="129622" y="87283"/>
                    <a:pt x="114598" y="73246"/>
                  </a:cubicBezTo>
                  <a:cubicBezTo>
                    <a:pt x="145897" y="44114"/>
                    <a:pt x="182686" y="22673"/>
                    <a:pt x="222845" y="10655"/>
                  </a:cubicBezTo>
                  <a:close/>
                  <a:moveTo>
                    <a:pt x="316062" y="0"/>
                  </a:moveTo>
                  <a:cubicBezTo>
                    <a:pt x="358937" y="7501"/>
                    <a:pt x="397477" y="53178"/>
                    <a:pt x="421275" y="121358"/>
                  </a:cubicBezTo>
                  <a:cubicBezTo>
                    <a:pt x="388613" y="136744"/>
                    <a:pt x="353060" y="145494"/>
                    <a:pt x="316062" y="147129"/>
                  </a:cubicBezTo>
                  <a:close/>
                  <a:moveTo>
                    <a:pt x="290729" y="0"/>
                  </a:moveTo>
                  <a:lnTo>
                    <a:pt x="290729" y="147129"/>
                  </a:lnTo>
                  <a:cubicBezTo>
                    <a:pt x="253852" y="145494"/>
                    <a:pt x="218227" y="136744"/>
                    <a:pt x="185587" y="121358"/>
                  </a:cubicBezTo>
                  <a:cubicBezTo>
                    <a:pt x="209369" y="53178"/>
                    <a:pt x="247883" y="7501"/>
                    <a:pt x="29072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5" name="íṡľíḍè-Freeform 41"/>
            <p:cNvSpPr/>
            <p:nvPr/>
          </p:nvSpPr>
          <p:spPr bwMode="auto">
            <a:xfrm>
              <a:off x="4562352" y="3063039"/>
              <a:ext cx="583382" cy="531697"/>
            </a:xfrm>
            <a:custGeom>
              <a:avLst/>
              <a:gdLst>
                <a:gd name="connsiteX0" fmla="*/ 373273 h 605239"/>
                <a:gd name="connsiteY0" fmla="*/ 373273 h 605239"/>
                <a:gd name="connsiteX1" fmla="*/ 373273 h 605239"/>
                <a:gd name="connsiteY1" fmla="*/ 373273 h 605239"/>
                <a:gd name="connsiteX2" fmla="*/ 373273 h 605239"/>
                <a:gd name="connsiteY2" fmla="*/ 373273 h 605239"/>
                <a:gd name="connsiteX3" fmla="*/ 373273 h 605239"/>
                <a:gd name="connsiteY3" fmla="*/ 373273 h 605239"/>
                <a:gd name="connsiteX4" fmla="*/ 373273 h 605239"/>
                <a:gd name="connsiteY4" fmla="*/ 373273 h 605239"/>
                <a:gd name="connsiteX5" fmla="*/ 373273 h 605239"/>
                <a:gd name="connsiteY5" fmla="*/ 373273 h 605239"/>
                <a:gd name="connsiteX6" fmla="*/ 373273 h 605239"/>
                <a:gd name="connsiteY6" fmla="*/ 373273 h 605239"/>
                <a:gd name="connsiteX7" fmla="*/ 373273 h 605239"/>
                <a:gd name="connsiteY7" fmla="*/ 373273 h 605239"/>
                <a:gd name="connsiteX8" fmla="*/ 373273 h 605239"/>
                <a:gd name="connsiteY8" fmla="*/ 373273 h 605239"/>
                <a:gd name="connsiteX9" fmla="*/ 373273 h 605239"/>
                <a:gd name="connsiteY9" fmla="*/ 373273 h 605239"/>
                <a:gd name="connsiteX10" fmla="*/ 373273 h 605239"/>
                <a:gd name="connsiteY10" fmla="*/ 373273 h 605239"/>
                <a:gd name="connsiteX11" fmla="*/ 373273 h 605239"/>
                <a:gd name="connsiteY11" fmla="*/ 373273 h 605239"/>
                <a:gd name="connsiteX12" fmla="*/ 373273 h 605239"/>
                <a:gd name="connsiteY12" fmla="*/ 373273 h 605239"/>
                <a:gd name="connsiteX13" fmla="*/ 373273 h 605239"/>
                <a:gd name="connsiteY13" fmla="*/ 373273 h 605239"/>
                <a:gd name="connsiteX14" fmla="*/ 373273 h 605239"/>
                <a:gd name="connsiteY14" fmla="*/ 373273 h 605239"/>
                <a:gd name="connsiteX15" fmla="*/ 373273 h 605239"/>
                <a:gd name="connsiteY15" fmla="*/ 373273 h 605239"/>
                <a:gd name="connsiteX16" fmla="*/ 373273 h 605239"/>
                <a:gd name="connsiteY16" fmla="*/ 373273 h 605239"/>
                <a:gd name="connsiteX17" fmla="*/ 373273 h 605239"/>
                <a:gd name="connsiteY17" fmla="*/ 373273 h 605239"/>
                <a:gd name="connsiteX18" fmla="*/ 373273 h 605239"/>
                <a:gd name="connsiteY18" fmla="*/ 373273 h 605239"/>
                <a:gd name="connsiteX19" fmla="*/ 373273 h 605239"/>
                <a:gd name="connsiteY19" fmla="*/ 373273 h 605239"/>
                <a:gd name="connsiteX20" fmla="*/ 373273 h 605239"/>
                <a:gd name="connsiteY20" fmla="*/ 373273 h 605239"/>
                <a:gd name="connsiteX21" fmla="*/ 373273 h 605239"/>
                <a:gd name="connsiteY21" fmla="*/ 373273 h 605239"/>
                <a:gd name="connsiteX22" fmla="*/ 373273 h 605239"/>
                <a:gd name="connsiteY22" fmla="*/ 373273 h 605239"/>
                <a:gd name="connsiteX23" fmla="*/ 373273 h 605239"/>
                <a:gd name="connsiteY23" fmla="*/ 373273 h 605239"/>
                <a:gd name="connsiteX24" fmla="*/ 373273 h 605239"/>
                <a:gd name="connsiteY24" fmla="*/ 373273 h 605239"/>
                <a:gd name="connsiteX25" fmla="*/ 373273 h 605239"/>
                <a:gd name="connsiteY25" fmla="*/ 373273 h 605239"/>
                <a:gd name="connsiteX26" fmla="*/ 373273 h 605239"/>
                <a:gd name="connsiteY26" fmla="*/ 373273 h 605239"/>
                <a:gd name="connsiteX27" fmla="*/ 373273 h 605239"/>
                <a:gd name="connsiteY27" fmla="*/ 373273 h 605239"/>
                <a:gd name="connsiteX28" fmla="*/ 373273 h 605239"/>
                <a:gd name="connsiteY28" fmla="*/ 373273 h 605239"/>
                <a:gd name="connsiteX29" fmla="*/ 373273 h 605239"/>
                <a:gd name="connsiteY29" fmla="*/ 373273 h 605239"/>
                <a:gd name="connsiteX30" fmla="*/ 373273 h 605239"/>
                <a:gd name="connsiteY30" fmla="*/ 373273 h 605239"/>
                <a:gd name="connsiteX31" fmla="*/ 373273 h 605239"/>
                <a:gd name="connsiteY31" fmla="*/ 373273 h 605239"/>
                <a:gd name="connsiteX32" fmla="*/ 373273 h 605239"/>
                <a:gd name="connsiteY32" fmla="*/ 373273 h 605239"/>
                <a:gd name="connsiteX33" fmla="*/ 373273 h 605239"/>
                <a:gd name="connsiteY33" fmla="*/ 373273 h 605239"/>
                <a:gd name="connsiteX34" fmla="*/ 373273 h 605239"/>
                <a:gd name="connsiteY34" fmla="*/ 373273 h 605239"/>
                <a:gd name="connsiteX35" fmla="*/ 373273 h 605239"/>
                <a:gd name="connsiteY35" fmla="*/ 373273 h 605239"/>
                <a:gd name="connsiteX36" fmla="*/ 373273 h 605239"/>
                <a:gd name="connsiteY36" fmla="*/ 373273 h 605239"/>
                <a:gd name="connsiteX37" fmla="*/ 373273 h 605239"/>
                <a:gd name="connsiteY37" fmla="*/ 373273 h 605239"/>
                <a:gd name="connsiteX38" fmla="*/ 373273 h 605239"/>
                <a:gd name="connsiteY38" fmla="*/ 373273 h 605239"/>
                <a:gd name="connsiteX39" fmla="*/ 373273 h 605239"/>
                <a:gd name="connsiteY39" fmla="*/ 373273 h 605239"/>
                <a:gd name="connsiteX40" fmla="*/ 373273 h 605239"/>
                <a:gd name="connsiteY40" fmla="*/ 373273 h 605239"/>
                <a:gd name="connsiteX41" fmla="*/ 373273 h 605239"/>
                <a:gd name="connsiteY41" fmla="*/ 373273 h 605239"/>
                <a:gd name="connsiteX42" fmla="*/ 373273 h 605239"/>
                <a:gd name="connsiteY42" fmla="*/ 373273 h 605239"/>
                <a:gd name="connsiteX43" fmla="*/ 373273 h 605239"/>
                <a:gd name="connsiteY43" fmla="*/ 373273 h 605239"/>
                <a:gd name="connsiteX44" fmla="*/ 373273 h 605239"/>
                <a:gd name="connsiteY44" fmla="*/ 373273 h 605239"/>
                <a:gd name="connsiteX45" fmla="*/ 373273 h 605239"/>
                <a:gd name="connsiteY45" fmla="*/ 373273 h 605239"/>
                <a:gd name="connsiteX46" fmla="*/ 373273 h 605239"/>
                <a:gd name="connsiteY46" fmla="*/ 373273 h 605239"/>
                <a:gd name="connsiteX47" fmla="*/ 373273 h 605239"/>
                <a:gd name="connsiteY47" fmla="*/ 373273 h 605239"/>
                <a:gd name="connsiteX48" fmla="*/ 373273 h 605239"/>
                <a:gd name="connsiteY48" fmla="*/ 373273 h 605239"/>
                <a:gd name="connsiteX49" fmla="*/ 373273 h 605239"/>
                <a:gd name="connsiteY49" fmla="*/ 373273 h 605239"/>
                <a:gd name="connsiteX50" fmla="*/ 373273 h 605239"/>
                <a:gd name="connsiteY50" fmla="*/ 373273 h 605239"/>
                <a:gd name="connsiteX51" fmla="*/ 373273 h 605239"/>
                <a:gd name="connsiteY51" fmla="*/ 373273 h 605239"/>
                <a:gd name="connsiteX52" fmla="*/ 373273 h 605239"/>
                <a:gd name="connsiteY52" fmla="*/ 373273 h 605239"/>
                <a:gd name="connsiteX53" fmla="*/ 373273 h 605239"/>
                <a:gd name="connsiteY53" fmla="*/ 373273 h 605239"/>
                <a:gd name="connsiteX54" fmla="*/ 373273 h 605239"/>
                <a:gd name="connsiteY54" fmla="*/ 373273 h 605239"/>
                <a:gd name="connsiteX55" fmla="*/ 373273 h 605239"/>
                <a:gd name="connsiteY55" fmla="*/ 373273 h 605239"/>
                <a:gd name="connsiteX56" fmla="*/ 373273 h 605239"/>
                <a:gd name="connsiteY56" fmla="*/ 373273 h 605239"/>
                <a:gd name="connsiteX57" fmla="*/ 373273 h 605239"/>
                <a:gd name="connsiteY57" fmla="*/ 373273 h 605239"/>
                <a:gd name="connsiteX58" fmla="*/ 373273 h 605239"/>
                <a:gd name="connsiteY58" fmla="*/ 373273 h 605239"/>
                <a:gd name="connsiteX59" fmla="*/ 373273 h 605239"/>
                <a:gd name="connsiteY59" fmla="*/ 373273 h 605239"/>
                <a:gd name="connsiteX60" fmla="*/ 373273 h 605239"/>
                <a:gd name="connsiteY60" fmla="*/ 373273 h 605239"/>
                <a:gd name="connsiteX61" fmla="*/ 373273 h 605239"/>
                <a:gd name="connsiteY61" fmla="*/ 373273 h 605239"/>
                <a:gd name="connsiteX62" fmla="*/ 373273 h 605239"/>
                <a:gd name="connsiteY62" fmla="*/ 373273 h 605239"/>
                <a:gd name="connsiteX63" fmla="*/ 373273 h 605239"/>
                <a:gd name="connsiteY63" fmla="*/ 373273 h 605239"/>
                <a:gd name="connsiteX64" fmla="*/ 373273 h 605239"/>
                <a:gd name="connsiteY64" fmla="*/ 373273 h 605239"/>
                <a:gd name="connsiteX65" fmla="*/ 373273 h 605239"/>
                <a:gd name="connsiteY65" fmla="*/ 373273 h 605239"/>
                <a:gd name="connsiteX66" fmla="*/ 373273 h 605239"/>
                <a:gd name="connsiteY66" fmla="*/ 373273 h 605239"/>
                <a:gd name="connsiteX67" fmla="*/ 373273 h 605239"/>
                <a:gd name="connsiteY67" fmla="*/ 373273 h 605239"/>
                <a:gd name="connsiteX68" fmla="*/ 373273 h 605239"/>
                <a:gd name="connsiteY68" fmla="*/ 373273 h 605239"/>
                <a:gd name="connsiteX69" fmla="*/ 373273 h 605239"/>
                <a:gd name="connsiteY69" fmla="*/ 373273 h 605239"/>
                <a:gd name="connsiteX70" fmla="*/ 373273 h 605239"/>
                <a:gd name="connsiteY70" fmla="*/ 373273 h 605239"/>
                <a:gd name="connsiteX71" fmla="*/ 373273 h 605239"/>
                <a:gd name="connsiteY71" fmla="*/ 373273 h 605239"/>
                <a:gd name="connsiteX72" fmla="*/ 373273 h 605239"/>
                <a:gd name="connsiteY72" fmla="*/ 373273 h 605239"/>
                <a:gd name="connsiteX73" fmla="*/ 373273 h 605239"/>
                <a:gd name="connsiteY73" fmla="*/ 373273 h 605239"/>
                <a:gd name="connsiteX74" fmla="*/ 373273 h 605239"/>
                <a:gd name="connsiteY74" fmla="*/ 373273 h 605239"/>
                <a:gd name="connsiteX75" fmla="*/ 373273 h 605239"/>
                <a:gd name="connsiteY75" fmla="*/ 373273 h 605239"/>
                <a:gd name="connsiteX76" fmla="*/ 373273 h 605239"/>
                <a:gd name="connsiteY76" fmla="*/ 373273 h 605239"/>
                <a:gd name="connsiteX77" fmla="*/ 373273 h 605239"/>
                <a:gd name="connsiteY77" fmla="*/ 373273 h 605239"/>
                <a:gd name="connsiteX78" fmla="*/ 373273 h 605239"/>
                <a:gd name="connsiteY78" fmla="*/ 373273 h 605239"/>
                <a:gd name="connsiteX79" fmla="*/ 373273 h 605239"/>
                <a:gd name="connsiteY79" fmla="*/ 373273 h 605239"/>
                <a:gd name="connsiteX80" fmla="*/ 373273 h 605239"/>
                <a:gd name="connsiteY80" fmla="*/ 373273 h 605239"/>
                <a:gd name="connsiteX81" fmla="*/ 373273 h 605239"/>
                <a:gd name="connsiteY81" fmla="*/ 373273 h 605239"/>
                <a:gd name="connsiteX82" fmla="*/ 373273 h 605239"/>
                <a:gd name="connsiteY82" fmla="*/ 373273 h 605239"/>
                <a:gd name="connsiteX83" fmla="*/ 373273 h 605239"/>
                <a:gd name="connsiteY83" fmla="*/ 373273 h 605239"/>
                <a:gd name="connsiteX84" fmla="*/ 373273 h 605239"/>
                <a:gd name="connsiteY84" fmla="*/ 373273 h 605239"/>
                <a:gd name="connsiteX85" fmla="*/ 373273 h 605239"/>
                <a:gd name="connsiteY85" fmla="*/ 373273 h 605239"/>
                <a:gd name="connsiteX86" fmla="*/ 373273 h 605239"/>
                <a:gd name="connsiteY86" fmla="*/ 373273 h 605239"/>
                <a:gd name="connsiteX87" fmla="*/ 373273 h 605239"/>
                <a:gd name="connsiteY87" fmla="*/ 373273 h 605239"/>
                <a:gd name="connsiteX88" fmla="*/ 373273 h 605239"/>
                <a:gd name="connsiteY88" fmla="*/ 373273 h 605239"/>
                <a:gd name="connsiteX89" fmla="*/ 373273 h 605239"/>
                <a:gd name="connsiteY89" fmla="*/ 373273 h 605239"/>
                <a:gd name="connsiteX90" fmla="*/ 373273 h 605239"/>
                <a:gd name="connsiteY90" fmla="*/ 373273 h 605239"/>
                <a:gd name="connsiteX91" fmla="*/ 373273 h 605239"/>
                <a:gd name="connsiteY91" fmla="*/ 373273 h 605239"/>
                <a:gd name="connsiteX92" fmla="*/ 373273 h 605239"/>
                <a:gd name="connsiteY92" fmla="*/ 373273 h 605239"/>
                <a:gd name="connsiteX93" fmla="*/ 373273 h 605239"/>
                <a:gd name="connsiteY93" fmla="*/ 373273 h 605239"/>
                <a:gd name="connsiteX94" fmla="*/ 373273 h 605239"/>
                <a:gd name="connsiteY94" fmla="*/ 373273 h 605239"/>
                <a:gd name="connsiteX95" fmla="*/ 373273 h 605239"/>
                <a:gd name="connsiteY95" fmla="*/ 373273 h 605239"/>
                <a:gd name="connsiteX96" fmla="*/ 373273 h 605239"/>
                <a:gd name="connsiteY96" fmla="*/ 373273 h 605239"/>
                <a:gd name="connsiteX97" fmla="*/ 373273 h 605239"/>
                <a:gd name="connsiteY97" fmla="*/ 373273 h 605239"/>
                <a:gd name="connsiteX98" fmla="*/ 373273 h 605239"/>
                <a:gd name="connsiteY98" fmla="*/ 373273 h 605239"/>
                <a:gd name="connsiteX99" fmla="*/ 373273 h 605239"/>
                <a:gd name="connsiteY99" fmla="*/ 373273 h 605239"/>
                <a:gd name="connsiteX100" fmla="*/ 373273 h 605239"/>
                <a:gd name="connsiteY100" fmla="*/ 373273 h 605239"/>
                <a:gd name="connsiteX101" fmla="*/ 373273 h 605239"/>
                <a:gd name="connsiteY101" fmla="*/ 373273 h 605239"/>
                <a:gd name="connsiteX102" fmla="*/ 373273 h 605239"/>
                <a:gd name="connsiteY102" fmla="*/ 373273 h 605239"/>
                <a:gd name="connsiteX103" fmla="*/ 373273 h 605239"/>
                <a:gd name="connsiteY103" fmla="*/ 373273 h 605239"/>
                <a:gd name="connsiteX104" fmla="*/ 373273 h 605239"/>
                <a:gd name="connsiteY104" fmla="*/ 373273 h 605239"/>
                <a:gd name="connsiteX105" fmla="*/ 373273 h 605239"/>
                <a:gd name="connsiteY105" fmla="*/ 373273 h 605239"/>
                <a:gd name="connsiteX106" fmla="*/ 373273 h 605239"/>
                <a:gd name="connsiteY106" fmla="*/ 373273 h 605239"/>
                <a:gd name="connsiteX107" fmla="*/ 373273 h 605239"/>
                <a:gd name="connsiteY107" fmla="*/ 373273 h 605239"/>
                <a:gd name="connsiteX108" fmla="*/ 373273 h 605239"/>
                <a:gd name="connsiteY108" fmla="*/ 373273 h 605239"/>
                <a:gd name="connsiteX109" fmla="*/ 373273 h 605239"/>
                <a:gd name="connsiteY109" fmla="*/ 373273 h 605239"/>
                <a:gd name="connsiteX110" fmla="*/ 373273 h 605239"/>
                <a:gd name="connsiteY110" fmla="*/ 373273 h 605239"/>
                <a:gd name="connsiteX111" fmla="*/ 373273 h 605239"/>
                <a:gd name="connsiteY111" fmla="*/ 373273 h 605239"/>
                <a:gd name="connsiteX112" fmla="*/ 373273 h 605239"/>
                <a:gd name="connsiteY112" fmla="*/ 373273 h 605239"/>
                <a:gd name="connsiteX113" fmla="*/ 373273 h 605239"/>
                <a:gd name="connsiteY113" fmla="*/ 373273 h 605239"/>
                <a:gd name="connsiteX114" fmla="*/ 373273 h 605239"/>
                <a:gd name="connsiteY114" fmla="*/ 373273 h 605239"/>
                <a:gd name="connsiteX115" fmla="*/ 373273 h 605239"/>
                <a:gd name="connsiteY115" fmla="*/ 373273 h 605239"/>
                <a:gd name="connsiteX116" fmla="*/ 373273 h 605239"/>
                <a:gd name="connsiteY116" fmla="*/ 373273 h 605239"/>
                <a:gd name="connsiteX117" fmla="*/ 373273 h 605239"/>
                <a:gd name="connsiteY117" fmla="*/ 373273 h 605239"/>
                <a:gd name="connsiteX118" fmla="*/ 373273 h 605239"/>
                <a:gd name="connsiteY118" fmla="*/ 373273 h 605239"/>
                <a:gd name="connsiteX119" fmla="*/ 373273 h 605239"/>
                <a:gd name="connsiteY119" fmla="*/ 373273 h 605239"/>
                <a:gd name="connsiteX120" fmla="*/ 373273 h 605239"/>
                <a:gd name="connsiteY120" fmla="*/ 373273 h 605239"/>
                <a:gd name="connsiteX121" fmla="*/ 373273 h 605239"/>
                <a:gd name="connsiteY121" fmla="*/ 373273 h 605239"/>
                <a:gd name="connsiteX122" fmla="*/ 373273 h 605239"/>
                <a:gd name="connsiteY122" fmla="*/ 373273 h 605239"/>
                <a:gd name="connsiteX123" fmla="*/ 373273 h 605239"/>
                <a:gd name="connsiteY123" fmla="*/ 373273 h 605239"/>
                <a:gd name="connsiteX124" fmla="*/ 373273 h 605239"/>
                <a:gd name="connsiteY124" fmla="*/ 373273 h 605239"/>
                <a:gd name="connsiteX125" fmla="*/ 373273 h 605239"/>
                <a:gd name="connsiteY125" fmla="*/ 373273 h 605239"/>
                <a:gd name="connsiteX126" fmla="*/ 373273 h 605239"/>
                <a:gd name="connsiteY126" fmla="*/ 373273 h 605239"/>
                <a:gd name="connsiteX127" fmla="*/ 373273 h 605239"/>
                <a:gd name="connsiteY127" fmla="*/ 373273 h 60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</a:cxnLst>
              <a:rect l="l" t="t" r="r" b="b"/>
              <a:pathLst>
                <a:path w="606933" h="553162">
                  <a:moveTo>
                    <a:pt x="443700" y="443503"/>
                  </a:moveTo>
                  <a:cubicBezTo>
                    <a:pt x="461035" y="453606"/>
                    <a:pt x="477310" y="465825"/>
                    <a:pt x="492334" y="479775"/>
                  </a:cubicBezTo>
                  <a:cubicBezTo>
                    <a:pt x="460939" y="509024"/>
                    <a:pt x="424150" y="530383"/>
                    <a:pt x="384087" y="542506"/>
                  </a:cubicBezTo>
                  <a:cubicBezTo>
                    <a:pt x="407971" y="518838"/>
                    <a:pt x="428580" y="484875"/>
                    <a:pt x="443700" y="443503"/>
                  </a:cubicBezTo>
                  <a:close/>
                  <a:moveTo>
                    <a:pt x="163232" y="443503"/>
                  </a:moveTo>
                  <a:cubicBezTo>
                    <a:pt x="178352" y="484875"/>
                    <a:pt x="198865" y="518838"/>
                    <a:pt x="222845" y="542506"/>
                  </a:cubicBezTo>
                  <a:cubicBezTo>
                    <a:pt x="182686" y="530383"/>
                    <a:pt x="145897" y="509024"/>
                    <a:pt x="114598" y="479775"/>
                  </a:cubicBezTo>
                  <a:cubicBezTo>
                    <a:pt x="129622" y="465825"/>
                    <a:pt x="145897" y="453606"/>
                    <a:pt x="163232" y="443503"/>
                  </a:cubicBezTo>
                  <a:close/>
                  <a:moveTo>
                    <a:pt x="316062" y="405892"/>
                  </a:moveTo>
                  <a:cubicBezTo>
                    <a:pt x="353060" y="407528"/>
                    <a:pt x="388613" y="416377"/>
                    <a:pt x="421275" y="431672"/>
                  </a:cubicBezTo>
                  <a:cubicBezTo>
                    <a:pt x="397573" y="499968"/>
                    <a:pt x="359034" y="545563"/>
                    <a:pt x="316062" y="553162"/>
                  </a:cubicBezTo>
                  <a:close/>
                  <a:moveTo>
                    <a:pt x="290729" y="405892"/>
                  </a:moveTo>
                  <a:lnTo>
                    <a:pt x="290729" y="553162"/>
                  </a:lnTo>
                  <a:cubicBezTo>
                    <a:pt x="247883" y="545563"/>
                    <a:pt x="209369" y="499968"/>
                    <a:pt x="185587" y="431672"/>
                  </a:cubicBezTo>
                  <a:cubicBezTo>
                    <a:pt x="218227" y="416377"/>
                    <a:pt x="253852" y="407528"/>
                    <a:pt x="290729" y="405892"/>
                  </a:cubicBezTo>
                  <a:close/>
                  <a:moveTo>
                    <a:pt x="463924" y="364965"/>
                  </a:moveTo>
                  <a:lnTo>
                    <a:pt x="567205" y="364965"/>
                  </a:lnTo>
                  <a:lnTo>
                    <a:pt x="543818" y="416184"/>
                  </a:lnTo>
                  <a:cubicBezTo>
                    <a:pt x="534304" y="432408"/>
                    <a:pt x="523128" y="447695"/>
                    <a:pt x="510459" y="461780"/>
                  </a:cubicBezTo>
                  <a:cubicBezTo>
                    <a:pt x="492442" y="444859"/>
                    <a:pt x="472692" y="430534"/>
                    <a:pt x="451689" y="418708"/>
                  </a:cubicBezTo>
                  <a:close/>
                  <a:moveTo>
                    <a:pt x="316062" y="364965"/>
                  </a:moveTo>
                  <a:lnTo>
                    <a:pt x="438281" y="364965"/>
                  </a:lnTo>
                  <a:lnTo>
                    <a:pt x="428843" y="407092"/>
                  </a:lnTo>
                  <a:cubicBezTo>
                    <a:pt x="393689" y="391126"/>
                    <a:pt x="355646" y="381989"/>
                    <a:pt x="316062" y="380450"/>
                  </a:cubicBezTo>
                  <a:close/>
                  <a:moveTo>
                    <a:pt x="168651" y="364965"/>
                  </a:moveTo>
                  <a:lnTo>
                    <a:pt x="290729" y="364965"/>
                  </a:lnTo>
                  <a:lnTo>
                    <a:pt x="290729" y="380450"/>
                  </a:lnTo>
                  <a:cubicBezTo>
                    <a:pt x="251256" y="381989"/>
                    <a:pt x="213131" y="391126"/>
                    <a:pt x="178086" y="407092"/>
                  </a:cubicBezTo>
                  <a:close/>
                  <a:moveTo>
                    <a:pt x="39659" y="364965"/>
                  </a:moveTo>
                  <a:lnTo>
                    <a:pt x="143035" y="364965"/>
                  </a:lnTo>
                  <a:lnTo>
                    <a:pt x="155174" y="418708"/>
                  </a:lnTo>
                  <a:cubicBezTo>
                    <a:pt x="134171" y="430534"/>
                    <a:pt x="114421" y="444859"/>
                    <a:pt x="96501" y="461780"/>
                  </a:cubicBezTo>
                  <a:cubicBezTo>
                    <a:pt x="83832" y="447695"/>
                    <a:pt x="72632" y="432408"/>
                    <a:pt x="63094" y="416184"/>
                  </a:cubicBezTo>
                  <a:close/>
                  <a:moveTo>
                    <a:pt x="417814" y="222493"/>
                  </a:moveTo>
                  <a:lnTo>
                    <a:pt x="435824" y="283675"/>
                  </a:lnTo>
                  <a:lnTo>
                    <a:pt x="445648" y="252507"/>
                  </a:lnTo>
                  <a:lnTo>
                    <a:pt x="469822" y="252507"/>
                  </a:lnTo>
                  <a:lnTo>
                    <a:pt x="479550" y="283675"/>
                  </a:lnTo>
                  <a:lnTo>
                    <a:pt x="497657" y="222493"/>
                  </a:lnTo>
                  <a:lnTo>
                    <a:pt x="521831" y="229612"/>
                  </a:lnTo>
                  <a:lnTo>
                    <a:pt x="492167" y="330619"/>
                  </a:lnTo>
                  <a:lnTo>
                    <a:pt x="467992" y="330811"/>
                  </a:lnTo>
                  <a:lnTo>
                    <a:pt x="457687" y="298393"/>
                  </a:lnTo>
                  <a:lnTo>
                    <a:pt x="447478" y="330811"/>
                  </a:lnTo>
                  <a:lnTo>
                    <a:pt x="423304" y="330619"/>
                  </a:lnTo>
                  <a:lnTo>
                    <a:pt x="393543" y="229612"/>
                  </a:lnTo>
                  <a:close/>
                  <a:moveTo>
                    <a:pt x="263629" y="222493"/>
                  </a:moveTo>
                  <a:lnTo>
                    <a:pt x="281639" y="283675"/>
                  </a:lnTo>
                  <a:lnTo>
                    <a:pt x="291463" y="252507"/>
                  </a:lnTo>
                  <a:lnTo>
                    <a:pt x="315541" y="252507"/>
                  </a:lnTo>
                  <a:lnTo>
                    <a:pt x="325365" y="283675"/>
                  </a:lnTo>
                  <a:lnTo>
                    <a:pt x="343375" y="222493"/>
                  </a:lnTo>
                  <a:lnTo>
                    <a:pt x="367646" y="229612"/>
                  </a:lnTo>
                  <a:lnTo>
                    <a:pt x="337886" y="330619"/>
                  </a:lnTo>
                  <a:lnTo>
                    <a:pt x="313711" y="330811"/>
                  </a:lnTo>
                  <a:lnTo>
                    <a:pt x="303502" y="298393"/>
                  </a:lnTo>
                  <a:lnTo>
                    <a:pt x="293197" y="330811"/>
                  </a:lnTo>
                  <a:lnTo>
                    <a:pt x="269022" y="330619"/>
                  </a:lnTo>
                  <a:lnTo>
                    <a:pt x="239358" y="229612"/>
                  </a:lnTo>
                  <a:close/>
                  <a:moveTo>
                    <a:pt x="109302" y="222493"/>
                  </a:moveTo>
                  <a:lnTo>
                    <a:pt x="127312" y="283675"/>
                  </a:lnTo>
                  <a:lnTo>
                    <a:pt x="137136" y="252507"/>
                  </a:lnTo>
                  <a:lnTo>
                    <a:pt x="161214" y="252507"/>
                  </a:lnTo>
                  <a:lnTo>
                    <a:pt x="171038" y="283675"/>
                  </a:lnTo>
                  <a:lnTo>
                    <a:pt x="189048" y="222493"/>
                  </a:lnTo>
                  <a:lnTo>
                    <a:pt x="213319" y="229612"/>
                  </a:lnTo>
                  <a:lnTo>
                    <a:pt x="183655" y="330619"/>
                  </a:lnTo>
                  <a:lnTo>
                    <a:pt x="159384" y="330811"/>
                  </a:lnTo>
                  <a:lnTo>
                    <a:pt x="149175" y="298393"/>
                  </a:lnTo>
                  <a:lnTo>
                    <a:pt x="138966" y="330811"/>
                  </a:lnTo>
                  <a:lnTo>
                    <a:pt x="114792" y="330619"/>
                  </a:lnTo>
                  <a:lnTo>
                    <a:pt x="85031" y="229612"/>
                  </a:lnTo>
                  <a:close/>
                  <a:moveTo>
                    <a:pt x="25329" y="213374"/>
                  </a:moveTo>
                  <a:lnTo>
                    <a:pt x="25329" y="339668"/>
                  </a:lnTo>
                  <a:lnTo>
                    <a:pt x="581604" y="339668"/>
                  </a:lnTo>
                  <a:lnTo>
                    <a:pt x="581604" y="213374"/>
                  </a:lnTo>
                  <a:close/>
                  <a:moveTo>
                    <a:pt x="96501" y="91312"/>
                  </a:moveTo>
                  <a:cubicBezTo>
                    <a:pt x="114414" y="108145"/>
                    <a:pt x="134157" y="122573"/>
                    <a:pt x="155152" y="134404"/>
                  </a:cubicBezTo>
                  <a:cubicBezTo>
                    <a:pt x="150241" y="151333"/>
                    <a:pt x="146196" y="169320"/>
                    <a:pt x="143017" y="188173"/>
                  </a:cubicBezTo>
                  <a:lnTo>
                    <a:pt x="168635" y="188173"/>
                  </a:lnTo>
                  <a:cubicBezTo>
                    <a:pt x="171236" y="173456"/>
                    <a:pt x="174318" y="159413"/>
                    <a:pt x="178074" y="145947"/>
                  </a:cubicBezTo>
                  <a:cubicBezTo>
                    <a:pt x="213130" y="161914"/>
                    <a:pt x="251268" y="171052"/>
                    <a:pt x="290754" y="172687"/>
                  </a:cubicBezTo>
                  <a:lnTo>
                    <a:pt x="290754" y="188173"/>
                  </a:lnTo>
                  <a:lnTo>
                    <a:pt x="316083" y="188173"/>
                  </a:lnTo>
                  <a:lnTo>
                    <a:pt x="316083" y="172687"/>
                  </a:lnTo>
                  <a:cubicBezTo>
                    <a:pt x="355665" y="171052"/>
                    <a:pt x="393707" y="161914"/>
                    <a:pt x="428860" y="145947"/>
                  </a:cubicBezTo>
                  <a:cubicBezTo>
                    <a:pt x="432519" y="159413"/>
                    <a:pt x="435697" y="173456"/>
                    <a:pt x="438298" y="188173"/>
                  </a:cubicBezTo>
                  <a:lnTo>
                    <a:pt x="463916" y="188173"/>
                  </a:lnTo>
                  <a:cubicBezTo>
                    <a:pt x="460737" y="169320"/>
                    <a:pt x="456693" y="151333"/>
                    <a:pt x="451685" y="134404"/>
                  </a:cubicBezTo>
                  <a:cubicBezTo>
                    <a:pt x="472776" y="122573"/>
                    <a:pt x="492423" y="108145"/>
                    <a:pt x="510432" y="91312"/>
                  </a:cubicBezTo>
                  <a:cubicBezTo>
                    <a:pt x="535761" y="119399"/>
                    <a:pt x="555119" y="152487"/>
                    <a:pt x="567158" y="188173"/>
                  </a:cubicBezTo>
                  <a:lnTo>
                    <a:pt x="606933" y="188173"/>
                  </a:lnTo>
                  <a:lnTo>
                    <a:pt x="606933" y="364965"/>
                  </a:lnTo>
                  <a:lnTo>
                    <a:pt x="567205" y="364965"/>
                  </a:lnTo>
                  <a:lnTo>
                    <a:pt x="567205" y="364964"/>
                  </a:lnTo>
                  <a:lnTo>
                    <a:pt x="463925" y="364964"/>
                  </a:lnTo>
                  <a:lnTo>
                    <a:pt x="463924" y="364965"/>
                  </a:lnTo>
                  <a:lnTo>
                    <a:pt x="438281" y="364965"/>
                  </a:lnTo>
                  <a:lnTo>
                    <a:pt x="438281" y="364964"/>
                  </a:lnTo>
                  <a:lnTo>
                    <a:pt x="316062" y="364964"/>
                  </a:lnTo>
                  <a:lnTo>
                    <a:pt x="316062" y="364965"/>
                  </a:lnTo>
                  <a:lnTo>
                    <a:pt x="290729" y="364965"/>
                  </a:lnTo>
                  <a:lnTo>
                    <a:pt x="290729" y="364964"/>
                  </a:lnTo>
                  <a:lnTo>
                    <a:pt x="168651" y="364964"/>
                  </a:lnTo>
                  <a:lnTo>
                    <a:pt x="168651" y="364965"/>
                  </a:lnTo>
                  <a:lnTo>
                    <a:pt x="143035" y="364965"/>
                  </a:lnTo>
                  <a:lnTo>
                    <a:pt x="143035" y="364964"/>
                  </a:lnTo>
                  <a:lnTo>
                    <a:pt x="39658" y="364964"/>
                  </a:lnTo>
                  <a:lnTo>
                    <a:pt x="39659" y="364965"/>
                  </a:lnTo>
                  <a:lnTo>
                    <a:pt x="0" y="364965"/>
                  </a:lnTo>
                  <a:lnTo>
                    <a:pt x="0" y="188173"/>
                  </a:lnTo>
                  <a:lnTo>
                    <a:pt x="39679" y="188173"/>
                  </a:lnTo>
                  <a:cubicBezTo>
                    <a:pt x="51717" y="152487"/>
                    <a:pt x="71075" y="119399"/>
                    <a:pt x="96501" y="91312"/>
                  </a:cubicBezTo>
                  <a:close/>
                  <a:moveTo>
                    <a:pt x="384087" y="10655"/>
                  </a:moveTo>
                  <a:cubicBezTo>
                    <a:pt x="424150" y="22673"/>
                    <a:pt x="460939" y="44114"/>
                    <a:pt x="492334" y="73246"/>
                  </a:cubicBezTo>
                  <a:cubicBezTo>
                    <a:pt x="477310" y="87283"/>
                    <a:pt x="461035" y="99397"/>
                    <a:pt x="443700" y="109588"/>
                  </a:cubicBezTo>
                  <a:cubicBezTo>
                    <a:pt x="428580" y="68150"/>
                    <a:pt x="407971" y="34211"/>
                    <a:pt x="384087" y="10655"/>
                  </a:cubicBezTo>
                  <a:close/>
                  <a:moveTo>
                    <a:pt x="222845" y="10655"/>
                  </a:moveTo>
                  <a:cubicBezTo>
                    <a:pt x="198865" y="34211"/>
                    <a:pt x="178352" y="68150"/>
                    <a:pt x="163232" y="109588"/>
                  </a:cubicBezTo>
                  <a:cubicBezTo>
                    <a:pt x="145897" y="99397"/>
                    <a:pt x="129622" y="87283"/>
                    <a:pt x="114598" y="73246"/>
                  </a:cubicBezTo>
                  <a:cubicBezTo>
                    <a:pt x="145897" y="44114"/>
                    <a:pt x="182686" y="22673"/>
                    <a:pt x="222845" y="10655"/>
                  </a:cubicBezTo>
                  <a:close/>
                  <a:moveTo>
                    <a:pt x="316062" y="0"/>
                  </a:moveTo>
                  <a:cubicBezTo>
                    <a:pt x="358937" y="7501"/>
                    <a:pt x="397477" y="53178"/>
                    <a:pt x="421275" y="121358"/>
                  </a:cubicBezTo>
                  <a:cubicBezTo>
                    <a:pt x="388613" y="136744"/>
                    <a:pt x="353060" y="145494"/>
                    <a:pt x="316062" y="147129"/>
                  </a:cubicBezTo>
                  <a:close/>
                  <a:moveTo>
                    <a:pt x="290729" y="0"/>
                  </a:moveTo>
                  <a:lnTo>
                    <a:pt x="290729" y="147129"/>
                  </a:lnTo>
                  <a:cubicBezTo>
                    <a:pt x="253852" y="145494"/>
                    <a:pt x="218227" y="136744"/>
                    <a:pt x="185587" y="121358"/>
                  </a:cubicBezTo>
                  <a:cubicBezTo>
                    <a:pt x="209369" y="53178"/>
                    <a:pt x="247883" y="7501"/>
                    <a:pt x="2907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6" name="íṡľíḍè-Freeform 54"/>
            <p:cNvSpPr/>
            <p:nvPr/>
          </p:nvSpPr>
          <p:spPr bwMode="auto">
            <a:xfrm>
              <a:off x="7053992" y="3070081"/>
              <a:ext cx="567928" cy="517612"/>
            </a:xfrm>
            <a:custGeom>
              <a:avLst/>
              <a:gdLst>
                <a:gd name="connsiteX0" fmla="*/ 373273 h 605239"/>
                <a:gd name="connsiteY0" fmla="*/ 373273 h 605239"/>
                <a:gd name="connsiteX1" fmla="*/ 373273 h 605239"/>
                <a:gd name="connsiteY1" fmla="*/ 373273 h 605239"/>
                <a:gd name="connsiteX2" fmla="*/ 373273 h 605239"/>
                <a:gd name="connsiteY2" fmla="*/ 373273 h 605239"/>
                <a:gd name="connsiteX3" fmla="*/ 373273 h 605239"/>
                <a:gd name="connsiteY3" fmla="*/ 373273 h 605239"/>
                <a:gd name="connsiteX4" fmla="*/ 373273 h 605239"/>
                <a:gd name="connsiteY4" fmla="*/ 373273 h 605239"/>
                <a:gd name="connsiteX5" fmla="*/ 373273 h 605239"/>
                <a:gd name="connsiteY5" fmla="*/ 373273 h 605239"/>
                <a:gd name="connsiteX6" fmla="*/ 373273 h 605239"/>
                <a:gd name="connsiteY6" fmla="*/ 373273 h 605239"/>
                <a:gd name="connsiteX7" fmla="*/ 373273 h 605239"/>
                <a:gd name="connsiteY7" fmla="*/ 373273 h 605239"/>
                <a:gd name="connsiteX8" fmla="*/ 373273 h 605239"/>
                <a:gd name="connsiteY8" fmla="*/ 373273 h 605239"/>
                <a:gd name="connsiteX9" fmla="*/ 373273 h 605239"/>
                <a:gd name="connsiteY9" fmla="*/ 373273 h 605239"/>
                <a:gd name="connsiteX10" fmla="*/ 373273 h 605239"/>
                <a:gd name="connsiteY10" fmla="*/ 373273 h 605239"/>
                <a:gd name="connsiteX11" fmla="*/ 373273 h 605239"/>
                <a:gd name="connsiteY11" fmla="*/ 373273 h 605239"/>
                <a:gd name="connsiteX12" fmla="*/ 373273 h 605239"/>
                <a:gd name="connsiteY12" fmla="*/ 373273 h 605239"/>
                <a:gd name="connsiteX13" fmla="*/ 373273 h 605239"/>
                <a:gd name="connsiteY13" fmla="*/ 373273 h 605239"/>
                <a:gd name="connsiteX14" fmla="*/ 373273 h 605239"/>
                <a:gd name="connsiteY14" fmla="*/ 373273 h 605239"/>
                <a:gd name="connsiteX15" fmla="*/ 373273 h 605239"/>
                <a:gd name="connsiteY15" fmla="*/ 373273 h 605239"/>
                <a:gd name="connsiteX16" fmla="*/ 373273 h 605239"/>
                <a:gd name="connsiteY16" fmla="*/ 373273 h 605239"/>
                <a:gd name="connsiteX17" fmla="*/ 373273 h 605239"/>
                <a:gd name="connsiteY17" fmla="*/ 373273 h 605239"/>
                <a:gd name="connsiteX18" fmla="*/ 373273 h 605239"/>
                <a:gd name="connsiteY18" fmla="*/ 373273 h 605239"/>
                <a:gd name="connsiteX19" fmla="*/ 373273 h 605239"/>
                <a:gd name="connsiteY19" fmla="*/ 373273 h 605239"/>
                <a:gd name="connsiteX20" fmla="*/ 373273 h 605239"/>
                <a:gd name="connsiteY20" fmla="*/ 373273 h 605239"/>
                <a:gd name="connsiteX21" fmla="*/ 373273 h 605239"/>
                <a:gd name="connsiteY21" fmla="*/ 373273 h 605239"/>
                <a:gd name="connsiteX22" fmla="*/ 373273 h 605239"/>
                <a:gd name="connsiteY22" fmla="*/ 373273 h 605239"/>
                <a:gd name="connsiteX23" fmla="*/ 373273 h 605239"/>
                <a:gd name="connsiteY23" fmla="*/ 373273 h 605239"/>
                <a:gd name="connsiteX24" fmla="*/ 373273 h 605239"/>
                <a:gd name="connsiteY24" fmla="*/ 373273 h 605239"/>
                <a:gd name="connsiteX25" fmla="*/ 373273 h 605239"/>
                <a:gd name="connsiteY25" fmla="*/ 373273 h 605239"/>
                <a:gd name="connsiteX26" fmla="*/ 373273 h 605239"/>
                <a:gd name="connsiteY26" fmla="*/ 373273 h 605239"/>
                <a:gd name="connsiteX27" fmla="*/ 373273 h 605239"/>
                <a:gd name="connsiteY27" fmla="*/ 373273 h 605239"/>
                <a:gd name="connsiteX28" fmla="*/ 373273 h 605239"/>
                <a:gd name="connsiteY28" fmla="*/ 373273 h 605239"/>
                <a:gd name="connsiteX29" fmla="*/ 373273 h 605239"/>
                <a:gd name="connsiteY29" fmla="*/ 373273 h 605239"/>
                <a:gd name="connsiteX30" fmla="*/ 373273 h 605239"/>
                <a:gd name="connsiteY30" fmla="*/ 373273 h 605239"/>
                <a:gd name="connsiteX31" fmla="*/ 373273 h 605239"/>
                <a:gd name="connsiteY31" fmla="*/ 373273 h 605239"/>
                <a:gd name="connsiteX32" fmla="*/ 373273 h 605239"/>
                <a:gd name="connsiteY32" fmla="*/ 373273 h 605239"/>
                <a:gd name="connsiteX33" fmla="*/ 373273 h 605239"/>
                <a:gd name="connsiteY33" fmla="*/ 373273 h 605239"/>
                <a:gd name="connsiteX34" fmla="*/ 373273 h 605239"/>
                <a:gd name="connsiteY34" fmla="*/ 373273 h 605239"/>
                <a:gd name="connsiteX35" fmla="*/ 373273 h 605239"/>
                <a:gd name="connsiteY35" fmla="*/ 373273 h 605239"/>
                <a:gd name="connsiteX36" fmla="*/ 373273 h 605239"/>
                <a:gd name="connsiteY36" fmla="*/ 373273 h 605239"/>
                <a:gd name="connsiteX37" fmla="*/ 373273 h 605239"/>
                <a:gd name="connsiteY37" fmla="*/ 373273 h 605239"/>
                <a:gd name="connsiteX38" fmla="*/ 373273 h 605239"/>
                <a:gd name="connsiteY38" fmla="*/ 373273 h 605239"/>
                <a:gd name="connsiteX39" fmla="*/ 373273 h 605239"/>
                <a:gd name="connsiteY39" fmla="*/ 373273 h 605239"/>
                <a:gd name="connsiteX40" fmla="*/ 373273 h 605239"/>
                <a:gd name="connsiteY40" fmla="*/ 373273 h 605239"/>
                <a:gd name="connsiteX41" fmla="*/ 373273 h 605239"/>
                <a:gd name="connsiteY41" fmla="*/ 373273 h 605239"/>
                <a:gd name="connsiteX42" fmla="*/ 373273 h 605239"/>
                <a:gd name="connsiteY42" fmla="*/ 373273 h 605239"/>
                <a:gd name="connsiteX43" fmla="*/ 373273 h 605239"/>
                <a:gd name="connsiteY43" fmla="*/ 373273 h 605239"/>
                <a:gd name="connsiteX44" fmla="*/ 373273 h 605239"/>
                <a:gd name="connsiteY44" fmla="*/ 373273 h 605239"/>
                <a:gd name="connsiteX45" fmla="*/ 373273 h 605239"/>
                <a:gd name="connsiteY45" fmla="*/ 373273 h 605239"/>
                <a:gd name="connsiteX46" fmla="*/ 373273 h 605239"/>
                <a:gd name="connsiteY46" fmla="*/ 373273 h 605239"/>
                <a:gd name="connsiteX47" fmla="*/ 373273 h 605239"/>
                <a:gd name="connsiteY47" fmla="*/ 373273 h 605239"/>
                <a:gd name="connsiteX48" fmla="*/ 373273 h 605239"/>
                <a:gd name="connsiteY48" fmla="*/ 373273 h 605239"/>
                <a:gd name="connsiteX49" fmla="*/ 373273 h 605239"/>
                <a:gd name="connsiteY49" fmla="*/ 373273 h 605239"/>
                <a:gd name="connsiteX50" fmla="*/ 373273 h 605239"/>
                <a:gd name="connsiteY50" fmla="*/ 373273 h 605239"/>
                <a:gd name="connsiteX51" fmla="*/ 373273 h 605239"/>
                <a:gd name="connsiteY51" fmla="*/ 373273 h 605239"/>
                <a:gd name="connsiteX52" fmla="*/ 373273 h 605239"/>
                <a:gd name="connsiteY52" fmla="*/ 373273 h 605239"/>
                <a:gd name="connsiteX53" fmla="*/ 373273 h 605239"/>
                <a:gd name="connsiteY53" fmla="*/ 373273 h 605239"/>
                <a:gd name="connsiteX54" fmla="*/ 373273 h 605239"/>
                <a:gd name="connsiteY54" fmla="*/ 373273 h 605239"/>
                <a:gd name="connsiteX55" fmla="*/ 373273 h 605239"/>
                <a:gd name="connsiteY55" fmla="*/ 373273 h 605239"/>
                <a:gd name="connsiteX56" fmla="*/ 373273 h 605239"/>
                <a:gd name="connsiteY56" fmla="*/ 373273 h 605239"/>
                <a:gd name="connsiteX57" fmla="*/ 373273 h 605239"/>
                <a:gd name="connsiteY57" fmla="*/ 373273 h 605239"/>
                <a:gd name="connsiteX58" fmla="*/ 373273 h 605239"/>
                <a:gd name="connsiteY58" fmla="*/ 373273 h 605239"/>
                <a:gd name="connsiteX59" fmla="*/ 373273 h 605239"/>
                <a:gd name="connsiteY59" fmla="*/ 373273 h 605239"/>
                <a:gd name="connsiteX60" fmla="*/ 373273 h 605239"/>
                <a:gd name="connsiteY60" fmla="*/ 373273 h 605239"/>
                <a:gd name="connsiteX61" fmla="*/ 373273 h 605239"/>
                <a:gd name="connsiteY61" fmla="*/ 373273 h 605239"/>
                <a:gd name="connsiteX62" fmla="*/ 373273 h 605239"/>
                <a:gd name="connsiteY62" fmla="*/ 373273 h 605239"/>
                <a:gd name="connsiteX63" fmla="*/ 373273 h 605239"/>
                <a:gd name="connsiteY63" fmla="*/ 373273 h 605239"/>
                <a:gd name="connsiteX64" fmla="*/ 373273 h 605239"/>
                <a:gd name="connsiteY64" fmla="*/ 373273 h 605239"/>
                <a:gd name="connsiteX65" fmla="*/ 373273 h 605239"/>
                <a:gd name="connsiteY65" fmla="*/ 373273 h 605239"/>
                <a:gd name="connsiteX66" fmla="*/ 373273 h 605239"/>
                <a:gd name="connsiteY66" fmla="*/ 373273 h 605239"/>
                <a:gd name="connsiteX67" fmla="*/ 373273 h 605239"/>
                <a:gd name="connsiteY67" fmla="*/ 373273 h 605239"/>
                <a:gd name="connsiteX68" fmla="*/ 373273 h 605239"/>
                <a:gd name="connsiteY68" fmla="*/ 373273 h 605239"/>
                <a:gd name="connsiteX69" fmla="*/ 373273 h 605239"/>
                <a:gd name="connsiteY69" fmla="*/ 373273 h 605239"/>
                <a:gd name="connsiteX70" fmla="*/ 373273 h 605239"/>
                <a:gd name="connsiteY70" fmla="*/ 373273 h 605239"/>
                <a:gd name="connsiteX71" fmla="*/ 373273 h 605239"/>
                <a:gd name="connsiteY71" fmla="*/ 373273 h 605239"/>
                <a:gd name="connsiteX72" fmla="*/ 373273 h 605239"/>
                <a:gd name="connsiteY72" fmla="*/ 373273 h 605239"/>
                <a:gd name="connsiteX73" fmla="*/ 373273 h 605239"/>
                <a:gd name="connsiteY73" fmla="*/ 373273 h 605239"/>
                <a:gd name="connsiteX74" fmla="*/ 373273 h 605239"/>
                <a:gd name="connsiteY74" fmla="*/ 373273 h 605239"/>
                <a:gd name="connsiteX75" fmla="*/ 373273 h 605239"/>
                <a:gd name="connsiteY75" fmla="*/ 373273 h 605239"/>
                <a:gd name="connsiteX76" fmla="*/ 373273 h 605239"/>
                <a:gd name="connsiteY76" fmla="*/ 373273 h 605239"/>
                <a:gd name="connsiteX77" fmla="*/ 373273 h 605239"/>
                <a:gd name="connsiteY77" fmla="*/ 373273 h 605239"/>
                <a:gd name="connsiteX78" fmla="*/ 373273 h 605239"/>
                <a:gd name="connsiteY78" fmla="*/ 373273 h 605239"/>
                <a:gd name="connsiteX79" fmla="*/ 373273 h 605239"/>
                <a:gd name="connsiteY79" fmla="*/ 373273 h 605239"/>
                <a:gd name="connsiteX80" fmla="*/ 373273 h 605239"/>
                <a:gd name="connsiteY80" fmla="*/ 373273 h 605239"/>
                <a:gd name="connsiteX81" fmla="*/ 373273 h 605239"/>
                <a:gd name="connsiteY81" fmla="*/ 373273 h 605239"/>
                <a:gd name="connsiteX82" fmla="*/ 373273 h 605239"/>
                <a:gd name="connsiteY82" fmla="*/ 373273 h 605239"/>
                <a:gd name="connsiteX83" fmla="*/ 373273 h 605239"/>
                <a:gd name="connsiteY83" fmla="*/ 373273 h 605239"/>
                <a:gd name="connsiteX84" fmla="*/ 373273 h 605239"/>
                <a:gd name="connsiteY84" fmla="*/ 373273 h 605239"/>
                <a:gd name="connsiteX85" fmla="*/ 373273 h 605239"/>
                <a:gd name="connsiteY85" fmla="*/ 373273 h 605239"/>
                <a:gd name="connsiteX86" fmla="*/ 373273 h 605239"/>
                <a:gd name="connsiteY86" fmla="*/ 373273 h 605239"/>
                <a:gd name="connsiteX87" fmla="*/ 373273 h 605239"/>
                <a:gd name="connsiteY87" fmla="*/ 373273 h 605239"/>
                <a:gd name="connsiteX88" fmla="*/ 373273 h 605239"/>
                <a:gd name="connsiteY88" fmla="*/ 373273 h 605239"/>
                <a:gd name="connsiteX89" fmla="*/ 373273 h 605239"/>
                <a:gd name="connsiteY89" fmla="*/ 373273 h 605239"/>
                <a:gd name="connsiteX90" fmla="*/ 373273 h 605239"/>
                <a:gd name="connsiteY90" fmla="*/ 373273 h 605239"/>
                <a:gd name="connsiteX91" fmla="*/ 373273 h 605239"/>
                <a:gd name="connsiteY91" fmla="*/ 373273 h 605239"/>
                <a:gd name="connsiteX92" fmla="*/ 373273 h 605239"/>
                <a:gd name="connsiteY92" fmla="*/ 373273 h 605239"/>
                <a:gd name="connsiteX93" fmla="*/ 373273 h 605239"/>
                <a:gd name="connsiteY93" fmla="*/ 373273 h 605239"/>
                <a:gd name="connsiteX94" fmla="*/ 373273 h 605239"/>
                <a:gd name="connsiteY94" fmla="*/ 373273 h 605239"/>
                <a:gd name="connsiteX95" fmla="*/ 373273 h 605239"/>
                <a:gd name="connsiteY95" fmla="*/ 373273 h 605239"/>
                <a:gd name="connsiteX96" fmla="*/ 373273 h 605239"/>
                <a:gd name="connsiteY96" fmla="*/ 373273 h 605239"/>
                <a:gd name="connsiteX97" fmla="*/ 373273 h 605239"/>
                <a:gd name="connsiteY97" fmla="*/ 373273 h 605239"/>
                <a:gd name="connsiteX98" fmla="*/ 373273 h 605239"/>
                <a:gd name="connsiteY98" fmla="*/ 373273 h 605239"/>
                <a:gd name="connsiteX99" fmla="*/ 373273 h 605239"/>
                <a:gd name="connsiteY99" fmla="*/ 373273 h 605239"/>
                <a:gd name="connsiteX100" fmla="*/ 373273 h 605239"/>
                <a:gd name="connsiteY100" fmla="*/ 373273 h 605239"/>
                <a:gd name="connsiteX101" fmla="*/ 373273 h 605239"/>
                <a:gd name="connsiteY101" fmla="*/ 373273 h 605239"/>
                <a:gd name="connsiteX102" fmla="*/ 373273 h 605239"/>
                <a:gd name="connsiteY102" fmla="*/ 373273 h 605239"/>
                <a:gd name="connsiteX103" fmla="*/ 373273 h 605239"/>
                <a:gd name="connsiteY103" fmla="*/ 373273 h 605239"/>
                <a:gd name="connsiteX104" fmla="*/ 373273 h 605239"/>
                <a:gd name="connsiteY104" fmla="*/ 373273 h 605239"/>
                <a:gd name="connsiteX105" fmla="*/ 373273 h 605239"/>
                <a:gd name="connsiteY105" fmla="*/ 373273 h 605239"/>
                <a:gd name="connsiteX106" fmla="*/ 373273 h 605239"/>
                <a:gd name="connsiteY106" fmla="*/ 373273 h 605239"/>
                <a:gd name="connsiteX107" fmla="*/ 373273 h 605239"/>
                <a:gd name="connsiteY107" fmla="*/ 373273 h 605239"/>
                <a:gd name="connsiteX108" fmla="*/ 373273 h 605239"/>
                <a:gd name="connsiteY108" fmla="*/ 373273 h 605239"/>
                <a:gd name="connsiteX109" fmla="*/ 373273 h 605239"/>
                <a:gd name="connsiteY109" fmla="*/ 373273 h 605239"/>
                <a:gd name="connsiteX110" fmla="*/ 373273 h 605239"/>
                <a:gd name="connsiteY110" fmla="*/ 373273 h 605239"/>
                <a:gd name="connsiteX111" fmla="*/ 373273 h 605239"/>
                <a:gd name="connsiteY111" fmla="*/ 373273 h 605239"/>
                <a:gd name="connsiteX112" fmla="*/ 373273 h 605239"/>
                <a:gd name="connsiteY112" fmla="*/ 373273 h 605239"/>
                <a:gd name="connsiteX113" fmla="*/ 373273 h 605239"/>
                <a:gd name="connsiteY113" fmla="*/ 373273 h 605239"/>
                <a:gd name="connsiteX114" fmla="*/ 373273 h 605239"/>
                <a:gd name="connsiteY114" fmla="*/ 373273 h 605239"/>
                <a:gd name="connsiteX115" fmla="*/ 373273 h 605239"/>
                <a:gd name="connsiteY115" fmla="*/ 373273 h 605239"/>
                <a:gd name="connsiteX116" fmla="*/ 373273 h 605239"/>
                <a:gd name="connsiteY116" fmla="*/ 373273 h 605239"/>
                <a:gd name="connsiteX117" fmla="*/ 373273 h 605239"/>
                <a:gd name="connsiteY117" fmla="*/ 373273 h 605239"/>
                <a:gd name="connsiteX118" fmla="*/ 373273 h 605239"/>
                <a:gd name="connsiteY118" fmla="*/ 373273 h 605239"/>
                <a:gd name="connsiteX119" fmla="*/ 373273 h 605239"/>
                <a:gd name="connsiteY119" fmla="*/ 373273 h 605239"/>
                <a:gd name="connsiteX120" fmla="*/ 373273 h 605239"/>
                <a:gd name="connsiteY120" fmla="*/ 373273 h 605239"/>
                <a:gd name="connsiteX121" fmla="*/ 373273 h 605239"/>
                <a:gd name="connsiteY121" fmla="*/ 373273 h 605239"/>
                <a:gd name="connsiteX122" fmla="*/ 373273 h 605239"/>
                <a:gd name="connsiteY122" fmla="*/ 373273 h 605239"/>
                <a:gd name="connsiteX123" fmla="*/ 373273 h 605239"/>
                <a:gd name="connsiteY123" fmla="*/ 373273 h 605239"/>
                <a:gd name="connsiteX124" fmla="*/ 373273 h 605239"/>
                <a:gd name="connsiteY124" fmla="*/ 373273 h 605239"/>
                <a:gd name="connsiteX125" fmla="*/ 373273 h 605239"/>
                <a:gd name="connsiteY125" fmla="*/ 373273 h 605239"/>
                <a:gd name="connsiteX126" fmla="*/ 373273 h 605239"/>
                <a:gd name="connsiteY126" fmla="*/ 373273 h 605239"/>
                <a:gd name="connsiteX127" fmla="*/ 373273 h 605239"/>
                <a:gd name="connsiteY127" fmla="*/ 373273 h 60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</a:cxnLst>
              <a:rect l="l" t="t" r="r" b="b"/>
              <a:pathLst>
                <a:path w="606933" h="553162">
                  <a:moveTo>
                    <a:pt x="443700" y="443503"/>
                  </a:moveTo>
                  <a:cubicBezTo>
                    <a:pt x="461035" y="453606"/>
                    <a:pt x="477310" y="465825"/>
                    <a:pt x="492334" y="479775"/>
                  </a:cubicBezTo>
                  <a:cubicBezTo>
                    <a:pt x="460939" y="509024"/>
                    <a:pt x="424150" y="530383"/>
                    <a:pt x="384087" y="542506"/>
                  </a:cubicBezTo>
                  <a:cubicBezTo>
                    <a:pt x="407971" y="518838"/>
                    <a:pt x="428580" y="484875"/>
                    <a:pt x="443700" y="443503"/>
                  </a:cubicBezTo>
                  <a:close/>
                  <a:moveTo>
                    <a:pt x="163232" y="443503"/>
                  </a:moveTo>
                  <a:cubicBezTo>
                    <a:pt x="178352" y="484875"/>
                    <a:pt x="198865" y="518838"/>
                    <a:pt x="222845" y="542506"/>
                  </a:cubicBezTo>
                  <a:cubicBezTo>
                    <a:pt x="182686" y="530383"/>
                    <a:pt x="145897" y="509024"/>
                    <a:pt x="114598" y="479775"/>
                  </a:cubicBezTo>
                  <a:cubicBezTo>
                    <a:pt x="129622" y="465825"/>
                    <a:pt x="145897" y="453606"/>
                    <a:pt x="163232" y="443503"/>
                  </a:cubicBezTo>
                  <a:close/>
                  <a:moveTo>
                    <a:pt x="316062" y="405892"/>
                  </a:moveTo>
                  <a:cubicBezTo>
                    <a:pt x="353060" y="407528"/>
                    <a:pt x="388613" y="416377"/>
                    <a:pt x="421275" y="431672"/>
                  </a:cubicBezTo>
                  <a:cubicBezTo>
                    <a:pt x="397573" y="499968"/>
                    <a:pt x="359034" y="545563"/>
                    <a:pt x="316062" y="553162"/>
                  </a:cubicBezTo>
                  <a:close/>
                  <a:moveTo>
                    <a:pt x="290729" y="405892"/>
                  </a:moveTo>
                  <a:lnTo>
                    <a:pt x="290729" y="553162"/>
                  </a:lnTo>
                  <a:cubicBezTo>
                    <a:pt x="247883" y="545563"/>
                    <a:pt x="209369" y="499968"/>
                    <a:pt x="185587" y="431672"/>
                  </a:cubicBezTo>
                  <a:cubicBezTo>
                    <a:pt x="218227" y="416377"/>
                    <a:pt x="253852" y="407528"/>
                    <a:pt x="290729" y="405892"/>
                  </a:cubicBezTo>
                  <a:close/>
                  <a:moveTo>
                    <a:pt x="463924" y="364965"/>
                  </a:moveTo>
                  <a:lnTo>
                    <a:pt x="567205" y="364965"/>
                  </a:lnTo>
                  <a:lnTo>
                    <a:pt x="543818" y="416184"/>
                  </a:lnTo>
                  <a:cubicBezTo>
                    <a:pt x="534304" y="432408"/>
                    <a:pt x="523128" y="447695"/>
                    <a:pt x="510459" y="461780"/>
                  </a:cubicBezTo>
                  <a:cubicBezTo>
                    <a:pt x="492442" y="444859"/>
                    <a:pt x="472692" y="430534"/>
                    <a:pt x="451689" y="418708"/>
                  </a:cubicBezTo>
                  <a:close/>
                  <a:moveTo>
                    <a:pt x="316062" y="364965"/>
                  </a:moveTo>
                  <a:lnTo>
                    <a:pt x="438281" y="364965"/>
                  </a:lnTo>
                  <a:lnTo>
                    <a:pt x="428843" y="407092"/>
                  </a:lnTo>
                  <a:cubicBezTo>
                    <a:pt x="393689" y="391126"/>
                    <a:pt x="355646" y="381989"/>
                    <a:pt x="316062" y="380450"/>
                  </a:cubicBezTo>
                  <a:close/>
                  <a:moveTo>
                    <a:pt x="168651" y="364965"/>
                  </a:moveTo>
                  <a:lnTo>
                    <a:pt x="290729" y="364965"/>
                  </a:lnTo>
                  <a:lnTo>
                    <a:pt x="290729" y="380450"/>
                  </a:lnTo>
                  <a:cubicBezTo>
                    <a:pt x="251256" y="381989"/>
                    <a:pt x="213131" y="391126"/>
                    <a:pt x="178086" y="407092"/>
                  </a:cubicBezTo>
                  <a:close/>
                  <a:moveTo>
                    <a:pt x="39659" y="364965"/>
                  </a:moveTo>
                  <a:lnTo>
                    <a:pt x="143035" y="364965"/>
                  </a:lnTo>
                  <a:lnTo>
                    <a:pt x="155174" y="418708"/>
                  </a:lnTo>
                  <a:cubicBezTo>
                    <a:pt x="134171" y="430534"/>
                    <a:pt x="114421" y="444859"/>
                    <a:pt x="96501" y="461780"/>
                  </a:cubicBezTo>
                  <a:cubicBezTo>
                    <a:pt x="83832" y="447695"/>
                    <a:pt x="72632" y="432408"/>
                    <a:pt x="63094" y="416184"/>
                  </a:cubicBezTo>
                  <a:close/>
                  <a:moveTo>
                    <a:pt x="417814" y="222493"/>
                  </a:moveTo>
                  <a:lnTo>
                    <a:pt x="435824" y="283675"/>
                  </a:lnTo>
                  <a:lnTo>
                    <a:pt x="445648" y="252507"/>
                  </a:lnTo>
                  <a:lnTo>
                    <a:pt x="469822" y="252507"/>
                  </a:lnTo>
                  <a:lnTo>
                    <a:pt x="479550" y="283675"/>
                  </a:lnTo>
                  <a:lnTo>
                    <a:pt x="497657" y="222493"/>
                  </a:lnTo>
                  <a:lnTo>
                    <a:pt x="521831" y="229612"/>
                  </a:lnTo>
                  <a:lnTo>
                    <a:pt x="492167" y="330619"/>
                  </a:lnTo>
                  <a:lnTo>
                    <a:pt x="467992" y="330811"/>
                  </a:lnTo>
                  <a:lnTo>
                    <a:pt x="457687" y="298393"/>
                  </a:lnTo>
                  <a:lnTo>
                    <a:pt x="447478" y="330811"/>
                  </a:lnTo>
                  <a:lnTo>
                    <a:pt x="423304" y="330619"/>
                  </a:lnTo>
                  <a:lnTo>
                    <a:pt x="393543" y="229612"/>
                  </a:lnTo>
                  <a:close/>
                  <a:moveTo>
                    <a:pt x="263629" y="222493"/>
                  </a:moveTo>
                  <a:lnTo>
                    <a:pt x="281639" y="283675"/>
                  </a:lnTo>
                  <a:lnTo>
                    <a:pt x="291463" y="252507"/>
                  </a:lnTo>
                  <a:lnTo>
                    <a:pt x="315541" y="252507"/>
                  </a:lnTo>
                  <a:lnTo>
                    <a:pt x="325365" y="283675"/>
                  </a:lnTo>
                  <a:lnTo>
                    <a:pt x="343375" y="222493"/>
                  </a:lnTo>
                  <a:lnTo>
                    <a:pt x="367646" y="229612"/>
                  </a:lnTo>
                  <a:lnTo>
                    <a:pt x="337886" y="330619"/>
                  </a:lnTo>
                  <a:lnTo>
                    <a:pt x="313711" y="330811"/>
                  </a:lnTo>
                  <a:lnTo>
                    <a:pt x="303502" y="298393"/>
                  </a:lnTo>
                  <a:lnTo>
                    <a:pt x="293197" y="330811"/>
                  </a:lnTo>
                  <a:lnTo>
                    <a:pt x="269022" y="330619"/>
                  </a:lnTo>
                  <a:lnTo>
                    <a:pt x="239358" y="229612"/>
                  </a:lnTo>
                  <a:close/>
                  <a:moveTo>
                    <a:pt x="109302" y="222493"/>
                  </a:moveTo>
                  <a:lnTo>
                    <a:pt x="127312" y="283675"/>
                  </a:lnTo>
                  <a:lnTo>
                    <a:pt x="137136" y="252507"/>
                  </a:lnTo>
                  <a:lnTo>
                    <a:pt x="161214" y="252507"/>
                  </a:lnTo>
                  <a:lnTo>
                    <a:pt x="171038" y="283675"/>
                  </a:lnTo>
                  <a:lnTo>
                    <a:pt x="189048" y="222493"/>
                  </a:lnTo>
                  <a:lnTo>
                    <a:pt x="213319" y="229612"/>
                  </a:lnTo>
                  <a:lnTo>
                    <a:pt x="183655" y="330619"/>
                  </a:lnTo>
                  <a:lnTo>
                    <a:pt x="159384" y="330811"/>
                  </a:lnTo>
                  <a:lnTo>
                    <a:pt x="149175" y="298393"/>
                  </a:lnTo>
                  <a:lnTo>
                    <a:pt x="138966" y="330811"/>
                  </a:lnTo>
                  <a:lnTo>
                    <a:pt x="114792" y="330619"/>
                  </a:lnTo>
                  <a:lnTo>
                    <a:pt x="85031" y="229612"/>
                  </a:lnTo>
                  <a:close/>
                  <a:moveTo>
                    <a:pt x="25329" y="213374"/>
                  </a:moveTo>
                  <a:lnTo>
                    <a:pt x="25329" y="339668"/>
                  </a:lnTo>
                  <a:lnTo>
                    <a:pt x="581604" y="339668"/>
                  </a:lnTo>
                  <a:lnTo>
                    <a:pt x="581604" y="213374"/>
                  </a:lnTo>
                  <a:close/>
                  <a:moveTo>
                    <a:pt x="96501" y="91312"/>
                  </a:moveTo>
                  <a:cubicBezTo>
                    <a:pt x="114414" y="108145"/>
                    <a:pt x="134157" y="122573"/>
                    <a:pt x="155152" y="134404"/>
                  </a:cubicBezTo>
                  <a:cubicBezTo>
                    <a:pt x="150241" y="151333"/>
                    <a:pt x="146196" y="169320"/>
                    <a:pt x="143017" y="188173"/>
                  </a:cubicBezTo>
                  <a:lnTo>
                    <a:pt x="168635" y="188173"/>
                  </a:lnTo>
                  <a:cubicBezTo>
                    <a:pt x="171236" y="173456"/>
                    <a:pt x="174318" y="159413"/>
                    <a:pt x="178074" y="145947"/>
                  </a:cubicBezTo>
                  <a:cubicBezTo>
                    <a:pt x="213130" y="161914"/>
                    <a:pt x="251268" y="171052"/>
                    <a:pt x="290754" y="172687"/>
                  </a:cubicBezTo>
                  <a:lnTo>
                    <a:pt x="290754" y="188173"/>
                  </a:lnTo>
                  <a:lnTo>
                    <a:pt x="316083" y="188173"/>
                  </a:lnTo>
                  <a:lnTo>
                    <a:pt x="316083" y="172687"/>
                  </a:lnTo>
                  <a:cubicBezTo>
                    <a:pt x="355665" y="171052"/>
                    <a:pt x="393707" y="161914"/>
                    <a:pt x="428860" y="145947"/>
                  </a:cubicBezTo>
                  <a:cubicBezTo>
                    <a:pt x="432519" y="159413"/>
                    <a:pt x="435697" y="173456"/>
                    <a:pt x="438298" y="188173"/>
                  </a:cubicBezTo>
                  <a:lnTo>
                    <a:pt x="463916" y="188173"/>
                  </a:lnTo>
                  <a:cubicBezTo>
                    <a:pt x="460737" y="169320"/>
                    <a:pt x="456693" y="151333"/>
                    <a:pt x="451685" y="134404"/>
                  </a:cubicBezTo>
                  <a:cubicBezTo>
                    <a:pt x="472776" y="122573"/>
                    <a:pt x="492423" y="108145"/>
                    <a:pt x="510432" y="91312"/>
                  </a:cubicBezTo>
                  <a:cubicBezTo>
                    <a:pt x="535761" y="119399"/>
                    <a:pt x="555119" y="152487"/>
                    <a:pt x="567158" y="188173"/>
                  </a:cubicBezTo>
                  <a:lnTo>
                    <a:pt x="606933" y="188173"/>
                  </a:lnTo>
                  <a:lnTo>
                    <a:pt x="606933" y="364965"/>
                  </a:lnTo>
                  <a:lnTo>
                    <a:pt x="567205" y="364965"/>
                  </a:lnTo>
                  <a:lnTo>
                    <a:pt x="567205" y="364964"/>
                  </a:lnTo>
                  <a:lnTo>
                    <a:pt x="463925" y="364964"/>
                  </a:lnTo>
                  <a:lnTo>
                    <a:pt x="463924" y="364965"/>
                  </a:lnTo>
                  <a:lnTo>
                    <a:pt x="438281" y="364965"/>
                  </a:lnTo>
                  <a:lnTo>
                    <a:pt x="438281" y="364964"/>
                  </a:lnTo>
                  <a:lnTo>
                    <a:pt x="316062" y="364964"/>
                  </a:lnTo>
                  <a:lnTo>
                    <a:pt x="316062" y="364965"/>
                  </a:lnTo>
                  <a:lnTo>
                    <a:pt x="290729" y="364965"/>
                  </a:lnTo>
                  <a:lnTo>
                    <a:pt x="290729" y="364964"/>
                  </a:lnTo>
                  <a:lnTo>
                    <a:pt x="168651" y="364964"/>
                  </a:lnTo>
                  <a:lnTo>
                    <a:pt x="168651" y="364965"/>
                  </a:lnTo>
                  <a:lnTo>
                    <a:pt x="143035" y="364965"/>
                  </a:lnTo>
                  <a:lnTo>
                    <a:pt x="143035" y="364964"/>
                  </a:lnTo>
                  <a:lnTo>
                    <a:pt x="39658" y="364964"/>
                  </a:lnTo>
                  <a:lnTo>
                    <a:pt x="39659" y="364965"/>
                  </a:lnTo>
                  <a:lnTo>
                    <a:pt x="0" y="364965"/>
                  </a:lnTo>
                  <a:lnTo>
                    <a:pt x="0" y="188173"/>
                  </a:lnTo>
                  <a:lnTo>
                    <a:pt x="39679" y="188173"/>
                  </a:lnTo>
                  <a:cubicBezTo>
                    <a:pt x="51717" y="152487"/>
                    <a:pt x="71075" y="119399"/>
                    <a:pt x="96501" y="91312"/>
                  </a:cubicBezTo>
                  <a:close/>
                  <a:moveTo>
                    <a:pt x="384087" y="10655"/>
                  </a:moveTo>
                  <a:cubicBezTo>
                    <a:pt x="424150" y="22673"/>
                    <a:pt x="460939" y="44114"/>
                    <a:pt x="492334" y="73246"/>
                  </a:cubicBezTo>
                  <a:cubicBezTo>
                    <a:pt x="477310" y="87283"/>
                    <a:pt x="461035" y="99397"/>
                    <a:pt x="443700" y="109588"/>
                  </a:cubicBezTo>
                  <a:cubicBezTo>
                    <a:pt x="428580" y="68150"/>
                    <a:pt x="407971" y="34211"/>
                    <a:pt x="384087" y="10655"/>
                  </a:cubicBezTo>
                  <a:close/>
                  <a:moveTo>
                    <a:pt x="222845" y="10655"/>
                  </a:moveTo>
                  <a:cubicBezTo>
                    <a:pt x="198865" y="34211"/>
                    <a:pt x="178352" y="68150"/>
                    <a:pt x="163232" y="109588"/>
                  </a:cubicBezTo>
                  <a:cubicBezTo>
                    <a:pt x="145897" y="99397"/>
                    <a:pt x="129622" y="87283"/>
                    <a:pt x="114598" y="73246"/>
                  </a:cubicBezTo>
                  <a:cubicBezTo>
                    <a:pt x="145897" y="44114"/>
                    <a:pt x="182686" y="22673"/>
                    <a:pt x="222845" y="10655"/>
                  </a:cubicBezTo>
                  <a:close/>
                  <a:moveTo>
                    <a:pt x="316062" y="0"/>
                  </a:moveTo>
                  <a:cubicBezTo>
                    <a:pt x="358937" y="7501"/>
                    <a:pt x="397477" y="53178"/>
                    <a:pt x="421275" y="121358"/>
                  </a:cubicBezTo>
                  <a:cubicBezTo>
                    <a:pt x="388613" y="136744"/>
                    <a:pt x="353060" y="145494"/>
                    <a:pt x="316062" y="147129"/>
                  </a:cubicBezTo>
                  <a:close/>
                  <a:moveTo>
                    <a:pt x="290729" y="0"/>
                  </a:moveTo>
                  <a:lnTo>
                    <a:pt x="290729" y="147129"/>
                  </a:lnTo>
                  <a:cubicBezTo>
                    <a:pt x="253852" y="145494"/>
                    <a:pt x="218227" y="136744"/>
                    <a:pt x="185587" y="121358"/>
                  </a:cubicBezTo>
                  <a:cubicBezTo>
                    <a:pt x="209369" y="53178"/>
                    <a:pt x="247883" y="7501"/>
                    <a:pt x="29072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7" name="íṡľíḍè-Rectangle 13"/>
            <p:cNvSpPr/>
            <p:nvPr/>
          </p:nvSpPr>
          <p:spPr>
            <a:xfrm>
              <a:off x="1353588" y="3804324"/>
              <a:ext cx="2033085" cy="4196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600" dirty="0">
                  <a:cs typeface="+mn-ea"/>
                  <a:sym typeface="+mn-lt"/>
                </a:rPr>
                <a:t>keyword</a:t>
              </a:r>
              <a:endParaRPr lang="id-ID" sz="1600" dirty="0">
                <a:cs typeface="+mn-ea"/>
                <a:sym typeface="+mn-lt"/>
              </a:endParaRPr>
            </a:p>
          </p:txBody>
        </p:sp>
        <p:sp>
          <p:nvSpPr>
            <p:cNvPr id="28" name="íṡľíḍè-Rectangle 19"/>
            <p:cNvSpPr/>
            <p:nvPr/>
          </p:nvSpPr>
          <p:spPr>
            <a:xfrm>
              <a:off x="3837501" y="3804324"/>
              <a:ext cx="2033085" cy="4196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600" dirty="0">
                  <a:cs typeface="+mn-ea"/>
                  <a:sym typeface="+mn-lt"/>
                </a:rPr>
                <a:t>keyword</a:t>
              </a:r>
              <a:endParaRPr lang="id-ID" sz="1600" dirty="0">
                <a:cs typeface="+mn-ea"/>
                <a:sym typeface="+mn-lt"/>
              </a:endParaRPr>
            </a:p>
          </p:txBody>
        </p:sp>
        <p:sp>
          <p:nvSpPr>
            <p:cNvPr id="29" name="íṡľíḍè-Rectangle 25"/>
            <p:cNvSpPr/>
            <p:nvPr/>
          </p:nvSpPr>
          <p:spPr>
            <a:xfrm>
              <a:off x="6321414" y="3804324"/>
              <a:ext cx="2033085" cy="4196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600" dirty="0">
                  <a:cs typeface="+mn-ea"/>
                  <a:sym typeface="+mn-lt"/>
                </a:rPr>
                <a:t>keyword</a:t>
              </a:r>
              <a:endParaRPr lang="id-ID" sz="1600" dirty="0">
                <a:cs typeface="+mn-ea"/>
                <a:sym typeface="+mn-lt"/>
              </a:endParaRPr>
            </a:p>
          </p:txBody>
        </p:sp>
        <p:sp>
          <p:nvSpPr>
            <p:cNvPr id="30" name="íṡľíḍè-Rectangle 31"/>
            <p:cNvSpPr/>
            <p:nvPr/>
          </p:nvSpPr>
          <p:spPr>
            <a:xfrm>
              <a:off x="8805328" y="3804324"/>
              <a:ext cx="2033085" cy="4196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600" dirty="0">
                  <a:cs typeface="+mn-ea"/>
                  <a:sym typeface="+mn-lt"/>
                </a:rPr>
                <a:t>keyword</a:t>
              </a:r>
              <a:endParaRPr lang="id-ID" sz="1600" dirty="0">
                <a:cs typeface="+mn-ea"/>
                <a:sym typeface="+mn-lt"/>
              </a:endParaRPr>
            </a:p>
          </p:txBody>
        </p:sp>
      </p:grpSp>
    </p:spTree>
    <p:custDataLst>
      <p:tags r:id="rId2"/>
    </p:custDataLst>
    <p:extLst>
      <p:ext uri="{BB962C8B-B14F-4D97-AF65-F5344CB8AC3E}">
        <p14:creationId xmlns:p14="http://schemas.microsoft.com/office/powerpoint/2010/main" val="2817342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003641" y="3576332"/>
            <a:ext cx="184720" cy="40010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ot="0" spcFirstLastPara="0" vertOverflow="overflow" horzOverflow="overflow" vert="horz" wrap="none" lIns="91435" tIns="45717" rIns="91435" bIns="45717" numCol="1" spcCol="0" rtlCol="0" fromWordArt="0" anchor="ctr" anchorCtr="0" forceAA="0" compatLnSpc="1">
            <a:spAutoFit/>
          </a:bodyPr>
          <a:lstStyle/>
          <a:p>
            <a:pPr algn="ctr">
              <a:spcBef>
                <a:spcPct val="0"/>
              </a:spcBef>
            </a:pPr>
            <a:endParaRPr lang="zh-CN" altLang="en-US" sz="2000">
              <a:solidFill>
                <a:srgbClr val="222B33"/>
              </a:solidFill>
              <a:cs typeface="+mn-ea"/>
              <a:sym typeface="+mn-lt"/>
            </a:endParaRPr>
          </a:p>
        </p:txBody>
      </p:sp>
      <p:sp>
        <p:nvSpPr>
          <p:cNvPr id="88" name="任意多边形: 形状 8"/>
          <p:cNvSpPr/>
          <p:nvPr/>
        </p:nvSpPr>
        <p:spPr>
          <a:xfrm>
            <a:off x="335" y="3304710"/>
            <a:ext cx="12176819" cy="819100"/>
          </a:xfrm>
          <a:custGeom>
            <a:avLst/>
            <a:gdLst>
              <a:gd name="connsiteX0" fmla="*/ 0 w 12177486"/>
              <a:gd name="connsiteY0" fmla="*/ 805696 h 823872"/>
              <a:gd name="connsiteX1" fmla="*/ 3788229 w 12177486"/>
              <a:gd name="connsiteY1" fmla="*/ 326725 h 823872"/>
              <a:gd name="connsiteX2" fmla="*/ 6821715 w 12177486"/>
              <a:gd name="connsiteY2" fmla="*/ 820210 h 823872"/>
              <a:gd name="connsiteX3" fmla="*/ 9913257 w 12177486"/>
              <a:gd name="connsiteY3" fmla="*/ 7410 h 823872"/>
              <a:gd name="connsiteX4" fmla="*/ 12177486 w 12177486"/>
              <a:gd name="connsiteY4" fmla="*/ 486382 h 823872"/>
              <a:gd name="connsiteX0-1" fmla="*/ 0 w 12177486"/>
              <a:gd name="connsiteY0-2" fmla="*/ 805696 h 825056"/>
              <a:gd name="connsiteX1-3" fmla="*/ 3788229 w 12177486"/>
              <a:gd name="connsiteY1-4" fmla="*/ 326725 h 825056"/>
              <a:gd name="connsiteX2-5" fmla="*/ 6821715 w 12177486"/>
              <a:gd name="connsiteY2-6" fmla="*/ 820210 h 825056"/>
              <a:gd name="connsiteX3-7" fmla="*/ 9913257 w 12177486"/>
              <a:gd name="connsiteY3-8" fmla="*/ 7410 h 825056"/>
              <a:gd name="connsiteX4-9" fmla="*/ 12177486 w 12177486"/>
              <a:gd name="connsiteY4-10" fmla="*/ 486382 h 825056"/>
              <a:gd name="connsiteX0-11" fmla="*/ 0 w 12177486"/>
              <a:gd name="connsiteY0-12" fmla="*/ 805696 h 831751"/>
              <a:gd name="connsiteX1-13" fmla="*/ 3788229 w 12177486"/>
              <a:gd name="connsiteY1-14" fmla="*/ 326725 h 831751"/>
              <a:gd name="connsiteX2-15" fmla="*/ 6821715 w 12177486"/>
              <a:gd name="connsiteY2-16" fmla="*/ 820210 h 831751"/>
              <a:gd name="connsiteX3-17" fmla="*/ 9913257 w 12177486"/>
              <a:gd name="connsiteY3-18" fmla="*/ 7410 h 831751"/>
              <a:gd name="connsiteX4-19" fmla="*/ 12177486 w 12177486"/>
              <a:gd name="connsiteY4-20" fmla="*/ 486382 h 831751"/>
              <a:gd name="connsiteX0-21" fmla="*/ 0 w 12177486"/>
              <a:gd name="connsiteY0-22" fmla="*/ 803846 h 829901"/>
              <a:gd name="connsiteX1-23" fmla="*/ 3788229 w 12177486"/>
              <a:gd name="connsiteY1-24" fmla="*/ 324875 h 829901"/>
              <a:gd name="connsiteX2-25" fmla="*/ 6821715 w 12177486"/>
              <a:gd name="connsiteY2-26" fmla="*/ 818360 h 829901"/>
              <a:gd name="connsiteX3-27" fmla="*/ 9913257 w 12177486"/>
              <a:gd name="connsiteY3-28" fmla="*/ 5560 h 829901"/>
              <a:gd name="connsiteX4-29" fmla="*/ 12177486 w 12177486"/>
              <a:gd name="connsiteY4-30" fmla="*/ 484532 h 829901"/>
              <a:gd name="connsiteX0-31" fmla="*/ 0 w 12177486"/>
              <a:gd name="connsiteY0-32" fmla="*/ 798305 h 824360"/>
              <a:gd name="connsiteX1-33" fmla="*/ 3788229 w 12177486"/>
              <a:gd name="connsiteY1-34" fmla="*/ 319334 h 824360"/>
              <a:gd name="connsiteX2-35" fmla="*/ 6821715 w 12177486"/>
              <a:gd name="connsiteY2-36" fmla="*/ 812819 h 824360"/>
              <a:gd name="connsiteX3-37" fmla="*/ 9913257 w 12177486"/>
              <a:gd name="connsiteY3-38" fmla="*/ 19 h 824360"/>
              <a:gd name="connsiteX4-39" fmla="*/ 12177486 w 12177486"/>
              <a:gd name="connsiteY4-40" fmla="*/ 478991 h 824360"/>
              <a:gd name="connsiteX0-41" fmla="*/ 0 w 12177486"/>
              <a:gd name="connsiteY0-42" fmla="*/ 798305 h 819144"/>
              <a:gd name="connsiteX1-43" fmla="*/ 3788229 w 12177486"/>
              <a:gd name="connsiteY1-44" fmla="*/ 319334 h 819144"/>
              <a:gd name="connsiteX2-45" fmla="*/ 6821715 w 12177486"/>
              <a:gd name="connsiteY2-46" fmla="*/ 812819 h 819144"/>
              <a:gd name="connsiteX3-47" fmla="*/ 9913257 w 12177486"/>
              <a:gd name="connsiteY3-48" fmla="*/ 19 h 819144"/>
              <a:gd name="connsiteX4-49" fmla="*/ 12177486 w 12177486"/>
              <a:gd name="connsiteY4-50" fmla="*/ 478991 h 81914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2177486" h="819144">
                <a:moveTo>
                  <a:pt x="0" y="798305"/>
                </a:moveTo>
                <a:cubicBezTo>
                  <a:pt x="1325638" y="557610"/>
                  <a:pt x="3009417" y="65455"/>
                  <a:pt x="3788229" y="319334"/>
                </a:cubicBezTo>
                <a:cubicBezTo>
                  <a:pt x="4567041" y="573213"/>
                  <a:pt x="5800877" y="866038"/>
                  <a:pt x="6821715" y="812819"/>
                </a:cubicBezTo>
                <a:cubicBezTo>
                  <a:pt x="7842553" y="759600"/>
                  <a:pt x="8883469" y="2317"/>
                  <a:pt x="9913257" y="19"/>
                </a:cubicBezTo>
                <a:cubicBezTo>
                  <a:pt x="10943045" y="-2279"/>
                  <a:pt x="11491686" y="211686"/>
                  <a:pt x="12177486" y="478991"/>
                </a:cubicBezTo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900">
              <a:cs typeface="+mn-ea"/>
              <a:sym typeface="+mn-lt"/>
            </a:endParaRPr>
          </a:p>
        </p:txBody>
      </p:sp>
      <p:sp>
        <p:nvSpPr>
          <p:cNvPr id="89" name="椭圆 88"/>
          <p:cNvSpPr/>
          <p:nvPr/>
        </p:nvSpPr>
        <p:spPr>
          <a:xfrm>
            <a:off x="1887465" y="3646719"/>
            <a:ext cx="117547" cy="117547"/>
          </a:xfrm>
          <a:prstGeom prst="ellipse">
            <a:avLst/>
          </a:prstGeom>
          <a:solidFill>
            <a:srgbClr val="FFFFFF"/>
          </a:solidFill>
          <a:ln>
            <a:solidFill>
              <a:srgbClr val="3E78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900">
              <a:cs typeface="+mn-ea"/>
              <a:sym typeface="+mn-lt"/>
            </a:endParaRPr>
          </a:p>
        </p:txBody>
      </p:sp>
      <p:sp>
        <p:nvSpPr>
          <p:cNvPr id="90" name="椭圆 89"/>
          <p:cNvSpPr/>
          <p:nvPr/>
        </p:nvSpPr>
        <p:spPr>
          <a:xfrm>
            <a:off x="3947516" y="3646719"/>
            <a:ext cx="117547" cy="117547"/>
          </a:xfrm>
          <a:prstGeom prst="ellipse">
            <a:avLst/>
          </a:prstGeom>
          <a:solidFill>
            <a:srgbClr val="FFFFFF"/>
          </a:solidFill>
          <a:ln>
            <a:solidFill>
              <a:srgbClr val="3E78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900">
              <a:cs typeface="+mn-ea"/>
              <a:sym typeface="+mn-lt"/>
            </a:endParaRPr>
          </a:p>
        </p:txBody>
      </p:sp>
      <p:sp>
        <p:nvSpPr>
          <p:cNvPr id="91" name="椭圆 90"/>
          <p:cNvSpPr/>
          <p:nvPr/>
        </p:nvSpPr>
        <p:spPr>
          <a:xfrm>
            <a:off x="6032116" y="4052751"/>
            <a:ext cx="117547" cy="117547"/>
          </a:xfrm>
          <a:prstGeom prst="ellipse">
            <a:avLst/>
          </a:prstGeom>
          <a:solidFill>
            <a:srgbClr val="FFFFFF"/>
          </a:solidFill>
          <a:ln>
            <a:solidFill>
              <a:srgbClr val="3E78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900">
              <a:cs typeface="+mn-ea"/>
              <a:sym typeface="+mn-lt"/>
            </a:endParaRPr>
          </a:p>
        </p:txBody>
      </p:sp>
      <p:sp>
        <p:nvSpPr>
          <p:cNvPr id="93" name="椭圆 92"/>
          <p:cNvSpPr/>
          <p:nvPr/>
        </p:nvSpPr>
        <p:spPr>
          <a:xfrm>
            <a:off x="8082061" y="3700796"/>
            <a:ext cx="117547" cy="117547"/>
          </a:xfrm>
          <a:prstGeom prst="ellipse">
            <a:avLst/>
          </a:prstGeom>
          <a:solidFill>
            <a:srgbClr val="FFFFFF"/>
          </a:solidFill>
          <a:ln>
            <a:solidFill>
              <a:srgbClr val="3E78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900">
              <a:cs typeface="+mn-ea"/>
              <a:sym typeface="+mn-lt"/>
            </a:endParaRPr>
          </a:p>
        </p:txBody>
      </p:sp>
      <p:sp>
        <p:nvSpPr>
          <p:cNvPr id="94" name="椭圆 93"/>
          <p:cNvSpPr/>
          <p:nvPr/>
        </p:nvSpPr>
        <p:spPr>
          <a:xfrm>
            <a:off x="10166305" y="3251449"/>
            <a:ext cx="117547" cy="117547"/>
          </a:xfrm>
          <a:prstGeom prst="ellipse">
            <a:avLst/>
          </a:prstGeom>
          <a:solidFill>
            <a:srgbClr val="FFFFFF"/>
          </a:solidFill>
          <a:ln>
            <a:solidFill>
              <a:srgbClr val="3E78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900">
              <a:cs typeface="+mn-ea"/>
              <a:sym typeface="+mn-lt"/>
            </a:endParaRPr>
          </a:p>
        </p:txBody>
      </p:sp>
      <p:grpSp>
        <p:nvGrpSpPr>
          <p:cNvPr id="95" name="组合 94"/>
          <p:cNvGrpSpPr/>
          <p:nvPr/>
        </p:nvGrpSpPr>
        <p:grpSpPr>
          <a:xfrm>
            <a:off x="1472653" y="3966775"/>
            <a:ext cx="1064716" cy="1064716"/>
            <a:chOff x="1676400" y="4740492"/>
            <a:chExt cx="685800" cy="685800"/>
          </a:xfrm>
        </p:grpSpPr>
        <p:sp>
          <p:nvSpPr>
            <p:cNvPr id="96" name="椭圆 95"/>
            <p:cNvSpPr/>
            <p:nvPr/>
          </p:nvSpPr>
          <p:spPr>
            <a:xfrm>
              <a:off x="1676400" y="4740492"/>
              <a:ext cx="685800" cy="6858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>
                <a:cs typeface="+mn-ea"/>
                <a:sym typeface="+mn-lt"/>
              </a:endParaRPr>
            </a:p>
          </p:txBody>
        </p:sp>
        <p:sp>
          <p:nvSpPr>
            <p:cNvPr id="97" name="Freeform 109"/>
            <p:cNvSpPr>
              <a:spLocks noChangeArrowheads="1"/>
            </p:cNvSpPr>
            <p:nvPr/>
          </p:nvSpPr>
          <p:spPr bwMode="auto">
            <a:xfrm>
              <a:off x="1827792" y="4880339"/>
              <a:ext cx="383016" cy="383014"/>
            </a:xfrm>
            <a:custGeom>
              <a:avLst/>
              <a:gdLst>
                <a:gd name="T0" fmla="*/ 116822 w 634"/>
                <a:gd name="T1" fmla="*/ 0 h 634"/>
                <a:gd name="T2" fmla="*/ 116822 w 634"/>
                <a:gd name="T3" fmla="*/ 228190 h 634"/>
                <a:gd name="T4" fmla="*/ 116822 w 634"/>
                <a:gd name="T5" fmla="*/ 0 h 634"/>
                <a:gd name="T6" fmla="*/ 196507 w 634"/>
                <a:gd name="T7" fmla="*/ 58399 h 634"/>
                <a:gd name="T8" fmla="*/ 159369 w 634"/>
                <a:gd name="T9" fmla="*/ 105984 h 634"/>
                <a:gd name="T10" fmla="*/ 196507 w 634"/>
                <a:gd name="T11" fmla="*/ 58399 h 634"/>
                <a:gd name="T12" fmla="*/ 186051 w 634"/>
                <a:gd name="T13" fmla="*/ 47945 h 634"/>
                <a:gd name="T14" fmla="*/ 138096 w 634"/>
                <a:gd name="T15" fmla="*/ 21269 h 634"/>
                <a:gd name="T16" fmla="*/ 85093 w 634"/>
                <a:gd name="T17" fmla="*/ 105984 h 634"/>
                <a:gd name="T18" fmla="*/ 90501 w 634"/>
                <a:gd name="T19" fmla="*/ 69214 h 634"/>
                <a:gd name="T20" fmla="*/ 138096 w 634"/>
                <a:gd name="T21" fmla="*/ 69214 h 634"/>
                <a:gd name="T22" fmla="*/ 85093 w 634"/>
                <a:gd name="T23" fmla="*/ 105984 h 634"/>
                <a:gd name="T24" fmla="*/ 143504 w 634"/>
                <a:gd name="T25" fmla="*/ 122206 h 634"/>
                <a:gd name="T26" fmla="*/ 116822 w 634"/>
                <a:gd name="T27" fmla="*/ 159336 h 634"/>
                <a:gd name="T28" fmla="*/ 85093 w 634"/>
                <a:gd name="T29" fmla="*/ 122206 h 634"/>
                <a:gd name="T30" fmla="*/ 106366 w 634"/>
                <a:gd name="T31" fmla="*/ 15862 h 634"/>
                <a:gd name="T32" fmla="*/ 116822 w 634"/>
                <a:gd name="T33" fmla="*/ 15862 h 634"/>
                <a:gd name="T34" fmla="*/ 138096 w 634"/>
                <a:gd name="T35" fmla="*/ 58399 h 634"/>
                <a:gd name="T36" fmla="*/ 95549 w 634"/>
                <a:gd name="T37" fmla="*/ 58399 h 634"/>
                <a:gd name="T38" fmla="*/ 90501 w 634"/>
                <a:gd name="T39" fmla="*/ 21269 h 634"/>
                <a:gd name="T40" fmla="*/ 79684 w 634"/>
                <a:gd name="T41" fmla="*/ 52992 h 634"/>
                <a:gd name="T42" fmla="*/ 90501 w 634"/>
                <a:gd name="T43" fmla="*/ 21269 h 634"/>
                <a:gd name="T44" fmla="*/ 32090 w 634"/>
                <a:gd name="T45" fmla="*/ 58399 h 634"/>
                <a:gd name="T46" fmla="*/ 74637 w 634"/>
                <a:gd name="T47" fmla="*/ 105984 h 634"/>
                <a:gd name="T48" fmla="*/ 32090 w 634"/>
                <a:gd name="T49" fmla="*/ 58399 h 634"/>
                <a:gd name="T50" fmla="*/ 32090 w 634"/>
                <a:gd name="T51" fmla="*/ 169790 h 634"/>
                <a:gd name="T52" fmla="*/ 74637 w 634"/>
                <a:gd name="T53" fmla="*/ 122206 h 634"/>
                <a:gd name="T54" fmla="*/ 32090 w 634"/>
                <a:gd name="T55" fmla="*/ 169790 h 634"/>
                <a:gd name="T56" fmla="*/ 42546 w 634"/>
                <a:gd name="T57" fmla="*/ 180605 h 634"/>
                <a:gd name="T58" fmla="*/ 90501 w 634"/>
                <a:gd name="T59" fmla="*/ 212328 h 634"/>
                <a:gd name="T60" fmla="*/ 122231 w 634"/>
                <a:gd name="T61" fmla="*/ 212328 h 634"/>
                <a:gd name="T62" fmla="*/ 116822 w 634"/>
                <a:gd name="T63" fmla="*/ 212328 h 634"/>
                <a:gd name="T64" fmla="*/ 95549 w 634"/>
                <a:gd name="T65" fmla="*/ 169790 h 634"/>
                <a:gd name="T66" fmla="*/ 138096 w 634"/>
                <a:gd name="T67" fmla="*/ 169790 h 634"/>
                <a:gd name="T68" fmla="*/ 138096 w 634"/>
                <a:gd name="T69" fmla="*/ 212328 h 634"/>
                <a:gd name="T70" fmla="*/ 148552 w 634"/>
                <a:gd name="T71" fmla="*/ 175198 h 634"/>
                <a:gd name="T72" fmla="*/ 138096 w 634"/>
                <a:gd name="T73" fmla="*/ 212328 h 634"/>
                <a:gd name="T74" fmla="*/ 196507 w 634"/>
                <a:gd name="T75" fmla="*/ 169790 h 634"/>
                <a:gd name="T76" fmla="*/ 159369 w 634"/>
                <a:gd name="T77" fmla="*/ 122206 h 634"/>
                <a:gd name="T78" fmla="*/ 196507 w 634"/>
                <a:gd name="T79" fmla="*/ 169790 h 63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634" h="634">
                  <a:moveTo>
                    <a:pt x="324" y="0"/>
                  </a:moveTo>
                  <a:lnTo>
                    <a:pt x="324" y="0"/>
                  </a:lnTo>
                  <a:cubicBezTo>
                    <a:pt x="148" y="0"/>
                    <a:pt x="0" y="147"/>
                    <a:pt x="0" y="324"/>
                  </a:cubicBezTo>
                  <a:cubicBezTo>
                    <a:pt x="0" y="486"/>
                    <a:pt x="148" y="633"/>
                    <a:pt x="324" y="633"/>
                  </a:cubicBezTo>
                  <a:cubicBezTo>
                    <a:pt x="486" y="633"/>
                    <a:pt x="633" y="486"/>
                    <a:pt x="633" y="324"/>
                  </a:cubicBezTo>
                  <a:cubicBezTo>
                    <a:pt x="633" y="147"/>
                    <a:pt x="486" y="0"/>
                    <a:pt x="324" y="0"/>
                  </a:cubicBezTo>
                  <a:close/>
                  <a:moveTo>
                    <a:pt x="545" y="162"/>
                  </a:moveTo>
                  <a:lnTo>
                    <a:pt x="545" y="162"/>
                  </a:lnTo>
                  <a:cubicBezTo>
                    <a:pt x="574" y="206"/>
                    <a:pt x="589" y="251"/>
                    <a:pt x="589" y="294"/>
                  </a:cubicBezTo>
                  <a:cubicBezTo>
                    <a:pt x="442" y="294"/>
                    <a:pt x="442" y="294"/>
                    <a:pt x="442" y="294"/>
                  </a:cubicBezTo>
                  <a:cubicBezTo>
                    <a:pt x="442" y="265"/>
                    <a:pt x="427" y="221"/>
                    <a:pt x="427" y="192"/>
                  </a:cubicBezTo>
                  <a:cubicBezTo>
                    <a:pt x="471" y="192"/>
                    <a:pt x="516" y="177"/>
                    <a:pt x="545" y="162"/>
                  </a:cubicBezTo>
                  <a:close/>
                  <a:moveTo>
                    <a:pt x="516" y="133"/>
                  </a:moveTo>
                  <a:lnTo>
                    <a:pt x="516" y="133"/>
                  </a:lnTo>
                  <a:cubicBezTo>
                    <a:pt x="486" y="147"/>
                    <a:pt x="457" y="147"/>
                    <a:pt x="412" y="147"/>
                  </a:cubicBezTo>
                  <a:cubicBezTo>
                    <a:pt x="412" y="118"/>
                    <a:pt x="398" y="89"/>
                    <a:pt x="383" y="59"/>
                  </a:cubicBezTo>
                  <a:cubicBezTo>
                    <a:pt x="442" y="59"/>
                    <a:pt x="486" y="89"/>
                    <a:pt x="516" y="133"/>
                  </a:cubicBezTo>
                  <a:close/>
                  <a:moveTo>
                    <a:pt x="236" y="294"/>
                  </a:moveTo>
                  <a:lnTo>
                    <a:pt x="236" y="294"/>
                  </a:lnTo>
                  <a:cubicBezTo>
                    <a:pt x="236" y="265"/>
                    <a:pt x="251" y="236"/>
                    <a:pt x="251" y="192"/>
                  </a:cubicBezTo>
                  <a:cubicBezTo>
                    <a:pt x="280" y="206"/>
                    <a:pt x="295" y="206"/>
                    <a:pt x="324" y="206"/>
                  </a:cubicBezTo>
                  <a:cubicBezTo>
                    <a:pt x="339" y="206"/>
                    <a:pt x="369" y="206"/>
                    <a:pt x="383" y="192"/>
                  </a:cubicBezTo>
                  <a:cubicBezTo>
                    <a:pt x="398" y="236"/>
                    <a:pt x="398" y="265"/>
                    <a:pt x="398" y="294"/>
                  </a:cubicBezTo>
                  <a:lnTo>
                    <a:pt x="236" y="294"/>
                  </a:lnTo>
                  <a:close/>
                  <a:moveTo>
                    <a:pt x="398" y="339"/>
                  </a:moveTo>
                  <a:lnTo>
                    <a:pt x="398" y="339"/>
                  </a:lnTo>
                  <a:cubicBezTo>
                    <a:pt x="398" y="368"/>
                    <a:pt x="398" y="412"/>
                    <a:pt x="383" y="442"/>
                  </a:cubicBezTo>
                  <a:cubicBezTo>
                    <a:pt x="369" y="442"/>
                    <a:pt x="339" y="442"/>
                    <a:pt x="324" y="442"/>
                  </a:cubicBezTo>
                  <a:cubicBezTo>
                    <a:pt x="295" y="442"/>
                    <a:pt x="280" y="442"/>
                    <a:pt x="251" y="442"/>
                  </a:cubicBezTo>
                  <a:cubicBezTo>
                    <a:pt x="251" y="412"/>
                    <a:pt x="236" y="368"/>
                    <a:pt x="236" y="339"/>
                  </a:cubicBezTo>
                  <a:lnTo>
                    <a:pt x="398" y="339"/>
                  </a:lnTo>
                  <a:close/>
                  <a:moveTo>
                    <a:pt x="295" y="44"/>
                  </a:moveTo>
                  <a:lnTo>
                    <a:pt x="295" y="44"/>
                  </a:lnTo>
                  <a:cubicBezTo>
                    <a:pt x="310" y="44"/>
                    <a:pt x="310" y="44"/>
                    <a:pt x="324" y="44"/>
                  </a:cubicBezTo>
                  <a:lnTo>
                    <a:pt x="339" y="44"/>
                  </a:lnTo>
                  <a:cubicBezTo>
                    <a:pt x="354" y="74"/>
                    <a:pt x="369" y="118"/>
                    <a:pt x="383" y="162"/>
                  </a:cubicBezTo>
                  <a:cubicBezTo>
                    <a:pt x="354" y="162"/>
                    <a:pt x="339" y="162"/>
                    <a:pt x="324" y="162"/>
                  </a:cubicBezTo>
                  <a:cubicBezTo>
                    <a:pt x="295" y="162"/>
                    <a:pt x="280" y="162"/>
                    <a:pt x="265" y="162"/>
                  </a:cubicBezTo>
                  <a:cubicBezTo>
                    <a:pt x="265" y="118"/>
                    <a:pt x="280" y="74"/>
                    <a:pt x="295" y="44"/>
                  </a:cubicBezTo>
                  <a:close/>
                  <a:moveTo>
                    <a:pt x="251" y="59"/>
                  </a:moveTo>
                  <a:lnTo>
                    <a:pt x="251" y="59"/>
                  </a:lnTo>
                  <a:cubicBezTo>
                    <a:pt x="236" y="89"/>
                    <a:pt x="221" y="118"/>
                    <a:pt x="221" y="147"/>
                  </a:cubicBezTo>
                  <a:cubicBezTo>
                    <a:pt x="192" y="147"/>
                    <a:pt x="148" y="147"/>
                    <a:pt x="118" y="133"/>
                  </a:cubicBezTo>
                  <a:cubicBezTo>
                    <a:pt x="148" y="89"/>
                    <a:pt x="207" y="59"/>
                    <a:pt x="251" y="59"/>
                  </a:cubicBezTo>
                  <a:close/>
                  <a:moveTo>
                    <a:pt x="89" y="162"/>
                  </a:moveTo>
                  <a:lnTo>
                    <a:pt x="89" y="162"/>
                  </a:lnTo>
                  <a:cubicBezTo>
                    <a:pt x="133" y="177"/>
                    <a:pt x="177" y="192"/>
                    <a:pt x="207" y="192"/>
                  </a:cubicBezTo>
                  <a:cubicBezTo>
                    <a:pt x="207" y="221"/>
                    <a:pt x="207" y="265"/>
                    <a:pt x="207" y="294"/>
                  </a:cubicBezTo>
                  <a:cubicBezTo>
                    <a:pt x="44" y="294"/>
                    <a:pt x="44" y="294"/>
                    <a:pt x="44" y="294"/>
                  </a:cubicBezTo>
                  <a:cubicBezTo>
                    <a:pt x="44" y="251"/>
                    <a:pt x="59" y="206"/>
                    <a:pt x="89" y="162"/>
                  </a:cubicBezTo>
                  <a:close/>
                  <a:moveTo>
                    <a:pt x="89" y="471"/>
                  </a:moveTo>
                  <a:lnTo>
                    <a:pt x="89" y="471"/>
                  </a:lnTo>
                  <a:cubicBezTo>
                    <a:pt x="59" y="427"/>
                    <a:pt x="44" y="383"/>
                    <a:pt x="44" y="339"/>
                  </a:cubicBezTo>
                  <a:cubicBezTo>
                    <a:pt x="207" y="339"/>
                    <a:pt x="207" y="339"/>
                    <a:pt x="207" y="339"/>
                  </a:cubicBezTo>
                  <a:cubicBezTo>
                    <a:pt x="207" y="368"/>
                    <a:pt x="207" y="412"/>
                    <a:pt x="207" y="442"/>
                  </a:cubicBezTo>
                  <a:cubicBezTo>
                    <a:pt x="177" y="457"/>
                    <a:pt x="133" y="457"/>
                    <a:pt x="89" y="471"/>
                  </a:cubicBezTo>
                  <a:close/>
                  <a:moveTo>
                    <a:pt x="118" y="501"/>
                  </a:moveTo>
                  <a:lnTo>
                    <a:pt x="118" y="501"/>
                  </a:lnTo>
                  <a:cubicBezTo>
                    <a:pt x="148" y="501"/>
                    <a:pt x="192" y="486"/>
                    <a:pt x="221" y="486"/>
                  </a:cubicBezTo>
                  <a:cubicBezTo>
                    <a:pt x="221" y="515"/>
                    <a:pt x="236" y="560"/>
                    <a:pt x="251" y="589"/>
                  </a:cubicBezTo>
                  <a:cubicBezTo>
                    <a:pt x="207" y="574"/>
                    <a:pt x="148" y="545"/>
                    <a:pt x="118" y="501"/>
                  </a:cubicBezTo>
                  <a:close/>
                  <a:moveTo>
                    <a:pt x="339" y="589"/>
                  </a:moveTo>
                  <a:lnTo>
                    <a:pt x="339" y="589"/>
                  </a:lnTo>
                  <a:lnTo>
                    <a:pt x="324" y="589"/>
                  </a:lnTo>
                  <a:cubicBezTo>
                    <a:pt x="310" y="589"/>
                    <a:pt x="310" y="589"/>
                    <a:pt x="295" y="589"/>
                  </a:cubicBezTo>
                  <a:cubicBezTo>
                    <a:pt x="280" y="560"/>
                    <a:pt x="265" y="515"/>
                    <a:pt x="265" y="471"/>
                  </a:cubicBezTo>
                  <a:cubicBezTo>
                    <a:pt x="280" y="471"/>
                    <a:pt x="295" y="471"/>
                    <a:pt x="324" y="471"/>
                  </a:cubicBezTo>
                  <a:cubicBezTo>
                    <a:pt x="339" y="471"/>
                    <a:pt x="354" y="471"/>
                    <a:pt x="383" y="471"/>
                  </a:cubicBezTo>
                  <a:cubicBezTo>
                    <a:pt x="369" y="515"/>
                    <a:pt x="354" y="560"/>
                    <a:pt x="339" y="589"/>
                  </a:cubicBezTo>
                  <a:close/>
                  <a:moveTo>
                    <a:pt x="383" y="589"/>
                  </a:moveTo>
                  <a:lnTo>
                    <a:pt x="383" y="589"/>
                  </a:lnTo>
                  <a:cubicBezTo>
                    <a:pt x="398" y="560"/>
                    <a:pt x="412" y="515"/>
                    <a:pt x="412" y="486"/>
                  </a:cubicBezTo>
                  <a:cubicBezTo>
                    <a:pt x="457" y="486"/>
                    <a:pt x="486" y="501"/>
                    <a:pt x="516" y="501"/>
                  </a:cubicBezTo>
                  <a:cubicBezTo>
                    <a:pt x="486" y="545"/>
                    <a:pt x="442" y="574"/>
                    <a:pt x="383" y="589"/>
                  </a:cubicBezTo>
                  <a:close/>
                  <a:moveTo>
                    <a:pt x="545" y="471"/>
                  </a:moveTo>
                  <a:lnTo>
                    <a:pt x="545" y="471"/>
                  </a:lnTo>
                  <a:cubicBezTo>
                    <a:pt x="516" y="457"/>
                    <a:pt x="471" y="457"/>
                    <a:pt x="427" y="442"/>
                  </a:cubicBezTo>
                  <a:cubicBezTo>
                    <a:pt x="427" y="412"/>
                    <a:pt x="442" y="368"/>
                    <a:pt x="442" y="339"/>
                  </a:cubicBezTo>
                  <a:cubicBezTo>
                    <a:pt x="589" y="339"/>
                    <a:pt x="589" y="339"/>
                    <a:pt x="589" y="339"/>
                  </a:cubicBezTo>
                  <a:cubicBezTo>
                    <a:pt x="589" y="383"/>
                    <a:pt x="574" y="427"/>
                    <a:pt x="545" y="4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txBody>
            <a:bodyPr wrap="none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98" name="组合 97"/>
          <p:cNvGrpSpPr/>
          <p:nvPr/>
        </p:nvGrpSpPr>
        <p:grpSpPr>
          <a:xfrm>
            <a:off x="7597431" y="2507334"/>
            <a:ext cx="1064716" cy="1064716"/>
            <a:chOff x="8299836" y="4588092"/>
            <a:chExt cx="685800" cy="685800"/>
          </a:xfrm>
        </p:grpSpPr>
        <p:sp>
          <p:nvSpPr>
            <p:cNvPr id="99" name="椭圆 98"/>
            <p:cNvSpPr/>
            <p:nvPr/>
          </p:nvSpPr>
          <p:spPr>
            <a:xfrm>
              <a:off x="8299836" y="4588092"/>
              <a:ext cx="685800" cy="6858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>
                <a:cs typeface="+mn-ea"/>
                <a:sym typeface="+mn-lt"/>
              </a:endParaRPr>
            </a:p>
          </p:txBody>
        </p:sp>
        <p:sp>
          <p:nvSpPr>
            <p:cNvPr id="100" name="Freeform 81"/>
            <p:cNvSpPr>
              <a:spLocks noChangeArrowheads="1"/>
            </p:cNvSpPr>
            <p:nvPr/>
          </p:nvSpPr>
          <p:spPr bwMode="auto">
            <a:xfrm>
              <a:off x="8456763" y="4786246"/>
              <a:ext cx="371946" cy="285600"/>
            </a:xfrm>
            <a:custGeom>
              <a:avLst/>
              <a:gdLst>
                <a:gd name="T0" fmla="*/ 131975 w 619"/>
                <a:gd name="T1" fmla="*/ 79795 h 472"/>
                <a:gd name="T2" fmla="*/ 131975 w 619"/>
                <a:gd name="T3" fmla="*/ 79795 h 472"/>
                <a:gd name="T4" fmla="*/ 105437 w 619"/>
                <a:gd name="T5" fmla="*/ 79795 h 472"/>
                <a:gd name="T6" fmla="*/ 116196 w 619"/>
                <a:gd name="T7" fmla="*/ 48021 h 472"/>
                <a:gd name="T8" fmla="*/ 110816 w 619"/>
                <a:gd name="T9" fmla="*/ 42605 h 472"/>
                <a:gd name="T10" fmla="*/ 100416 w 619"/>
                <a:gd name="T11" fmla="*/ 42605 h 472"/>
                <a:gd name="T12" fmla="*/ 84278 w 619"/>
                <a:gd name="T13" fmla="*/ 85211 h 472"/>
                <a:gd name="T14" fmla="*/ 84278 w 619"/>
                <a:gd name="T15" fmla="*/ 90626 h 472"/>
                <a:gd name="T16" fmla="*/ 89657 w 619"/>
                <a:gd name="T17" fmla="*/ 95681 h 472"/>
                <a:gd name="T18" fmla="*/ 121575 w 619"/>
                <a:gd name="T19" fmla="*/ 95681 h 472"/>
                <a:gd name="T20" fmla="*/ 105437 w 619"/>
                <a:gd name="T21" fmla="*/ 127455 h 472"/>
                <a:gd name="T22" fmla="*/ 105437 w 619"/>
                <a:gd name="T23" fmla="*/ 138287 h 472"/>
                <a:gd name="T24" fmla="*/ 116196 w 619"/>
                <a:gd name="T25" fmla="*/ 133232 h 472"/>
                <a:gd name="T26" fmla="*/ 136996 w 619"/>
                <a:gd name="T27" fmla="*/ 85211 h 472"/>
                <a:gd name="T28" fmla="*/ 131975 w 619"/>
                <a:gd name="T29" fmla="*/ 79795 h 472"/>
                <a:gd name="T30" fmla="*/ 158155 w 619"/>
                <a:gd name="T31" fmla="*/ 37189 h 472"/>
                <a:gd name="T32" fmla="*/ 158155 w 619"/>
                <a:gd name="T33" fmla="*/ 37189 h 472"/>
                <a:gd name="T34" fmla="*/ 105437 w 619"/>
                <a:gd name="T35" fmla="*/ 0 h 472"/>
                <a:gd name="T36" fmla="*/ 42318 w 619"/>
                <a:gd name="T37" fmla="*/ 58492 h 472"/>
                <a:gd name="T38" fmla="*/ 0 w 619"/>
                <a:gd name="T39" fmla="*/ 116984 h 472"/>
                <a:gd name="T40" fmla="*/ 52718 w 619"/>
                <a:gd name="T41" fmla="*/ 170060 h 472"/>
                <a:gd name="T42" fmla="*/ 153134 w 619"/>
                <a:gd name="T43" fmla="*/ 170060 h 472"/>
                <a:gd name="T44" fmla="*/ 221632 w 619"/>
                <a:gd name="T45" fmla="*/ 106513 h 472"/>
                <a:gd name="T46" fmla="*/ 158155 w 619"/>
                <a:gd name="T47" fmla="*/ 37189 h 472"/>
                <a:gd name="T48" fmla="*/ 153134 w 619"/>
                <a:gd name="T49" fmla="*/ 159589 h 472"/>
                <a:gd name="T50" fmla="*/ 153134 w 619"/>
                <a:gd name="T51" fmla="*/ 159589 h 472"/>
                <a:gd name="T52" fmla="*/ 52718 w 619"/>
                <a:gd name="T53" fmla="*/ 159589 h 472"/>
                <a:gd name="T54" fmla="*/ 10400 w 619"/>
                <a:gd name="T55" fmla="*/ 116984 h 472"/>
                <a:gd name="T56" fmla="*/ 52718 w 619"/>
                <a:gd name="T57" fmla="*/ 74379 h 472"/>
                <a:gd name="T58" fmla="*/ 105437 w 619"/>
                <a:gd name="T59" fmla="*/ 15887 h 472"/>
                <a:gd name="T60" fmla="*/ 147755 w 619"/>
                <a:gd name="T61" fmla="*/ 53437 h 472"/>
                <a:gd name="T62" fmla="*/ 211232 w 619"/>
                <a:gd name="T63" fmla="*/ 101097 h 472"/>
                <a:gd name="T64" fmla="*/ 153134 w 619"/>
                <a:gd name="T65" fmla="*/ 159589 h 47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619" h="472">
                  <a:moveTo>
                    <a:pt x="368" y="221"/>
                  </a:moveTo>
                  <a:lnTo>
                    <a:pt x="368" y="221"/>
                  </a:lnTo>
                  <a:cubicBezTo>
                    <a:pt x="294" y="221"/>
                    <a:pt x="294" y="221"/>
                    <a:pt x="294" y="221"/>
                  </a:cubicBezTo>
                  <a:cubicBezTo>
                    <a:pt x="324" y="133"/>
                    <a:pt x="324" y="133"/>
                    <a:pt x="324" y="133"/>
                  </a:cubicBezTo>
                  <a:cubicBezTo>
                    <a:pt x="324" y="133"/>
                    <a:pt x="324" y="118"/>
                    <a:pt x="309" y="118"/>
                  </a:cubicBezTo>
                  <a:cubicBezTo>
                    <a:pt x="294" y="103"/>
                    <a:pt x="294" y="118"/>
                    <a:pt x="280" y="118"/>
                  </a:cubicBezTo>
                  <a:cubicBezTo>
                    <a:pt x="235" y="236"/>
                    <a:pt x="235" y="236"/>
                    <a:pt x="235" y="236"/>
                  </a:cubicBezTo>
                  <a:lnTo>
                    <a:pt x="235" y="251"/>
                  </a:lnTo>
                  <a:lnTo>
                    <a:pt x="250" y="265"/>
                  </a:lnTo>
                  <a:cubicBezTo>
                    <a:pt x="339" y="265"/>
                    <a:pt x="339" y="265"/>
                    <a:pt x="339" y="265"/>
                  </a:cubicBezTo>
                  <a:cubicBezTo>
                    <a:pt x="294" y="353"/>
                    <a:pt x="294" y="353"/>
                    <a:pt x="294" y="353"/>
                  </a:cubicBezTo>
                  <a:cubicBezTo>
                    <a:pt x="280" y="353"/>
                    <a:pt x="294" y="369"/>
                    <a:pt x="294" y="383"/>
                  </a:cubicBezTo>
                  <a:cubicBezTo>
                    <a:pt x="309" y="383"/>
                    <a:pt x="324" y="383"/>
                    <a:pt x="324" y="369"/>
                  </a:cubicBezTo>
                  <a:cubicBezTo>
                    <a:pt x="324" y="369"/>
                    <a:pt x="382" y="251"/>
                    <a:pt x="382" y="236"/>
                  </a:cubicBezTo>
                  <a:cubicBezTo>
                    <a:pt x="382" y="236"/>
                    <a:pt x="382" y="221"/>
                    <a:pt x="368" y="221"/>
                  </a:cubicBezTo>
                  <a:close/>
                  <a:moveTo>
                    <a:pt x="441" y="103"/>
                  </a:moveTo>
                  <a:lnTo>
                    <a:pt x="441" y="103"/>
                  </a:lnTo>
                  <a:cubicBezTo>
                    <a:pt x="412" y="44"/>
                    <a:pt x="353" y="0"/>
                    <a:pt x="294" y="0"/>
                  </a:cubicBezTo>
                  <a:cubicBezTo>
                    <a:pt x="191" y="0"/>
                    <a:pt x="118" y="74"/>
                    <a:pt x="118" y="162"/>
                  </a:cubicBezTo>
                  <a:cubicBezTo>
                    <a:pt x="44" y="192"/>
                    <a:pt x="0" y="251"/>
                    <a:pt x="0" y="324"/>
                  </a:cubicBezTo>
                  <a:cubicBezTo>
                    <a:pt x="0" y="398"/>
                    <a:pt x="59" y="471"/>
                    <a:pt x="147" y="471"/>
                  </a:cubicBezTo>
                  <a:lnTo>
                    <a:pt x="427" y="471"/>
                  </a:lnTo>
                  <a:cubicBezTo>
                    <a:pt x="530" y="471"/>
                    <a:pt x="618" y="398"/>
                    <a:pt x="618" y="295"/>
                  </a:cubicBezTo>
                  <a:cubicBezTo>
                    <a:pt x="618" y="192"/>
                    <a:pt x="544" y="103"/>
                    <a:pt x="441" y="103"/>
                  </a:cubicBezTo>
                  <a:close/>
                  <a:moveTo>
                    <a:pt x="427" y="442"/>
                  </a:moveTo>
                  <a:lnTo>
                    <a:pt x="427" y="442"/>
                  </a:lnTo>
                  <a:lnTo>
                    <a:pt x="147" y="442"/>
                  </a:lnTo>
                  <a:cubicBezTo>
                    <a:pt x="147" y="442"/>
                    <a:pt x="29" y="427"/>
                    <a:pt x="29" y="324"/>
                  </a:cubicBezTo>
                  <a:cubicBezTo>
                    <a:pt x="29" y="265"/>
                    <a:pt x="88" y="206"/>
                    <a:pt x="147" y="206"/>
                  </a:cubicBezTo>
                  <a:cubicBezTo>
                    <a:pt x="147" y="118"/>
                    <a:pt x="206" y="44"/>
                    <a:pt x="294" y="44"/>
                  </a:cubicBezTo>
                  <a:cubicBezTo>
                    <a:pt x="353" y="44"/>
                    <a:pt x="397" y="89"/>
                    <a:pt x="412" y="148"/>
                  </a:cubicBezTo>
                  <a:cubicBezTo>
                    <a:pt x="515" y="133"/>
                    <a:pt x="574" y="221"/>
                    <a:pt x="589" y="280"/>
                  </a:cubicBezTo>
                  <a:cubicBezTo>
                    <a:pt x="589" y="369"/>
                    <a:pt x="500" y="442"/>
                    <a:pt x="427" y="44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txBody>
            <a:bodyPr wrap="none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01" name="组合 100"/>
          <p:cNvGrpSpPr/>
          <p:nvPr/>
        </p:nvGrpSpPr>
        <p:grpSpPr>
          <a:xfrm>
            <a:off x="9692719" y="3579165"/>
            <a:ext cx="1064716" cy="1064716"/>
            <a:chOff x="9955694" y="2892642"/>
            <a:chExt cx="685800" cy="685800"/>
          </a:xfrm>
        </p:grpSpPr>
        <p:sp>
          <p:nvSpPr>
            <p:cNvPr id="102" name="椭圆 101"/>
            <p:cNvSpPr/>
            <p:nvPr/>
          </p:nvSpPr>
          <p:spPr>
            <a:xfrm>
              <a:off x="9955694" y="2892642"/>
              <a:ext cx="685800" cy="6858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>
                <a:cs typeface="+mn-ea"/>
                <a:sym typeface="+mn-lt"/>
              </a:endParaRPr>
            </a:p>
          </p:txBody>
        </p:sp>
        <p:sp>
          <p:nvSpPr>
            <p:cNvPr id="103" name="Freeform 85"/>
            <p:cNvSpPr>
              <a:spLocks noChangeArrowheads="1"/>
            </p:cNvSpPr>
            <p:nvPr/>
          </p:nvSpPr>
          <p:spPr bwMode="auto">
            <a:xfrm>
              <a:off x="10130332" y="3043021"/>
              <a:ext cx="336524" cy="383014"/>
            </a:xfrm>
            <a:custGeom>
              <a:avLst/>
              <a:gdLst>
                <a:gd name="T0" fmla="*/ 168627 w 561"/>
                <a:gd name="T1" fmla="*/ 0 h 635"/>
                <a:gd name="T2" fmla="*/ 168627 w 561"/>
                <a:gd name="T3" fmla="*/ 0 h 635"/>
                <a:gd name="T4" fmla="*/ 31864 w 561"/>
                <a:gd name="T5" fmla="*/ 0 h 635"/>
                <a:gd name="T6" fmla="*/ 0 w 561"/>
                <a:gd name="T7" fmla="*/ 26634 h 635"/>
                <a:gd name="T8" fmla="*/ 0 w 561"/>
                <a:gd name="T9" fmla="*/ 228190 h 635"/>
                <a:gd name="T10" fmla="*/ 15753 w 561"/>
                <a:gd name="T11" fmla="*/ 228190 h 635"/>
                <a:gd name="T12" fmla="*/ 42246 w 561"/>
                <a:gd name="T13" fmla="*/ 206955 h 635"/>
                <a:gd name="T14" fmla="*/ 74110 w 561"/>
                <a:gd name="T15" fmla="*/ 228190 h 635"/>
                <a:gd name="T16" fmla="*/ 100245 w 561"/>
                <a:gd name="T17" fmla="*/ 206955 h 635"/>
                <a:gd name="T18" fmla="*/ 126739 w 561"/>
                <a:gd name="T19" fmla="*/ 228190 h 635"/>
                <a:gd name="T20" fmla="*/ 158245 w 561"/>
                <a:gd name="T21" fmla="*/ 206955 h 635"/>
                <a:gd name="T22" fmla="*/ 184738 w 561"/>
                <a:gd name="T23" fmla="*/ 228190 h 635"/>
                <a:gd name="T24" fmla="*/ 200491 w 561"/>
                <a:gd name="T25" fmla="*/ 228190 h 635"/>
                <a:gd name="T26" fmla="*/ 200491 w 561"/>
                <a:gd name="T27" fmla="*/ 26634 h 635"/>
                <a:gd name="T28" fmla="*/ 168627 w 561"/>
                <a:gd name="T29" fmla="*/ 0 h 635"/>
                <a:gd name="T30" fmla="*/ 184738 w 561"/>
                <a:gd name="T31" fmla="*/ 211994 h 635"/>
                <a:gd name="T32" fmla="*/ 184738 w 561"/>
                <a:gd name="T33" fmla="*/ 211994 h 635"/>
                <a:gd name="T34" fmla="*/ 158245 w 561"/>
                <a:gd name="T35" fmla="*/ 190758 h 635"/>
                <a:gd name="T36" fmla="*/ 126739 w 561"/>
                <a:gd name="T37" fmla="*/ 211994 h 635"/>
                <a:gd name="T38" fmla="*/ 100245 w 561"/>
                <a:gd name="T39" fmla="*/ 190758 h 635"/>
                <a:gd name="T40" fmla="*/ 74110 w 561"/>
                <a:gd name="T41" fmla="*/ 211994 h 635"/>
                <a:gd name="T42" fmla="*/ 42246 w 561"/>
                <a:gd name="T43" fmla="*/ 190758 h 635"/>
                <a:gd name="T44" fmla="*/ 15753 w 561"/>
                <a:gd name="T45" fmla="*/ 211994 h 635"/>
                <a:gd name="T46" fmla="*/ 15753 w 561"/>
                <a:gd name="T47" fmla="*/ 26634 h 635"/>
                <a:gd name="T48" fmla="*/ 31864 w 561"/>
                <a:gd name="T49" fmla="*/ 16196 h 635"/>
                <a:gd name="T50" fmla="*/ 168627 w 561"/>
                <a:gd name="T51" fmla="*/ 16196 h 635"/>
                <a:gd name="T52" fmla="*/ 184738 w 561"/>
                <a:gd name="T53" fmla="*/ 26634 h 635"/>
                <a:gd name="T54" fmla="*/ 184738 w 561"/>
                <a:gd name="T55" fmla="*/ 211994 h 635"/>
                <a:gd name="T56" fmla="*/ 147504 w 561"/>
                <a:gd name="T57" fmla="*/ 127412 h 635"/>
                <a:gd name="T58" fmla="*/ 147504 w 561"/>
                <a:gd name="T59" fmla="*/ 127412 h 635"/>
                <a:gd name="T60" fmla="*/ 52987 w 561"/>
                <a:gd name="T61" fmla="*/ 127412 h 635"/>
                <a:gd name="T62" fmla="*/ 42246 w 561"/>
                <a:gd name="T63" fmla="*/ 132451 h 635"/>
                <a:gd name="T64" fmla="*/ 52987 w 561"/>
                <a:gd name="T65" fmla="*/ 143249 h 635"/>
                <a:gd name="T66" fmla="*/ 147504 w 561"/>
                <a:gd name="T67" fmla="*/ 143249 h 635"/>
                <a:gd name="T68" fmla="*/ 158245 w 561"/>
                <a:gd name="T69" fmla="*/ 132451 h 635"/>
                <a:gd name="T70" fmla="*/ 147504 w 561"/>
                <a:gd name="T71" fmla="*/ 127412 h 635"/>
                <a:gd name="T72" fmla="*/ 147504 w 561"/>
                <a:gd name="T73" fmla="*/ 84941 h 635"/>
                <a:gd name="T74" fmla="*/ 147504 w 561"/>
                <a:gd name="T75" fmla="*/ 84941 h 635"/>
                <a:gd name="T76" fmla="*/ 52987 w 561"/>
                <a:gd name="T77" fmla="*/ 84941 h 635"/>
                <a:gd name="T78" fmla="*/ 42246 w 561"/>
                <a:gd name="T79" fmla="*/ 90340 h 635"/>
                <a:gd name="T80" fmla="*/ 52987 w 561"/>
                <a:gd name="T81" fmla="*/ 100778 h 635"/>
                <a:gd name="T82" fmla="*/ 147504 w 561"/>
                <a:gd name="T83" fmla="*/ 100778 h 635"/>
                <a:gd name="T84" fmla="*/ 158245 w 561"/>
                <a:gd name="T85" fmla="*/ 90340 h 635"/>
                <a:gd name="T86" fmla="*/ 147504 w 561"/>
                <a:gd name="T87" fmla="*/ 84941 h 635"/>
                <a:gd name="T88" fmla="*/ 147504 w 561"/>
                <a:gd name="T89" fmla="*/ 42471 h 635"/>
                <a:gd name="T90" fmla="*/ 147504 w 561"/>
                <a:gd name="T91" fmla="*/ 42471 h 635"/>
                <a:gd name="T92" fmla="*/ 52987 w 561"/>
                <a:gd name="T93" fmla="*/ 42471 h 635"/>
                <a:gd name="T94" fmla="*/ 42246 w 561"/>
                <a:gd name="T95" fmla="*/ 47870 h 635"/>
                <a:gd name="T96" fmla="*/ 52987 w 561"/>
                <a:gd name="T97" fmla="*/ 58667 h 635"/>
                <a:gd name="T98" fmla="*/ 147504 w 561"/>
                <a:gd name="T99" fmla="*/ 58667 h 635"/>
                <a:gd name="T100" fmla="*/ 158245 w 561"/>
                <a:gd name="T101" fmla="*/ 47870 h 635"/>
                <a:gd name="T102" fmla="*/ 147504 w 561"/>
                <a:gd name="T103" fmla="*/ 42471 h 635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561" h="635">
                  <a:moveTo>
                    <a:pt x="471" y="0"/>
                  </a:moveTo>
                  <a:lnTo>
                    <a:pt x="471" y="0"/>
                  </a:lnTo>
                  <a:cubicBezTo>
                    <a:pt x="89" y="0"/>
                    <a:pt x="89" y="0"/>
                    <a:pt x="89" y="0"/>
                  </a:cubicBezTo>
                  <a:cubicBezTo>
                    <a:pt x="44" y="0"/>
                    <a:pt x="0" y="30"/>
                    <a:pt x="0" y="74"/>
                  </a:cubicBezTo>
                  <a:cubicBezTo>
                    <a:pt x="0" y="634"/>
                    <a:pt x="0" y="634"/>
                    <a:pt x="0" y="634"/>
                  </a:cubicBezTo>
                  <a:cubicBezTo>
                    <a:pt x="44" y="634"/>
                    <a:pt x="44" y="634"/>
                    <a:pt x="44" y="634"/>
                  </a:cubicBezTo>
                  <a:cubicBezTo>
                    <a:pt x="118" y="575"/>
                    <a:pt x="118" y="575"/>
                    <a:pt x="118" y="575"/>
                  </a:cubicBezTo>
                  <a:cubicBezTo>
                    <a:pt x="207" y="634"/>
                    <a:pt x="207" y="634"/>
                    <a:pt x="207" y="634"/>
                  </a:cubicBezTo>
                  <a:cubicBezTo>
                    <a:pt x="280" y="575"/>
                    <a:pt x="280" y="575"/>
                    <a:pt x="280" y="575"/>
                  </a:cubicBezTo>
                  <a:cubicBezTo>
                    <a:pt x="354" y="634"/>
                    <a:pt x="354" y="634"/>
                    <a:pt x="354" y="634"/>
                  </a:cubicBezTo>
                  <a:cubicBezTo>
                    <a:pt x="442" y="575"/>
                    <a:pt x="442" y="575"/>
                    <a:pt x="442" y="575"/>
                  </a:cubicBezTo>
                  <a:cubicBezTo>
                    <a:pt x="516" y="634"/>
                    <a:pt x="516" y="634"/>
                    <a:pt x="516" y="634"/>
                  </a:cubicBezTo>
                  <a:cubicBezTo>
                    <a:pt x="560" y="634"/>
                    <a:pt x="560" y="634"/>
                    <a:pt x="560" y="634"/>
                  </a:cubicBezTo>
                  <a:cubicBezTo>
                    <a:pt x="560" y="74"/>
                    <a:pt x="560" y="74"/>
                    <a:pt x="560" y="74"/>
                  </a:cubicBezTo>
                  <a:cubicBezTo>
                    <a:pt x="560" y="30"/>
                    <a:pt x="516" y="0"/>
                    <a:pt x="471" y="0"/>
                  </a:cubicBezTo>
                  <a:close/>
                  <a:moveTo>
                    <a:pt x="516" y="589"/>
                  </a:moveTo>
                  <a:lnTo>
                    <a:pt x="516" y="589"/>
                  </a:lnTo>
                  <a:cubicBezTo>
                    <a:pt x="442" y="530"/>
                    <a:pt x="442" y="530"/>
                    <a:pt x="442" y="530"/>
                  </a:cubicBezTo>
                  <a:cubicBezTo>
                    <a:pt x="354" y="589"/>
                    <a:pt x="354" y="589"/>
                    <a:pt x="354" y="589"/>
                  </a:cubicBezTo>
                  <a:cubicBezTo>
                    <a:pt x="280" y="530"/>
                    <a:pt x="280" y="530"/>
                    <a:pt x="280" y="530"/>
                  </a:cubicBezTo>
                  <a:cubicBezTo>
                    <a:pt x="207" y="589"/>
                    <a:pt x="207" y="589"/>
                    <a:pt x="207" y="589"/>
                  </a:cubicBezTo>
                  <a:cubicBezTo>
                    <a:pt x="118" y="530"/>
                    <a:pt x="118" y="530"/>
                    <a:pt x="118" y="530"/>
                  </a:cubicBezTo>
                  <a:cubicBezTo>
                    <a:pt x="44" y="589"/>
                    <a:pt x="44" y="589"/>
                    <a:pt x="44" y="589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59"/>
                    <a:pt x="59" y="45"/>
                    <a:pt x="89" y="45"/>
                  </a:cubicBezTo>
                  <a:cubicBezTo>
                    <a:pt x="471" y="45"/>
                    <a:pt x="471" y="45"/>
                    <a:pt x="471" y="45"/>
                  </a:cubicBezTo>
                  <a:cubicBezTo>
                    <a:pt x="501" y="45"/>
                    <a:pt x="516" y="59"/>
                    <a:pt x="516" y="74"/>
                  </a:cubicBezTo>
                  <a:lnTo>
                    <a:pt x="516" y="589"/>
                  </a:lnTo>
                  <a:close/>
                  <a:moveTo>
                    <a:pt x="412" y="354"/>
                  </a:moveTo>
                  <a:lnTo>
                    <a:pt x="412" y="354"/>
                  </a:lnTo>
                  <a:cubicBezTo>
                    <a:pt x="148" y="354"/>
                    <a:pt x="148" y="354"/>
                    <a:pt x="148" y="354"/>
                  </a:cubicBezTo>
                  <a:cubicBezTo>
                    <a:pt x="133" y="354"/>
                    <a:pt x="118" y="368"/>
                    <a:pt x="118" y="368"/>
                  </a:cubicBezTo>
                  <a:cubicBezTo>
                    <a:pt x="118" y="383"/>
                    <a:pt x="133" y="398"/>
                    <a:pt x="148" y="398"/>
                  </a:cubicBezTo>
                  <a:cubicBezTo>
                    <a:pt x="412" y="398"/>
                    <a:pt x="412" y="398"/>
                    <a:pt x="412" y="398"/>
                  </a:cubicBezTo>
                  <a:cubicBezTo>
                    <a:pt x="427" y="398"/>
                    <a:pt x="442" y="383"/>
                    <a:pt x="442" y="368"/>
                  </a:cubicBezTo>
                  <a:cubicBezTo>
                    <a:pt x="442" y="368"/>
                    <a:pt x="427" y="354"/>
                    <a:pt x="412" y="354"/>
                  </a:cubicBezTo>
                  <a:close/>
                  <a:moveTo>
                    <a:pt x="412" y="236"/>
                  </a:moveTo>
                  <a:lnTo>
                    <a:pt x="412" y="236"/>
                  </a:lnTo>
                  <a:cubicBezTo>
                    <a:pt x="148" y="236"/>
                    <a:pt x="148" y="236"/>
                    <a:pt x="148" y="236"/>
                  </a:cubicBezTo>
                  <a:cubicBezTo>
                    <a:pt x="133" y="236"/>
                    <a:pt x="118" y="251"/>
                    <a:pt x="118" y="251"/>
                  </a:cubicBezTo>
                  <a:cubicBezTo>
                    <a:pt x="118" y="266"/>
                    <a:pt x="133" y="280"/>
                    <a:pt x="148" y="280"/>
                  </a:cubicBezTo>
                  <a:cubicBezTo>
                    <a:pt x="412" y="280"/>
                    <a:pt x="412" y="280"/>
                    <a:pt x="412" y="280"/>
                  </a:cubicBezTo>
                  <a:cubicBezTo>
                    <a:pt x="427" y="280"/>
                    <a:pt x="442" y="266"/>
                    <a:pt x="442" y="251"/>
                  </a:cubicBezTo>
                  <a:cubicBezTo>
                    <a:pt x="442" y="251"/>
                    <a:pt x="427" y="236"/>
                    <a:pt x="412" y="236"/>
                  </a:cubicBezTo>
                  <a:close/>
                  <a:moveTo>
                    <a:pt x="412" y="118"/>
                  </a:moveTo>
                  <a:lnTo>
                    <a:pt x="412" y="118"/>
                  </a:lnTo>
                  <a:cubicBezTo>
                    <a:pt x="148" y="118"/>
                    <a:pt x="148" y="118"/>
                    <a:pt x="148" y="118"/>
                  </a:cubicBezTo>
                  <a:cubicBezTo>
                    <a:pt x="133" y="118"/>
                    <a:pt x="118" y="133"/>
                    <a:pt x="118" y="133"/>
                  </a:cubicBezTo>
                  <a:cubicBezTo>
                    <a:pt x="118" y="148"/>
                    <a:pt x="133" y="163"/>
                    <a:pt x="148" y="163"/>
                  </a:cubicBezTo>
                  <a:cubicBezTo>
                    <a:pt x="412" y="163"/>
                    <a:pt x="412" y="163"/>
                    <a:pt x="412" y="163"/>
                  </a:cubicBezTo>
                  <a:cubicBezTo>
                    <a:pt x="427" y="163"/>
                    <a:pt x="442" y="148"/>
                    <a:pt x="442" y="133"/>
                  </a:cubicBezTo>
                  <a:cubicBezTo>
                    <a:pt x="442" y="133"/>
                    <a:pt x="427" y="118"/>
                    <a:pt x="412" y="11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08" name="组合 107"/>
          <p:cNvGrpSpPr/>
          <p:nvPr/>
        </p:nvGrpSpPr>
        <p:grpSpPr>
          <a:xfrm>
            <a:off x="5582685" y="4382286"/>
            <a:ext cx="1064716" cy="1064716"/>
            <a:chOff x="4988118" y="4988142"/>
            <a:chExt cx="685800" cy="685800"/>
          </a:xfrm>
        </p:grpSpPr>
        <p:sp>
          <p:nvSpPr>
            <p:cNvPr id="109" name="椭圆 108"/>
            <p:cNvSpPr/>
            <p:nvPr/>
          </p:nvSpPr>
          <p:spPr>
            <a:xfrm>
              <a:off x="4988118" y="4988142"/>
              <a:ext cx="685800" cy="6858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>
                <a:cs typeface="+mn-ea"/>
                <a:sym typeface="+mn-lt"/>
              </a:endParaRPr>
            </a:p>
          </p:txBody>
        </p:sp>
        <p:sp>
          <p:nvSpPr>
            <p:cNvPr id="110" name="Freeform 159"/>
            <p:cNvSpPr>
              <a:spLocks noChangeArrowheads="1"/>
            </p:cNvSpPr>
            <p:nvPr/>
          </p:nvSpPr>
          <p:spPr bwMode="auto">
            <a:xfrm>
              <a:off x="5139510" y="5151163"/>
              <a:ext cx="383016" cy="371946"/>
            </a:xfrm>
            <a:custGeom>
              <a:avLst/>
              <a:gdLst>
                <a:gd name="T0" fmla="*/ 63820 w 634"/>
                <a:gd name="T1" fmla="*/ 68484 h 619"/>
                <a:gd name="T2" fmla="*/ 63820 w 634"/>
                <a:gd name="T3" fmla="*/ 68484 h 619"/>
                <a:gd name="T4" fmla="*/ 58411 w 634"/>
                <a:gd name="T5" fmla="*/ 73504 h 619"/>
                <a:gd name="T6" fmla="*/ 58411 w 634"/>
                <a:gd name="T7" fmla="*/ 147724 h 619"/>
                <a:gd name="T8" fmla="*/ 63820 w 634"/>
                <a:gd name="T9" fmla="*/ 152744 h 619"/>
                <a:gd name="T10" fmla="*/ 74637 w 634"/>
                <a:gd name="T11" fmla="*/ 147724 h 619"/>
                <a:gd name="T12" fmla="*/ 74637 w 634"/>
                <a:gd name="T13" fmla="*/ 73504 h 619"/>
                <a:gd name="T14" fmla="*/ 63820 w 634"/>
                <a:gd name="T15" fmla="*/ 68484 h 619"/>
                <a:gd name="T16" fmla="*/ 122231 w 634"/>
                <a:gd name="T17" fmla="*/ 89639 h 619"/>
                <a:gd name="T18" fmla="*/ 122231 w 634"/>
                <a:gd name="T19" fmla="*/ 89639 h 619"/>
                <a:gd name="T20" fmla="*/ 116822 w 634"/>
                <a:gd name="T21" fmla="*/ 94658 h 619"/>
                <a:gd name="T22" fmla="*/ 116822 w 634"/>
                <a:gd name="T23" fmla="*/ 136968 h 619"/>
                <a:gd name="T24" fmla="*/ 122231 w 634"/>
                <a:gd name="T25" fmla="*/ 147724 h 619"/>
                <a:gd name="T26" fmla="*/ 127639 w 634"/>
                <a:gd name="T27" fmla="*/ 136968 h 619"/>
                <a:gd name="T28" fmla="*/ 127639 w 634"/>
                <a:gd name="T29" fmla="*/ 94658 h 619"/>
                <a:gd name="T30" fmla="*/ 122231 w 634"/>
                <a:gd name="T31" fmla="*/ 89639 h 619"/>
                <a:gd name="T32" fmla="*/ 169825 w 634"/>
                <a:gd name="T33" fmla="*/ 0 h 619"/>
                <a:gd name="T34" fmla="*/ 169825 w 634"/>
                <a:gd name="T35" fmla="*/ 0 h 619"/>
                <a:gd name="T36" fmla="*/ 116822 w 634"/>
                <a:gd name="T37" fmla="*/ 41951 h 619"/>
                <a:gd name="T38" fmla="*/ 58411 w 634"/>
                <a:gd name="T39" fmla="*/ 20796 h 619"/>
                <a:gd name="T40" fmla="*/ 0 w 634"/>
                <a:gd name="T41" fmla="*/ 52707 h 619"/>
                <a:gd name="T42" fmla="*/ 0 w 634"/>
                <a:gd name="T43" fmla="*/ 221586 h 619"/>
                <a:gd name="T44" fmla="*/ 58411 w 634"/>
                <a:gd name="T45" fmla="*/ 190034 h 619"/>
                <a:gd name="T46" fmla="*/ 116822 w 634"/>
                <a:gd name="T47" fmla="*/ 210830 h 619"/>
                <a:gd name="T48" fmla="*/ 169825 w 634"/>
                <a:gd name="T49" fmla="*/ 168879 h 619"/>
                <a:gd name="T50" fmla="*/ 228236 w 634"/>
                <a:gd name="T51" fmla="*/ 210830 h 619"/>
                <a:gd name="T52" fmla="*/ 228236 w 634"/>
                <a:gd name="T53" fmla="*/ 41951 h 619"/>
                <a:gd name="T54" fmla="*/ 169825 w 634"/>
                <a:gd name="T55" fmla="*/ 0 h 619"/>
                <a:gd name="T56" fmla="*/ 212372 w 634"/>
                <a:gd name="T57" fmla="*/ 184655 h 619"/>
                <a:gd name="T58" fmla="*/ 212372 w 634"/>
                <a:gd name="T59" fmla="*/ 184655 h 619"/>
                <a:gd name="T60" fmla="*/ 169825 w 634"/>
                <a:gd name="T61" fmla="*/ 152744 h 619"/>
                <a:gd name="T62" fmla="*/ 116822 w 634"/>
                <a:gd name="T63" fmla="*/ 195053 h 619"/>
                <a:gd name="T64" fmla="*/ 58411 w 634"/>
                <a:gd name="T65" fmla="*/ 173899 h 619"/>
                <a:gd name="T66" fmla="*/ 15865 w 634"/>
                <a:gd name="T67" fmla="*/ 200432 h 619"/>
                <a:gd name="T68" fmla="*/ 15865 w 634"/>
                <a:gd name="T69" fmla="*/ 58086 h 619"/>
                <a:gd name="T70" fmla="*/ 58411 w 634"/>
                <a:gd name="T71" fmla="*/ 31553 h 619"/>
                <a:gd name="T72" fmla="*/ 116822 w 634"/>
                <a:gd name="T73" fmla="*/ 52707 h 619"/>
                <a:gd name="T74" fmla="*/ 169825 w 634"/>
                <a:gd name="T75" fmla="*/ 10398 h 619"/>
                <a:gd name="T76" fmla="*/ 212372 w 634"/>
                <a:gd name="T77" fmla="*/ 41951 h 619"/>
                <a:gd name="T78" fmla="*/ 212372 w 634"/>
                <a:gd name="T79" fmla="*/ 184655 h 619"/>
                <a:gd name="T80" fmla="*/ 169825 w 634"/>
                <a:gd name="T81" fmla="*/ 115813 h 619"/>
                <a:gd name="T82" fmla="*/ 169825 w 634"/>
                <a:gd name="T83" fmla="*/ 115813 h 619"/>
                <a:gd name="T84" fmla="*/ 180642 w 634"/>
                <a:gd name="T85" fmla="*/ 126570 h 619"/>
                <a:gd name="T86" fmla="*/ 186051 w 634"/>
                <a:gd name="T87" fmla="*/ 115813 h 619"/>
                <a:gd name="T88" fmla="*/ 186051 w 634"/>
                <a:gd name="T89" fmla="*/ 63106 h 619"/>
                <a:gd name="T90" fmla="*/ 180642 w 634"/>
                <a:gd name="T91" fmla="*/ 52707 h 619"/>
                <a:gd name="T92" fmla="*/ 169825 w 634"/>
                <a:gd name="T93" fmla="*/ 63106 h 619"/>
                <a:gd name="T94" fmla="*/ 169825 w 634"/>
                <a:gd name="T95" fmla="*/ 115813 h 619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634" h="619">
                  <a:moveTo>
                    <a:pt x="177" y="191"/>
                  </a:moveTo>
                  <a:lnTo>
                    <a:pt x="177" y="191"/>
                  </a:lnTo>
                  <a:lnTo>
                    <a:pt x="162" y="205"/>
                  </a:lnTo>
                  <a:cubicBezTo>
                    <a:pt x="162" y="412"/>
                    <a:pt x="162" y="412"/>
                    <a:pt x="162" y="412"/>
                  </a:cubicBezTo>
                  <a:lnTo>
                    <a:pt x="177" y="426"/>
                  </a:lnTo>
                  <a:cubicBezTo>
                    <a:pt x="192" y="426"/>
                    <a:pt x="207" y="412"/>
                    <a:pt x="207" y="412"/>
                  </a:cubicBezTo>
                  <a:cubicBezTo>
                    <a:pt x="207" y="205"/>
                    <a:pt x="207" y="205"/>
                    <a:pt x="207" y="205"/>
                  </a:cubicBezTo>
                  <a:cubicBezTo>
                    <a:pt x="207" y="205"/>
                    <a:pt x="192" y="191"/>
                    <a:pt x="177" y="191"/>
                  </a:cubicBezTo>
                  <a:close/>
                  <a:moveTo>
                    <a:pt x="339" y="250"/>
                  </a:moveTo>
                  <a:lnTo>
                    <a:pt x="339" y="250"/>
                  </a:lnTo>
                  <a:cubicBezTo>
                    <a:pt x="324" y="250"/>
                    <a:pt x="324" y="264"/>
                    <a:pt x="324" y="264"/>
                  </a:cubicBezTo>
                  <a:cubicBezTo>
                    <a:pt x="324" y="382"/>
                    <a:pt x="324" y="382"/>
                    <a:pt x="324" y="382"/>
                  </a:cubicBezTo>
                  <a:cubicBezTo>
                    <a:pt x="324" y="397"/>
                    <a:pt x="324" y="412"/>
                    <a:pt x="339" y="412"/>
                  </a:cubicBezTo>
                  <a:cubicBezTo>
                    <a:pt x="354" y="412"/>
                    <a:pt x="354" y="397"/>
                    <a:pt x="354" y="382"/>
                  </a:cubicBezTo>
                  <a:cubicBezTo>
                    <a:pt x="354" y="264"/>
                    <a:pt x="354" y="264"/>
                    <a:pt x="354" y="264"/>
                  </a:cubicBezTo>
                  <a:cubicBezTo>
                    <a:pt x="354" y="264"/>
                    <a:pt x="354" y="250"/>
                    <a:pt x="339" y="250"/>
                  </a:cubicBezTo>
                  <a:close/>
                  <a:moveTo>
                    <a:pt x="471" y="0"/>
                  </a:moveTo>
                  <a:lnTo>
                    <a:pt x="471" y="0"/>
                  </a:lnTo>
                  <a:cubicBezTo>
                    <a:pt x="324" y="117"/>
                    <a:pt x="324" y="117"/>
                    <a:pt x="324" y="117"/>
                  </a:cubicBezTo>
                  <a:cubicBezTo>
                    <a:pt x="162" y="58"/>
                    <a:pt x="162" y="58"/>
                    <a:pt x="162" y="58"/>
                  </a:cubicBezTo>
                  <a:cubicBezTo>
                    <a:pt x="0" y="147"/>
                    <a:pt x="0" y="147"/>
                    <a:pt x="0" y="147"/>
                  </a:cubicBezTo>
                  <a:cubicBezTo>
                    <a:pt x="0" y="618"/>
                    <a:pt x="0" y="618"/>
                    <a:pt x="0" y="618"/>
                  </a:cubicBezTo>
                  <a:cubicBezTo>
                    <a:pt x="162" y="530"/>
                    <a:pt x="162" y="530"/>
                    <a:pt x="162" y="530"/>
                  </a:cubicBezTo>
                  <a:cubicBezTo>
                    <a:pt x="324" y="588"/>
                    <a:pt x="324" y="588"/>
                    <a:pt x="324" y="588"/>
                  </a:cubicBezTo>
                  <a:cubicBezTo>
                    <a:pt x="471" y="471"/>
                    <a:pt x="471" y="471"/>
                    <a:pt x="471" y="471"/>
                  </a:cubicBezTo>
                  <a:cubicBezTo>
                    <a:pt x="633" y="588"/>
                    <a:pt x="633" y="588"/>
                    <a:pt x="633" y="588"/>
                  </a:cubicBezTo>
                  <a:cubicBezTo>
                    <a:pt x="633" y="117"/>
                    <a:pt x="633" y="117"/>
                    <a:pt x="633" y="117"/>
                  </a:cubicBezTo>
                  <a:lnTo>
                    <a:pt x="471" y="0"/>
                  </a:lnTo>
                  <a:close/>
                  <a:moveTo>
                    <a:pt x="589" y="515"/>
                  </a:moveTo>
                  <a:lnTo>
                    <a:pt x="589" y="515"/>
                  </a:lnTo>
                  <a:cubicBezTo>
                    <a:pt x="471" y="426"/>
                    <a:pt x="471" y="426"/>
                    <a:pt x="471" y="426"/>
                  </a:cubicBezTo>
                  <a:cubicBezTo>
                    <a:pt x="324" y="544"/>
                    <a:pt x="324" y="544"/>
                    <a:pt x="324" y="544"/>
                  </a:cubicBezTo>
                  <a:cubicBezTo>
                    <a:pt x="162" y="485"/>
                    <a:pt x="162" y="485"/>
                    <a:pt x="162" y="485"/>
                  </a:cubicBezTo>
                  <a:cubicBezTo>
                    <a:pt x="44" y="559"/>
                    <a:pt x="44" y="559"/>
                    <a:pt x="44" y="559"/>
                  </a:cubicBezTo>
                  <a:cubicBezTo>
                    <a:pt x="44" y="162"/>
                    <a:pt x="44" y="162"/>
                    <a:pt x="44" y="162"/>
                  </a:cubicBezTo>
                  <a:cubicBezTo>
                    <a:pt x="162" y="88"/>
                    <a:pt x="162" y="88"/>
                    <a:pt x="162" y="88"/>
                  </a:cubicBezTo>
                  <a:cubicBezTo>
                    <a:pt x="324" y="147"/>
                    <a:pt x="324" y="147"/>
                    <a:pt x="324" y="147"/>
                  </a:cubicBezTo>
                  <a:cubicBezTo>
                    <a:pt x="471" y="29"/>
                    <a:pt x="471" y="29"/>
                    <a:pt x="471" y="29"/>
                  </a:cubicBezTo>
                  <a:cubicBezTo>
                    <a:pt x="589" y="117"/>
                    <a:pt x="589" y="117"/>
                    <a:pt x="589" y="117"/>
                  </a:cubicBezTo>
                  <a:lnTo>
                    <a:pt x="589" y="515"/>
                  </a:lnTo>
                  <a:close/>
                  <a:moveTo>
                    <a:pt x="471" y="323"/>
                  </a:moveTo>
                  <a:lnTo>
                    <a:pt x="471" y="323"/>
                  </a:lnTo>
                  <a:cubicBezTo>
                    <a:pt x="471" y="338"/>
                    <a:pt x="486" y="353"/>
                    <a:pt x="501" y="353"/>
                  </a:cubicBezTo>
                  <a:cubicBezTo>
                    <a:pt x="501" y="353"/>
                    <a:pt x="516" y="338"/>
                    <a:pt x="516" y="323"/>
                  </a:cubicBezTo>
                  <a:cubicBezTo>
                    <a:pt x="516" y="176"/>
                    <a:pt x="516" y="176"/>
                    <a:pt x="516" y="176"/>
                  </a:cubicBezTo>
                  <a:cubicBezTo>
                    <a:pt x="516" y="162"/>
                    <a:pt x="501" y="147"/>
                    <a:pt x="501" y="147"/>
                  </a:cubicBezTo>
                  <a:cubicBezTo>
                    <a:pt x="486" y="147"/>
                    <a:pt x="471" y="162"/>
                    <a:pt x="471" y="176"/>
                  </a:cubicBezTo>
                  <a:lnTo>
                    <a:pt x="471" y="32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11" name="组合 110"/>
          <p:cNvGrpSpPr/>
          <p:nvPr/>
        </p:nvGrpSpPr>
        <p:grpSpPr>
          <a:xfrm>
            <a:off x="3532703" y="2397029"/>
            <a:ext cx="1064716" cy="1064716"/>
            <a:chOff x="3332259" y="3083142"/>
            <a:chExt cx="685800" cy="685800"/>
          </a:xfrm>
        </p:grpSpPr>
        <p:sp>
          <p:nvSpPr>
            <p:cNvPr id="112" name="椭圆 111"/>
            <p:cNvSpPr/>
            <p:nvPr/>
          </p:nvSpPr>
          <p:spPr>
            <a:xfrm>
              <a:off x="3332259" y="3083142"/>
              <a:ext cx="685800" cy="6858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900">
                <a:cs typeface="+mn-ea"/>
                <a:sym typeface="+mn-lt"/>
              </a:endParaRPr>
            </a:p>
          </p:txBody>
        </p:sp>
        <p:sp>
          <p:nvSpPr>
            <p:cNvPr id="113" name="Freeform 160"/>
            <p:cNvSpPr>
              <a:spLocks noChangeArrowheads="1"/>
            </p:cNvSpPr>
            <p:nvPr/>
          </p:nvSpPr>
          <p:spPr bwMode="auto">
            <a:xfrm>
              <a:off x="3530439" y="3240069"/>
              <a:ext cx="309956" cy="371946"/>
            </a:xfrm>
            <a:custGeom>
              <a:avLst/>
              <a:gdLst>
                <a:gd name="T0" fmla="*/ 179267 w 517"/>
                <a:gd name="T1" fmla="*/ 84260 h 619"/>
                <a:gd name="T2" fmla="*/ 179267 w 517"/>
                <a:gd name="T3" fmla="*/ 84260 h 619"/>
                <a:gd name="T4" fmla="*/ 158156 w 517"/>
                <a:gd name="T5" fmla="*/ 41951 h 619"/>
                <a:gd name="T6" fmla="*/ 152788 w 517"/>
                <a:gd name="T7" fmla="*/ 41951 h 619"/>
                <a:gd name="T8" fmla="*/ 110566 w 517"/>
                <a:gd name="T9" fmla="*/ 41951 h 619"/>
                <a:gd name="T10" fmla="*/ 110566 w 517"/>
                <a:gd name="T11" fmla="*/ 26174 h 619"/>
                <a:gd name="T12" fmla="*/ 84445 w 517"/>
                <a:gd name="T13" fmla="*/ 0 h 619"/>
                <a:gd name="T14" fmla="*/ 68701 w 517"/>
                <a:gd name="T15" fmla="*/ 0 h 619"/>
                <a:gd name="T16" fmla="*/ 42223 w 517"/>
                <a:gd name="T17" fmla="*/ 26174 h 619"/>
                <a:gd name="T18" fmla="*/ 42223 w 517"/>
                <a:gd name="T19" fmla="*/ 41951 h 619"/>
                <a:gd name="T20" fmla="*/ 16102 w 517"/>
                <a:gd name="T21" fmla="*/ 41951 h 619"/>
                <a:gd name="T22" fmla="*/ 0 w 517"/>
                <a:gd name="T23" fmla="*/ 52707 h 619"/>
                <a:gd name="T24" fmla="*/ 0 w 517"/>
                <a:gd name="T25" fmla="*/ 126570 h 619"/>
                <a:gd name="T26" fmla="*/ 16102 w 517"/>
                <a:gd name="T27" fmla="*/ 136968 h 619"/>
                <a:gd name="T28" fmla="*/ 42223 w 517"/>
                <a:gd name="T29" fmla="*/ 136968 h 619"/>
                <a:gd name="T30" fmla="*/ 42223 w 517"/>
                <a:gd name="T31" fmla="*/ 195053 h 619"/>
                <a:gd name="T32" fmla="*/ 68701 w 517"/>
                <a:gd name="T33" fmla="*/ 221586 h 619"/>
                <a:gd name="T34" fmla="*/ 84445 w 517"/>
                <a:gd name="T35" fmla="*/ 221586 h 619"/>
                <a:gd name="T36" fmla="*/ 110566 w 517"/>
                <a:gd name="T37" fmla="*/ 195053 h 619"/>
                <a:gd name="T38" fmla="*/ 110566 w 517"/>
                <a:gd name="T39" fmla="*/ 136968 h 619"/>
                <a:gd name="T40" fmla="*/ 152788 w 517"/>
                <a:gd name="T41" fmla="*/ 136968 h 619"/>
                <a:gd name="T42" fmla="*/ 152788 w 517"/>
                <a:gd name="T43" fmla="*/ 136968 h 619"/>
                <a:gd name="T44" fmla="*/ 158156 w 517"/>
                <a:gd name="T45" fmla="*/ 136968 h 619"/>
                <a:gd name="T46" fmla="*/ 179267 w 517"/>
                <a:gd name="T47" fmla="*/ 94658 h 619"/>
                <a:gd name="T48" fmla="*/ 184634 w 517"/>
                <a:gd name="T49" fmla="*/ 89639 h 619"/>
                <a:gd name="T50" fmla="*/ 179267 w 517"/>
                <a:gd name="T51" fmla="*/ 84260 h 619"/>
                <a:gd name="T52" fmla="*/ 57967 w 517"/>
                <a:gd name="T53" fmla="*/ 26174 h 619"/>
                <a:gd name="T54" fmla="*/ 57967 w 517"/>
                <a:gd name="T55" fmla="*/ 26174 h 619"/>
                <a:gd name="T56" fmla="*/ 68701 w 517"/>
                <a:gd name="T57" fmla="*/ 10398 h 619"/>
                <a:gd name="T58" fmla="*/ 84445 w 517"/>
                <a:gd name="T59" fmla="*/ 10398 h 619"/>
                <a:gd name="T60" fmla="*/ 100189 w 517"/>
                <a:gd name="T61" fmla="*/ 26174 h 619"/>
                <a:gd name="T62" fmla="*/ 100189 w 517"/>
                <a:gd name="T63" fmla="*/ 41951 h 619"/>
                <a:gd name="T64" fmla="*/ 57967 w 517"/>
                <a:gd name="T65" fmla="*/ 41951 h 619"/>
                <a:gd name="T66" fmla="*/ 57967 w 517"/>
                <a:gd name="T67" fmla="*/ 26174 h 619"/>
                <a:gd name="T68" fmla="*/ 100189 w 517"/>
                <a:gd name="T69" fmla="*/ 195053 h 619"/>
                <a:gd name="T70" fmla="*/ 100189 w 517"/>
                <a:gd name="T71" fmla="*/ 195053 h 619"/>
                <a:gd name="T72" fmla="*/ 84445 w 517"/>
                <a:gd name="T73" fmla="*/ 210830 h 619"/>
                <a:gd name="T74" fmla="*/ 68701 w 517"/>
                <a:gd name="T75" fmla="*/ 210830 h 619"/>
                <a:gd name="T76" fmla="*/ 57967 w 517"/>
                <a:gd name="T77" fmla="*/ 195053 h 619"/>
                <a:gd name="T78" fmla="*/ 57967 w 517"/>
                <a:gd name="T79" fmla="*/ 136968 h 619"/>
                <a:gd name="T80" fmla="*/ 100189 w 517"/>
                <a:gd name="T81" fmla="*/ 136968 h 619"/>
                <a:gd name="T82" fmla="*/ 100189 w 517"/>
                <a:gd name="T83" fmla="*/ 195053 h 619"/>
                <a:gd name="T84" fmla="*/ 152788 w 517"/>
                <a:gd name="T85" fmla="*/ 121191 h 619"/>
                <a:gd name="T86" fmla="*/ 152788 w 517"/>
                <a:gd name="T87" fmla="*/ 121191 h 619"/>
                <a:gd name="T88" fmla="*/ 147779 w 517"/>
                <a:gd name="T89" fmla="*/ 126570 h 619"/>
                <a:gd name="T90" fmla="*/ 21111 w 517"/>
                <a:gd name="T91" fmla="*/ 126570 h 619"/>
                <a:gd name="T92" fmla="*/ 16102 w 517"/>
                <a:gd name="T93" fmla="*/ 115813 h 619"/>
                <a:gd name="T94" fmla="*/ 16102 w 517"/>
                <a:gd name="T95" fmla="*/ 63106 h 619"/>
                <a:gd name="T96" fmla="*/ 21111 w 517"/>
                <a:gd name="T97" fmla="*/ 52707 h 619"/>
                <a:gd name="T98" fmla="*/ 147779 w 517"/>
                <a:gd name="T99" fmla="*/ 52707 h 619"/>
                <a:gd name="T100" fmla="*/ 152788 w 517"/>
                <a:gd name="T101" fmla="*/ 58086 h 619"/>
                <a:gd name="T102" fmla="*/ 168890 w 517"/>
                <a:gd name="T103" fmla="*/ 89639 h 619"/>
                <a:gd name="T104" fmla="*/ 152788 w 517"/>
                <a:gd name="T105" fmla="*/ 121191 h 61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17" h="619">
                  <a:moveTo>
                    <a:pt x="501" y="235"/>
                  </a:moveTo>
                  <a:lnTo>
                    <a:pt x="501" y="235"/>
                  </a:lnTo>
                  <a:cubicBezTo>
                    <a:pt x="442" y="117"/>
                    <a:pt x="442" y="117"/>
                    <a:pt x="442" y="117"/>
                  </a:cubicBezTo>
                  <a:cubicBezTo>
                    <a:pt x="442" y="117"/>
                    <a:pt x="442" y="117"/>
                    <a:pt x="427" y="117"/>
                  </a:cubicBezTo>
                  <a:cubicBezTo>
                    <a:pt x="309" y="117"/>
                    <a:pt x="309" y="117"/>
                    <a:pt x="309" y="117"/>
                  </a:cubicBezTo>
                  <a:cubicBezTo>
                    <a:pt x="309" y="73"/>
                    <a:pt x="309" y="73"/>
                    <a:pt x="309" y="73"/>
                  </a:cubicBezTo>
                  <a:cubicBezTo>
                    <a:pt x="309" y="29"/>
                    <a:pt x="280" y="0"/>
                    <a:pt x="236" y="0"/>
                  </a:cubicBezTo>
                  <a:cubicBezTo>
                    <a:pt x="192" y="0"/>
                    <a:pt x="192" y="0"/>
                    <a:pt x="192" y="0"/>
                  </a:cubicBezTo>
                  <a:cubicBezTo>
                    <a:pt x="148" y="0"/>
                    <a:pt x="118" y="29"/>
                    <a:pt x="118" y="73"/>
                  </a:cubicBezTo>
                  <a:cubicBezTo>
                    <a:pt x="118" y="117"/>
                    <a:pt x="118" y="117"/>
                    <a:pt x="118" y="117"/>
                  </a:cubicBezTo>
                  <a:cubicBezTo>
                    <a:pt x="45" y="117"/>
                    <a:pt x="45" y="117"/>
                    <a:pt x="45" y="117"/>
                  </a:cubicBezTo>
                  <a:cubicBezTo>
                    <a:pt x="15" y="117"/>
                    <a:pt x="0" y="132"/>
                    <a:pt x="0" y="147"/>
                  </a:cubicBezTo>
                  <a:cubicBezTo>
                    <a:pt x="0" y="353"/>
                    <a:pt x="0" y="353"/>
                    <a:pt x="0" y="353"/>
                  </a:cubicBezTo>
                  <a:cubicBezTo>
                    <a:pt x="0" y="367"/>
                    <a:pt x="15" y="382"/>
                    <a:pt x="45" y="382"/>
                  </a:cubicBezTo>
                  <a:cubicBezTo>
                    <a:pt x="118" y="382"/>
                    <a:pt x="118" y="382"/>
                    <a:pt x="118" y="382"/>
                  </a:cubicBezTo>
                  <a:cubicBezTo>
                    <a:pt x="118" y="544"/>
                    <a:pt x="118" y="544"/>
                    <a:pt x="118" y="544"/>
                  </a:cubicBezTo>
                  <a:cubicBezTo>
                    <a:pt x="118" y="588"/>
                    <a:pt x="148" y="618"/>
                    <a:pt x="192" y="618"/>
                  </a:cubicBezTo>
                  <a:cubicBezTo>
                    <a:pt x="236" y="618"/>
                    <a:pt x="236" y="618"/>
                    <a:pt x="236" y="618"/>
                  </a:cubicBezTo>
                  <a:cubicBezTo>
                    <a:pt x="280" y="618"/>
                    <a:pt x="309" y="588"/>
                    <a:pt x="309" y="544"/>
                  </a:cubicBezTo>
                  <a:cubicBezTo>
                    <a:pt x="309" y="382"/>
                    <a:pt x="309" y="382"/>
                    <a:pt x="309" y="382"/>
                  </a:cubicBezTo>
                  <a:cubicBezTo>
                    <a:pt x="427" y="382"/>
                    <a:pt x="427" y="382"/>
                    <a:pt x="427" y="382"/>
                  </a:cubicBezTo>
                  <a:cubicBezTo>
                    <a:pt x="442" y="382"/>
                    <a:pt x="442" y="382"/>
                    <a:pt x="442" y="382"/>
                  </a:cubicBezTo>
                  <a:cubicBezTo>
                    <a:pt x="501" y="264"/>
                    <a:pt x="501" y="264"/>
                    <a:pt x="501" y="264"/>
                  </a:cubicBezTo>
                  <a:cubicBezTo>
                    <a:pt x="516" y="250"/>
                    <a:pt x="516" y="250"/>
                    <a:pt x="516" y="250"/>
                  </a:cubicBezTo>
                  <a:cubicBezTo>
                    <a:pt x="516" y="250"/>
                    <a:pt x="516" y="235"/>
                    <a:pt x="501" y="235"/>
                  </a:cubicBezTo>
                  <a:close/>
                  <a:moveTo>
                    <a:pt x="162" y="73"/>
                  </a:moveTo>
                  <a:lnTo>
                    <a:pt x="162" y="73"/>
                  </a:lnTo>
                  <a:cubicBezTo>
                    <a:pt x="162" y="58"/>
                    <a:pt x="177" y="29"/>
                    <a:pt x="192" y="29"/>
                  </a:cubicBezTo>
                  <a:cubicBezTo>
                    <a:pt x="236" y="29"/>
                    <a:pt x="236" y="29"/>
                    <a:pt x="236" y="29"/>
                  </a:cubicBezTo>
                  <a:cubicBezTo>
                    <a:pt x="251" y="29"/>
                    <a:pt x="280" y="58"/>
                    <a:pt x="280" y="73"/>
                  </a:cubicBezTo>
                  <a:cubicBezTo>
                    <a:pt x="280" y="117"/>
                    <a:pt x="280" y="117"/>
                    <a:pt x="280" y="117"/>
                  </a:cubicBezTo>
                  <a:cubicBezTo>
                    <a:pt x="162" y="117"/>
                    <a:pt x="162" y="117"/>
                    <a:pt x="162" y="117"/>
                  </a:cubicBezTo>
                  <a:lnTo>
                    <a:pt x="162" y="73"/>
                  </a:lnTo>
                  <a:close/>
                  <a:moveTo>
                    <a:pt x="280" y="544"/>
                  </a:moveTo>
                  <a:lnTo>
                    <a:pt x="280" y="544"/>
                  </a:lnTo>
                  <a:cubicBezTo>
                    <a:pt x="280" y="559"/>
                    <a:pt x="251" y="588"/>
                    <a:pt x="236" y="588"/>
                  </a:cubicBezTo>
                  <a:cubicBezTo>
                    <a:pt x="192" y="588"/>
                    <a:pt x="192" y="588"/>
                    <a:pt x="192" y="588"/>
                  </a:cubicBezTo>
                  <a:cubicBezTo>
                    <a:pt x="177" y="588"/>
                    <a:pt x="162" y="559"/>
                    <a:pt x="162" y="544"/>
                  </a:cubicBezTo>
                  <a:cubicBezTo>
                    <a:pt x="162" y="382"/>
                    <a:pt x="162" y="382"/>
                    <a:pt x="162" y="382"/>
                  </a:cubicBezTo>
                  <a:cubicBezTo>
                    <a:pt x="280" y="382"/>
                    <a:pt x="280" y="382"/>
                    <a:pt x="280" y="382"/>
                  </a:cubicBezTo>
                  <a:lnTo>
                    <a:pt x="280" y="544"/>
                  </a:lnTo>
                  <a:close/>
                  <a:moveTo>
                    <a:pt x="427" y="338"/>
                  </a:moveTo>
                  <a:lnTo>
                    <a:pt x="427" y="338"/>
                  </a:lnTo>
                  <a:cubicBezTo>
                    <a:pt x="427" y="353"/>
                    <a:pt x="413" y="353"/>
                    <a:pt x="413" y="353"/>
                  </a:cubicBezTo>
                  <a:cubicBezTo>
                    <a:pt x="59" y="353"/>
                    <a:pt x="59" y="353"/>
                    <a:pt x="59" y="353"/>
                  </a:cubicBezTo>
                  <a:cubicBezTo>
                    <a:pt x="45" y="353"/>
                    <a:pt x="45" y="338"/>
                    <a:pt x="45" y="323"/>
                  </a:cubicBezTo>
                  <a:cubicBezTo>
                    <a:pt x="45" y="176"/>
                    <a:pt x="45" y="176"/>
                    <a:pt x="45" y="176"/>
                  </a:cubicBezTo>
                  <a:cubicBezTo>
                    <a:pt x="45" y="162"/>
                    <a:pt x="45" y="147"/>
                    <a:pt x="59" y="147"/>
                  </a:cubicBezTo>
                  <a:cubicBezTo>
                    <a:pt x="413" y="147"/>
                    <a:pt x="413" y="147"/>
                    <a:pt x="413" y="147"/>
                  </a:cubicBezTo>
                  <a:cubicBezTo>
                    <a:pt x="413" y="147"/>
                    <a:pt x="427" y="147"/>
                    <a:pt x="427" y="162"/>
                  </a:cubicBezTo>
                  <a:cubicBezTo>
                    <a:pt x="472" y="250"/>
                    <a:pt x="472" y="250"/>
                    <a:pt x="472" y="250"/>
                  </a:cubicBezTo>
                  <a:lnTo>
                    <a:pt x="427" y="3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defRPr/>
              </a:pPr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14" name="文本框 113"/>
          <p:cNvSpPr txBox="1"/>
          <p:nvPr/>
        </p:nvSpPr>
        <p:spPr>
          <a:xfrm>
            <a:off x="1036451" y="1982052"/>
            <a:ext cx="1819575" cy="851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140" dirty="0"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115" name="文本框 114"/>
          <p:cNvSpPr txBox="1"/>
          <p:nvPr/>
        </p:nvSpPr>
        <p:spPr>
          <a:xfrm>
            <a:off x="3131219" y="3916239"/>
            <a:ext cx="1819575" cy="851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140" dirty="0"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116" name="文本框 115"/>
          <p:cNvSpPr txBox="1"/>
          <p:nvPr/>
        </p:nvSpPr>
        <p:spPr>
          <a:xfrm>
            <a:off x="5221923" y="2828686"/>
            <a:ext cx="2048119" cy="588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140" dirty="0"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118" name="文本框 117"/>
          <p:cNvSpPr txBox="1"/>
          <p:nvPr/>
        </p:nvSpPr>
        <p:spPr>
          <a:xfrm>
            <a:off x="7477534" y="4102502"/>
            <a:ext cx="2231116" cy="588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140" dirty="0"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119" name="文本框 118"/>
          <p:cNvSpPr txBox="1"/>
          <p:nvPr/>
        </p:nvSpPr>
        <p:spPr>
          <a:xfrm>
            <a:off x="9246133" y="2206992"/>
            <a:ext cx="2416024" cy="588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140" dirty="0">
                <a:cs typeface="+mn-ea"/>
                <a:sym typeface="+mn-lt"/>
              </a:rPr>
              <a:t>Click here to add content, content to match the title. </a:t>
            </a:r>
          </a:p>
        </p:txBody>
      </p:sp>
    </p:spTree>
    <p:extLst>
      <p:ext uri="{BB962C8B-B14F-4D97-AF65-F5344CB8AC3E}">
        <p14:creationId xmlns:p14="http://schemas.microsoft.com/office/powerpoint/2010/main" val="104408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accel="100000" fill="hold" grpId="0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accel="100000" fill="hold" grpId="0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1" dur="10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2" dur="10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accel="100000" fill="hold" grpId="0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5" dur="100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6" dur="100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8" accel="100000" fill="hold" grpId="0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9" dur="10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0" dur="10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8" accel="100000" fill="hold" grpId="0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3" dur="10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4" dur="10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8" accel="100000" fill="hold" grpId="0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7" dur="10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8" dur="10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8" accel="100000" fill="hold" grpId="0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1" dur="10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2" dur="10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8" accel="100000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5" dur="1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6" dur="1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8" accel="100000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9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40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8" accel="100000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43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44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8" accel="100000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47" dur="1000" fill="hold"/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48" dur="1000" fill="hold"/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8" accel="100000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51" dur="1000" fill="hold"/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52" dur="1000" fill="hold"/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" presetClass="entr" presetSubtype="8" accel="100000" fill="hold" grpId="0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55" dur="1000" fill="hold"/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56" dur="1000" fill="hold"/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7" presetID="2" presetClass="entr" presetSubtype="8" accel="100000" fill="hold" grpId="0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59" dur="10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60" dur="10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1" presetID="2" presetClass="entr" presetSubtype="8" accel="100000" fill="hold" grpId="0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63" dur="10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64" dur="10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5" presetID="2" presetClass="entr" presetSubtype="8" accel="100000" fill="hold" grpId="0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67" dur="10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68" dur="10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9" presetID="2" presetClass="entr" presetSubtype="8" accel="100000" fill="hold" grpId="0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1" dur="1000" fill="hold"/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72" dur="1000" fill="hold"/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88" grpId="0" animBg="1"/>
          <p:bldP spid="89" grpId="0" animBg="1"/>
          <p:bldP spid="90" grpId="0" animBg="1"/>
          <p:bldP spid="91" grpId="0" animBg="1"/>
          <p:bldP spid="93" grpId="0" animBg="1"/>
          <p:bldP spid="94" grpId="0" animBg="1"/>
          <p:bldP spid="114" grpId="0"/>
          <p:bldP spid="115" grpId="0"/>
          <p:bldP spid="116" grpId="0"/>
          <p:bldP spid="118" grpId="0"/>
          <p:bldP spid="119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ac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ac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ac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8" ac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0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8" ac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10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10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8" ac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10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10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8" ac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10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1000" fill="hold"/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8" accel="10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1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10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8" accel="10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9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0" dur="1000" fill="hold"/>
                                            <p:tgtEl>
                                              <p:spTgt spid="9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8" accel="10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3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4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8" accel="10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1000" fill="hold"/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1000" fill="hold"/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8" accel="10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1" dur="1000" fill="hold"/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2" dur="1000" fill="hold"/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" presetClass="entr" presetSubtype="8" ac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5" dur="1000" fill="hold"/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6" dur="1000" fill="hold"/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7" presetID="2" presetClass="entr" presetSubtype="8" ac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9" dur="10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0" dur="1000" fill="hold"/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1" presetID="2" presetClass="entr" presetSubtype="8" ac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3" dur="10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4" dur="1000" fill="hold"/>
                                            <p:tgtEl>
                                              <p:spTgt spid="1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5" presetID="2" presetClass="entr" presetSubtype="8" ac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7" dur="10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8" dur="1000" fill="hold"/>
                                            <p:tgtEl>
                                              <p:spTgt spid="1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9" presetID="2" presetClass="entr" presetSubtype="8" ac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1" dur="1000" fill="hold"/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2" dur="1000" fill="hold"/>
                                            <p:tgtEl>
                                              <p:spTgt spid="1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88" grpId="0" animBg="1"/>
          <p:bldP spid="89" grpId="0" animBg="1"/>
          <p:bldP spid="90" grpId="0" animBg="1"/>
          <p:bldP spid="91" grpId="0" animBg="1"/>
          <p:bldP spid="93" grpId="0" animBg="1"/>
          <p:bldP spid="94" grpId="0" animBg="1"/>
          <p:bldP spid="114" grpId="0"/>
          <p:bldP spid="115" grpId="0"/>
          <p:bldP spid="116" grpId="0"/>
          <p:bldP spid="118" grpId="0"/>
          <p:bldP spid="119" grpId="0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bfc4976-6e52-4a80-ad58-1f98eccebb4d"/>
          <p:cNvGrpSpPr>
            <a:grpSpLocks noChangeAspect="1"/>
          </p:cNvGrpSpPr>
          <p:nvPr/>
        </p:nvGrpSpPr>
        <p:grpSpPr>
          <a:xfrm>
            <a:off x="1217383" y="2045063"/>
            <a:ext cx="9757237" cy="3595181"/>
            <a:chOff x="1217383" y="1803762"/>
            <a:chExt cx="9757237" cy="3595181"/>
          </a:xfrm>
        </p:grpSpPr>
        <p:grpSp>
          <p:nvGrpSpPr>
            <p:cNvPr id="3" name="Group 1"/>
            <p:cNvGrpSpPr/>
            <p:nvPr/>
          </p:nvGrpSpPr>
          <p:grpSpPr>
            <a:xfrm>
              <a:off x="3557197" y="2306299"/>
              <a:ext cx="119440" cy="1182140"/>
              <a:chOff x="3557197" y="2306299"/>
              <a:chExt cx="119440" cy="1182140"/>
            </a:xfrm>
          </p:grpSpPr>
          <p:sp>
            <p:nvSpPr>
              <p:cNvPr id="33" name="iS1ide-Straight Connector 2"/>
              <p:cNvSpPr/>
              <p:nvPr/>
            </p:nvSpPr>
            <p:spPr>
              <a:xfrm flipV="1">
                <a:off x="3616919" y="2368613"/>
                <a:ext cx="1" cy="1119826"/>
              </a:xfrm>
              <a:prstGeom prst="line">
                <a:avLst/>
              </a:prstGeom>
              <a:ln w="12700">
                <a:solidFill>
                  <a:srgbClr val="DCDEE0"/>
                </a:solidFill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4" name="iS1ide-Oval 3"/>
              <p:cNvSpPr/>
              <p:nvPr/>
            </p:nvSpPr>
            <p:spPr>
              <a:xfrm>
                <a:off x="3557197" y="2306299"/>
                <a:ext cx="119440" cy="119440"/>
              </a:xfrm>
              <a:prstGeom prst="ellipse">
                <a:avLst/>
              </a:pr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4" name="Group 4"/>
            <p:cNvGrpSpPr/>
            <p:nvPr/>
          </p:nvGrpSpPr>
          <p:grpSpPr>
            <a:xfrm>
              <a:off x="6039989" y="2306299"/>
              <a:ext cx="119440" cy="1182140"/>
              <a:chOff x="6039989" y="2306299"/>
              <a:chExt cx="119440" cy="1182140"/>
            </a:xfrm>
          </p:grpSpPr>
          <p:sp>
            <p:nvSpPr>
              <p:cNvPr id="31" name="iS1ide-Straight Connector 5"/>
              <p:cNvSpPr/>
              <p:nvPr/>
            </p:nvSpPr>
            <p:spPr>
              <a:xfrm flipV="1">
                <a:off x="6099711" y="2368613"/>
                <a:ext cx="1" cy="1119826"/>
              </a:xfrm>
              <a:prstGeom prst="line">
                <a:avLst/>
              </a:prstGeom>
              <a:ln w="12700">
                <a:solidFill>
                  <a:srgbClr val="DCDEE0"/>
                </a:solidFill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2" name="iS1ide-Oval 6"/>
              <p:cNvSpPr/>
              <p:nvPr/>
            </p:nvSpPr>
            <p:spPr>
              <a:xfrm>
                <a:off x="6039989" y="2306299"/>
                <a:ext cx="119440" cy="119440"/>
              </a:xfrm>
              <a:prstGeom prst="ellipse">
                <a:avLst/>
              </a:pr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5" name="Group 7"/>
            <p:cNvGrpSpPr/>
            <p:nvPr/>
          </p:nvGrpSpPr>
          <p:grpSpPr>
            <a:xfrm>
              <a:off x="8528714" y="2306299"/>
              <a:ext cx="119441" cy="1182140"/>
              <a:chOff x="8528714" y="2306299"/>
              <a:chExt cx="119441" cy="1182140"/>
            </a:xfrm>
          </p:grpSpPr>
          <p:sp>
            <p:nvSpPr>
              <p:cNvPr id="29" name="iS1ide-Straight Connector 8"/>
              <p:cNvSpPr/>
              <p:nvPr/>
            </p:nvSpPr>
            <p:spPr>
              <a:xfrm flipV="1">
                <a:off x="8588433" y="2368613"/>
                <a:ext cx="1" cy="1119826"/>
              </a:xfrm>
              <a:prstGeom prst="line">
                <a:avLst/>
              </a:prstGeom>
              <a:ln w="12700">
                <a:solidFill>
                  <a:srgbClr val="DCDEE0"/>
                </a:solidFill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0" name="iS1ide-Oval 9"/>
              <p:cNvSpPr/>
              <p:nvPr/>
            </p:nvSpPr>
            <p:spPr>
              <a:xfrm>
                <a:off x="8528714" y="2306299"/>
                <a:ext cx="119441" cy="119440"/>
              </a:xfrm>
              <a:prstGeom prst="ellipse">
                <a:avLst/>
              </a:prstGeom>
              <a:solidFill>
                <a:schemeClr val="accent2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6" name="iS1ide-TextBox 10"/>
            <p:cNvSpPr txBox="1"/>
            <p:nvPr/>
          </p:nvSpPr>
          <p:spPr>
            <a:xfrm>
              <a:off x="2737274" y="1834794"/>
              <a:ext cx="1747640" cy="408745"/>
            </a:xfrm>
            <a:prstGeom prst="rect">
              <a:avLst/>
            </a:prstGeom>
          </p:spPr>
          <p:txBody>
            <a:bodyPr wrap="none" anchor="ctr">
              <a:normAutofit/>
            </a:bodyPr>
            <a:lstStyle/>
            <a:p>
              <a:pPr algn="ctr"/>
              <a:r>
                <a:rPr lang="en-US" altLang="zh-CN" dirty="0">
                  <a:cs typeface="+mn-ea"/>
                  <a:sym typeface="+mn-lt"/>
                </a:rPr>
                <a:t>keyword</a:t>
              </a: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7" name="iS1ide-Freeform: Shape 11"/>
            <p:cNvSpPr/>
            <p:nvPr/>
          </p:nvSpPr>
          <p:spPr>
            <a:xfrm>
              <a:off x="1217383" y="2941150"/>
              <a:ext cx="2292169" cy="1172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547" y="4050"/>
                  </a:moveTo>
                  <a:cubicBezTo>
                    <a:pt x="3642" y="4050"/>
                    <a:pt x="2093" y="7079"/>
                    <a:pt x="2093" y="10800"/>
                  </a:cubicBezTo>
                  <a:cubicBezTo>
                    <a:pt x="2093" y="14522"/>
                    <a:pt x="3642" y="17550"/>
                    <a:pt x="5547" y="17550"/>
                  </a:cubicBezTo>
                  <a:lnTo>
                    <a:pt x="16053" y="17550"/>
                  </a:lnTo>
                  <a:cubicBezTo>
                    <a:pt x="17958" y="17550"/>
                    <a:pt x="19507" y="14522"/>
                    <a:pt x="19507" y="10800"/>
                  </a:cubicBezTo>
                  <a:cubicBezTo>
                    <a:pt x="19507" y="7079"/>
                    <a:pt x="17958" y="4050"/>
                    <a:pt x="16053" y="4050"/>
                  </a:cubicBezTo>
                  <a:cubicBezTo>
                    <a:pt x="16053" y="4050"/>
                    <a:pt x="5547" y="4050"/>
                    <a:pt x="5547" y="4050"/>
                  </a:cubicBezTo>
                  <a:close/>
                  <a:moveTo>
                    <a:pt x="16053" y="21600"/>
                  </a:moveTo>
                  <a:lnTo>
                    <a:pt x="5547" y="21600"/>
                  </a:lnTo>
                  <a:cubicBezTo>
                    <a:pt x="2488" y="21600"/>
                    <a:pt x="0" y="16777"/>
                    <a:pt x="0" y="10800"/>
                  </a:cubicBezTo>
                  <a:cubicBezTo>
                    <a:pt x="0" y="4823"/>
                    <a:pt x="2488" y="0"/>
                    <a:pt x="5547" y="0"/>
                  </a:cubicBezTo>
                  <a:lnTo>
                    <a:pt x="16053" y="0"/>
                  </a:lnTo>
                  <a:cubicBezTo>
                    <a:pt x="19112" y="0"/>
                    <a:pt x="21600" y="4823"/>
                    <a:pt x="21600" y="10800"/>
                  </a:cubicBezTo>
                  <a:cubicBezTo>
                    <a:pt x="21600" y="16777"/>
                    <a:pt x="19112" y="21600"/>
                    <a:pt x="16053" y="21600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" name="iS1ide-Freeform: Shape 12"/>
            <p:cNvSpPr/>
            <p:nvPr/>
          </p:nvSpPr>
          <p:spPr>
            <a:xfrm>
              <a:off x="3709814" y="2941150"/>
              <a:ext cx="2292169" cy="1172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547" y="4050"/>
                  </a:moveTo>
                  <a:cubicBezTo>
                    <a:pt x="3642" y="4050"/>
                    <a:pt x="2093" y="7079"/>
                    <a:pt x="2093" y="10800"/>
                  </a:cubicBezTo>
                  <a:cubicBezTo>
                    <a:pt x="2093" y="14522"/>
                    <a:pt x="3642" y="17550"/>
                    <a:pt x="5547" y="17550"/>
                  </a:cubicBezTo>
                  <a:lnTo>
                    <a:pt x="16053" y="17550"/>
                  </a:lnTo>
                  <a:cubicBezTo>
                    <a:pt x="17958" y="17550"/>
                    <a:pt x="19507" y="14522"/>
                    <a:pt x="19507" y="10800"/>
                  </a:cubicBezTo>
                  <a:cubicBezTo>
                    <a:pt x="19507" y="7079"/>
                    <a:pt x="17958" y="4050"/>
                    <a:pt x="16053" y="4050"/>
                  </a:cubicBezTo>
                  <a:cubicBezTo>
                    <a:pt x="16053" y="4050"/>
                    <a:pt x="5547" y="4050"/>
                    <a:pt x="5547" y="4050"/>
                  </a:cubicBezTo>
                  <a:close/>
                  <a:moveTo>
                    <a:pt x="16053" y="21600"/>
                  </a:moveTo>
                  <a:lnTo>
                    <a:pt x="5547" y="21600"/>
                  </a:lnTo>
                  <a:cubicBezTo>
                    <a:pt x="2488" y="21600"/>
                    <a:pt x="0" y="16777"/>
                    <a:pt x="0" y="10800"/>
                  </a:cubicBezTo>
                  <a:cubicBezTo>
                    <a:pt x="0" y="4823"/>
                    <a:pt x="2488" y="0"/>
                    <a:pt x="5547" y="0"/>
                  </a:cubicBezTo>
                  <a:lnTo>
                    <a:pt x="16053" y="0"/>
                  </a:lnTo>
                  <a:cubicBezTo>
                    <a:pt x="19112" y="0"/>
                    <a:pt x="21600" y="4823"/>
                    <a:pt x="21600" y="10800"/>
                  </a:cubicBezTo>
                  <a:cubicBezTo>
                    <a:pt x="21600" y="16777"/>
                    <a:pt x="19112" y="21600"/>
                    <a:pt x="16053" y="21600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" name="iS1ide-Freeform: Shape 13"/>
            <p:cNvSpPr/>
            <p:nvPr/>
          </p:nvSpPr>
          <p:spPr>
            <a:xfrm>
              <a:off x="6202246" y="2941150"/>
              <a:ext cx="2292163" cy="1172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547" y="4050"/>
                  </a:moveTo>
                  <a:cubicBezTo>
                    <a:pt x="3642" y="4050"/>
                    <a:pt x="2093" y="7079"/>
                    <a:pt x="2093" y="10800"/>
                  </a:cubicBezTo>
                  <a:cubicBezTo>
                    <a:pt x="2093" y="14522"/>
                    <a:pt x="3642" y="17550"/>
                    <a:pt x="5547" y="17550"/>
                  </a:cubicBezTo>
                  <a:lnTo>
                    <a:pt x="16053" y="17550"/>
                  </a:lnTo>
                  <a:cubicBezTo>
                    <a:pt x="17958" y="17550"/>
                    <a:pt x="19507" y="14522"/>
                    <a:pt x="19507" y="10800"/>
                  </a:cubicBezTo>
                  <a:cubicBezTo>
                    <a:pt x="19507" y="7079"/>
                    <a:pt x="17958" y="4050"/>
                    <a:pt x="16053" y="4050"/>
                  </a:cubicBezTo>
                  <a:cubicBezTo>
                    <a:pt x="16053" y="4050"/>
                    <a:pt x="5547" y="4050"/>
                    <a:pt x="5547" y="4050"/>
                  </a:cubicBezTo>
                  <a:close/>
                  <a:moveTo>
                    <a:pt x="16053" y="21600"/>
                  </a:moveTo>
                  <a:lnTo>
                    <a:pt x="5547" y="21600"/>
                  </a:lnTo>
                  <a:cubicBezTo>
                    <a:pt x="2488" y="21600"/>
                    <a:pt x="0" y="16777"/>
                    <a:pt x="0" y="10800"/>
                  </a:cubicBezTo>
                  <a:cubicBezTo>
                    <a:pt x="0" y="4823"/>
                    <a:pt x="2488" y="0"/>
                    <a:pt x="5547" y="0"/>
                  </a:cubicBezTo>
                  <a:lnTo>
                    <a:pt x="16053" y="0"/>
                  </a:lnTo>
                  <a:cubicBezTo>
                    <a:pt x="19112" y="0"/>
                    <a:pt x="21600" y="4823"/>
                    <a:pt x="21600" y="10800"/>
                  </a:cubicBezTo>
                  <a:cubicBezTo>
                    <a:pt x="21600" y="16777"/>
                    <a:pt x="19112" y="21600"/>
                    <a:pt x="16053" y="21600"/>
                  </a:cubicBezTo>
                  <a:close/>
                </a:path>
              </a:pathLst>
            </a:custGeom>
            <a:solidFill>
              <a:schemeClr val="accent3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" name="iS1ide-Freeform: Shape 14"/>
            <p:cNvSpPr/>
            <p:nvPr/>
          </p:nvSpPr>
          <p:spPr>
            <a:xfrm>
              <a:off x="8682458" y="2941150"/>
              <a:ext cx="2292162" cy="1172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547" y="4050"/>
                  </a:moveTo>
                  <a:cubicBezTo>
                    <a:pt x="3642" y="4050"/>
                    <a:pt x="2093" y="7079"/>
                    <a:pt x="2093" y="10800"/>
                  </a:cubicBezTo>
                  <a:cubicBezTo>
                    <a:pt x="2093" y="14522"/>
                    <a:pt x="3642" y="17550"/>
                    <a:pt x="5547" y="17550"/>
                  </a:cubicBezTo>
                  <a:lnTo>
                    <a:pt x="16053" y="17550"/>
                  </a:lnTo>
                  <a:cubicBezTo>
                    <a:pt x="17958" y="17550"/>
                    <a:pt x="19507" y="14522"/>
                    <a:pt x="19507" y="10800"/>
                  </a:cubicBezTo>
                  <a:cubicBezTo>
                    <a:pt x="19507" y="7079"/>
                    <a:pt x="17958" y="4050"/>
                    <a:pt x="16053" y="4050"/>
                  </a:cubicBezTo>
                  <a:cubicBezTo>
                    <a:pt x="16053" y="4050"/>
                    <a:pt x="5547" y="4050"/>
                    <a:pt x="5547" y="4050"/>
                  </a:cubicBezTo>
                  <a:close/>
                  <a:moveTo>
                    <a:pt x="16053" y="21600"/>
                  </a:moveTo>
                  <a:lnTo>
                    <a:pt x="5547" y="21600"/>
                  </a:lnTo>
                  <a:cubicBezTo>
                    <a:pt x="2488" y="21600"/>
                    <a:pt x="0" y="16777"/>
                    <a:pt x="0" y="10800"/>
                  </a:cubicBezTo>
                  <a:cubicBezTo>
                    <a:pt x="0" y="4823"/>
                    <a:pt x="2488" y="0"/>
                    <a:pt x="5547" y="0"/>
                  </a:cubicBezTo>
                  <a:lnTo>
                    <a:pt x="16053" y="0"/>
                  </a:lnTo>
                  <a:cubicBezTo>
                    <a:pt x="19112" y="0"/>
                    <a:pt x="21600" y="4823"/>
                    <a:pt x="21600" y="10800"/>
                  </a:cubicBezTo>
                  <a:cubicBezTo>
                    <a:pt x="21600" y="16777"/>
                    <a:pt x="19112" y="21600"/>
                    <a:pt x="16053" y="21600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" name="iS1ide-Freeform: Shape 15"/>
            <p:cNvSpPr/>
            <p:nvPr/>
          </p:nvSpPr>
          <p:spPr>
            <a:xfrm>
              <a:off x="2707953" y="3368773"/>
              <a:ext cx="1817930" cy="305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cubicBezTo>
                    <a:pt x="21600" y="17060"/>
                    <a:pt x="20794" y="21600"/>
                    <a:pt x="19800" y="21600"/>
                  </a:cubicBezTo>
                  <a:lnTo>
                    <a:pt x="1800" y="21600"/>
                  </a:lnTo>
                  <a:cubicBezTo>
                    <a:pt x="806" y="21600"/>
                    <a:pt x="0" y="17060"/>
                    <a:pt x="0" y="10800"/>
                  </a:cubicBezTo>
                  <a:lnTo>
                    <a:pt x="0" y="10800"/>
                  </a:lnTo>
                  <a:cubicBezTo>
                    <a:pt x="0" y="4540"/>
                    <a:pt x="806" y="0"/>
                    <a:pt x="1800" y="0"/>
                  </a:cubicBezTo>
                  <a:lnTo>
                    <a:pt x="19800" y="0"/>
                  </a:lnTo>
                  <a:cubicBezTo>
                    <a:pt x="20794" y="0"/>
                    <a:pt x="21600" y="4540"/>
                    <a:pt x="21600" y="10800"/>
                  </a:cubicBezTo>
                  <a:cubicBezTo>
                    <a:pt x="21600" y="10800"/>
                    <a:pt x="21600" y="10800"/>
                    <a:pt x="21600" y="10800"/>
                  </a:cubicBezTo>
                  <a:close/>
                </a:path>
              </a:pathLst>
            </a:custGeom>
            <a:solidFill>
              <a:schemeClr val="accent3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" name="iS1ide-Freeform: Shape 16"/>
            <p:cNvSpPr/>
            <p:nvPr/>
          </p:nvSpPr>
          <p:spPr>
            <a:xfrm>
              <a:off x="5200384" y="3368773"/>
              <a:ext cx="1817924" cy="305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cubicBezTo>
                    <a:pt x="21600" y="17060"/>
                    <a:pt x="20794" y="21600"/>
                    <a:pt x="19800" y="21600"/>
                  </a:cubicBezTo>
                  <a:lnTo>
                    <a:pt x="1800" y="21600"/>
                  </a:lnTo>
                  <a:cubicBezTo>
                    <a:pt x="806" y="21600"/>
                    <a:pt x="0" y="17060"/>
                    <a:pt x="0" y="10800"/>
                  </a:cubicBezTo>
                  <a:lnTo>
                    <a:pt x="0" y="10800"/>
                  </a:lnTo>
                  <a:cubicBezTo>
                    <a:pt x="0" y="4540"/>
                    <a:pt x="806" y="0"/>
                    <a:pt x="1800" y="0"/>
                  </a:cubicBezTo>
                  <a:lnTo>
                    <a:pt x="19800" y="0"/>
                  </a:lnTo>
                  <a:cubicBezTo>
                    <a:pt x="20794" y="0"/>
                    <a:pt x="21600" y="4540"/>
                    <a:pt x="21600" y="10800"/>
                  </a:cubicBezTo>
                  <a:cubicBezTo>
                    <a:pt x="21600" y="10800"/>
                    <a:pt x="21600" y="10800"/>
                    <a:pt x="21600" y="10800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" name="íṩľíḍè-Freeform: Shape 17"/>
            <p:cNvSpPr/>
            <p:nvPr/>
          </p:nvSpPr>
          <p:spPr>
            <a:xfrm>
              <a:off x="7680598" y="3368773"/>
              <a:ext cx="1817924" cy="305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cubicBezTo>
                    <a:pt x="21600" y="17060"/>
                    <a:pt x="20794" y="21600"/>
                    <a:pt x="19800" y="21600"/>
                  </a:cubicBezTo>
                  <a:lnTo>
                    <a:pt x="1800" y="21600"/>
                  </a:lnTo>
                  <a:cubicBezTo>
                    <a:pt x="806" y="21600"/>
                    <a:pt x="0" y="17060"/>
                    <a:pt x="0" y="10800"/>
                  </a:cubicBezTo>
                  <a:lnTo>
                    <a:pt x="0" y="10800"/>
                  </a:lnTo>
                  <a:cubicBezTo>
                    <a:pt x="0" y="4540"/>
                    <a:pt x="806" y="0"/>
                    <a:pt x="1800" y="0"/>
                  </a:cubicBezTo>
                  <a:lnTo>
                    <a:pt x="19800" y="0"/>
                  </a:lnTo>
                  <a:cubicBezTo>
                    <a:pt x="20794" y="0"/>
                    <a:pt x="21600" y="4540"/>
                    <a:pt x="21600" y="10800"/>
                  </a:cubicBezTo>
                  <a:cubicBezTo>
                    <a:pt x="21600" y="10800"/>
                    <a:pt x="21600" y="10800"/>
                    <a:pt x="21600" y="10800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" name="íṩľíḍè-Rectangle 18"/>
            <p:cNvSpPr/>
            <p:nvPr/>
          </p:nvSpPr>
          <p:spPr>
            <a:xfrm>
              <a:off x="7587897" y="1803762"/>
              <a:ext cx="1992666" cy="416609"/>
            </a:xfrm>
            <a:prstGeom prst="rect">
              <a:avLst/>
            </a:prstGeom>
            <a:ln w="12700">
              <a:miter lim="400000"/>
            </a:ln>
          </p:spPr>
          <p:txBody>
            <a:bodyPr wrap="none" lIns="25400" tIns="25400" rIns="25400" bIns="25400" anchor="ctr">
              <a:normAutofit/>
            </a:bodyPr>
            <a:lstStyle/>
            <a:p>
              <a:pPr algn="ctr"/>
              <a:r>
                <a:rPr lang="en-US" altLang="zh-CN" sz="1753" dirty="0">
                  <a:cs typeface="+mn-ea"/>
                  <a:sym typeface="+mn-lt"/>
                </a:rPr>
                <a:t>keyword</a:t>
              </a:r>
              <a:endParaRPr lang="zh-CN" altLang="en-US" sz="1753" dirty="0">
                <a:cs typeface="+mn-ea"/>
                <a:sym typeface="+mn-lt"/>
              </a:endParaRPr>
            </a:p>
          </p:txBody>
        </p:sp>
        <p:sp>
          <p:nvSpPr>
            <p:cNvPr id="15" name="íṩľíḍè-Rectangle 19"/>
            <p:cNvSpPr/>
            <p:nvPr/>
          </p:nvSpPr>
          <p:spPr>
            <a:xfrm>
              <a:off x="5101329" y="1803762"/>
              <a:ext cx="1992666" cy="416609"/>
            </a:xfrm>
            <a:prstGeom prst="rect">
              <a:avLst/>
            </a:prstGeom>
            <a:ln w="12700">
              <a:miter lim="400000"/>
            </a:ln>
          </p:spPr>
          <p:txBody>
            <a:bodyPr wrap="none" lIns="25400" tIns="25400" rIns="25400" bIns="25400" anchor="ctr">
              <a:normAutofit/>
            </a:bodyPr>
            <a:lstStyle/>
            <a:p>
              <a:pPr algn="ctr"/>
              <a:r>
                <a:rPr lang="en-US" altLang="zh-CN" sz="1753" dirty="0">
                  <a:cs typeface="+mn-ea"/>
                  <a:sym typeface="+mn-lt"/>
                </a:rPr>
                <a:t>keyword</a:t>
              </a:r>
              <a:endParaRPr lang="zh-CN" altLang="en-US" sz="1753" dirty="0">
                <a:cs typeface="+mn-ea"/>
                <a:sym typeface="+mn-lt"/>
              </a:endParaRPr>
            </a:p>
          </p:txBody>
        </p:sp>
        <p:grpSp>
          <p:nvGrpSpPr>
            <p:cNvPr id="16" name="Group 20"/>
            <p:cNvGrpSpPr/>
            <p:nvPr/>
          </p:nvGrpSpPr>
          <p:grpSpPr>
            <a:xfrm>
              <a:off x="1446648" y="4541683"/>
              <a:ext cx="9298705" cy="857260"/>
              <a:chOff x="1768931" y="3638220"/>
              <a:chExt cx="9298705" cy="857260"/>
            </a:xfrm>
          </p:grpSpPr>
          <p:grpSp>
            <p:nvGrpSpPr>
              <p:cNvPr id="17" name="Group 21"/>
              <p:cNvGrpSpPr/>
              <p:nvPr/>
            </p:nvGrpSpPr>
            <p:grpSpPr>
              <a:xfrm>
                <a:off x="1768931" y="3638220"/>
                <a:ext cx="2213143" cy="857260"/>
                <a:chOff x="1732858" y="5001250"/>
                <a:chExt cx="2213143" cy="857260"/>
              </a:xfrm>
            </p:grpSpPr>
            <p:sp>
              <p:nvSpPr>
                <p:cNvPr id="27" name="íṩľíḍè-TextBox 31"/>
                <p:cNvSpPr txBox="1"/>
                <p:nvPr/>
              </p:nvSpPr>
              <p:spPr bwMode="auto">
                <a:xfrm>
                  <a:off x="1732858" y="5001250"/>
                  <a:ext cx="2213143" cy="2830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wrap="none" lIns="0" tIns="0" rIns="0" bIns="0" anchor="ctr" anchorCtr="1">
                  <a:normAutofit/>
                  <a:scene3d>
                    <a:camera prst="orthographicFront"/>
                    <a:lightRig rig="threePt" dir="t"/>
                  </a:scene3d>
                  <a:sp3d>
                    <a:bevelT w="0" h="0"/>
                  </a:sp3d>
                </a:bodyPr>
                <a:lstStyle/>
                <a:p>
                  <a:pPr marL="0" lvl="1" algn="ctr"/>
                  <a:r>
                    <a:rPr lang="en-US" altLang="zh-CN" sz="1400" b="1" dirty="0">
                      <a:solidFill>
                        <a:schemeClr val="accent1"/>
                      </a:solidFill>
                      <a:cs typeface="+mn-ea"/>
                      <a:sym typeface="+mn-lt"/>
                    </a:rPr>
                    <a:t>Add title text</a:t>
                  </a:r>
                  <a:endParaRPr lang="zh-CN" altLang="en-US" sz="1400" b="1" dirty="0">
                    <a:solidFill>
                      <a:schemeClr val="accent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8" name="íṩľíḍè-TextBox 32"/>
                <p:cNvSpPr txBox="1"/>
                <p:nvPr/>
              </p:nvSpPr>
              <p:spPr bwMode="auto">
                <a:xfrm>
                  <a:off x="1732858" y="5284280"/>
                  <a:ext cx="2213143" cy="574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wrap="square" lIns="0" tIns="0" rIns="0" bIns="0" anchor="ctr" anchorCtr="1">
                  <a:normAutofit/>
                  <a:scene3d>
                    <a:camera prst="orthographicFront"/>
                    <a:lightRig rig="threePt" dir="t"/>
                  </a:scene3d>
                  <a:sp3d>
                    <a:bevelT w="0" h="0"/>
                  </a:sp3d>
                </a:bodyPr>
                <a:lstStyle/>
                <a:p>
                  <a:pPr algn="ctr">
                    <a:lnSpc>
                      <a:spcPct val="120000"/>
                    </a:lnSpc>
                    <a:defRPr/>
                  </a:pPr>
                  <a:r>
                    <a:rPr lang="en-US" altLang="zh-CN" sz="1000" dirty="0">
                      <a:cs typeface="+mn-ea"/>
                      <a:sym typeface="+mn-lt"/>
                    </a:rPr>
                    <a:t>Click here to add content, content to match the title. </a:t>
                  </a:r>
                  <a:br>
                    <a:rPr lang="zh-CN" altLang="en-US" sz="1000" dirty="0">
                      <a:cs typeface="+mn-ea"/>
                      <a:sym typeface="+mn-lt"/>
                    </a:rPr>
                  </a:br>
                  <a:endParaRPr lang="zh-CN" altLang="en-US" sz="1000" dirty="0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8" name="Group 22"/>
              <p:cNvGrpSpPr/>
              <p:nvPr/>
            </p:nvGrpSpPr>
            <p:grpSpPr>
              <a:xfrm>
                <a:off x="4130785" y="3638220"/>
                <a:ext cx="2213143" cy="857260"/>
                <a:chOff x="1732858" y="5001250"/>
                <a:chExt cx="2213143" cy="857260"/>
              </a:xfrm>
            </p:grpSpPr>
            <p:sp>
              <p:nvSpPr>
                <p:cNvPr id="25" name="íṩľíḍè-TextBox 29"/>
                <p:cNvSpPr txBox="1"/>
                <p:nvPr/>
              </p:nvSpPr>
              <p:spPr bwMode="auto">
                <a:xfrm>
                  <a:off x="1732858" y="5001250"/>
                  <a:ext cx="2213143" cy="2830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wrap="none" lIns="0" tIns="0" rIns="0" bIns="0" anchor="ctr" anchorCtr="1">
                  <a:normAutofit/>
                  <a:scene3d>
                    <a:camera prst="orthographicFront"/>
                    <a:lightRig rig="threePt" dir="t"/>
                  </a:scene3d>
                  <a:sp3d>
                    <a:bevelT w="0" h="0"/>
                  </a:sp3d>
                </a:bodyPr>
                <a:lstStyle/>
                <a:p>
                  <a:pPr marL="0" lvl="1" algn="ctr"/>
                  <a:r>
                    <a:rPr lang="en-US" altLang="zh-CN" sz="1400" b="1" dirty="0">
                      <a:solidFill>
                        <a:schemeClr val="accent2"/>
                      </a:solidFill>
                      <a:cs typeface="+mn-ea"/>
                      <a:sym typeface="+mn-lt"/>
                    </a:rPr>
                    <a:t>Add title text</a:t>
                  </a:r>
                  <a:endParaRPr lang="zh-CN" altLang="en-US" sz="1400" b="1" dirty="0">
                    <a:solidFill>
                      <a:schemeClr val="accent2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6" name="íṩľíḍè-TextBox 30"/>
                <p:cNvSpPr txBox="1"/>
                <p:nvPr/>
              </p:nvSpPr>
              <p:spPr bwMode="auto">
                <a:xfrm>
                  <a:off x="1732858" y="5284280"/>
                  <a:ext cx="2213143" cy="574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wrap="square" lIns="0" tIns="0" rIns="0" bIns="0" anchor="ctr" anchorCtr="1">
                  <a:normAutofit/>
                  <a:scene3d>
                    <a:camera prst="orthographicFront"/>
                    <a:lightRig rig="threePt" dir="t"/>
                  </a:scene3d>
                  <a:sp3d>
                    <a:bevelT w="0" h="0"/>
                  </a:sp3d>
                </a:bodyPr>
                <a:lstStyle/>
                <a:p>
                  <a:pPr algn="ctr">
                    <a:lnSpc>
                      <a:spcPct val="120000"/>
                    </a:lnSpc>
                    <a:defRPr/>
                  </a:pPr>
                  <a:r>
                    <a:rPr lang="en-US" altLang="zh-CN" sz="1000" dirty="0">
                      <a:cs typeface="+mn-ea"/>
                      <a:sym typeface="+mn-lt"/>
                    </a:rPr>
                    <a:t>Click here to add content, content to match the title. </a:t>
                  </a:r>
                  <a:br>
                    <a:rPr lang="zh-CN" altLang="en-US" sz="1000" dirty="0">
                      <a:cs typeface="+mn-ea"/>
                      <a:sym typeface="+mn-lt"/>
                    </a:rPr>
                  </a:br>
                  <a:endParaRPr lang="zh-CN" altLang="en-US" sz="1000" dirty="0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9" name="Group 23"/>
              <p:cNvGrpSpPr/>
              <p:nvPr/>
            </p:nvGrpSpPr>
            <p:grpSpPr>
              <a:xfrm>
                <a:off x="6492639" y="3638220"/>
                <a:ext cx="2213143" cy="857260"/>
                <a:chOff x="1732858" y="5001250"/>
                <a:chExt cx="2213143" cy="857260"/>
              </a:xfrm>
            </p:grpSpPr>
            <p:sp>
              <p:nvSpPr>
                <p:cNvPr id="23" name="íṩľíḍè-TextBox 27"/>
                <p:cNvSpPr txBox="1"/>
                <p:nvPr/>
              </p:nvSpPr>
              <p:spPr bwMode="auto">
                <a:xfrm>
                  <a:off x="1732858" y="5001250"/>
                  <a:ext cx="2213143" cy="2830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wrap="none" lIns="0" tIns="0" rIns="0" bIns="0" anchor="ctr" anchorCtr="1">
                  <a:normAutofit/>
                  <a:scene3d>
                    <a:camera prst="orthographicFront"/>
                    <a:lightRig rig="threePt" dir="t"/>
                  </a:scene3d>
                  <a:sp3d>
                    <a:bevelT w="0" h="0"/>
                  </a:sp3d>
                </a:bodyPr>
                <a:lstStyle/>
                <a:p>
                  <a:pPr marL="0" lvl="1" algn="ctr"/>
                  <a:r>
                    <a:rPr lang="en-US" altLang="zh-CN" sz="1400" b="1" dirty="0">
                      <a:solidFill>
                        <a:schemeClr val="accent3"/>
                      </a:solidFill>
                      <a:cs typeface="+mn-ea"/>
                      <a:sym typeface="+mn-lt"/>
                    </a:rPr>
                    <a:t>Add title text</a:t>
                  </a:r>
                  <a:endParaRPr lang="zh-CN" altLang="en-US" sz="1400" b="1" dirty="0">
                    <a:solidFill>
                      <a:schemeClr val="accent3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4" name="íṩľíḍè-TextBox 28"/>
                <p:cNvSpPr txBox="1"/>
                <p:nvPr/>
              </p:nvSpPr>
              <p:spPr bwMode="auto">
                <a:xfrm>
                  <a:off x="1732858" y="5284280"/>
                  <a:ext cx="2213143" cy="574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wrap="square" lIns="0" tIns="0" rIns="0" bIns="0" anchor="ctr" anchorCtr="1">
                  <a:normAutofit/>
                  <a:scene3d>
                    <a:camera prst="orthographicFront"/>
                    <a:lightRig rig="threePt" dir="t"/>
                  </a:scene3d>
                  <a:sp3d>
                    <a:bevelT w="0" h="0"/>
                  </a:sp3d>
                </a:bodyPr>
                <a:lstStyle/>
                <a:p>
                  <a:pPr algn="ctr">
                    <a:lnSpc>
                      <a:spcPct val="120000"/>
                    </a:lnSpc>
                    <a:defRPr/>
                  </a:pPr>
                  <a:r>
                    <a:rPr lang="en-US" altLang="zh-CN" sz="1000" dirty="0">
                      <a:cs typeface="+mn-ea"/>
                      <a:sym typeface="+mn-lt"/>
                    </a:rPr>
                    <a:t>Click here to add content, content to match the title. </a:t>
                  </a:r>
                  <a:br>
                    <a:rPr lang="zh-CN" altLang="en-US" sz="1000" dirty="0">
                      <a:cs typeface="+mn-ea"/>
                      <a:sym typeface="+mn-lt"/>
                    </a:rPr>
                  </a:br>
                  <a:endParaRPr lang="zh-CN" altLang="en-US" sz="1000" dirty="0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0" name="Group 24"/>
              <p:cNvGrpSpPr/>
              <p:nvPr/>
            </p:nvGrpSpPr>
            <p:grpSpPr>
              <a:xfrm>
                <a:off x="8854493" y="3638220"/>
                <a:ext cx="2213143" cy="857260"/>
                <a:chOff x="1732858" y="5001250"/>
                <a:chExt cx="2213143" cy="857260"/>
              </a:xfrm>
            </p:grpSpPr>
            <p:sp>
              <p:nvSpPr>
                <p:cNvPr id="21" name="íṩľíḍè-TextBox 25"/>
                <p:cNvSpPr txBox="1"/>
                <p:nvPr/>
              </p:nvSpPr>
              <p:spPr bwMode="auto">
                <a:xfrm>
                  <a:off x="1732858" y="5001250"/>
                  <a:ext cx="2213143" cy="2830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wrap="none" lIns="0" tIns="0" rIns="0" bIns="0" anchor="ctr" anchorCtr="1">
                  <a:normAutofit/>
                  <a:scene3d>
                    <a:camera prst="orthographicFront"/>
                    <a:lightRig rig="threePt" dir="t"/>
                  </a:scene3d>
                  <a:sp3d>
                    <a:bevelT w="0" h="0"/>
                  </a:sp3d>
                </a:bodyPr>
                <a:lstStyle/>
                <a:p>
                  <a:pPr marL="0" lvl="1" algn="ctr"/>
                  <a:r>
                    <a:rPr lang="en-US" altLang="zh-CN" sz="1400" b="1" dirty="0">
                      <a:solidFill>
                        <a:schemeClr val="accent4"/>
                      </a:solidFill>
                      <a:cs typeface="+mn-ea"/>
                      <a:sym typeface="+mn-lt"/>
                    </a:rPr>
                    <a:t>Add title text</a:t>
                  </a:r>
                  <a:endParaRPr lang="zh-CN" altLang="en-US" sz="1400" b="1" dirty="0">
                    <a:solidFill>
                      <a:schemeClr val="accent4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íṩľíḍè-TextBox 26"/>
                <p:cNvSpPr txBox="1"/>
                <p:nvPr/>
              </p:nvSpPr>
              <p:spPr bwMode="auto">
                <a:xfrm>
                  <a:off x="1732858" y="5284280"/>
                  <a:ext cx="2213143" cy="574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</p:spPr>
              <p:txBody>
                <a:bodyPr wrap="square" lIns="0" tIns="0" rIns="0" bIns="0" anchor="ctr" anchorCtr="1">
                  <a:normAutofit/>
                  <a:scene3d>
                    <a:camera prst="orthographicFront"/>
                    <a:lightRig rig="threePt" dir="t"/>
                  </a:scene3d>
                  <a:sp3d>
                    <a:bevelT w="0" h="0"/>
                  </a:sp3d>
                </a:bodyPr>
                <a:lstStyle/>
                <a:p>
                  <a:pPr algn="ctr">
                    <a:lnSpc>
                      <a:spcPct val="120000"/>
                    </a:lnSpc>
                    <a:defRPr/>
                  </a:pPr>
                  <a:r>
                    <a:rPr lang="en-US" altLang="zh-CN" sz="1000" dirty="0">
                      <a:cs typeface="+mn-ea"/>
                      <a:sym typeface="+mn-lt"/>
                    </a:rPr>
                    <a:t>Click here to add content, content to match the title. </a:t>
                  </a:r>
                  <a:br>
                    <a:rPr lang="zh-CN" altLang="en-US" sz="1000" dirty="0">
                      <a:cs typeface="+mn-ea"/>
                      <a:sym typeface="+mn-lt"/>
                    </a:rPr>
                  </a:br>
                  <a:endParaRPr lang="zh-CN" altLang="en-US" sz="1000" dirty="0">
                    <a:cs typeface="+mn-ea"/>
                    <a:sym typeface="+mn-lt"/>
                  </a:endParaRPr>
                </a:p>
              </p:txBody>
            </p:sp>
          </p:grpSp>
        </p:grpSp>
      </p:grpSp>
    </p:spTree>
    <p:custDataLst>
      <p:tags r:id="rId2"/>
    </p:custDataLst>
    <p:extLst>
      <p:ext uri="{BB962C8B-B14F-4D97-AF65-F5344CB8AC3E}">
        <p14:creationId xmlns:p14="http://schemas.microsoft.com/office/powerpoint/2010/main" val="1406570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fe2e1ba-55fc-4a0c-8f0a-9add21f7f1c9"/>
          <p:cNvGrpSpPr>
            <a:grpSpLocks noChangeAspect="1"/>
          </p:cNvGrpSpPr>
          <p:nvPr/>
        </p:nvGrpSpPr>
        <p:grpSpPr>
          <a:xfrm>
            <a:off x="1110550" y="1545739"/>
            <a:ext cx="9970903" cy="4751775"/>
            <a:chOff x="1503962" y="1269514"/>
            <a:chExt cx="9970903" cy="4751774"/>
          </a:xfrm>
        </p:grpSpPr>
        <p:grpSp>
          <p:nvGrpSpPr>
            <p:cNvPr id="3" name="Group 39"/>
            <p:cNvGrpSpPr/>
            <p:nvPr/>
          </p:nvGrpSpPr>
          <p:grpSpPr>
            <a:xfrm>
              <a:off x="1503962" y="1269514"/>
              <a:ext cx="4597624" cy="4751774"/>
              <a:chOff x="849666" y="1269514"/>
              <a:chExt cx="4597624" cy="4751774"/>
            </a:xfrm>
          </p:grpSpPr>
          <p:sp>
            <p:nvSpPr>
              <p:cNvPr id="19" name="îŝḷîḓé-Arc 5"/>
              <p:cNvSpPr/>
              <p:nvPr/>
            </p:nvSpPr>
            <p:spPr>
              <a:xfrm>
                <a:off x="849666" y="1433424"/>
                <a:ext cx="4587864" cy="4587864"/>
              </a:xfrm>
              <a:prstGeom prst="arc">
                <a:avLst>
                  <a:gd name="adj1" fmla="val 20230496"/>
                  <a:gd name="adj2" fmla="val 21370915"/>
                </a:avLst>
              </a:prstGeom>
              <a:noFill/>
              <a:ln w="28575" cap="rnd">
                <a:solidFill>
                  <a:schemeClr val="accent2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0" name="îŝḷîḓé-Arc 6"/>
              <p:cNvSpPr/>
              <p:nvPr/>
            </p:nvSpPr>
            <p:spPr>
              <a:xfrm>
                <a:off x="859426" y="1433424"/>
                <a:ext cx="4587864" cy="4587864"/>
              </a:xfrm>
              <a:prstGeom prst="arc">
                <a:avLst>
                  <a:gd name="adj1" fmla="val 43325"/>
                  <a:gd name="adj2" fmla="val 3696807"/>
                </a:avLst>
              </a:prstGeom>
              <a:noFill/>
              <a:ln w="28575" cap="rnd">
                <a:solidFill>
                  <a:schemeClr val="accent1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1" name="îŝḷîḓé-Oval 7"/>
              <p:cNvSpPr/>
              <p:nvPr/>
            </p:nvSpPr>
            <p:spPr>
              <a:xfrm>
                <a:off x="1155689" y="1729688"/>
                <a:ext cx="3995334" cy="3995334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2" name="îŝḷîḓé-Oval 8"/>
              <p:cNvSpPr/>
              <p:nvPr/>
            </p:nvSpPr>
            <p:spPr>
              <a:xfrm>
                <a:off x="1511761" y="2085760"/>
                <a:ext cx="3283189" cy="3283189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3" name="îŝḷîḓé-Oval 9"/>
              <p:cNvSpPr/>
              <p:nvPr/>
            </p:nvSpPr>
            <p:spPr>
              <a:xfrm>
                <a:off x="1871473" y="2445471"/>
                <a:ext cx="2563766" cy="256376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4" name="îŝḷîḓé-Oval 10"/>
              <p:cNvSpPr/>
              <p:nvPr/>
            </p:nvSpPr>
            <p:spPr>
              <a:xfrm>
                <a:off x="2172453" y="2759926"/>
                <a:ext cx="1934857" cy="1934857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5" name="îŝḷîḓé-Oval 11"/>
              <p:cNvSpPr/>
              <p:nvPr/>
            </p:nvSpPr>
            <p:spPr>
              <a:xfrm>
                <a:off x="2437092" y="3024566"/>
                <a:ext cx="1405578" cy="1405578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6" name="îŝḷîḓé-Oval 12"/>
              <p:cNvSpPr/>
              <p:nvPr/>
            </p:nvSpPr>
            <p:spPr>
              <a:xfrm>
                <a:off x="2665468" y="3252941"/>
                <a:ext cx="948827" cy="948827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7" name="îŝḷîḓé-Oval 13"/>
              <p:cNvSpPr/>
              <p:nvPr/>
            </p:nvSpPr>
            <p:spPr>
              <a:xfrm>
                <a:off x="2899637" y="3487111"/>
                <a:ext cx="480488" cy="480488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grpSp>
            <p:nvGrpSpPr>
              <p:cNvPr id="28" name="Group 14"/>
              <p:cNvGrpSpPr/>
              <p:nvPr/>
            </p:nvGrpSpPr>
            <p:grpSpPr>
              <a:xfrm rot="18972328" flipH="1">
                <a:off x="1710884" y="1269514"/>
                <a:ext cx="907690" cy="2899257"/>
                <a:chOff x="943993" y="1899821"/>
                <a:chExt cx="584445" cy="1866782"/>
              </a:xfrm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p:grpSpPr>
            <p:sp>
              <p:nvSpPr>
                <p:cNvPr id="30" name="îŝḷîḓé-Freeform: Shape 15"/>
                <p:cNvSpPr/>
                <p:nvPr/>
              </p:nvSpPr>
              <p:spPr>
                <a:xfrm>
                  <a:off x="1186649" y="1973314"/>
                  <a:ext cx="44388" cy="1793289"/>
                </a:xfrm>
                <a:custGeom>
                  <a:avLst/>
                  <a:gdLst>
                    <a:gd name="connsiteX0" fmla="*/ 44388 w 44388"/>
                    <a:gd name="connsiteY0" fmla="*/ 0 h 1793289"/>
                    <a:gd name="connsiteX1" fmla="*/ 44388 w 44388"/>
                    <a:gd name="connsiteY1" fmla="*/ 1793289 h 1793289"/>
                    <a:gd name="connsiteX2" fmla="*/ 0 w 44388"/>
                    <a:gd name="connsiteY2" fmla="*/ 1748901 h 1793289"/>
                    <a:gd name="connsiteX3" fmla="*/ 0 w 44388"/>
                    <a:gd name="connsiteY3" fmla="*/ 44388 h 1793289"/>
                    <a:gd name="connsiteX4" fmla="*/ 44388 w 44388"/>
                    <a:gd name="connsiteY4" fmla="*/ 0 h 17932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388" h="1793289">
                      <a:moveTo>
                        <a:pt x="44388" y="0"/>
                      </a:moveTo>
                      <a:lnTo>
                        <a:pt x="44388" y="1793289"/>
                      </a:lnTo>
                      <a:cubicBezTo>
                        <a:pt x="19873" y="1793289"/>
                        <a:pt x="0" y="1773416"/>
                        <a:pt x="0" y="1748901"/>
                      </a:cubicBezTo>
                      <a:lnTo>
                        <a:pt x="0" y="44388"/>
                      </a:lnTo>
                      <a:cubicBezTo>
                        <a:pt x="0" y="19873"/>
                        <a:pt x="19873" y="0"/>
                        <a:pt x="44388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1" name="îŝḷîḓé-Freeform: Shape 16"/>
                <p:cNvSpPr/>
                <p:nvPr/>
              </p:nvSpPr>
              <p:spPr>
                <a:xfrm flipH="1">
                  <a:off x="1231038" y="1973313"/>
                  <a:ext cx="44388" cy="1793289"/>
                </a:xfrm>
                <a:custGeom>
                  <a:avLst/>
                  <a:gdLst>
                    <a:gd name="connsiteX0" fmla="*/ 44388 w 44388"/>
                    <a:gd name="connsiteY0" fmla="*/ 0 h 1793289"/>
                    <a:gd name="connsiteX1" fmla="*/ 44388 w 44388"/>
                    <a:gd name="connsiteY1" fmla="*/ 1793289 h 1793289"/>
                    <a:gd name="connsiteX2" fmla="*/ 0 w 44388"/>
                    <a:gd name="connsiteY2" fmla="*/ 1748901 h 1793289"/>
                    <a:gd name="connsiteX3" fmla="*/ 0 w 44388"/>
                    <a:gd name="connsiteY3" fmla="*/ 44388 h 1793289"/>
                    <a:gd name="connsiteX4" fmla="*/ 44388 w 44388"/>
                    <a:gd name="connsiteY4" fmla="*/ 0 h 17932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388" h="1793289">
                      <a:moveTo>
                        <a:pt x="44388" y="0"/>
                      </a:moveTo>
                      <a:lnTo>
                        <a:pt x="44388" y="1793289"/>
                      </a:lnTo>
                      <a:cubicBezTo>
                        <a:pt x="19873" y="1793289"/>
                        <a:pt x="0" y="1773416"/>
                        <a:pt x="0" y="1748901"/>
                      </a:cubicBezTo>
                      <a:lnTo>
                        <a:pt x="0" y="44388"/>
                      </a:lnTo>
                      <a:cubicBezTo>
                        <a:pt x="0" y="19873"/>
                        <a:pt x="19873" y="0"/>
                        <a:pt x="44388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2" name="îŝḷîḓé-Parallelogram 17"/>
                <p:cNvSpPr/>
                <p:nvPr/>
              </p:nvSpPr>
              <p:spPr>
                <a:xfrm rot="16200000" flipV="1">
                  <a:off x="1159899" y="1993153"/>
                  <a:ext cx="461872" cy="275207"/>
                </a:xfrm>
                <a:prstGeom prst="parallelogram">
                  <a:avLst>
                    <a:gd name="adj" fmla="val 57754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3" name="îŝḷîḓé-Parallelogram 18"/>
                <p:cNvSpPr/>
                <p:nvPr/>
              </p:nvSpPr>
              <p:spPr>
                <a:xfrm rot="5400000" flipH="1" flipV="1">
                  <a:off x="834385" y="2009429"/>
                  <a:ext cx="461872" cy="242655"/>
                </a:xfrm>
                <a:prstGeom prst="parallelogram">
                  <a:avLst>
                    <a:gd name="adj" fmla="val 65071"/>
                  </a:avLst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9" name="îŝḷîḓé-Arc 19"/>
              <p:cNvSpPr/>
              <p:nvPr/>
            </p:nvSpPr>
            <p:spPr>
              <a:xfrm>
                <a:off x="849666" y="1433424"/>
                <a:ext cx="4587864" cy="4587864"/>
              </a:xfrm>
              <a:prstGeom prst="arc">
                <a:avLst>
                  <a:gd name="adj1" fmla="val 19067119"/>
                  <a:gd name="adj2" fmla="val 19881577"/>
                </a:avLst>
              </a:prstGeom>
              <a:noFill/>
              <a:ln w="28575" cap="rnd">
                <a:solidFill>
                  <a:schemeClr val="accent3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4" name="Group 20"/>
            <p:cNvGrpSpPr/>
            <p:nvPr/>
          </p:nvGrpSpPr>
          <p:grpSpPr>
            <a:xfrm>
              <a:off x="7310573" y="5115204"/>
              <a:ext cx="525206" cy="493332"/>
              <a:chOff x="2824761" y="1419473"/>
              <a:chExt cx="496888" cy="466725"/>
            </a:xfrm>
            <a:solidFill>
              <a:schemeClr val="accent4"/>
            </a:solidFill>
          </p:grpSpPr>
          <p:sp>
            <p:nvSpPr>
              <p:cNvPr id="17" name="is1ide-Oval 21"/>
              <p:cNvSpPr/>
              <p:nvPr/>
            </p:nvSpPr>
            <p:spPr bwMode="auto">
              <a:xfrm>
                <a:off x="3066061" y="1676648"/>
                <a:ext cx="60325" cy="6032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8" name="is1ide-Freeform: Shape 22"/>
              <p:cNvSpPr/>
              <p:nvPr/>
            </p:nvSpPr>
            <p:spPr bwMode="auto">
              <a:xfrm>
                <a:off x="2824761" y="1419473"/>
                <a:ext cx="496888" cy="466725"/>
              </a:xfrm>
              <a:custGeom>
                <a:avLst/>
                <a:gdLst>
                  <a:gd name="T0" fmla="*/ 116 w 132"/>
                  <a:gd name="T1" fmla="*/ 48 h 124"/>
                  <a:gd name="T2" fmla="*/ 116 w 132"/>
                  <a:gd name="T3" fmla="*/ 22 h 124"/>
                  <a:gd name="T4" fmla="*/ 104 w 132"/>
                  <a:gd name="T5" fmla="*/ 0 h 124"/>
                  <a:gd name="T6" fmla="*/ 22 w 132"/>
                  <a:gd name="T7" fmla="*/ 0 h 124"/>
                  <a:gd name="T8" fmla="*/ 0 w 132"/>
                  <a:gd name="T9" fmla="*/ 102 h 124"/>
                  <a:gd name="T10" fmla="*/ 94 w 132"/>
                  <a:gd name="T11" fmla="*/ 124 h 124"/>
                  <a:gd name="T12" fmla="*/ 116 w 132"/>
                  <a:gd name="T13" fmla="*/ 96 h 124"/>
                  <a:gd name="T14" fmla="*/ 116 w 132"/>
                  <a:gd name="T15" fmla="*/ 48 h 124"/>
                  <a:gd name="T16" fmla="*/ 88 w 132"/>
                  <a:gd name="T17" fmla="*/ 8 h 124"/>
                  <a:gd name="T18" fmla="*/ 108 w 132"/>
                  <a:gd name="T19" fmla="*/ 12 h 124"/>
                  <a:gd name="T20" fmla="*/ 108 w 132"/>
                  <a:gd name="T21" fmla="*/ 24 h 124"/>
                  <a:gd name="T22" fmla="*/ 104 w 132"/>
                  <a:gd name="T23" fmla="*/ 36 h 124"/>
                  <a:gd name="T24" fmla="*/ 104 w 132"/>
                  <a:gd name="T25" fmla="*/ 32 h 124"/>
                  <a:gd name="T26" fmla="*/ 104 w 132"/>
                  <a:gd name="T27" fmla="*/ 16 h 124"/>
                  <a:gd name="T28" fmla="*/ 16 w 132"/>
                  <a:gd name="T29" fmla="*/ 12 h 124"/>
                  <a:gd name="T30" fmla="*/ 12 w 132"/>
                  <a:gd name="T31" fmla="*/ 24 h 124"/>
                  <a:gd name="T32" fmla="*/ 8 w 132"/>
                  <a:gd name="T33" fmla="*/ 22 h 124"/>
                  <a:gd name="T34" fmla="*/ 100 w 132"/>
                  <a:gd name="T35" fmla="*/ 20 h 124"/>
                  <a:gd name="T36" fmla="*/ 16 w 132"/>
                  <a:gd name="T37" fmla="*/ 16 h 124"/>
                  <a:gd name="T38" fmla="*/ 100 w 132"/>
                  <a:gd name="T39" fmla="*/ 20 h 124"/>
                  <a:gd name="T40" fmla="*/ 100 w 132"/>
                  <a:gd name="T41" fmla="*/ 28 h 124"/>
                  <a:gd name="T42" fmla="*/ 16 w 132"/>
                  <a:gd name="T43" fmla="*/ 24 h 124"/>
                  <a:gd name="T44" fmla="*/ 100 w 132"/>
                  <a:gd name="T45" fmla="*/ 32 h 124"/>
                  <a:gd name="T46" fmla="*/ 88 w 132"/>
                  <a:gd name="T47" fmla="*/ 36 h 124"/>
                  <a:gd name="T48" fmla="*/ 16 w 132"/>
                  <a:gd name="T49" fmla="*/ 35 h 124"/>
                  <a:gd name="T50" fmla="*/ 100 w 132"/>
                  <a:gd name="T51" fmla="*/ 32 h 124"/>
                  <a:gd name="T52" fmla="*/ 94 w 132"/>
                  <a:gd name="T53" fmla="*/ 116 h 124"/>
                  <a:gd name="T54" fmla="*/ 8 w 132"/>
                  <a:gd name="T55" fmla="*/ 102 h 124"/>
                  <a:gd name="T56" fmla="*/ 22 w 132"/>
                  <a:gd name="T57" fmla="*/ 44 h 124"/>
                  <a:gd name="T58" fmla="*/ 104 w 132"/>
                  <a:gd name="T59" fmla="*/ 44 h 124"/>
                  <a:gd name="T60" fmla="*/ 108 w 132"/>
                  <a:gd name="T61" fmla="*/ 56 h 124"/>
                  <a:gd name="T62" fmla="*/ 52 w 132"/>
                  <a:gd name="T63" fmla="*/ 76 h 124"/>
                  <a:gd name="T64" fmla="*/ 108 w 132"/>
                  <a:gd name="T65" fmla="*/ 96 h 124"/>
                  <a:gd name="T66" fmla="*/ 114 w 132"/>
                  <a:gd name="T67" fmla="*/ 88 h 124"/>
                  <a:gd name="T68" fmla="*/ 60 w 132"/>
                  <a:gd name="T69" fmla="*/ 76 h 124"/>
                  <a:gd name="T70" fmla="*/ 108 w 132"/>
                  <a:gd name="T71" fmla="*/ 64 h 124"/>
                  <a:gd name="T72" fmla="*/ 116 w 132"/>
                  <a:gd name="T73" fmla="*/ 59 h 124"/>
                  <a:gd name="T74" fmla="*/ 120 w 132"/>
                  <a:gd name="T75" fmla="*/ 72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32" h="124">
                    <a:moveTo>
                      <a:pt x="116" y="48"/>
                    </a:moveTo>
                    <a:cubicBezTo>
                      <a:pt x="116" y="48"/>
                      <a:pt x="116" y="48"/>
                      <a:pt x="116" y="48"/>
                    </a:cubicBezTo>
                    <a:cubicBezTo>
                      <a:pt x="116" y="24"/>
                      <a:pt x="116" y="24"/>
                      <a:pt x="116" y="24"/>
                    </a:cubicBezTo>
                    <a:cubicBezTo>
                      <a:pt x="116" y="22"/>
                      <a:pt x="116" y="22"/>
                      <a:pt x="116" y="22"/>
                    </a:cubicBezTo>
                    <a:cubicBezTo>
                      <a:pt x="116" y="12"/>
                      <a:pt x="116" y="12"/>
                      <a:pt x="116" y="12"/>
                    </a:cubicBezTo>
                    <a:cubicBezTo>
                      <a:pt x="116" y="6"/>
                      <a:pt x="111" y="0"/>
                      <a:pt x="104" y="0"/>
                    </a:cubicBezTo>
                    <a:cubicBezTo>
                      <a:pt x="88" y="0"/>
                      <a:pt x="88" y="0"/>
                      <a:pt x="88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2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115"/>
                      <a:pt x="10" y="124"/>
                      <a:pt x="22" y="124"/>
                    </a:cubicBezTo>
                    <a:cubicBezTo>
                      <a:pt x="94" y="124"/>
                      <a:pt x="94" y="124"/>
                      <a:pt x="94" y="124"/>
                    </a:cubicBezTo>
                    <a:cubicBezTo>
                      <a:pt x="107" y="124"/>
                      <a:pt x="116" y="115"/>
                      <a:pt x="116" y="102"/>
                    </a:cubicBezTo>
                    <a:cubicBezTo>
                      <a:pt x="116" y="96"/>
                      <a:pt x="116" y="96"/>
                      <a:pt x="116" y="96"/>
                    </a:cubicBezTo>
                    <a:cubicBezTo>
                      <a:pt x="116" y="96"/>
                      <a:pt x="116" y="96"/>
                      <a:pt x="116" y="96"/>
                    </a:cubicBezTo>
                    <a:cubicBezTo>
                      <a:pt x="132" y="84"/>
                      <a:pt x="132" y="60"/>
                      <a:pt x="116" y="48"/>
                    </a:cubicBezTo>
                    <a:close/>
                    <a:moveTo>
                      <a:pt x="22" y="8"/>
                    </a:moveTo>
                    <a:cubicBezTo>
                      <a:pt x="88" y="8"/>
                      <a:pt x="88" y="8"/>
                      <a:pt x="88" y="8"/>
                    </a:cubicBezTo>
                    <a:cubicBezTo>
                      <a:pt x="104" y="8"/>
                      <a:pt x="104" y="8"/>
                      <a:pt x="104" y="8"/>
                    </a:cubicBezTo>
                    <a:cubicBezTo>
                      <a:pt x="107" y="8"/>
                      <a:pt x="108" y="10"/>
                      <a:pt x="108" y="12"/>
                    </a:cubicBezTo>
                    <a:cubicBezTo>
                      <a:pt x="108" y="22"/>
                      <a:pt x="108" y="22"/>
                      <a:pt x="108" y="22"/>
                    </a:cubicBezTo>
                    <a:cubicBezTo>
                      <a:pt x="108" y="24"/>
                      <a:pt x="108" y="24"/>
                      <a:pt x="108" y="24"/>
                    </a:cubicBezTo>
                    <a:cubicBezTo>
                      <a:pt x="108" y="37"/>
                      <a:pt x="108" y="37"/>
                      <a:pt x="108" y="37"/>
                    </a:cubicBezTo>
                    <a:cubicBezTo>
                      <a:pt x="107" y="37"/>
                      <a:pt x="106" y="36"/>
                      <a:pt x="104" y="36"/>
                    </a:cubicBezTo>
                    <a:cubicBezTo>
                      <a:pt x="104" y="36"/>
                      <a:pt x="104" y="36"/>
                      <a:pt x="104" y="36"/>
                    </a:cubicBezTo>
                    <a:cubicBezTo>
                      <a:pt x="104" y="32"/>
                      <a:pt x="104" y="32"/>
                      <a:pt x="104" y="32"/>
                    </a:cubicBezTo>
                    <a:cubicBezTo>
                      <a:pt x="104" y="24"/>
                      <a:pt x="104" y="24"/>
                      <a:pt x="104" y="24"/>
                    </a:cubicBezTo>
                    <a:cubicBezTo>
                      <a:pt x="104" y="16"/>
                      <a:pt x="104" y="16"/>
                      <a:pt x="104" y="16"/>
                    </a:cubicBezTo>
                    <a:cubicBezTo>
                      <a:pt x="104" y="14"/>
                      <a:pt x="103" y="12"/>
                      <a:pt x="100" y="12"/>
                    </a:cubicBezTo>
                    <a:cubicBezTo>
                      <a:pt x="16" y="12"/>
                      <a:pt x="16" y="12"/>
                      <a:pt x="16" y="12"/>
                    </a:cubicBezTo>
                    <a:cubicBezTo>
                      <a:pt x="14" y="12"/>
                      <a:pt x="12" y="14"/>
                      <a:pt x="12" y="16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32"/>
                      <a:pt x="12" y="32"/>
                      <a:pt x="12" y="32"/>
                    </a:cubicBezTo>
                    <a:cubicBezTo>
                      <a:pt x="10" y="30"/>
                      <a:pt x="8" y="26"/>
                      <a:pt x="8" y="22"/>
                    </a:cubicBezTo>
                    <a:cubicBezTo>
                      <a:pt x="8" y="15"/>
                      <a:pt x="15" y="8"/>
                      <a:pt x="22" y="8"/>
                    </a:cubicBezTo>
                    <a:close/>
                    <a:moveTo>
                      <a:pt x="100" y="20"/>
                    </a:moveTo>
                    <a:cubicBezTo>
                      <a:pt x="16" y="20"/>
                      <a:pt x="16" y="20"/>
                      <a:pt x="16" y="20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100" y="16"/>
                      <a:pt x="100" y="16"/>
                      <a:pt x="100" y="16"/>
                    </a:cubicBezTo>
                    <a:lnTo>
                      <a:pt x="100" y="20"/>
                    </a:lnTo>
                    <a:close/>
                    <a:moveTo>
                      <a:pt x="100" y="24"/>
                    </a:moveTo>
                    <a:cubicBezTo>
                      <a:pt x="100" y="28"/>
                      <a:pt x="100" y="28"/>
                      <a:pt x="100" y="28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16" y="24"/>
                      <a:pt x="16" y="24"/>
                      <a:pt x="16" y="24"/>
                    </a:cubicBezTo>
                    <a:lnTo>
                      <a:pt x="100" y="24"/>
                    </a:lnTo>
                    <a:close/>
                    <a:moveTo>
                      <a:pt x="100" y="32"/>
                    </a:moveTo>
                    <a:cubicBezTo>
                      <a:pt x="100" y="36"/>
                      <a:pt x="100" y="36"/>
                      <a:pt x="100" y="36"/>
                    </a:cubicBezTo>
                    <a:cubicBezTo>
                      <a:pt x="88" y="36"/>
                      <a:pt x="88" y="36"/>
                      <a:pt x="88" y="36"/>
                    </a:cubicBezTo>
                    <a:cubicBezTo>
                      <a:pt x="22" y="36"/>
                      <a:pt x="22" y="36"/>
                      <a:pt x="22" y="36"/>
                    </a:cubicBezTo>
                    <a:cubicBezTo>
                      <a:pt x="20" y="36"/>
                      <a:pt x="18" y="36"/>
                      <a:pt x="16" y="35"/>
                    </a:cubicBezTo>
                    <a:cubicBezTo>
                      <a:pt x="16" y="32"/>
                      <a:pt x="16" y="32"/>
                      <a:pt x="16" y="32"/>
                    </a:cubicBezTo>
                    <a:lnTo>
                      <a:pt x="100" y="32"/>
                    </a:lnTo>
                    <a:close/>
                    <a:moveTo>
                      <a:pt x="108" y="102"/>
                    </a:moveTo>
                    <a:cubicBezTo>
                      <a:pt x="108" y="110"/>
                      <a:pt x="102" y="116"/>
                      <a:pt x="94" y="116"/>
                    </a:cubicBezTo>
                    <a:cubicBezTo>
                      <a:pt x="22" y="116"/>
                      <a:pt x="22" y="116"/>
                      <a:pt x="22" y="116"/>
                    </a:cubicBezTo>
                    <a:cubicBezTo>
                      <a:pt x="15" y="116"/>
                      <a:pt x="8" y="110"/>
                      <a:pt x="8" y="102"/>
                    </a:cubicBezTo>
                    <a:cubicBezTo>
                      <a:pt x="8" y="39"/>
                      <a:pt x="8" y="39"/>
                      <a:pt x="8" y="39"/>
                    </a:cubicBezTo>
                    <a:cubicBezTo>
                      <a:pt x="12" y="43"/>
                      <a:pt x="17" y="44"/>
                      <a:pt x="22" y="44"/>
                    </a:cubicBezTo>
                    <a:cubicBezTo>
                      <a:pt x="88" y="44"/>
                      <a:pt x="88" y="44"/>
                      <a:pt x="88" y="44"/>
                    </a:cubicBezTo>
                    <a:cubicBezTo>
                      <a:pt x="104" y="44"/>
                      <a:pt x="104" y="44"/>
                      <a:pt x="104" y="44"/>
                    </a:cubicBezTo>
                    <a:cubicBezTo>
                      <a:pt x="107" y="44"/>
                      <a:pt x="108" y="46"/>
                      <a:pt x="108" y="48"/>
                    </a:cubicBezTo>
                    <a:cubicBezTo>
                      <a:pt x="108" y="56"/>
                      <a:pt x="108" y="56"/>
                      <a:pt x="108" y="56"/>
                    </a:cubicBezTo>
                    <a:cubicBezTo>
                      <a:pt x="72" y="56"/>
                      <a:pt x="72" y="56"/>
                      <a:pt x="72" y="56"/>
                    </a:cubicBezTo>
                    <a:cubicBezTo>
                      <a:pt x="61" y="56"/>
                      <a:pt x="52" y="65"/>
                      <a:pt x="52" y="76"/>
                    </a:cubicBezTo>
                    <a:cubicBezTo>
                      <a:pt x="52" y="87"/>
                      <a:pt x="61" y="96"/>
                      <a:pt x="72" y="96"/>
                    </a:cubicBezTo>
                    <a:cubicBezTo>
                      <a:pt x="108" y="96"/>
                      <a:pt x="108" y="96"/>
                      <a:pt x="108" y="96"/>
                    </a:cubicBezTo>
                    <a:lnTo>
                      <a:pt x="108" y="102"/>
                    </a:lnTo>
                    <a:close/>
                    <a:moveTo>
                      <a:pt x="114" y="88"/>
                    </a:moveTo>
                    <a:cubicBezTo>
                      <a:pt x="72" y="88"/>
                      <a:pt x="72" y="88"/>
                      <a:pt x="72" y="88"/>
                    </a:cubicBezTo>
                    <a:cubicBezTo>
                      <a:pt x="66" y="88"/>
                      <a:pt x="60" y="83"/>
                      <a:pt x="60" y="76"/>
                    </a:cubicBezTo>
                    <a:cubicBezTo>
                      <a:pt x="60" y="70"/>
                      <a:pt x="66" y="64"/>
                      <a:pt x="72" y="64"/>
                    </a:cubicBezTo>
                    <a:cubicBezTo>
                      <a:pt x="108" y="64"/>
                      <a:pt x="108" y="64"/>
                      <a:pt x="108" y="64"/>
                    </a:cubicBezTo>
                    <a:cubicBezTo>
                      <a:pt x="111" y="64"/>
                      <a:pt x="113" y="63"/>
                      <a:pt x="115" y="61"/>
                    </a:cubicBezTo>
                    <a:cubicBezTo>
                      <a:pt x="115" y="61"/>
                      <a:pt x="116" y="60"/>
                      <a:pt x="116" y="59"/>
                    </a:cubicBezTo>
                    <a:cubicBezTo>
                      <a:pt x="116" y="59"/>
                      <a:pt x="116" y="59"/>
                      <a:pt x="116" y="59"/>
                    </a:cubicBezTo>
                    <a:cubicBezTo>
                      <a:pt x="119" y="63"/>
                      <a:pt x="120" y="67"/>
                      <a:pt x="120" y="72"/>
                    </a:cubicBezTo>
                    <a:cubicBezTo>
                      <a:pt x="120" y="79"/>
                      <a:pt x="118" y="84"/>
                      <a:pt x="114" y="8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5" name="Group 23"/>
            <p:cNvGrpSpPr/>
            <p:nvPr/>
          </p:nvGrpSpPr>
          <p:grpSpPr>
            <a:xfrm>
              <a:off x="7256061" y="4029178"/>
              <a:ext cx="508431" cy="510108"/>
              <a:chOff x="1567461" y="2198935"/>
              <a:chExt cx="481013" cy="482600"/>
            </a:xfrm>
            <a:solidFill>
              <a:schemeClr val="accent3"/>
            </a:solidFill>
          </p:grpSpPr>
          <p:sp>
            <p:nvSpPr>
              <p:cNvPr id="14" name="is1ide-Freeform: Shape 24"/>
              <p:cNvSpPr/>
              <p:nvPr/>
            </p:nvSpPr>
            <p:spPr bwMode="auto">
              <a:xfrm>
                <a:off x="1567461" y="2198935"/>
                <a:ext cx="481013" cy="482600"/>
              </a:xfrm>
              <a:custGeom>
                <a:avLst/>
                <a:gdLst>
                  <a:gd name="T0" fmla="*/ 109 w 128"/>
                  <a:gd name="T1" fmla="*/ 48 h 128"/>
                  <a:gd name="T2" fmla="*/ 114 w 128"/>
                  <a:gd name="T3" fmla="*/ 33 h 128"/>
                  <a:gd name="T4" fmla="*/ 105 w 128"/>
                  <a:gd name="T5" fmla="*/ 15 h 128"/>
                  <a:gd name="T6" fmla="*/ 95 w 128"/>
                  <a:gd name="T7" fmla="*/ 14 h 128"/>
                  <a:gd name="T8" fmla="*/ 80 w 128"/>
                  <a:gd name="T9" fmla="*/ 19 h 128"/>
                  <a:gd name="T10" fmla="*/ 69 w 128"/>
                  <a:gd name="T11" fmla="*/ 0 h 128"/>
                  <a:gd name="T12" fmla="*/ 51 w 128"/>
                  <a:gd name="T13" fmla="*/ 6 h 128"/>
                  <a:gd name="T14" fmla="*/ 43 w 128"/>
                  <a:gd name="T15" fmla="*/ 21 h 128"/>
                  <a:gd name="T16" fmla="*/ 28 w 128"/>
                  <a:gd name="T17" fmla="*/ 12 h 128"/>
                  <a:gd name="T18" fmla="*/ 15 w 128"/>
                  <a:gd name="T19" fmla="*/ 22 h 128"/>
                  <a:gd name="T20" fmla="*/ 21 w 128"/>
                  <a:gd name="T21" fmla="*/ 43 h 128"/>
                  <a:gd name="T22" fmla="*/ 6 w 128"/>
                  <a:gd name="T23" fmla="*/ 51 h 128"/>
                  <a:gd name="T24" fmla="*/ 0 w 128"/>
                  <a:gd name="T25" fmla="*/ 69 h 128"/>
                  <a:gd name="T26" fmla="*/ 19 w 128"/>
                  <a:gd name="T27" fmla="*/ 80 h 128"/>
                  <a:gd name="T28" fmla="*/ 14 w 128"/>
                  <a:gd name="T29" fmla="*/ 95 h 128"/>
                  <a:gd name="T30" fmla="*/ 22 w 128"/>
                  <a:gd name="T31" fmla="*/ 113 h 128"/>
                  <a:gd name="T32" fmla="*/ 33 w 128"/>
                  <a:gd name="T33" fmla="*/ 114 h 128"/>
                  <a:gd name="T34" fmla="*/ 48 w 128"/>
                  <a:gd name="T35" fmla="*/ 109 h 128"/>
                  <a:gd name="T36" fmla="*/ 58 w 128"/>
                  <a:gd name="T37" fmla="*/ 128 h 128"/>
                  <a:gd name="T38" fmla="*/ 77 w 128"/>
                  <a:gd name="T39" fmla="*/ 121 h 128"/>
                  <a:gd name="T40" fmla="*/ 85 w 128"/>
                  <a:gd name="T41" fmla="*/ 107 h 128"/>
                  <a:gd name="T42" fmla="*/ 100 w 128"/>
                  <a:gd name="T43" fmla="*/ 115 h 128"/>
                  <a:gd name="T44" fmla="*/ 113 w 128"/>
                  <a:gd name="T45" fmla="*/ 105 h 128"/>
                  <a:gd name="T46" fmla="*/ 107 w 128"/>
                  <a:gd name="T47" fmla="*/ 85 h 128"/>
                  <a:gd name="T48" fmla="*/ 121 w 128"/>
                  <a:gd name="T49" fmla="*/ 77 h 128"/>
                  <a:gd name="T50" fmla="*/ 128 w 128"/>
                  <a:gd name="T51" fmla="*/ 58 h 128"/>
                  <a:gd name="T52" fmla="*/ 108 w 128"/>
                  <a:gd name="T53" fmla="*/ 72 h 128"/>
                  <a:gd name="T54" fmla="*/ 100 w 128"/>
                  <a:gd name="T55" fmla="*/ 81 h 128"/>
                  <a:gd name="T56" fmla="*/ 107 w 128"/>
                  <a:gd name="T57" fmla="*/ 100 h 128"/>
                  <a:gd name="T58" fmla="*/ 89 w 128"/>
                  <a:gd name="T59" fmla="*/ 100 h 128"/>
                  <a:gd name="T60" fmla="*/ 81 w 128"/>
                  <a:gd name="T61" fmla="*/ 100 h 128"/>
                  <a:gd name="T62" fmla="*/ 72 w 128"/>
                  <a:gd name="T63" fmla="*/ 108 h 128"/>
                  <a:gd name="T64" fmla="*/ 58 w 128"/>
                  <a:gd name="T65" fmla="*/ 120 h 128"/>
                  <a:gd name="T66" fmla="*/ 51 w 128"/>
                  <a:gd name="T67" fmla="*/ 102 h 128"/>
                  <a:gd name="T68" fmla="*/ 43 w 128"/>
                  <a:gd name="T69" fmla="*/ 99 h 128"/>
                  <a:gd name="T70" fmla="*/ 28 w 128"/>
                  <a:gd name="T71" fmla="*/ 107 h 128"/>
                  <a:gd name="T72" fmla="*/ 27 w 128"/>
                  <a:gd name="T73" fmla="*/ 89 h 128"/>
                  <a:gd name="T74" fmla="*/ 26 w 128"/>
                  <a:gd name="T75" fmla="*/ 77 h 128"/>
                  <a:gd name="T76" fmla="*/ 8 w 128"/>
                  <a:gd name="T77" fmla="*/ 69 h 128"/>
                  <a:gd name="T78" fmla="*/ 20 w 128"/>
                  <a:gd name="T79" fmla="*/ 56 h 128"/>
                  <a:gd name="T80" fmla="*/ 28 w 128"/>
                  <a:gd name="T81" fmla="*/ 46 h 128"/>
                  <a:gd name="T82" fmla="*/ 20 w 128"/>
                  <a:gd name="T83" fmla="*/ 28 h 128"/>
                  <a:gd name="T84" fmla="*/ 39 w 128"/>
                  <a:gd name="T85" fmla="*/ 27 h 128"/>
                  <a:gd name="T86" fmla="*/ 46 w 128"/>
                  <a:gd name="T87" fmla="*/ 28 h 128"/>
                  <a:gd name="T88" fmla="*/ 56 w 128"/>
                  <a:gd name="T89" fmla="*/ 20 h 128"/>
                  <a:gd name="T90" fmla="*/ 69 w 128"/>
                  <a:gd name="T91" fmla="*/ 8 h 128"/>
                  <a:gd name="T92" fmla="*/ 77 w 128"/>
                  <a:gd name="T93" fmla="*/ 26 h 128"/>
                  <a:gd name="T94" fmla="*/ 85 w 128"/>
                  <a:gd name="T95" fmla="*/ 29 h 128"/>
                  <a:gd name="T96" fmla="*/ 100 w 128"/>
                  <a:gd name="T97" fmla="*/ 20 h 128"/>
                  <a:gd name="T98" fmla="*/ 100 w 128"/>
                  <a:gd name="T99" fmla="*/ 39 h 128"/>
                  <a:gd name="T100" fmla="*/ 102 w 128"/>
                  <a:gd name="T101" fmla="*/ 51 h 128"/>
                  <a:gd name="T102" fmla="*/ 120 w 128"/>
                  <a:gd name="T103" fmla="*/ 58 h 128"/>
                  <a:gd name="T104" fmla="*/ 108 w 128"/>
                  <a:gd name="T105" fmla="*/ 72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28" h="128">
                    <a:moveTo>
                      <a:pt x="121" y="51"/>
                    </a:moveTo>
                    <a:cubicBezTo>
                      <a:pt x="109" y="48"/>
                      <a:pt x="109" y="48"/>
                      <a:pt x="109" y="48"/>
                    </a:cubicBezTo>
                    <a:cubicBezTo>
                      <a:pt x="109" y="46"/>
                      <a:pt x="108" y="45"/>
                      <a:pt x="107" y="43"/>
                    </a:cubicBezTo>
                    <a:cubicBezTo>
                      <a:pt x="114" y="33"/>
                      <a:pt x="114" y="33"/>
                      <a:pt x="114" y="33"/>
                    </a:cubicBezTo>
                    <a:cubicBezTo>
                      <a:pt x="116" y="29"/>
                      <a:pt x="116" y="25"/>
                      <a:pt x="113" y="22"/>
                    </a:cubicBezTo>
                    <a:cubicBezTo>
                      <a:pt x="105" y="15"/>
                      <a:pt x="105" y="15"/>
                      <a:pt x="105" y="15"/>
                    </a:cubicBezTo>
                    <a:cubicBezTo>
                      <a:pt x="104" y="13"/>
                      <a:pt x="102" y="12"/>
                      <a:pt x="100" y="12"/>
                    </a:cubicBezTo>
                    <a:cubicBezTo>
                      <a:pt x="98" y="12"/>
                      <a:pt x="97" y="13"/>
                      <a:pt x="95" y="14"/>
                    </a:cubicBezTo>
                    <a:cubicBezTo>
                      <a:pt x="85" y="21"/>
                      <a:pt x="85" y="21"/>
                      <a:pt x="85" y="21"/>
                    </a:cubicBezTo>
                    <a:cubicBezTo>
                      <a:pt x="83" y="20"/>
                      <a:pt x="81" y="19"/>
                      <a:pt x="80" y="19"/>
                    </a:cubicBezTo>
                    <a:cubicBezTo>
                      <a:pt x="77" y="6"/>
                      <a:pt x="77" y="6"/>
                      <a:pt x="77" y="6"/>
                    </a:cubicBezTo>
                    <a:cubicBezTo>
                      <a:pt x="76" y="3"/>
                      <a:pt x="73" y="0"/>
                      <a:pt x="69" y="0"/>
                    </a:cubicBezTo>
                    <a:cubicBezTo>
                      <a:pt x="58" y="0"/>
                      <a:pt x="58" y="0"/>
                      <a:pt x="58" y="0"/>
                    </a:cubicBezTo>
                    <a:cubicBezTo>
                      <a:pt x="55" y="0"/>
                      <a:pt x="51" y="3"/>
                      <a:pt x="51" y="6"/>
                    </a:cubicBezTo>
                    <a:cubicBezTo>
                      <a:pt x="48" y="19"/>
                      <a:pt x="48" y="19"/>
                      <a:pt x="48" y="19"/>
                    </a:cubicBezTo>
                    <a:cubicBezTo>
                      <a:pt x="46" y="19"/>
                      <a:pt x="45" y="20"/>
                      <a:pt x="43" y="21"/>
                    </a:cubicBezTo>
                    <a:cubicBezTo>
                      <a:pt x="33" y="14"/>
                      <a:pt x="33" y="14"/>
                      <a:pt x="33" y="14"/>
                    </a:cubicBezTo>
                    <a:cubicBezTo>
                      <a:pt x="31" y="13"/>
                      <a:pt x="30" y="12"/>
                      <a:pt x="28" y="12"/>
                    </a:cubicBezTo>
                    <a:cubicBezTo>
                      <a:pt x="26" y="12"/>
                      <a:pt x="24" y="13"/>
                      <a:pt x="22" y="15"/>
                    </a:cubicBezTo>
                    <a:cubicBezTo>
                      <a:pt x="15" y="22"/>
                      <a:pt x="15" y="22"/>
                      <a:pt x="15" y="22"/>
                    </a:cubicBezTo>
                    <a:cubicBezTo>
                      <a:pt x="12" y="25"/>
                      <a:pt x="12" y="29"/>
                      <a:pt x="14" y="33"/>
                    </a:cubicBezTo>
                    <a:cubicBezTo>
                      <a:pt x="21" y="43"/>
                      <a:pt x="21" y="43"/>
                      <a:pt x="21" y="43"/>
                    </a:cubicBezTo>
                    <a:cubicBezTo>
                      <a:pt x="20" y="45"/>
                      <a:pt x="19" y="46"/>
                      <a:pt x="19" y="48"/>
                    </a:cubicBezTo>
                    <a:cubicBezTo>
                      <a:pt x="6" y="51"/>
                      <a:pt x="6" y="51"/>
                      <a:pt x="6" y="51"/>
                    </a:cubicBezTo>
                    <a:cubicBezTo>
                      <a:pt x="3" y="51"/>
                      <a:pt x="0" y="55"/>
                      <a:pt x="0" y="5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6"/>
                      <a:pt x="6" y="77"/>
                    </a:cubicBezTo>
                    <a:cubicBezTo>
                      <a:pt x="19" y="80"/>
                      <a:pt x="19" y="80"/>
                      <a:pt x="19" y="80"/>
                    </a:cubicBezTo>
                    <a:cubicBezTo>
                      <a:pt x="19" y="81"/>
                      <a:pt x="20" y="83"/>
                      <a:pt x="21" y="85"/>
                    </a:cubicBezTo>
                    <a:cubicBezTo>
                      <a:pt x="14" y="95"/>
                      <a:pt x="14" y="95"/>
                      <a:pt x="14" y="95"/>
                    </a:cubicBezTo>
                    <a:cubicBezTo>
                      <a:pt x="12" y="98"/>
                      <a:pt x="12" y="103"/>
                      <a:pt x="15" y="105"/>
                    </a:cubicBezTo>
                    <a:cubicBezTo>
                      <a:pt x="22" y="113"/>
                      <a:pt x="22" y="113"/>
                      <a:pt x="22" y="113"/>
                    </a:cubicBezTo>
                    <a:cubicBezTo>
                      <a:pt x="24" y="115"/>
                      <a:pt x="26" y="115"/>
                      <a:pt x="28" y="115"/>
                    </a:cubicBezTo>
                    <a:cubicBezTo>
                      <a:pt x="30" y="115"/>
                      <a:pt x="31" y="115"/>
                      <a:pt x="33" y="114"/>
                    </a:cubicBezTo>
                    <a:cubicBezTo>
                      <a:pt x="43" y="107"/>
                      <a:pt x="43" y="107"/>
                      <a:pt x="43" y="107"/>
                    </a:cubicBezTo>
                    <a:cubicBezTo>
                      <a:pt x="45" y="108"/>
                      <a:pt x="46" y="109"/>
                      <a:pt x="48" y="109"/>
                    </a:cubicBezTo>
                    <a:cubicBezTo>
                      <a:pt x="51" y="121"/>
                      <a:pt x="51" y="121"/>
                      <a:pt x="51" y="121"/>
                    </a:cubicBezTo>
                    <a:cubicBezTo>
                      <a:pt x="51" y="125"/>
                      <a:pt x="55" y="128"/>
                      <a:pt x="58" y="128"/>
                    </a:cubicBezTo>
                    <a:cubicBezTo>
                      <a:pt x="69" y="128"/>
                      <a:pt x="69" y="128"/>
                      <a:pt x="69" y="128"/>
                    </a:cubicBezTo>
                    <a:cubicBezTo>
                      <a:pt x="73" y="128"/>
                      <a:pt x="76" y="125"/>
                      <a:pt x="77" y="121"/>
                    </a:cubicBezTo>
                    <a:cubicBezTo>
                      <a:pt x="80" y="109"/>
                      <a:pt x="80" y="109"/>
                      <a:pt x="80" y="109"/>
                    </a:cubicBezTo>
                    <a:cubicBezTo>
                      <a:pt x="81" y="109"/>
                      <a:pt x="83" y="108"/>
                      <a:pt x="85" y="107"/>
                    </a:cubicBezTo>
                    <a:cubicBezTo>
                      <a:pt x="95" y="114"/>
                      <a:pt x="95" y="114"/>
                      <a:pt x="95" y="114"/>
                    </a:cubicBezTo>
                    <a:cubicBezTo>
                      <a:pt x="97" y="115"/>
                      <a:pt x="98" y="115"/>
                      <a:pt x="100" y="115"/>
                    </a:cubicBezTo>
                    <a:cubicBezTo>
                      <a:pt x="102" y="115"/>
                      <a:pt x="104" y="115"/>
                      <a:pt x="105" y="113"/>
                    </a:cubicBezTo>
                    <a:cubicBezTo>
                      <a:pt x="113" y="105"/>
                      <a:pt x="113" y="105"/>
                      <a:pt x="113" y="105"/>
                    </a:cubicBezTo>
                    <a:cubicBezTo>
                      <a:pt x="116" y="103"/>
                      <a:pt x="116" y="98"/>
                      <a:pt x="114" y="95"/>
                    </a:cubicBezTo>
                    <a:cubicBezTo>
                      <a:pt x="107" y="85"/>
                      <a:pt x="107" y="85"/>
                      <a:pt x="107" y="85"/>
                    </a:cubicBezTo>
                    <a:cubicBezTo>
                      <a:pt x="108" y="83"/>
                      <a:pt x="109" y="81"/>
                      <a:pt x="109" y="80"/>
                    </a:cubicBezTo>
                    <a:cubicBezTo>
                      <a:pt x="121" y="77"/>
                      <a:pt x="121" y="77"/>
                      <a:pt x="121" y="77"/>
                    </a:cubicBezTo>
                    <a:cubicBezTo>
                      <a:pt x="125" y="76"/>
                      <a:pt x="128" y="73"/>
                      <a:pt x="128" y="69"/>
                    </a:cubicBezTo>
                    <a:cubicBezTo>
                      <a:pt x="128" y="58"/>
                      <a:pt x="128" y="58"/>
                      <a:pt x="128" y="58"/>
                    </a:cubicBezTo>
                    <a:cubicBezTo>
                      <a:pt x="128" y="55"/>
                      <a:pt x="125" y="51"/>
                      <a:pt x="121" y="51"/>
                    </a:cubicBezTo>
                    <a:close/>
                    <a:moveTo>
                      <a:pt x="108" y="72"/>
                    </a:moveTo>
                    <a:cubicBezTo>
                      <a:pt x="105" y="72"/>
                      <a:pt x="103" y="74"/>
                      <a:pt x="102" y="77"/>
                    </a:cubicBezTo>
                    <a:cubicBezTo>
                      <a:pt x="101" y="78"/>
                      <a:pt x="101" y="80"/>
                      <a:pt x="100" y="81"/>
                    </a:cubicBezTo>
                    <a:cubicBezTo>
                      <a:pt x="99" y="84"/>
                      <a:pt x="99" y="87"/>
                      <a:pt x="100" y="89"/>
                    </a:cubicBezTo>
                    <a:cubicBezTo>
                      <a:pt x="107" y="100"/>
                      <a:pt x="107" y="100"/>
                      <a:pt x="107" y="100"/>
                    </a:cubicBezTo>
                    <a:cubicBezTo>
                      <a:pt x="100" y="107"/>
                      <a:pt x="100" y="107"/>
                      <a:pt x="100" y="107"/>
                    </a:cubicBezTo>
                    <a:cubicBezTo>
                      <a:pt x="89" y="100"/>
                      <a:pt x="89" y="100"/>
                      <a:pt x="89" y="100"/>
                    </a:cubicBezTo>
                    <a:cubicBezTo>
                      <a:pt x="88" y="99"/>
                      <a:pt x="86" y="99"/>
                      <a:pt x="85" y="99"/>
                    </a:cubicBezTo>
                    <a:cubicBezTo>
                      <a:pt x="84" y="99"/>
                      <a:pt x="82" y="99"/>
                      <a:pt x="81" y="100"/>
                    </a:cubicBezTo>
                    <a:cubicBezTo>
                      <a:pt x="80" y="101"/>
                      <a:pt x="78" y="101"/>
                      <a:pt x="77" y="102"/>
                    </a:cubicBezTo>
                    <a:cubicBezTo>
                      <a:pt x="74" y="103"/>
                      <a:pt x="72" y="105"/>
                      <a:pt x="72" y="108"/>
                    </a:cubicBezTo>
                    <a:cubicBezTo>
                      <a:pt x="69" y="120"/>
                      <a:pt x="69" y="120"/>
                      <a:pt x="69" y="120"/>
                    </a:cubicBezTo>
                    <a:cubicBezTo>
                      <a:pt x="58" y="120"/>
                      <a:pt x="58" y="120"/>
                      <a:pt x="58" y="120"/>
                    </a:cubicBezTo>
                    <a:cubicBezTo>
                      <a:pt x="56" y="108"/>
                      <a:pt x="56" y="108"/>
                      <a:pt x="56" y="108"/>
                    </a:cubicBezTo>
                    <a:cubicBezTo>
                      <a:pt x="55" y="105"/>
                      <a:pt x="53" y="103"/>
                      <a:pt x="51" y="102"/>
                    </a:cubicBezTo>
                    <a:cubicBezTo>
                      <a:pt x="49" y="101"/>
                      <a:pt x="48" y="101"/>
                      <a:pt x="46" y="100"/>
                    </a:cubicBezTo>
                    <a:cubicBezTo>
                      <a:pt x="45" y="99"/>
                      <a:pt x="44" y="99"/>
                      <a:pt x="43" y="99"/>
                    </a:cubicBezTo>
                    <a:cubicBezTo>
                      <a:pt x="41" y="99"/>
                      <a:pt x="40" y="99"/>
                      <a:pt x="39" y="100"/>
                    </a:cubicBezTo>
                    <a:cubicBezTo>
                      <a:pt x="28" y="107"/>
                      <a:pt x="28" y="107"/>
                      <a:pt x="28" y="107"/>
                    </a:cubicBezTo>
                    <a:cubicBezTo>
                      <a:pt x="20" y="100"/>
                      <a:pt x="20" y="100"/>
                      <a:pt x="20" y="100"/>
                    </a:cubicBezTo>
                    <a:cubicBezTo>
                      <a:pt x="27" y="89"/>
                      <a:pt x="27" y="89"/>
                      <a:pt x="27" y="89"/>
                    </a:cubicBezTo>
                    <a:cubicBezTo>
                      <a:pt x="29" y="87"/>
                      <a:pt x="29" y="84"/>
                      <a:pt x="28" y="81"/>
                    </a:cubicBezTo>
                    <a:cubicBezTo>
                      <a:pt x="27" y="80"/>
                      <a:pt x="27" y="78"/>
                      <a:pt x="26" y="77"/>
                    </a:cubicBezTo>
                    <a:cubicBezTo>
                      <a:pt x="25" y="74"/>
                      <a:pt x="23" y="72"/>
                      <a:pt x="20" y="72"/>
                    </a:cubicBezTo>
                    <a:cubicBezTo>
                      <a:pt x="8" y="69"/>
                      <a:pt x="8" y="69"/>
                      <a:pt x="8" y="69"/>
                    </a:cubicBezTo>
                    <a:cubicBezTo>
                      <a:pt x="8" y="58"/>
                      <a:pt x="8" y="58"/>
                      <a:pt x="8" y="58"/>
                    </a:cubicBezTo>
                    <a:cubicBezTo>
                      <a:pt x="20" y="56"/>
                      <a:pt x="20" y="56"/>
                      <a:pt x="20" y="56"/>
                    </a:cubicBezTo>
                    <a:cubicBezTo>
                      <a:pt x="23" y="55"/>
                      <a:pt x="25" y="53"/>
                      <a:pt x="26" y="51"/>
                    </a:cubicBezTo>
                    <a:cubicBezTo>
                      <a:pt x="27" y="49"/>
                      <a:pt x="27" y="48"/>
                      <a:pt x="28" y="46"/>
                    </a:cubicBezTo>
                    <a:cubicBezTo>
                      <a:pt x="29" y="44"/>
                      <a:pt x="29" y="41"/>
                      <a:pt x="27" y="39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8" y="20"/>
                      <a:pt x="28" y="20"/>
                      <a:pt x="28" y="20"/>
                    </a:cubicBezTo>
                    <a:cubicBezTo>
                      <a:pt x="39" y="27"/>
                      <a:pt x="39" y="27"/>
                      <a:pt x="39" y="27"/>
                    </a:cubicBezTo>
                    <a:cubicBezTo>
                      <a:pt x="40" y="28"/>
                      <a:pt x="41" y="29"/>
                      <a:pt x="43" y="29"/>
                    </a:cubicBezTo>
                    <a:cubicBezTo>
                      <a:pt x="44" y="29"/>
                      <a:pt x="45" y="28"/>
                      <a:pt x="46" y="28"/>
                    </a:cubicBezTo>
                    <a:cubicBezTo>
                      <a:pt x="48" y="27"/>
                      <a:pt x="49" y="27"/>
                      <a:pt x="51" y="26"/>
                    </a:cubicBezTo>
                    <a:cubicBezTo>
                      <a:pt x="53" y="25"/>
                      <a:pt x="55" y="23"/>
                      <a:pt x="56" y="20"/>
                    </a:cubicBezTo>
                    <a:cubicBezTo>
                      <a:pt x="58" y="8"/>
                      <a:pt x="58" y="8"/>
                      <a:pt x="58" y="8"/>
                    </a:cubicBezTo>
                    <a:cubicBezTo>
                      <a:pt x="69" y="8"/>
                      <a:pt x="69" y="8"/>
                      <a:pt x="69" y="8"/>
                    </a:cubicBezTo>
                    <a:cubicBezTo>
                      <a:pt x="72" y="20"/>
                      <a:pt x="72" y="20"/>
                      <a:pt x="72" y="20"/>
                    </a:cubicBezTo>
                    <a:cubicBezTo>
                      <a:pt x="72" y="23"/>
                      <a:pt x="74" y="25"/>
                      <a:pt x="77" y="26"/>
                    </a:cubicBezTo>
                    <a:cubicBezTo>
                      <a:pt x="78" y="27"/>
                      <a:pt x="80" y="27"/>
                      <a:pt x="81" y="28"/>
                    </a:cubicBezTo>
                    <a:cubicBezTo>
                      <a:pt x="82" y="28"/>
                      <a:pt x="84" y="29"/>
                      <a:pt x="85" y="29"/>
                    </a:cubicBezTo>
                    <a:cubicBezTo>
                      <a:pt x="86" y="29"/>
                      <a:pt x="88" y="28"/>
                      <a:pt x="89" y="27"/>
                    </a:cubicBezTo>
                    <a:cubicBezTo>
                      <a:pt x="100" y="20"/>
                      <a:pt x="100" y="20"/>
                      <a:pt x="100" y="20"/>
                    </a:cubicBezTo>
                    <a:cubicBezTo>
                      <a:pt x="107" y="28"/>
                      <a:pt x="107" y="28"/>
                      <a:pt x="107" y="28"/>
                    </a:cubicBezTo>
                    <a:cubicBezTo>
                      <a:pt x="100" y="39"/>
                      <a:pt x="100" y="39"/>
                      <a:pt x="100" y="39"/>
                    </a:cubicBezTo>
                    <a:cubicBezTo>
                      <a:pt x="99" y="41"/>
                      <a:pt x="99" y="44"/>
                      <a:pt x="100" y="46"/>
                    </a:cubicBezTo>
                    <a:cubicBezTo>
                      <a:pt x="100" y="48"/>
                      <a:pt x="101" y="49"/>
                      <a:pt x="102" y="51"/>
                    </a:cubicBezTo>
                    <a:cubicBezTo>
                      <a:pt x="103" y="53"/>
                      <a:pt x="105" y="55"/>
                      <a:pt x="108" y="56"/>
                    </a:cubicBezTo>
                    <a:cubicBezTo>
                      <a:pt x="120" y="58"/>
                      <a:pt x="120" y="58"/>
                      <a:pt x="120" y="58"/>
                    </a:cubicBezTo>
                    <a:cubicBezTo>
                      <a:pt x="120" y="69"/>
                      <a:pt x="120" y="69"/>
                      <a:pt x="120" y="69"/>
                    </a:cubicBezTo>
                    <a:lnTo>
                      <a:pt x="108" y="7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5" name="is1ide-Freeform: Shape 25"/>
              <p:cNvSpPr/>
              <p:nvPr/>
            </p:nvSpPr>
            <p:spPr bwMode="auto">
              <a:xfrm>
                <a:off x="1702398" y="2335460"/>
                <a:ext cx="209550" cy="211137"/>
              </a:xfrm>
              <a:custGeom>
                <a:avLst/>
                <a:gdLst>
                  <a:gd name="T0" fmla="*/ 28 w 56"/>
                  <a:gd name="T1" fmla="*/ 0 h 56"/>
                  <a:gd name="T2" fmla="*/ 0 w 56"/>
                  <a:gd name="T3" fmla="*/ 28 h 56"/>
                  <a:gd name="T4" fmla="*/ 28 w 56"/>
                  <a:gd name="T5" fmla="*/ 56 h 56"/>
                  <a:gd name="T6" fmla="*/ 56 w 56"/>
                  <a:gd name="T7" fmla="*/ 28 h 56"/>
                  <a:gd name="T8" fmla="*/ 28 w 56"/>
                  <a:gd name="T9" fmla="*/ 0 h 56"/>
                  <a:gd name="T10" fmla="*/ 28 w 56"/>
                  <a:gd name="T11" fmla="*/ 52 h 56"/>
                  <a:gd name="T12" fmla="*/ 3 w 56"/>
                  <a:gd name="T13" fmla="*/ 28 h 56"/>
                  <a:gd name="T14" fmla="*/ 28 w 56"/>
                  <a:gd name="T15" fmla="*/ 3 h 56"/>
                  <a:gd name="T16" fmla="*/ 52 w 56"/>
                  <a:gd name="T17" fmla="*/ 28 h 56"/>
                  <a:gd name="T18" fmla="*/ 28 w 56"/>
                  <a:gd name="T19" fmla="*/ 5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6" h="56">
                    <a:moveTo>
                      <a:pt x="28" y="0"/>
                    </a:moveTo>
                    <a:cubicBezTo>
                      <a:pt x="12" y="0"/>
                      <a:pt x="0" y="12"/>
                      <a:pt x="0" y="28"/>
                    </a:cubicBezTo>
                    <a:cubicBezTo>
                      <a:pt x="0" y="43"/>
                      <a:pt x="12" y="56"/>
                      <a:pt x="28" y="56"/>
                    </a:cubicBezTo>
                    <a:cubicBezTo>
                      <a:pt x="43" y="56"/>
                      <a:pt x="56" y="43"/>
                      <a:pt x="56" y="28"/>
                    </a:cubicBezTo>
                    <a:cubicBezTo>
                      <a:pt x="56" y="12"/>
                      <a:pt x="43" y="0"/>
                      <a:pt x="28" y="0"/>
                    </a:cubicBezTo>
                    <a:close/>
                    <a:moveTo>
                      <a:pt x="28" y="52"/>
                    </a:moveTo>
                    <a:cubicBezTo>
                      <a:pt x="14" y="52"/>
                      <a:pt x="3" y="41"/>
                      <a:pt x="3" y="28"/>
                    </a:cubicBezTo>
                    <a:cubicBezTo>
                      <a:pt x="3" y="14"/>
                      <a:pt x="14" y="3"/>
                      <a:pt x="28" y="3"/>
                    </a:cubicBezTo>
                    <a:cubicBezTo>
                      <a:pt x="41" y="3"/>
                      <a:pt x="52" y="14"/>
                      <a:pt x="52" y="28"/>
                    </a:cubicBezTo>
                    <a:cubicBezTo>
                      <a:pt x="52" y="41"/>
                      <a:pt x="41" y="52"/>
                      <a:pt x="28" y="5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6" name="is1ide-Freeform: Shape 26"/>
              <p:cNvSpPr/>
              <p:nvPr/>
            </p:nvSpPr>
            <p:spPr bwMode="auto">
              <a:xfrm>
                <a:off x="1746848" y="2379910"/>
                <a:ext cx="120650" cy="120650"/>
              </a:xfrm>
              <a:custGeom>
                <a:avLst/>
                <a:gdLst>
                  <a:gd name="T0" fmla="*/ 16 w 32"/>
                  <a:gd name="T1" fmla="*/ 0 h 32"/>
                  <a:gd name="T2" fmla="*/ 0 w 32"/>
                  <a:gd name="T3" fmla="*/ 16 h 32"/>
                  <a:gd name="T4" fmla="*/ 16 w 32"/>
                  <a:gd name="T5" fmla="*/ 32 h 32"/>
                  <a:gd name="T6" fmla="*/ 32 w 32"/>
                  <a:gd name="T7" fmla="*/ 16 h 32"/>
                  <a:gd name="T8" fmla="*/ 16 w 32"/>
                  <a:gd name="T9" fmla="*/ 0 h 32"/>
                  <a:gd name="T10" fmla="*/ 16 w 32"/>
                  <a:gd name="T11" fmla="*/ 28 h 32"/>
                  <a:gd name="T12" fmla="*/ 4 w 32"/>
                  <a:gd name="T13" fmla="*/ 16 h 32"/>
                  <a:gd name="T14" fmla="*/ 16 w 32"/>
                  <a:gd name="T15" fmla="*/ 4 h 32"/>
                  <a:gd name="T16" fmla="*/ 28 w 32"/>
                  <a:gd name="T17" fmla="*/ 16 h 32"/>
                  <a:gd name="T18" fmla="*/ 16 w 32"/>
                  <a:gd name="T19" fmla="*/ 2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2" h="32">
                    <a:moveTo>
                      <a:pt x="16" y="0"/>
                    </a:moveTo>
                    <a:cubicBezTo>
                      <a:pt x="7" y="0"/>
                      <a:pt x="0" y="7"/>
                      <a:pt x="0" y="16"/>
                    </a:cubicBezTo>
                    <a:cubicBezTo>
                      <a:pt x="0" y="25"/>
                      <a:pt x="7" y="32"/>
                      <a:pt x="16" y="32"/>
                    </a:cubicBezTo>
                    <a:cubicBezTo>
                      <a:pt x="25" y="32"/>
                      <a:pt x="32" y="25"/>
                      <a:pt x="32" y="16"/>
                    </a:cubicBezTo>
                    <a:cubicBezTo>
                      <a:pt x="32" y="7"/>
                      <a:pt x="25" y="0"/>
                      <a:pt x="16" y="0"/>
                    </a:cubicBezTo>
                    <a:close/>
                    <a:moveTo>
                      <a:pt x="16" y="28"/>
                    </a:moveTo>
                    <a:cubicBezTo>
                      <a:pt x="9" y="28"/>
                      <a:pt x="4" y="23"/>
                      <a:pt x="4" y="16"/>
                    </a:cubicBezTo>
                    <a:cubicBezTo>
                      <a:pt x="4" y="9"/>
                      <a:pt x="9" y="4"/>
                      <a:pt x="16" y="4"/>
                    </a:cubicBezTo>
                    <a:cubicBezTo>
                      <a:pt x="22" y="4"/>
                      <a:pt x="28" y="9"/>
                      <a:pt x="28" y="16"/>
                    </a:cubicBezTo>
                    <a:cubicBezTo>
                      <a:pt x="28" y="23"/>
                      <a:pt x="22" y="28"/>
                      <a:pt x="16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6" name="is1ide-Freeform: Shape 27"/>
            <p:cNvSpPr/>
            <p:nvPr/>
          </p:nvSpPr>
          <p:spPr bwMode="auto">
            <a:xfrm>
              <a:off x="7239282" y="2943161"/>
              <a:ext cx="525210" cy="510108"/>
            </a:xfrm>
            <a:custGeom>
              <a:avLst/>
              <a:gdLst>
                <a:gd name="T0" fmla="*/ 94 w 132"/>
                <a:gd name="T1" fmla="*/ 0 h 128"/>
                <a:gd name="T2" fmla="*/ 56 w 132"/>
                <a:gd name="T3" fmla="*/ 27 h 128"/>
                <a:gd name="T4" fmla="*/ 56 w 132"/>
                <a:gd name="T5" fmla="*/ 27 h 128"/>
                <a:gd name="T6" fmla="*/ 14 w 132"/>
                <a:gd name="T7" fmla="*/ 69 h 128"/>
                <a:gd name="T8" fmla="*/ 1 w 132"/>
                <a:gd name="T9" fmla="*/ 110 h 128"/>
                <a:gd name="T10" fmla="*/ 14 w 132"/>
                <a:gd name="T11" fmla="*/ 128 h 128"/>
                <a:gd name="T12" fmla="*/ 53 w 132"/>
                <a:gd name="T13" fmla="*/ 118 h 128"/>
                <a:gd name="T14" fmla="*/ 121 w 132"/>
                <a:gd name="T15" fmla="*/ 53 h 128"/>
                <a:gd name="T16" fmla="*/ 64 w 132"/>
                <a:gd name="T17" fmla="*/ 95 h 128"/>
                <a:gd name="T18" fmla="*/ 99 w 132"/>
                <a:gd name="T19" fmla="*/ 47 h 128"/>
                <a:gd name="T20" fmla="*/ 95 w 132"/>
                <a:gd name="T21" fmla="*/ 67 h 128"/>
                <a:gd name="T22" fmla="*/ 64 w 132"/>
                <a:gd name="T23" fmla="*/ 98 h 128"/>
                <a:gd name="T24" fmla="*/ 59 w 132"/>
                <a:gd name="T25" fmla="*/ 81 h 128"/>
                <a:gd name="T26" fmla="*/ 46 w 132"/>
                <a:gd name="T27" fmla="*/ 68 h 128"/>
                <a:gd name="T28" fmla="*/ 92 w 132"/>
                <a:gd name="T29" fmla="*/ 36 h 128"/>
                <a:gd name="T30" fmla="*/ 59 w 132"/>
                <a:gd name="T31" fmla="*/ 81 h 128"/>
                <a:gd name="T32" fmla="*/ 31 w 132"/>
                <a:gd name="T33" fmla="*/ 64 h 128"/>
                <a:gd name="T34" fmla="*/ 80 w 132"/>
                <a:gd name="T35" fmla="*/ 28 h 128"/>
                <a:gd name="T36" fmla="*/ 17 w 132"/>
                <a:gd name="T37" fmla="*/ 119 h 128"/>
                <a:gd name="T38" fmla="*/ 8 w 132"/>
                <a:gd name="T39" fmla="*/ 114 h 128"/>
                <a:gd name="T40" fmla="*/ 13 w 132"/>
                <a:gd name="T41" fmla="*/ 96 h 128"/>
                <a:gd name="T42" fmla="*/ 32 w 132"/>
                <a:gd name="T43" fmla="*/ 115 h 128"/>
                <a:gd name="T44" fmla="*/ 36 w 132"/>
                <a:gd name="T45" fmla="*/ 114 h 128"/>
                <a:gd name="T46" fmla="*/ 14 w 132"/>
                <a:gd name="T47" fmla="*/ 92 h 128"/>
                <a:gd name="T48" fmla="*/ 19 w 132"/>
                <a:gd name="T49" fmla="*/ 75 h 128"/>
                <a:gd name="T50" fmla="*/ 52 w 132"/>
                <a:gd name="T51" fmla="*/ 110 h 128"/>
                <a:gd name="T52" fmla="*/ 36 w 132"/>
                <a:gd name="T53" fmla="*/ 114 h 128"/>
                <a:gd name="T54" fmla="*/ 108 w 132"/>
                <a:gd name="T55" fmla="*/ 54 h 128"/>
                <a:gd name="T56" fmla="*/ 98 w 132"/>
                <a:gd name="T57" fmla="*/ 30 h 128"/>
                <a:gd name="T58" fmla="*/ 81 w 132"/>
                <a:gd name="T59" fmla="*/ 13 h 128"/>
                <a:gd name="T60" fmla="*/ 112 w 132"/>
                <a:gd name="T61" fmla="*/ 16 h 128"/>
                <a:gd name="T62" fmla="*/ 115 w 132"/>
                <a:gd name="T63" fmla="*/ 47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32" h="128">
                  <a:moveTo>
                    <a:pt x="118" y="10"/>
                  </a:moveTo>
                  <a:cubicBezTo>
                    <a:pt x="111" y="4"/>
                    <a:pt x="102" y="0"/>
                    <a:pt x="94" y="0"/>
                  </a:cubicBezTo>
                  <a:cubicBezTo>
                    <a:pt x="87" y="0"/>
                    <a:pt x="80" y="3"/>
                    <a:pt x="75" y="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14" y="69"/>
                    <a:pt x="14" y="69"/>
                    <a:pt x="14" y="69"/>
                  </a:cubicBezTo>
                  <a:cubicBezTo>
                    <a:pt x="12" y="71"/>
                    <a:pt x="11" y="73"/>
                    <a:pt x="10" y="76"/>
                  </a:cubicBezTo>
                  <a:cubicBezTo>
                    <a:pt x="1" y="110"/>
                    <a:pt x="1" y="110"/>
                    <a:pt x="1" y="110"/>
                  </a:cubicBezTo>
                  <a:cubicBezTo>
                    <a:pt x="1" y="110"/>
                    <a:pt x="0" y="113"/>
                    <a:pt x="0" y="114"/>
                  </a:cubicBezTo>
                  <a:cubicBezTo>
                    <a:pt x="0" y="122"/>
                    <a:pt x="6" y="128"/>
                    <a:pt x="14" y="128"/>
                  </a:cubicBezTo>
                  <a:cubicBezTo>
                    <a:pt x="16" y="128"/>
                    <a:pt x="19" y="127"/>
                    <a:pt x="19" y="127"/>
                  </a:cubicBezTo>
                  <a:cubicBezTo>
                    <a:pt x="53" y="118"/>
                    <a:pt x="53" y="118"/>
                    <a:pt x="53" y="118"/>
                  </a:cubicBezTo>
                  <a:cubicBezTo>
                    <a:pt x="55" y="117"/>
                    <a:pt x="58" y="116"/>
                    <a:pt x="60" y="114"/>
                  </a:cubicBezTo>
                  <a:cubicBezTo>
                    <a:pt x="121" y="53"/>
                    <a:pt x="121" y="53"/>
                    <a:pt x="121" y="53"/>
                  </a:cubicBezTo>
                  <a:cubicBezTo>
                    <a:pt x="132" y="41"/>
                    <a:pt x="130" y="23"/>
                    <a:pt x="118" y="10"/>
                  </a:cubicBezTo>
                  <a:close/>
                  <a:moveTo>
                    <a:pt x="64" y="95"/>
                  </a:moveTo>
                  <a:cubicBezTo>
                    <a:pt x="64" y="91"/>
                    <a:pt x="63" y="88"/>
                    <a:pt x="61" y="85"/>
                  </a:cubicBezTo>
                  <a:cubicBezTo>
                    <a:pt x="99" y="47"/>
                    <a:pt x="99" y="47"/>
                    <a:pt x="99" y="47"/>
                  </a:cubicBezTo>
                  <a:cubicBezTo>
                    <a:pt x="101" y="54"/>
                    <a:pt x="100" y="62"/>
                    <a:pt x="95" y="67"/>
                  </a:cubicBezTo>
                  <a:cubicBezTo>
                    <a:pt x="95" y="67"/>
                    <a:pt x="95" y="67"/>
                    <a:pt x="95" y="67"/>
                  </a:cubicBezTo>
                  <a:cubicBezTo>
                    <a:pt x="95" y="67"/>
                    <a:pt x="95" y="67"/>
                    <a:pt x="95" y="67"/>
                  </a:cubicBezTo>
                  <a:cubicBezTo>
                    <a:pt x="64" y="98"/>
                    <a:pt x="64" y="98"/>
                    <a:pt x="64" y="98"/>
                  </a:cubicBezTo>
                  <a:cubicBezTo>
                    <a:pt x="64" y="97"/>
                    <a:pt x="64" y="96"/>
                    <a:pt x="64" y="95"/>
                  </a:cubicBezTo>
                  <a:close/>
                  <a:moveTo>
                    <a:pt x="59" y="81"/>
                  </a:moveTo>
                  <a:cubicBezTo>
                    <a:pt x="58" y="78"/>
                    <a:pt x="56" y="76"/>
                    <a:pt x="54" y="74"/>
                  </a:cubicBezTo>
                  <a:cubicBezTo>
                    <a:pt x="52" y="72"/>
                    <a:pt x="49" y="70"/>
                    <a:pt x="46" y="68"/>
                  </a:cubicBezTo>
                  <a:cubicBezTo>
                    <a:pt x="84" y="30"/>
                    <a:pt x="84" y="30"/>
                    <a:pt x="84" y="30"/>
                  </a:cubicBezTo>
                  <a:cubicBezTo>
                    <a:pt x="87" y="31"/>
                    <a:pt x="90" y="33"/>
                    <a:pt x="92" y="36"/>
                  </a:cubicBezTo>
                  <a:cubicBezTo>
                    <a:pt x="95" y="38"/>
                    <a:pt x="96" y="40"/>
                    <a:pt x="98" y="43"/>
                  </a:cubicBezTo>
                  <a:lnTo>
                    <a:pt x="59" y="81"/>
                  </a:lnTo>
                  <a:close/>
                  <a:moveTo>
                    <a:pt x="42" y="66"/>
                  </a:moveTo>
                  <a:cubicBezTo>
                    <a:pt x="38" y="65"/>
                    <a:pt x="35" y="64"/>
                    <a:pt x="31" y="64"/>
                  </a:cubicBezTo>
                  <a:cubicBezTo>
                    <a:pt x="61" y="33"/>
                    <a:pt x="61" y="33"/>
                    <a:pt x="61" y="33"/>
                  </a:cubicBezTo>
                  <a:cubicBezTo>
                    <a:pt x="66" y="28"/>
                    <a:pt x="73" y="27"/>
                    <a:pt x="80" y="28"/>
                  </a:cubicBezTo>
                  <a:lnTo>
                    <a:pt x="42" y="66"/>
                  </a:lnTo>
                  <a:close/>
                  <a:moveTo>
                    <a:pt x="17" y="119"/>
                  </a:moveTo>
                  <a:cubicBezTo>
                    <a:pt x="16" y="119"/>
                    <a:pt x="15" y="120"/>
                    <a:pt x="14" y="120"/>
                  </a:cubicBezTo>
                  <a:cubicBezTo>
                    <a:pt x="11" y="120"/>
                    <a:pt x="8" y="117"/>
                    <a:pt x="8" y="114"/>
                  </a:cubicBezTo>
                  <a:cubicBezTo>
                    <a:pt x="8" y="113"/>
                    <a:pt x="8" y="112"/>
                    <a:pt x="9" y="112"/>
                  </a:cubicBezTo>
                  <a:cubicBezTo>
                    <a:pt x="13" y="96"/>
                    <a:pt x="13" y="96"/>
                    <a:pt x="13" y="96"/>
                  </a:cubicBezTo>
                  <a:cubicBezTo>
                    <a:pt x="17" y="96"/>
                    <a:pt x="22" y="98"/>
                    <a:pt x="26" y="102"/>
                  </a:cubicBezTo>
                  <a:cubicBezTo>
                    <a:pt x="30" y="106"/>
                    <a:pt x="32" y="111"/>
                    <a:pt x="32" y="115"/>
                  </a:cubicBezTo>
                  <a:lnTo>
                    <a:pt x="17" y="119"/>
                  </a:lnTo>
                  <a:close/>
                  <a:moveTo>
                    <a:pt x="36" y="114"/>
                  </a:moveTo>
                  <a:cubicBezTo>
                    <a:pt x="36" y="109"/>
                    <a:pt x="33" y="103"/>
                    <a:pt x="29" y="99"/>
                  </a:cubicBezTo>
                  <a:cubicBezTo>
                    <a:pt x="25" y="95"/>
                    <a:pt x="19" y="92"/>
                    <a:pt x="14" y="92"/>
                  </a:cubicBezTo>
                  <a:cubicBezTo>
                    <a:pt x="18" y="78"/>
                    <a:pt x="18" y="78"/>
                    <a:pt x="18" y="78"/>
                  </a:cubicBezTo>
                  <a:cubicBezTo>
                    <a:pt x="18" y="77"/>
                    <a:pt x="19" y="76"/>
                    <a:pt x="19" y="75"/>
                  </a:cubicBezTo>
                  <a:cubicBezTo>
                    <a:pt x="27" y="69"/>
                    <a:pt x="40" y="71"/>
                    <a:pt x="48" y="80"/>
                  </a:cubicBezTo>
                  <a:cubicBezTo>
                    <a:pt x="57" y="89"/>
                    <a:pt x="59" y="102"/>
                    <a:pt x="52" y="110"/>
                  </a:cubicBezTo>
                  <a:cubicBezTo>
                    <a:pt x="51" y="110"/>
                    <a:pt x="51" y="110"/>
                    <a:pt x="50" y="111"/>
                  </a:cubicBezTo>
                  <a:lnTo>
                    <a:pt x="36" y="114"/>
                  </a:lnTo>
                  <a:close/>
                  <a:moveTo>
                    <a:pt x="115" y="47"/>
                  </a:moveTo>
                  <a:cubicBezTo>
                    <a:pt x="108" y="54"/>
                    <a:pt x="108" y="54"/>
                    <a:pt x="108" y="54"/>
                  </a:cubicBezTo>
                  <a:cubicBezTo>
                    <a:pt x="108" y="53"/>
                    <a:pt x="108" y="52"/>
                    <a:pt x="108" y="51"/>
                  </a:cubicBezTo>
                  <a:cubicBezTo>
                    <a:pt x="108" y="43"/>
                    <a:pt x="104" y="36"/>
                    <a:pt x="98" y="30"/>
                  </a:cubicBezTo>
                  <a:cubicBezTo>
                    <a:pt x="92" y="23"/>
                    <a:pt x="83" y="20"/>
                    <a:pt x="74" y="20"/>
                  </a:cubicBezTo>
                  <a:cubicBezTo>
                    <a:pt x="81" y="13"/>
                    <a:pt x="81" y="13"/>
                    <a:pt x="81" y="13"/>
                  </a:cubicBezTo>
                  <a:cubicBezTo>
                    <a:pt x="84" y="10"/>
                    <a:pt x="89" y="8"/>
                    <a:pt x="94" y="8"/>
                  </a:cubicBezTo>
                  <a:cubicBezTo>
                    <a:pt x="100" y="8"/>
                    <a:pt x="107" y="11"/>
                    <a:pt x="112" y="16"/>
                  </a:cubicBezTo>
                  <a:cubicBezTo>
                    <a:pt x="117" y="21"/>
                    <a:pt x="120" y="27"/>
                    <a:pt x="120" y="33"/>
                  </a:cubicBezTo>
                  <a:cubicBezTo>
                    <a:pt x="120" y="38"/>
                    <a:pt x="119" y="43"/>
                    <a:pt x="115" y="4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7" name="Group 28"/>
            <p:cNvGrpSpPr/>
            <p:nvPr/>
          </p:nvGrpSpPr>
          <p:grpSpPr>
            <a:xfrm>
              <a:off x="7327377" y="1858821"/>
              <a:ext cx="349021" cy="508431"/>
              <a:chOff x="4174136" y="3762623"/>
              <a:chExt cx="330200" cy="481012"/>
            </a:xfrm>
            <a:solidFill>
              <a:schemeClr val="accent1"/>
            </a:solidFill>
          </p:grpSpPr>
          <p:sp>
            <p:nvSpPr>
              <p:cNvPr id="12" name="is1ide-Freeform: Shape 29"/>
              <p:cNvSpPr/>
              <p:nvPr/>
            </p:nvSpPr>
            <p:spPr bwMode="auto">
              <a:xfrm>
                <a:off x="4174136" y="3762623"/>
                <a:ext cx="330200" cy="481012"/>
              </a:xfrm>
              <a:custGeom>
                <a:avLst/>
                <a:gdLst>
                  <a:gd name="T0" fmla="*/ 44 w 88"/>
                  <a:gd name="T1" fmla="*/ 0 h 128"/>
                  <a:gd name="T2" fmla="*/ 0 w 88"/>
                  <a:gd name="T3" fmla="*/ 44 h 128"/>
                  <a:gd name="T4" fmla="*/ 20 w 88"/>
                  <a:gd name="T5" fmla="*/ 92 h 128"/>
                  <a:gd name="T6" fmla="*/ 44 w 88"/>
                  <a:gd name="T7" fmla="*/ 128 h 128"/>
                  <a:gd name="T8" fmla="*/ 68 w 88"/>
                  <a:gd name="T9" fmla="*/ 92 h 128"/>
                  <a:gd name="T10" fmla="*/ 88 w 88"/>
                  <a:gd name="T11" fmla="*/ 44 h 128"/>
                  <a:gd name="T12" fmla="*/ 44 w 88"/>
                  <a:gd name="T13" fmla="*/ 0 h 128"/>
                  <a:gd name="T14" fmla="*/ 55 w 88"/>
                  <a:gd name="T15" fmla="*/ 109 h 128"/>
                  <a:gd name="T16" fmla="*/ 35 w 88"/>
                  <a:gd name="T17" fmla="*/ 111 h 128"/>
                  <a:gd name="T18" fmla="*/ 32 w 88"/>
                  <a:gd name="T19" fmla="*/ 103 h 128"/>
                  <a:gd name="T20" fmla="*/ 32 w 88"/>
                  <a:gd name="T21" fmla="*/ 103 h 128"/>
                  <a:gd name="T22" fmla="*/ 57 w 88"/>
                  <a:gd name="T23" fmla="*/ 100 h 128"/>
                  <a:gd name="T24" fmla="*/ 56 w 88"/>
                  <a:gd name="T25" fmla="*/ 104 h 128"/>
                  <a:gd name="T26" fmla="*/ 55 w 88"/>
                  <a:gd name="T27" fmla="*/ 109 h 128"/>
                  <a:gd name="T28" fmla="*/ 31 w 88"/>
                  <a:gd name="T29" fmla="*/ 99 h 128"/>
                  <a:gd name="T30" fmla="*/ 29 w 88"/>
                  <a:gd name="T31" fmla="*/ 92 h 128"/>
                  <a:gd name="T32" fmla="*/ 60 w 88"/>
                  <a:gd name="T33" fmla="*/ 92 h 128"/>
                  <a:gd name="T34" fmla="*/ 58 w 88"/>
                  <a:gd name="T35" fmla="*/ 96 h 128"/>
                  <a:gd name="T36" fmla="*/ 31 w 88"/>
                  <a:gd name="T37" fmla="*/ 99 h 128"/>
                  <a:gd name="T38" fmla="*/ 44 w 88"/>
                  <a:gd name="T39" fmla="*/ 120 h 128"/>
                  <a:gd name="T40" fmla="*/ 36 w 88"/>
                  <a:gd name="T41" fmla="*/ 115 h 128"/>
                  <a:gd name="T42" fmla="*/ 53 w 88"/>
                  <a:gd name="T43" fmla="*/ 113 h 128"/>
                  <a:gd name="T44" fmla="*/ 44 w 88"/>
                  <a:gd name="T45" fmla="*/ 120 h 128"/>
                  <a:gd name="T46" fmla="*/ 63 w 88"/>
                  <a:gd name="T47" fmla="*/ 84 h 128"/>
                  <a:gd name="T48" fmla="*/ 26 w 88"/>
                  <a:gd name="T49" fmla="*/ 84 h 128"/>
                  <a:gd name="T50" fmla="*/ 19 w 88"/>
                  <a:gd name="T51" fmla="*/ 71 h 128"/>
                  <a:gd name="T52" fmla="*/ 8 w 88"/>
                  <a:gd name="T53" fmla="*/ 44 h 128"/>
                  <a:gd name="T54" fmla="*/ 44 w 88"/>
                  <a:gd name="T55" fmla="*/ 8 h 128"/>
                  <a:gd name="T56" fmla="*/ 80 w 88"/>
                  <a:gd name="T57" fmla="*/ 44 h 128"/>
                  <a:gd name="T58" fmla="*/ 70 w 88"/>
                  <a:gd name="T59" fmla="*/ 71 h 128"/>
                  <a:gd name="T60" fmla="*/ 63 w 88"/>
                  <a:gd name="T61" fmla="*/ 84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88" h="128">
                    <a:moveTo>
                      <a:pt x="44" y="0"/>
                    </a:moveTo>
                    <a:cubicBezTo>
                      <a:pt x="20" y="0"/>
                      <a:pt x="0" y="19"/>
                      <a:pt x="0" y="44"/>
                    </a:cubicBezTo>
                    <a:cubicBezTo>
                      <a:pt x="0" y="60"/>
                      <a:pt x="15" y="77"/>
                      <a:pt x="20" y="92"/>
                    </a:cubicBezTo>
                    <a:cubicBezTo>
                      <a:pt x="28" y="114"/>
                      <a:pt x="27" y="128"/>
                      <a:pt x="44" y="128"/>
                    </a:cubicBezTo>
                    <a:cubicBezTo>
                      <a:pt x="61" y="128"/>
                      <a:pt x="60" y="114"/>
                      <a:pt x="68" y="92"/>
                    </a:cubicBezTo>
                    <a:cubicBezTo>
                      <a:pt x="73" y="77"/>
                      <a:pt x="88" y="60"/>
                      <a:pt x="88" y="44"/>
                    </a:cubicBezTo>
                    <a:cubicBezTo>
                      <a:pt x="88" y="19"/>
                      <a:pt x="68" y="0"/>
                      <a:pt x="44" y="0"/>
                    </a:cubicBezTo>
                    <a:close/>
                    <a:moveTo>
                      <a:pt x="55" y="109"/>
                    </a:moveTo>
                    <a:cubicBezTo>
                      <a:pt x="35" y="111"/>
                      <a:pt x="35" y="111"/>
                      <a:pt x="35" y="111"/>
                    </a:cubicBezTo>
                    <a:cubicBezTo>
                      <a:pt x="34" y="109"/>
                      <a:pt x="33" y="107"/>
                      <a:pt x="32" y="103"/>
                    </a:cubicBezTo>
                    <a:cubicBezTo>
                      <a:pt x="32" y="103"/>
                      <a:pt x="32" y="103"/>
                      <a:pt x="32" y="103"/>
                    </a:cubicBezTo>
                    <a:cubicBezTo>
                      <a:pt x="57" y="100"/>
                      <a:pt x="57" y="100"/>
                      <a:pt x="57" y="100"/>
                    </a:cubicBezTo>
                    <a:cubicBezTo>
                      <a:pt x="57" y="101"/>
                      <a:pt x="56" y="103"/>
                      <a:pt x="56" y="104"/>
                    </a:cubicBezTo>
                    <a:cubicBezTo>
                      <a:pt x="55" y="106"/>
                      <a:pt x="55" y="107"/>
                      <a:pt x="55" y="109"/>
                    </a:cubicBezTo>
                    <a:close/>
                    <a:moveTo>
                      <a:pt x="31" y="99"/>
                    </a:moveTo>
                    <a:cubicBezTo>
                      <a:pt x="30" y="97"/>
                      <a:pt x="30" y="94"/>
                      <a:pt x="29" y="92"/>
                    </a:cubicBezTo>
                    <a:cubicBezTo>
                      <a:pt x="60" y="92"/>
                      <a:pt x="60" y="92"/>
                      <a:pt x="60" y="92"/>
                    </a:cubicBezTo>
                    <a:cubicBezTo>
                      <a:pt x="59" y="93"/>
                      <a:pt x="59" y="95"/>
                      <a:pt x="58" y="96"/>
                    </a:cubicBezTo>
                    <a:lnTo>
                      <a:pt x="31" y="99"/>
                    </a:lnTo>
                    <a:close/>
                    <a:moveTo>
                      <a:pt x="44" y="120"/>
                    </a:moveTo>
                    <a:cubicBezTo>
                      <a:pt x="40" y="120"/>
                      <a:pt x="38" y="119"/>
                      <a:pt x="36" y="115"/>
                    </a:cubicBezTo>
                    <a:cubicBezTo>
                      <a:pt x="53" y="113"/>
                      <a:pt x="53" y="113"/>
                      <a:pt x="53" y="113"/>
                    </a:cubicBezTo>
                    <a:cubicBezTo>
                      <a:pt x="51" y="119"/>
                      <a:pt x="49" y="120"/>
                      <a:pt x="44" y="120"/>
                    </a:cubicBezTo>
                    <a:close/>
                    <a:moveTo>
                      <a:pt x="63" y="84"/>
                    </a:moveTo>
                    <a:cubicBezTo>
                      <a:pt x="26" y="84"/>
                      <a:pt x="26" y="84"/>
                      <a:pt x="26" y="84"/>
                    </a:cubicBezTo>
                    <a:cubicBezTo>
                      <a:pt x="24" y="79"/>
                      <a:pt x="21" y="75"/>
                      <a:pt x="19" y="71"/>
                    </a:cubicBezTo>
                    <a:cubicBezTo>
                      <a:pt x="14" y="62"/>
                      <a:pt x="8" y="52"/>
                      <a:pt x="8" y="44"/>
                    </a:cubicBezTo>
                    <a:cubicBezTo>
                      <a:pt x="8" y="24"/>
                      <a:pt x="24" y="8"/>
                      <a:pt x="44" y="8"/>
                    </a:cubicBezTo>
                    <a:cubicBezTo>
                      <a:pt x="64" y="8"/>
                      <a:pt x="80" y="24"/>
                      <a:pt x="80" y="44"/>
                    </a:cubicBezTo>
                    <a:cubicBezTo>
                      <a:pt x="80" y="52"/>
                      <a:pt x="75" y="62"/>
                      <a:pt x="70" y="71"/>
                    </a:cubicBezTo>
                    <a:cubicBezTo>
                      <a:pt x="67" y="75"/>
                      <a:pt x="65" y="80"/>
                      <a:pt x="63" y="8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3" name="is1ide-Freeform: Shape 30"/>
              <p:cNvSpPr/>
              <p:nvPr/>
            </p:nvSpPr>
            <p:spPr bwMode="auto">
              <a:xfrm>
                <a:off x="4248748" y="3837235"/>
                <a:ext cx="96838" cy="98425"/>
              </a:xfrm>
              <a:custGeom>
                <a:avLst/>
                <a:gdLst>
                  <a:gd name="T0" fmla="*/ 24 w 26"/>
                  <a:gd name="T1" fmla="*/ 0 h 26"/>
                  <a:gd name="T2" fmla="*/ 0 w 26"/>
                  <a:gd name="T3" fmla="*/ 24 h 26"/>
                  <a:gd name="T4" fmla="*/ 2 w 26"/>
                  <a:gd name="T5" fmla="*/ 26 h 26"/>
                  <a:gd name="T6" fmla="*/ 4 w 26"/>
                  <a:gd name="T7" fmla="*/ 24 h 26"/>
                  <a:gd name="T8" fmla="*/ 24 w 26"/>
                  <a:gd name="T9" fmla="*/ 4 h 26"/>
                  <a:gd name="T10" fmla="*/ 26 w 26"/>
                  <a:gd name="T11" fmla="*/ 2 h 26"/>
                  <a:gd name="T12" fmla="*/ 24 w 26"/>
                  <a:gd name="T13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" h="26">
                    <a:moveTo>
                      <a:pt x="24" y="0"/>
                    </a:moveTo>
                    <a:cubicBezTo>
                      <a:pt x="11" y="0"/>
                      <a:pt x="0" y="11"/>
                      <a:pt x="0" y="24"/>
                    </a:cubicBezTo>
                    <a:cubicBezTo>
                      <a:pt x="0" y="25"/>
                      <a:pt x="1" y="26"/>
                      <a:pt x="2" y="26"/>
                    </a:cubicBezTo>
                    <a:cubicBezTo>
                      <a:pt x="3" y="26"/>
                      <a:pt x="4" y="25"/>
                      <a:pt x="4" y="24"/>
                    </a:cubicBezTo>
                    <a:cubicBezTo>
                      <a:pt x="4" y="13"/>
                      <a:pt x="13" y="4"/>
                      <a:pt x="24" y="4"/>
                    </a:cubicBezTo>
                    <a:cubicBezTo>
                      <a:pt x="25" y="4"/>
                      <a:pt x="26" y="3"/>
                      <a:pt x="26" y="2"/>
                    </a:cubicBezTo>
                    <a:cubicBezTo>
                      <a:pt x="26" y="1"/>
                      <a:pt x="25" y="0"/>
                      <a:pt x="2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8" name="is1ide-Rectangle 35"/>
            <p:cNvSpPr/>
            <p:nvPr/>
          </p:nvSpPr>
          <p:spPr>
            <a:xfrm>
              <a:off x="7937791" y="1937686"/>
              <a:ext cx="3537074" cy="544376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9" name="is1ide-Rectangle 36"/>
            <p:cNvSpPr/>
            <p:nvPr/>
          </p:nvSpPr>
          <p:spPr>
            <a:xfrm>
              <a:off x="7937791" y="2998636"/>
              <a:ext cx="3537074" cy="544376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10" name="is1ide-Rectangle 37"/>
            <p:cNvSpPr/>
            <p:nvPr/>
          </p:nvSpPr>
          <p:spPr>
            <a:xfrm>
              <a:off x="7937791" y="4084653"/>
              <a:ext cx="3537074" cy="544376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11" name="is1ide-Rectangle 38"/>
            <p:cNvSpPr/>
            <p:nvPr/>
          </p:nvSpPr>
          <p:spPr>
            <a:xfrm>
              <a:off x="7937791" y="5170670"/>
              <a:ext cx="3537074" cy="544376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400" dirty="0"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</p:grpSp>
    </p:spTree>
    <p:custDataLst>
      <p:tags r:id="rId2"/>
    </p:custDataLst>
    <p:extLst>
      <p:ext uri="{BB962C8B-B14F-4D97-AF65-F5344CB8AC3E}">
        <p14:creationId xmlns:p14="http://schemas.microsoft.com/office/powerpoint/2010/main" val="3769265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a14="http://schemas.microsoft.com/office/drawing/2010/main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eb83b50d7c5c38d0db10911b4ad9bd57"/>
          <p:cNvPicPr>
            <a:picLocks noChangeAspect="1"/>
          </p:cNvPicPr>
          <p:nvPr/>
        </p:nvPicPr>
        <p:blipFill>
          <a:blip r:embed="rId6" cstate="print"/>
          <a:srcRect l="60212" t="-278" r="95" b="278"/>
          <a:stretch>
            <a:fillRect/>
          </a:stretch>
        </p:blipFill>
        <p:spPr>
          <a:xfrm>
            <a:off x="4233545" y="-3175"/>
            <a:ext cx="7987030" cy="6863715"/>
          </a:xfrm>
          <a:prstGeom prst="rect">
            <a:avLst/>
          </a:prstGeom>
        </p:spPr>
      </p:pic>
      <p:pic>
        <p:nvPicPr>
          <p:cNvPr id="3" name="图片 2" descr="eb83b50d7c5c38d0db10911b4ad9bd57"/>
          <p:cNvPicPr>
            <a:picLocks noChangeAspect="1"/>
          </p:cNvPicPr>
          <p:nvPr/>
        </p:nvPicPr>
        <p:blipFill>
          <a:blip r:embed="rId6" cstate="print"/>
          <a:srcRect l="31526" t="-833" r="4734" b="833"/>
          <a:stretch>
            <a:fillRect/>
          </a:stretch>
        </p:blipFill>
        <p:spPr>
          <a:xfrm>
            <a:off x="-1905" y="-3175"/>
            <a:ext cx="12825730" cy="6863715"/>
          </a:xfrm>
          <a:prstGeom prst="rect">
            <a:avLst/>
          </a:prstGeom>
        </p:spPr>
      </p:pic>
      <p:sp>
        <p:nvSpPr>
          <p:cNvPr id="2050" name="文本框 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052144" y="2835220"/>
            <a:ext cx="3153793" cy="2296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4925" b="1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02</a:t>
            </a:r>
            <a:endParaRPr lang="zh-CN" altLang="en-US" sz="14925" b="1" dirty="0">
              <a:solidFill>
                <a:schemeClr val="accent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cxnSp>
        <p:nvCxnSpPr>
          <p:cNvPr id="7" name="直接连接符 6"/>
          <p:cNvCxnSpPr/>
          <p:nvPr>
            <p:custDataLst>
              <p:tags r:id="rId2"/>
            </p:custDataLst>
          </p:nvPr>
        </p:nvCxnSpPr>
        <p:spPr>
          <a:xfrm>
            <a:off x="8061166" y="4016375"/>
            <a:ext cx="3456194" cy="0"/>
          </a:xfrm>
          <a:prstGeom prst="line">
            <a:avLst/>
          </a:prstGeom>
          <a:ln w="12700">
            <a:solidFill>
              <a:schemeClr val="tx1">
                <a:lumMod val="20000"/>
                <a:lumOff val="8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2" name="文本框 1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396362" y="3865387"/>
            <a:ext cx="2465355" cy="415498"/>
          </a:xfrm>
          <a:prstGeom prst="rect">
            <a:avLst/>
          </a:prstGeom>
          <a:solidFill>
            <a:srgbClr val="E1FD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700" b="1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Part</a:t>
            </a:r>
            <a:r>
              <a:rPr lang="zh-CN" altLang="en-US" sz="2700" b="1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lang="en-US" altLang="zh-CN" sz="2700" b="1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PART</a:t>
            </a:r>
            <a:endParaRPr lang="zh-CN" altLang="en-US" sz="2700" b="1" dirty="0">
              <a:solidFill>
                <a:schemeClr val="accent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903029" y="3107152"/>
            <a:ext cx="45175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>
                <a:solidFill>
                  <a:srgbClr val="8CC0CE"/>
                </a:solidFill>
                <a:cs typeface="+mn-ea"/>
                <a:sym typeface="+mn-lt"/>
              </a:rPr>
              <a:t>Add title text</a:t>
            </a:r>
            <a:endParaRPr lang="zh-CN" altLang="en-US" sz="5400" b="1" dirty="0">
              <a:solidFill>
                <a:srgbClr val="8CC0CE"/>
              </a:solidFill>
              <a:cs typeface="+mn-ea"/>
              <a:sym typeface="+mn-lt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8339498" y="4073136"/>
            <a:ext cx="1380186" cy="26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</a:pPr>
            <a:r>
              <a:rPr lang="en-US" altLang="zh-CN" sz="1140" dirty="0">
                <a:solidFill>
                  <a:schemeClr val="accent1"/>
                </a:solidFill>
                <a:cs typeface="+mn-ea"/>
                <a:sym typeface="+mn-lt"/>
              </a:rPr>
              <a:t>Add subtitle text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864410" y="4073136"/>
            <a:ext cx="1380186" cy="26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</a:pPr>
            <a:r>
              <a:rPr lang="en-US" altLang="zh-CN" sz="1140" dirty="0">
                <a:solidFill>
                  <a:schemeClr val="accent1"/>
                </a:solidFill>
                <a:cs typeface="+mn-ea"/>
                <a:sym typeface="+mn-lt"/>
              </a:rPr>
              <a:t>Add subtitle text</a:t>
            </a:r>
          </a:p>
        </p:txBody>
      </p:sp>
      <p:sp>
        <p:nvSpPr>
          <p:cNvPr id="13" name="TextBox 11"/>
          <p:cNvSpPr txBox="1"/>
          <p:nvPr/>
        </p:nvSpPr>
        <p:spPr>
          <a:xfrm>
            <a:off x="8339498" y="4339399"/>
            <a:ext cx="1380186" cy="26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</a:pPr>
            <a:r>
              <a:rPr lang="en-US" altLang="zh-CN" sz="1140" dirty="0">
                <a:solidFill>
                  <a:schemeClr val="accent1"/>
                </a:solidFill>
                <a:cs typeface="+mn-ea"/>
                <a:sym typeface="+mn-lt"/>
              </a:rPr>
              <a:t>Add subtitle text</a:t>
            </a:r>
          </a:p>
        </p:txBody>
      </p:sp>
      <p:sp>
        <p:nvSpPr>
          <p:cNvPr id="4" name="TextBox 11"/>
          <p:cNvSpPr txBox="1"/>
          <p:nvPr/>
        </p:nvSpPr>
        <p:spPr>
          <a:xfrm>
            <a:off x="9864410" y="4339399"/>
            <a:ext cx="1380186" cy="26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</a:pPr>
            <a:r>
              <a:rPr lang="en-US" altLang="zh-CN" sz="1140" dirty="0">
                <a:solidFill>
                  <a:schemeClr val="accent1"/>
                </a:solidFill>
                <a:cs typeface="+mn-ea"/>
                <a:sym typeface="+mn-lt"/>
              </a:rPr>
              <a:t>Add subtitle text</a:t>
            </a:r>
          </a:p>
        </p:txBody>
      </p:sp>
    </p:spTree>
    <p:extLst>
      <p:ext uri="{BB962C8B-B14F-4D97-AF65-F5344CB8AC3E}">
        <p14:creationId xmlns:p14="http://schemas.microsoft.com/office/powerpoint/2010/main" val="1087063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a14="http://schemas.microsoft.com/office/drawing/2010/main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2" grpId="0" bldLvl="0" animBg="1"/>
      <p:bldP spid="8" grpId="0"/>
      <p:bldP spid="11" grpId="0"/>
      <p:bldP spid="12" grpId="0"/>
      <p:bldP spid="1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矩形 4"/>
          <p:cNvSpPr>
            <a:spLocks noChangeArrowheads="1"/>
          </p:cNvSpPr>
          <p:nvPr/>
        </p:nvSpPr>
        <p:spPr bwMode="auto">
          <a:xfrm>
            <a:off x="6926239" y="2274188"/>
            <a:ext cx="3719512" cy="472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defTabSz="121602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defTabSz="121602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defTabSz="121602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defTabSz="121602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121602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121602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121602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121602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  <a:buNone/>
            </a:pPr>
            <a:r>
              <a:rPr lang="en-US" altLang="zh-CN" sz="1333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333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3" name="矩形 5"/>
          <p:cNvSpPr>
            <a:spLocks noChangeArrowheads="1"/>
          </p:cNvSpPr>
          <p:nvPr/>
        </p:nvSpPr>
        <p:spPr bwMode="auto">
          <a:xfrm>
            <a:off x="6926239" y="4361749"/>
            <a:ext cx="3719512" cy="472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defTabSz="121602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defTabSz="121602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defTabSz="121602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defTabSz="121602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121602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121602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121602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121602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  <a:buNone/>
            </a:pPr>
            <a:r>
              <a:rPr lang="en-US" altLang="zh-CN" sz="1333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333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cxnSp>
        <p:nvCxnSpPr>
          <p:cNvPr id="64" name="Straight Connector 9"/>
          <p:cNvCxnSpPr>
            <a:cxnSpLocks noChangeShapeType="1"/>
          </p:cNvCxnSpPr>
          <p:nvPr/>
        </p:nvCxnSpPr>
        <p:spPr bwMode="auto">
          <a:xfrm>
            <a:off x="3198790" y="2413889"/>
            <a:ext cx="1216025" cy="709612"/>
          </a:xfrm>
          <a:prstGeom prst="line">
            <a:avLst/>
          </a:prstGeom>
          <a:noFill/>
          <a:ln w="9525">
            <a:solidFill>
              <a:srgbClr val="ADBACA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" name="Straight Connector 11"/>
          <p:cNvCxnSpPr>
            <a:cxnSpLocks noChangeShapeType="1"/>
          </p:cNvCxnSpPr>
          <p:nvPr/>
        </p:nvCxnSpPr>
        <p:spPr bwMode="auto">
          <a:xfrm rot="10800000" flipV="1">
            <a:off x="3198790" y="3934714"/>
            <a:ext cx="1216025" cy="811212"/>
          </a:xfrm>
          <a:prstGeom prst="line">
            <a:avLst/>
          </a:prstGeom>
          <a:noFill/>
          <a:ln w="9525">
            <a:solidFill>
              <a:srgbClr val="ADBACA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" name="组合 1"/>
          <p:cNvGrpSpPr/>
          <p:nvPr/>
        </p:nvGrpSpPr>
        <p:grpSpPr>
          <a:xfrm>
            <a:off x="2184377" y="1399476"/>
            <a:ext cx="1071563" cy="1071563"/>
            <a:chOff x="2184376" y="1399475"/>
            <a:chExt cx="1071563" cy="1071563"/>
          </a:xfrm>
        </p:grpSpPr>
        <p:sp>
          <p:nvSpPr>
            <p:cNvPr id="66" name="Rounded Rectangle 2"/>
            <p:cNvSpPr>
              <a:spLocks noChangeArrowheads="1"/>
            </p:cNvSpPr>
            <p:nvPr/>
          </p:nvSpPr>
          <p:spPr bwMode="auto">
            <a:xfrm>
              <a:off x="2184376" y="1399475"/>
              <a:ext cx="1071563" cy="1071563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altLang="zh-CN">
                <a:cs typeface="+mn-ea"/>
                <a:sym typeface="+mn-lt"/>
              </a:endParaRPr>
            </a:p>
          </p:txBody>
        </p:sp>
        <p:sp>
          <p:nvSpPr>
            <p:cNvPr id="67" name="Freeform 22"/>
            <p:cNvSpPr>
              <a:spLocks noEditPoints="1"/>
            </p:cNvSpPr>
            <p:nvPr/>
          </p:nvSpPr>
          <p:spPr bwMode="auto">
            <a:xfrm>
              <a:off x="2519339" y="1709038"/>
              <a:ext cx="401637" cy="450850"/>
            </a:xfrm>
            <a:custGeom>
              <a:avLst/>
              <a:gdLst>
                <a:gd name="T0" fmla="*/ 2147483646 w 320"/>
                <a:gd name="T1" fmla="*/ 0 h 360"/>
                <a:gd name="T2" fmla="*/ 2147483646 w 320"/>
                <a:gd name="T3" fmla="*/ 0 h 360"/>
                <a:gd name="T4" fmla="*/ 2147483646 w 320"/>
                <a:gd name="T5" fmla="*/ 2147483646 h 360"/>
                <a:gd name="T6" fmla="*/ 2147483646 w 320"/>
                <a:gd name="T7" fmla="*/ 2147483646 h 360"/>
                <a:gd name="T8" fmla="*/ 2147483646 w 320"/>
                <a:gd name="T9" fmla="*/ 2147483646 h 360"/>
                <a:gd name="T10" fmla="*/ 2147483646 w 320"/>
                <a:gd name="T11" fmla="*/ 2147483646 h 360"/>
                <a:gd name="T12" fmla="*/ 2147483646 w 320"/>
                <a:gd name="T13" fmla="*/ 0 h 360"/>
                <a:gd name="T14" fmla="*/ 2147483646 w 320"/>
                <a:gd name="T15" fmla="*/ 2147483646 h 360"/>
                <a:gd name="T16" fmla="*/ 2147483646 w 320"/>
                <a:gd name="T17" fmla="*/ 2147483646 h 360"/>
                <a:gd name="T18" fmla="*/ 2147483646 w 320"/>
                <a:gd name="T19" fmla="*/ 2147483646 h 360"/>
                <a:gd name="T20" fmla="*/ 2147483646 w 320"/>
                <a:gd name="T21" fmla="*/ 2147483646 h 360"/>
                <a:gd name="T22" fmla="*/ 2147483646 w 320"/>
                <a:gd name="T23" fmla="*/ 2147483646 h 360"/>
                <a:gd name="T24" fmla="*/ 2147483646 w 320"/>
                <a:gd name="T25" fmla="*/ 2147483646 h 360"/>
                <a:gd name="T26" fmla="*/ 2147483646 w 320"/>
                <a:gd name="T27" fmla="*/ 2147483646 h 360"/>
                <a:gd name="T28" fmla="*/ 2147483646 w 320"/>
                <a:gd name="T29" fmla="*/ 2147483646 h 360"/>
                <a:gd name="T30" fmla="*/ 2147483646 w 320"/>
                <a:gd name="T31" fmla="*/ 2147483646 h 360"/>
                <a:gd name="T32" fmla="*/ 0 w 320"/>
                <a:gd name="T33" fmla="*/ 2147483646 h 360"/>
                <a:gd name="T34" fmla="*/ 0 w 320"/>
                <a:gd name="T35" fmla="*/ 2147483646 h 360"/>
                <a:gd name="T36" fmla="*/ 2147483646 w 320"/>
                <a:gd name="T37" fmla="*/ 2147483646 h 360"/>
                <a:gd name="T38" fmla="*/ 2147483646 w 320"/>
                <a:gd name="T39" fmla="*/ 2147483646 h 360"/>
                <a:gd name="T40" fmla="*/ 2147483646 w 320"/>
                <a:gd name="T41" fmla="*/ 2147483646 h 36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20" h="360">
                  <a:moveTo>
                    <a:pt x="300" y="0"/>
                  </a:moveTo>
                  <a:cubicBezTo>
                    <a:pt x="256" y="0"/>
                    <a:pt x="256" y="0"/>
                    <a:pt x="256" y="0"/>
                  </a:cubicBezTo>
                  <a:cubicBezTo>
                    <a:pt x="245" y="0"/>
                    <a:pt x="240" y="9"/>
                    <a:pt x="240" y="20"/>
                  </a:cubicBezTo>
                  <a:cubicBezTo>
                    <a:pt x="240" y="360"/>
                    <a:pt x="240" y="360"/>
                    <a:pt x="240" y="360"/>
                  </a:cubicBezTo>
                  <a:cubicBezTo>
                    <a:pt x="320" y="360"/>
                    <a:pt x="320" y="360"/>
                    <a:pt x="320" y="36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20" y="9"/>
                    <a:pt x="311" y="0"/>
                    <a:pt x="300" y="0"/>
                  </a:cubicBezTo>
                  <a:close/>
                  <a:moveTo>
                    <a:pt x="180" y="120"/>
                  </a:moveTo>
                  <a:cubicBezTo>
                    <a:pt x="136" y="120"/>
                    <a:pt x="136" y="120"/>
                    <a:pt x="136" y="120"/>
                  </a:cubicBezTo>
                  <a:cubicBezTo>
                    <a:pt x="125" y="120"/>
                    <a:pt x="120" y="129"/>
                    <a:pt x="120" y="140"/>
                  </a:cubicBezTo>
                  <a:cubicBezTo>
                    <a:pt x="120" y="360"/>
                    <a:pt x="120" y="360"/>
                    <a:pt x="120" y="360"/>
                  </a:cubicBezTo>
                  <a:cubicBezTo>
                    <a:pt x="200" y="360"/>
                    <a:pt x="200" y="360"/>
                    <a:pt x="200" y="360"/>
                  </a:cubicBezTo>
                  <a:cubicBezTo>
                    <a:pt x="200" y="140"/>
                    <a:pt x="200" y="140"/>
                    <a:pt x="200" y="140"/>
                  </a:cubicBezTo>
                  <a:cubicBezTo>
                    <a:pt x="200" y="129"/>
                    <a:pt x="191" y="120"/>
                    <a:pt x="180" y="120"/>
                  </a:cubicBezTo>
                  <a:close/>
                  <a:moveTo>
                    <a:pt x="60" y="240"/>
                  </a:moveTo>
                  <a:cubicBezTo>
                    <a:pt x="16" y="240"/>
                    <a:pt x="16" y="240"/>
                    <a:pt x="16" y="240"/>
                  </a:cubicBezTo>
                  <a:cubicBezTo>
                    <a:pt x="5" y="240"/>
                    <a:pt x="0" y="249"/>
                    <a:pt x="0" y="260"/>
                  </a:cubicBezTo>
                  <a:cubicBezTo>
                    <a:pt x="0" y="360"/>
                    <a:pt x="0" y="360"/>
                    <a:pt x="0" y="360"/>
                  </a:cubicBezTo>
                  <a:cubicBezTo>
                    <a:pt x="80" y="360"/>
                    <a:pt x="80" y="360"/>
                    <a:pt x="80" y="360"/>
                  </a:cubicBezTo>
                  <a:cubicBezTo>
                    <a:pt x="80" y="260"/>
                    <a:pt x="80" y="260"/>
                    <a:pt x="80" y="260"/>
                  </a:cubicBezTo>
                  <a:cubicBezTo>
                    <a:pt x="80" y="249"/>
                    <a:pt x="71" y="240"/>
                    <a:pt x="60" y="24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121683" tIns="60841" rIns="121683" bIns="6084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4314802" y="3021901"/>
            <a:ext cx="1069975" cy="1071563"/>
            <a:chOff x="4314801" y="3021900"/>
            <a:chExt cx="1069975" cy="1071563"/>
          </a:xfrm>
        </p:grpSpPr>
        <p:sp>
          <p:nvSpPr>
            <p:cNvPr id="68" name="Rounded Rectangle 7"/>
            <p:cNvSpPr>
              <a:spLocks noChangeArrowheads="1"/>
            </p:cNvSpPr>
            <p:nvPr/>
          </p:nvSpPr>
          <p:spPr bwMode="auto">
            <a:xfrm>
              <a:off x="4314801" y="3021900"/>
              <a:ext cx="1069975" cy="1071563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altLang="zh-CN">
                <a:cs typeface="+mn-ea"/>
                <a:sym typeface="+mn-lt"/>
              </a:endParaRPr>
            </a:p>
          </p:txBody>
        </p:sp>
        <p:pic>
          <p:nvPicPr>
            <p:cNvPr id="69" name="Group 23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7689" y="3329875"/>
              <a:ext cx="58578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2" name="组合 11"/>
          <p:cNvGrpSpPr/>
          <p:nvPr/>
        </p:nvGrpSpPr>
        <p:grpSpPr>
          <a:xfrm>
            <a:off x="2184377" y="4644325"/>
            <a:ext cx="1071563" cy="1071563"/>
            <a:chOff x="2184376" y="4644325"/>
            <a:chExt cx="1071563" cy="1071563"/>
          </a:xfrm>
        </p:grpSpPr>
        <p:sp>
          <p:nvSpPr>
            <p:cNvPr id="70" name="Rounded Rectangle 6"/>
            <p:cNvSpPr>
              <a:spLocks noChangeArrowheads="1"/>
            </p:cNvSpPr>
            <p:nvPr/>
          </p:nvSpPr>
          <p:spPr bwMode="auto">
            <a:xfrm>
              <a:off x="2184376" y="4644325"/>
              <a:ext cx="1071563" cy="1071563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altLang="zh-CN">
                <a:cs typeface="+mn-ea"/>
                <a:sym typeface="+mn-lt"/>
              </a:endParaRPr>
            </a:p>
          </p:txBody>
        </p:sp>
        <p:pic>
          <p:nvPicPr>
            <p:cNvPr id="71" name="Group 2"/>
            <p:cNvPicPr>
              <a:picLocks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7901" y="4950713"/>
              <a:ext cx="5429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4" name="组合 13"/>
          <p:cNvGrpSpPr/>
          <p:nvPr/>
        </p:nvGrpSpPr>
        <p:grpSpPr>
          <a:xfrm>
            <a:off x="2184376" y="3201287"/>
            <a:ext cx="2000251" cy="690009"/>
            <a:chOff x="2184376" y="3201288"/>
            <a:chExt cx="2000250" cy="690008"/>
          </a:xfrm>
        </p:grpSpPr>
        <p:sp>
          <p:nvSpPr>
            <p:cNvPr id="72" name="TextBox 13"/>
            <p:cNvSpPr txBox="1">
              <a:spLocks noChangeArrowheads="1"/>
            </p:cNvSpPr>
            <p:nvPr/>
          </p:nvSpPr>
          <p:spPr bwMode="auto">
            <a:xfrm>
              <a:off x="2908276" y="3201288"/>
              <a:ext cx="127635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1216025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 defTabSz="1216025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 defTabSz="1216025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 defTabSz="1216025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 defTabSz="1216025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defTabSz="1216025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defTabSz="1216025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defTabSz="1216025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defTabSz="1216025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20000"/>
                </a:spcBef>
                <a:buFont typeface="Arial" panose="020B0604020202020204" pitchFamily="34" charset="0"/>
                <a:buNone/>
              </a:pPr>
              <a:r>
                <a:rPr lang="en-US" altLang="zh-CN" sz="1600" b="1" dirty="0"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73" name="TextBox 13"/>
            <p:cNvSpPr txBox="1">
              <a:spLocks noChangeArrowheads="1"/>
            </p:cNvSpPr>
            <p:nvPr/>
          </p:nvSpPr>
          <p:spPr bwMode="auto">
            <a:xfrm>
              <a:off x="2184376" y="3521964"/>
              <a:ext cx="200025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1216025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 defTabSz="1216025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 defTabSz="1216025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 defTabSz="1216025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 defTabSz="1216025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defTabSz="1216025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defTabSz="1216025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defTabSz="1216025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defTabSz="1216025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20000"/>
                </a:spcBef>
                <a:buFont typeface="Arial" panose="020B0604020202020204" pitchFamily="34" charset="0"/>
                <a:buNone/>
              </a:pPr>
              <a:r>
                <a:rPr lang="en-US" altLang="zh-CN" sz="1200" dirty="0"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3451202" y="1578862"/>
            <a:ext cx="2003425" cy="690009"/>
            <a:chOff x="3451201" y="1578863"/>
            <a:chExt cx="2003425" cy="690008"/>
          </a:xfrm>
        </p:grpSpPr>
        <p:sp>
          <p:nvSpPr>
            <p:cNvPr id="74" name="TextBox 13"/>
            <p:cNvSpPr txBox="1">
              <a:spLocks noChangeArrowheads="1"/>
            </p:cNvSpPr>
            <p:nvPr/>
          </p:nvSpPr>
          <p:spPr bwMode="auto">
            <a:xfrm>
              <a:off x="3451201" y="1578863"/>
              <a:ext cx="149542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1216025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 defTabSz="1216025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 defTabSz="1216025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 defTabSz="1216025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 defTabSz="1216025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defTabSz="1216025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defTabSz="1216025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defTabSz="1216025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defTabSz="1216025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20000"/>
                </a:spcBef>
                <a:buFont typeface="Arial" panose="020B0604020202020204" pitchFamily="34" charset="0"/>
                <a:buNone/>
              </a:pPr>
              <a:r>
                <a:rPr lang="en-US" altLang="zh-CN" sz="1600" b="1" dirty="0"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75" name="TextBox 13"/>
            <p:cNvSpPr txBox="1">
              <a:spLocks noChangeArrowheads="1"/>
            </p:cNvSpPr>
            <p:nvPr/>
          </p:nvSpPr>
          <p:spPr bwMode="auto">
            <a:xfrm>
              <a:off x="3451201" y="1899539"/>
              <a:ext cx="200342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1216025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 defTabSz="1216025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 defTabSz="1216025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 defTabSz="1216025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 defTabSz="1216025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defTabSz="1216025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defTabSz="1216025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defTabSz="1216025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defTabSz="1216025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20000"/>
                </a:spcBef>
                <a:buFont typeface="Arial" panose="020B0604020202020204" pitchFamily="34" charset="0"/>
                <a:buNone/>
              </a:pPr>
              <a:r>
                <a:rPr lang="en-US" altLang="zh-CN" sz="1200" dirty="0"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3451202" y="4836419"/>
            <a:ext cx="2003425" cy="691595"/>
            <a:chOff x="3451201" y="4836413"/>
            <a:chExt cx="2003425" cy="691594"/>
          </a:xfrm>
        </p:grpSpPr>
        <p:sp>
          <p:nvSpPr>
            <p:cNvPr id="76" name="TextBox 13"/>
            <p:cNvSpPr txBox="1">
              <a:spLocks noChangeArrowheads="1"/>
            </p:cNvSpPr>
            <p:nvPr/>
          </p:nvSpPr>
          <p:spPr bwMode="auto">
            <a:xfrm>
              <a:off x="3451201" y="4836413"/>
              <a:ext cx="149542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1216025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 defTabSz="1216025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 defTabSz="1216025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 defTabSz="1216025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 defTabSz="1216025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defTabSz="1216025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defTabSz="1216025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defTabSz="1216025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defTabSz="1216025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20000"/>
                </a:spcBef>
                <a:buFont typeface="Arial" panose="020B0604020202020204" pitchFamily="34" charset="0"/>
                <a:buNone/>
              </a:pPr>
              <a:r>
                <a:rPr lang="en-US" altLang="zh-CN" sz="1600" b="1" dirty="0"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77" name="TextBox 13"/>
            <p:cNvSpPr txBox="1">
              <a:spLocks noChangeArrowheads="1"/>
            </p:cNvSpPr>
            <p:nvPr/>
          </p:nvSpPr>
          <p:spPr bwMode="auto">
            <a:xfrm>
              <a:off x="3451201" y="5158675"/>
              <a:ext cx="200342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1216025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 defTabSz="1216025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 defTabSz="1216025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 defTabSz="1216025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 defTabSz="1216025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defTabSz="1216025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defTabSz="1216025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defTabSz="1216025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defTabSz="1216025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20000"/>
                </a:spcBef>
                <a:buFont typeface="Arial" panose="020B0604020202020204" pitchFamily="34" charset="0"/>
                <a:buNone/>
              </a:pPr>
              <a:r>
                <a:rPr lang="en-US" altLang="zh-CN" sz="1200" dirty="0"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sp>
        <p:nvSpPr>
          <p:cNvPr id="78" name="TextBox 13"/>
          <p:cNvSpPr txBox="1">
            <a:spLocks noChangeArrowheads="1"/>
          </p:cNvSpPr>
          <p:nvPr/>
        </p:nvSpPr>
        <p:spPr bwMode="auto">
          <a:xfrm>
            <a:off x="6926239" y="1891601"/>
            <a:ext cx="12938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defTabSz="121602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defTabSz="121602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defTabSz="121602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defTabSz="121602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121602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121602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121602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121602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zh-CN" sz="1600" b="1" dirty="0">
                <a:latin typeface="+mn-lt"/>
                <a:ea typeface="+mn-ea"/>
                <a:cs typeface="+mn-ea"/>
                <a:sym typeface="+mn-lt"/>
              </a:rPr>
              <a:t>Add title text</a:t>
            </a:r>
          </a:p>
        </p:txBody>
      </p:sp>
      <p:sp>
        <p:nvSpPr>
          <p:cNvPr id="79" name="TextBox 13"/>
          <p:cNvSpPr txBox="1">
            <a:spLocks noChangeArrowheads="1"/>
          </p:cNvSpPr>
          <p:nvPr/>
        </p:nvSpPr>
        <p:spPr bwMode="auto">
          <a:xfrm>
            <a:off x="6926239" y="3979163"/>
            <a:ext cx="12938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defTabSz="121602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defTabSz="121602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defTabSz="121602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defTabSz="121602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121602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121602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121602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121602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zh-CN" sz="1600" b="1" dirty="0">
                <a:latin typeface="+mn-lt"/>
                <a:ea typeface="+mn-ea"/>
                <a:cs typeface="+mn-ea"/>
                <a:sym typeface="+mn-lt"/>
              </a:rPr>
              <a:t>Add title text</a:t>
            </a:r>
          </a:p>
        </p:txBody>
      </p:sp>
    </p:spTree>
    <p:extLst>
      <p:ext uri="{BB962C8B-B14F-4D97-AF65-F5344CB8AC3E}">
        <p14:creationId xmlns:p14="http://schemas.microsoft.com/office/powerpoint/2010/main" val="1967818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a14="http://schemas.microsoft.com/office/drawing/2010/main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4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" presetClass="entr" presetSubtype="4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" presetClass="entr" presetSubtype="4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9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495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9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78" grpId="0"/>
      <p:bldP spid="7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1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文本框 1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文本框 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Straight Connector 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文本框 1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文本框 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Straight Connector 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文本框 1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文本框 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Straight Connector 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文本框 1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865edf9b-94c9-4fbb-b807-46bb6ea1a33c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2bfc4976-6e52-4a80-ad58-1f98eccebb4d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afe2e1ba-55fc-4a0c-8f0a-9add21f7f1c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文本框 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Straight Connector 6"/>
</p:tagLst>
</file>

<file path=ppt/theme/theme1.xml><?xml version="1.0" encoding="utf-8"?>
<a:theme xmlns:a="http://schemas.openxmlformats.org/drawingml/2006/main" name="www.freeppt7.com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0BCC1"/>
      </a:accent1>
      <a:accent2>
        <a:srgbClr val="F19177"/>
      </a:accent2>
      <a:accent3>
        <a:srgbClr val="E6797E"/>
      </a:accent3>
      <a:accent4>
        <a:srgbClr val="30BCC1"/>
      </a:accent4>
      <a:accent5>
        <a:srgbClr val="F19177"/>
      </a:accent5>
      <a:accent6>
        <a:srgbClr val="E6797E"/>
      </a:accent6>
      <a:hlink>
        <a:srgbClr val="0563C1"/>
      </a:hlink>
      <a:folHlink>
        <a:srgbClr val="954F72"/>
      </a:folHlink>
    </a:clrScheme>
    <a:fontScheme name="hyvimocw">
      <a:majorFont>
        <a:latin typeface="微软雅黑 Light"/>
        <a:ea typeface="微软雅黑 Light"/>
        <a:cs typeface=""/>
      </a:majorFont>
      <a:minorFont>
        <a:latin typeface="微软雅黑 Light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一PPT，www.1ppt.com 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0BCC1"/>
      </a:accent1>
      <a:accent2>
        <a:srgbClr val="F19177"/>
      </a:accent2>
      <a:accent3>
        <a:srgbClr val="E6797E"/>
      </a:accent3>
      <a:accent4>
        <a:srgbClr val="30BCC1"/>
      </a:accent4>
      <a:accent5>
        <a:srgbClr val="F19177"/>
      </a:accent5>
      <a:accent6>
        <a:srgbClr val="E6797E"/>
      </a:accent6>
      <a:hlink>
        <a:srgbClr val="0563C1"/>
      </a:hlink>
      <a:folHlink>
        <a:srgbClr val="954F72"/>
      </a:folHlink>
    </a:clrScheme>
    <a:fontScheme name="hyvimocw">
      <a:majorFont>
        <a:latin typeface="微软雅黑 Light"/>
        <a:ea typeface="微软雅黑 Light"/>
        <a:cs typeface=""/>
      </a:majorFont>
      <a:minorFont>
        <a:latin typeface="微软雅黑 Light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yvimocw">
      <a:majorFont>
        <a:latin typeface="微软雅黑 Light"/>
        <a:ea typeface="微软雅黑 Light"/>
        <a:cs typeface=""/>
      </a:majorFont>
      <a:minorFont>
        <a:latin typeface="微软雅黑 Light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30BCC1"/>
    </a:accent1>
    <a:accent2>
      <a:srgbClr val="F19177"/>
    </a:accent2>
    <a:accent3>
      <a:srgbClr val="E6797E"/>
    </a:accent3>
    <a:accent4>
      <a:srgbClr val="30BCC1"/>
    </a:accent4>
    <a:accent5>
      <a:srgbClr val="F19177"/>
    </a:accent5>
    <a:accent6>
      <a:srgbClr val="E6797E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30BCC1"/>
    </a:accent1>
    <a:accent2>
      <a:srgbClr val="F19177"/>
    </a:accent2>
    <a:accent3>
      <a:srgbClr val="E6797E"/>
    </a:accent3>
    <a:accent4>
      <a:srgbClr val="30BCC1"/>
    </a:accent4>
    <a:accent5>
      <a:srgbClr val="F19177"/>
    </a:accent5>
    <a:accent6>
      <a:srgbClr val="E6797E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30BCC1"/>
    </a:accent1>
    <a:accent2>
      <a:srgbClr val="F19177"/>
    </a:accent2>
    <a:accent3>
      <a:srgbClr val="E6797E"/>
    </a:accent3>
    <a:accent4>
      <a:srgbClr val="30BCC1"/>
    </a:accent4>
    <a:accent5>
      <a:srgbClr val="F19177"/>
    </a:accent5>
    <a:accent6>
      <a:srgbClr val="E6797E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30BCC1"/>
    </a:accent1>
    <a:accent2>
      <a:srgbClr val="F19177"/>
    </a:accent2>
    <a:accent3>
      <a:srgbClr val="E6797E"/>
    </a:accent3>
    <a:accent4>
      <a:srgbClr val="30BCC1"/>
    </a:accent4>
    <a:accent5>
      <a:srgbClr val="F19177"/>
    </a:accent5>
    <a:accent6>
      <a:srgbClr val="E6797E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30BCC1"/>
    </a:accent1>
    <a:accent2>
      <a:srgbClr val="F19177"/>
    </a:accent2>
    <a:accent3>
      <a:srgbClr val="E6797E"/>
    </a:accent3>
    <a:accent4>
      <a:srgbClr val="30BCC1"/>
    </a:accent4>
    <a:accent5>
      <a:srgbClr val="F19177"/>
    </a:accent5>
    <a:accent6>
      <a:srgbClr val="E6797E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30BCC1"/>
    </a:accent1>
    <a:accent2>
      <a:srgbClr val="F19177"/>
    </a:accent2>
    <a:accent3>
      <a:srgbClr val="E6797E"/>
    </a:accent3>
    <a:accent4>
      <a:srgbClr val="30BCC1"/>
    </a:accent4>
    <a:accent5>
      <a:srgbClr val="F19177"/>
    </a:accent5>
    <a:accent6>
      <a:srgbClr val="E6797E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30BCC1"/>
    </a:accent1>
    <a:accent2>
      <a:srgbClr val="F19177"/>
    </a:accent2>
    <a:accent3>
      <a:srgbClr val="E6797E"/>
    </a:accent3>
    <a:accent4>
      <a:srgbClr val="30BCC1"/>
    </a:accent4>
    <a:accent5>
      <a:srgbClr val="F19177"/>
    </a:accent5>
    <a:accent6>
      <a:srgbClr val="E6797E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30BCC1"/>
    </a:accent1>
    <a:accent2>
      <a:srgbClr val="F19177"/>
    </a:accent2>
    <a:accent3>
      <a:srgbClr val="E6797E"/>
    </a:accent3>
    <a:accent4>
      <a:srgbClr val="30BCC1"/>
    </a:accent4>
    <a:accent5>
      <a:srgbClr val="F19177"/>
    </a:accent5>
    <a:accent6>
      <a:srgbClr val="E6797E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30BCC1"/>
    </a:accent1>
    <a:accent2>
      <a:srgbClr val="F19177"/>
    </a:accent2>
    <a:accent3>
      <a:srgbClr val="E6797E"/>
    </a:accent3>
    <a:accent4>
      <a:srgbClr val="30BCC1"/>
    </a:accent4>
    <a:accent5>
      <a:srgbClr val="F19177"/>
    </a:accent5>
    <a:accent6>
      <a:srgbClr val="E6797E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30BCC1"/>
    </a:accent1>
    <a:accent2>
      <a:srgbClr val="F19177"/>
    </a:accent2>
    <a:accent3>
      <a:srgbClr val="E6797E"/>
    </a:accent3>
    <a:accent4>
      <a:srgbClr val="30BCC1"/>
    </a:accent4>
    <a:accent5>
      <a:srgbClr val="F19177"/>
    </a:accent5>
    <a:accent6>
      <a:srgbClr val="E6797E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30BCC1"/>
    </a:accent1>
    <a:accent2>
      <a:srgbClr val="F19177"/>
    </a:accent2>
    <a:accent3>
      <a:srgbClr val="E6797E"/>
    </a:accent3>
    <a:accent4>
      <a:srgbClr val="30BCC1"/>
    </a:accent4>
    <a:accent5>
      <a:srgbClr val="F19177"/>
    </a:accent5>
    <a:accent6>
      <a:srgbClr val="E6797E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30BCC1"/>
    </a:accent1>
    <a:accent2>
      <a:srgbClr val="F19177"/>
    </a:accent2>
    <a:accent3>
      <a:srgbClr val="E6797E"/>
    </a:accent3>
    <a:accent4>
      <a:srgbClr val="30BCC1"/>
    </a:accent4>
    <a:accent5>
      <a:srgbClr val="F19177"/>
    </a:accent5>
    <a:accent6>
      <a:srgbClr val="E6797E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30BCC1"/>
    </a:accent1>
    <a:accent2>
      <a:srgbClr val="F19177"/>
    </a:accent2>
    <a:accent3>
      <a:srgbClr val="E6797E"/>
    </a:accent3>
    <a:accent4>
      <a:srgbClr val="30BCC1"/>
    </a:accent4>
    <a:accent5>
      <a:srgbClr val="F19177"/>
    </a:accent5>
    <a:accent6>
      <a:srgbClr val="E6797E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30BCC1"/>
    </a:accent1>
    <a:accent2>
      <a:srgbClr val="F19177"/>
    </a:accent2>
    <a:accent3>
      <a:srgbClr val="E6797E"/>
    </a:accent3>
    <a:accent4>
      <a:srgbClr val="30BCC1"/>
    </a:accent4>
    <a:accent5>
      <a:srgbClr val="F19177"/>
    </a:accent5>
    <a:accent6>
      <a:srgbClr val="E6797E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30BCC1"/>
    </a:accent1>
    <a:accent2>
      <a:srgbClr val="F19177"/>
    </a:accent2>
    <a:accent3>
      <a:srgbClr val="E6797E"/>
    </a:accent3>
    <a:accent4>
      <a:srgbClr val="30BCC1"/>
    </a:accent4>
    <a:accent5>
      <a:srgbClr val="F19177"/>
    </a:accent5>
    <a:accent6>
      <a:srgbClr val="E6797E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30BCC1"/>
    </a:accent1>
    <a:accent2>
      <a:srgbClr val="F19177"/>
    </a:accent2>
    <a:accent3>
      <a:srgbClr val="E6797E"/>
    </a:accent3>
    <a:accent4>
      <a:srgbClr val="30BCC1"/>
    </a:accent4>
    <a:accent5>
      <a:srgbClr val="F19177"/>
    </a:accent5>
    <a:accent6>
      <a:srgbClr val="E6797E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30BCC1"/>
    </a:accent1>
    <a:accent2>
      <a:srgbClr val="F19177"/>
    </a:accent2>
    <a:accent3>
      <a:srgbClr val="E6797E"/>
    </a:accent3>
    <a:accent4>
      <a:srgbClr val="30BCC1"/>
    </a:accent4>
    <a:accent5>
      <a:srgbClr val="F19177"/>
    </a:accent5>
    <a:accent6>
      <a:srgbClr val="E6797E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30BCC1"/>
    </a:accent1>
    <a:accent2>
      <a:srgbClr val="F19177"/>
    </a:accent2>
    <a:accent3>
      <a:srgbClr val="E6797E"/>
    </a:accent3>
    <a:accent4>
      <a:srgbClr val="30BCC1"/>
    </a:accent4>
    <a:accent5>
      <a:srgbClr val="F19177"/>
    </a:accent5>
    <a:accent6>
      <a:srgbClr val="E6797E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30BCC1"/>
    </a:accent1>
    <a:accent2>
      <a:srgbClr val="F19177"/>
    </a:accent2>
    <a:accent3>
      <a:srgbClr val="E6797E"/>
    </a:accent3>
    <a:accent4>
      <a:srgbClr val="30BCC1"/>
    </a:accent4>
    <a:accent5>
      <a:srgbClr val="F19177"/>
    </a:accent5>
    <a:accent6>
      <a:srgbClr val="E6797E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30BCC1"/>
    </a:accent1>
    <a:accent2>
      <a:srgbClr val="F19177"/>
    </a:accent2>
    <a:accent3>
      <a:srgbClr val="E6797E"/>
    </a:accent3>
    <a:accent4>
      <a:srgbClr val="30BCC1"/>
    </a:accent4>
    <a:accent5>
      <a:srgbClr val="F19177"/>
    </a:accent5>
    <a:accent6>
      <a:srgbClr val="E6797E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30BCC1"/>
    </a:accent1>
    <a:accent2>
      <a:srgbClr val="F19177"/>
    </a:accent2>
    <a:accent3>
      <a:srgbClr val="E6797E"/>
    </a:accent3>
    <a:accent4>
      <a:srgbClr val="30BCC1"/>
    </a:accent4>
    <a:accent5>
      <a:srgbClr val="F19177"/>
    </a:accent5>
    <a:accent6>
      <a:srgbClr val="E6797E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30BCC1"/>
    </a:accent1>
    <a:accent2>
      <a:srgbClr val="F19177"/>
    </a:accent2>
    <a:accent3>
      <a:srgbClr val="E6797E"/>
    </a:accent3>
    <a:accent4>
      <a:srgbClr val="30BCC1"/>
    </a:accent4>
    <a:accent5>
      <a:srgbClr val="F19177"/>
    </a:accent5>
    <a:accent6>
      <a:srgbClr val="E6797E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1538</Words>
  <Application>Microsoft Office PowerPoint</Application>
  <PresentationFormat>宽屏</PresentationFormat>
  <Paragraphs>283</Paragraphs>
  <Slides>26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26</vt:i4>
      </vt:variant>
    </vt:vector>
  </HeadingPairs>
  <TitlesOfParts>
    <vt:vector size="36" baseType="lpstr">
      <vt:lpstr>思源黑体 CN Regular</vt:lpstr>
      <vt:lpstr>微软雅黑</vt:lpstr>
      <vt:lpstr>微软雅黑 Light</vt:lpstr>
      <vt:lpstr>小鹿犬拼音体</vt:lpstr>
      <vt:lpstr>Arial</vt:lpstr>
      <vt:lpstr>Calibri</vt:lpstr>
      <vt:lpstr>MS Reference Sans Serif</vt:lpstr>
      <vt:lpstr>www.freeppt7.com</vt:lpstr>
      <vt:lpstr>第一PPT，www.1ppt.com 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kaiweiliu9209@outlook.com</cp:lastModifiedBy>
  <cp:revision>3</cp:revision>
  <dcterms:created xsi:type="dcterms:W3CDTF">2018-01-04T08:43:00Z</dcterms:created>
  <dcterms:modified xsi:type="dcterms:W3CDTF">2024-10-31T06:50:50Z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2052-10.1.0.7106</vt:lpwstr>
  </property>
</Properties>
</file>