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ags/tag42.xml" ContentType="application/vnd.openxmlformats-officedocument.presentationml.tags+xml"/>
  <Override PartName="/ppt/notesSlides/notesSlide15.xml" ContentType="application/vnd.openxmlformats-officedocument.presentationml.notesSlide+xml"/>
  <Override PartName="/ppt/tags/tag43.xml" ContentType="application/vnd.openxmlformats-officedocument.presentationml.tags+xml"/>
  <Override PartName="/ppt/notesSlides/notesSlide16.xml" ContentType="application/vnd.openxmlformats-officedocument.presentationml.notesSlide+xml"/>
  <Override PartName="/ppt/tags/tag44.xml" ContentType="application/vnd.openxmlformats-officedocument.presentationml.tags+xml"/>
  <Override PartName="/ppt/notesSlides/notesSlide17.xml" ContentType="application/vnd.openxmlformats-officedocument.presentationml.notesSlide+xml"/>
  <Override PartName="/ppt/tags/tag45.xml" ContentType="application/vnd.openxmlformats-officedocument.presentationml.tags+xml"/>
  <Override PartName="/ppt/notesSlides/notesSlide18.xml" ContentType="application/vnd.openxmlformats-officedocument.presentationml.notesSlide+xml"/>
  <Override PartName="/ppt/tags/tag46.xml" ContentType="application/vnd.openxmlformats-officedocument.presentationml.tags+xml"/>
  <Override PartName="/ppt/notesSlides/notesSlide19.xml" ContentType="application/vnd.openxmlformats-officedocument.presentationml.notesSlide+xml"/>
  <Override PartName="/ppt/tags/tag47.xml" ContentType="application/vnd.openxmlformats-officedocument.presentationml.tags+xml"/>
  <Override PartName="/ppt/notesSlides/notesSlide20.xml" ContentType="application/vnd.openxmlformats-officedocument.presentationml.notesSlide+xml"/>
  <Override PartName="/ppt/tags/tag48.xml" ContentType="application/vnd.openxmlformats-officedocument.presentationml.tags+xml"/>
  <Override PartName="/ppt/notesSlides/notesSlide21.xml" ContentType="application/vnd.openxmlformats-officedocument.presentationml.notesSlide+xml"/>
  <Override PartName="/ppt/tags/tag49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7" r:id="rId2"/>
  </p:sldMasterIdLst>
  <p:notesMasterIdLst>
    <p:notesMasterId r:id="rId28"/>
  </p:notesMasterIdLst>
  <p:sldIdLst>
    <p:sldId id="2260" r:id="rId3"/>
    <p:sldId id="2324" r:id="rId4"/>
    <p:sldId id="2325" r:id="rId5"/>
    <p:sldId id="2301" r:id="rId6"/>
    <p:sldId id="2326" r:id="rId7"/>
    <p:sldId id="2327" r:id="rId8"/>
    <p:sldId id="2330" r:id="rId9"/>
    <p:sldId id="2329" r:id="rId10"/>
    <p:sldId id="2332" r:id="rId11"/>
    <p:sldId id="2328" r:id="rId12"/>
    <p:sldId id="2333" r:id="rId13"/>
    <p:sldId id="2334" r:id="rId14"/>
    <p:sldId id="2335" r:id="rId15"/>
    <p:sldId id="2336" r:id="rId16"/>
    <p:sldId id="2338" r:id="rId17"/>
    <p:sldId id="2337" r:id="rId18"/>
    <p:sldId id="2339" r:id="rId19"/>
    <p:sldId id="2340" r:id="rId20"/>
    <p:sldId id="2341" r:id="rId21"/>
    <p:sldId id="2343" r:id="rId22"/>
    <p:sldId id="2342" r:id="rId23"/>
    <p:sldId id="2344" r:id="rId24"/>
    <p:sldId id="2345" r:id="rId25"/>
    <p:sldId id="2346" r:id="rId26"/>
    <p:sldId id="32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>
          <p15:clr>
            <a:srgbClr val="A4A3A4"/>
          </p15:clr>
        </p15:guide>
        <p15:guide id="2" pos="3786">
          <p15:clr>
            <a:srgbClr val="A4A3A4"/>
          </p15:clr>
        </p15:guide>
        <p15:guide id="3" pos="37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2FB"/>
    <a:srgbClr val="409DFA"/>
    <a:srgbClr val="E8F4FD"/>
    <a:srgbClr val="D0CCF3"/>
    <a:srgbClr val="A2DCF9"/>
    <a:srgbClr val="82C4F4"/>
    <a:srgbClr val="6AAFFC"/>
    <a:srgbClr val="262626"/>
    <a:srgbClr val="93FFFF"/>
    <a:srgbClr val="3E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3" autoAdjust="0"/>
    <p:restoredTop sz="94989" autoAdjust="0"/>
  </p:normalViewPr>
  <p:slideViewPr>
    <p:cSldViewPr snapToGrid="0">
      <p:cViewPr varScale="1">
        <p:scale>
          <a:sx n="89" d="100"/>
          <a:sy n="89" d="100"/>
        </p:scale>
        <p:origin x="81" y="108"/>
      </p:cViewPr>
      <p:guideLst>
        <p:guide orient="horz" pos="2181"/>
        <p:guide pos="3786"/>
        <p:guide pos="37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81914370078701E-2"/>
          <c:y val="4.5560820225124102E-2"/>
          <c:w val="0.94583058562992095"/>
          <c:h val="0.853252213627833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67B2FB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12.6</c:v>
                </c:pt>
                <c:pt idx="6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5-4F0F-969A-6CC44C45BD83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8.5</c:v>
                </c:pt>
                <c:pt idx="5">
                  <c:v>15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F5-4F0F-969A-6CC44C45B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77536000"/>
        <c:axId val="577537536"/>
      </c:barChart>
      <c:catAx>
        <c:axId val="577536000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bg1">
                  <a:lumMod val="95000"/>
                  <a:alpha val="40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577537536"/>
        <c:crosses val="autoZero"/>
        <c:auto val="1"/>
        <c:lblAlgn val="ctr"/>
        <c:lblOffset val="100"/>
        <c:noMultiLvlLbl val="0"/>
      </c:catAx>
      <c:valAx>
        <c:axId val="577537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defRPr>
            </a:pPr>
            <a:endParaRPr lang="zh-CN"/>
          </a:p>
        </c:txPr>
        <c:crossAx val="57753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lang="zh-CN" sz="1200">
          <a:solidFill>
            <a:schemeClr val="tx1">
              <a:lumMod val="85000"/>
              <a:lumOff val="15000"/>
            </a:schemeClr>
          </a:solidFill>
          <a:latin typeface="阿里巴巴普惠体" panose="00020600040101010101" pitchFamily="18" charset="-122"/>
          <a:ea typeface="阿里巴巴普惠体" panose="00020600040101010101" pitchFamily="18" charset="-122"/>
          <a:cs typeface="阿里巴巴普惠体" panose="00020600040101010101" pitchFamily="18" charset="-122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fld id="{977C8676-D412-4E76-8466-F5B9875AD4E9}" type="datetimeFigureOut">
              <a:rPr lang="zh-CN" altLang="en-US" smtClean="0"/>
              <a:pPr/>
              <a:t>2024/11/2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fld id="{D78C896A-26C4-4A8D-AD84-7E3D4B95EE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85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CFA95-0B6B-2EC9-51CE-52BFAA985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09B30DB-14C2-06D7-0B91-95A51E9A8C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3500F5F-C9E2-2748-6391-CA38E3E9F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D7E208-2600-3A10-9D8D-6DF1B92AF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223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12070-740A-0295-7721-1B1CB7D33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B64B3F3-E2D4-0252-1F5E-4165C9018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CED150C-F42D-B18B-3866-ABA978825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70C2B2-DA82-241A-A2B2-40D4C3EE6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570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7AF2A-3ECE-E64D-E732-FAFE6CA3C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ABA7C38-9620-E392-6387-E2112D61B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E0EAF7E-126E-B44A-9BC3-9FB5105FE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4A3BE7-9128-546F-B87F-FC39BBA7D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769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E9B88-BFBF-9485-5A7B-AF00A0F72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BF9EFEF-3E3D-DB48-B451-AF2B540762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F28BBDD-BD39-291F-E30A-474272C28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2DDA83-043F-B8F2-4EE3-0F628A748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555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8CF6A-D745-B037-8498-A16B0FD57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ACC51BE-80C0-37E4-F31F-E3F9B36A1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1FCB95D-8DF2-BDC2-E180-A9DD6EBD0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670AF6-6C0C-3A65-4E47-404581B3F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640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97FD8-BEE5-FBE3-FA11-91822AF1A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B6E4A7F-678B-4086-A6E6-CFD5BEFF1D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F3FCFA8-EA8C-30D1-7CA8-B47B6B7AE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D0493B-091C-C7FE-ABC1-57B9F123D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84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44E88-DD1B-046B-4251-3C4F76F5D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499F103-BEA2-6D1F-4609-33C5423FDB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CAB17DA-B8B8-B12C-476B-73FA99BE9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EB2F07-DE0E-2FEF-EE63-0FA6AF813B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550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6D482-DAAE-FC7E-133C-B851F7326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1E25EF3-2C1E-9674-E79D-33CAF4692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E724C2-12E3-8FDA-D4BD-6046FBD48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8B1B6C-2028-78AD-0A88-E1CE8AF3FA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70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F2C76-F323-067D-25DE-637791B28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A8BEA25-B04A-92E5-8D38-5F3441511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585EFA3-9E5B-D3F3-1C58-866D5E91D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EEA279-0F03-E477-C759-0540E9496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383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DCCC2-8296-6BB4-DEF2-14F9045A2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FAEB66D-F8E0-6477-B2F8-B17CCE4AC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E7A8B34-6E50-2312-0C7D-B4872E929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22C34C-4629-2A6B-E9E5-8F606FBC7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91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012E3-1542-6748-CC30-2EE205952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986A24B-94AB-9006-DB04-0E08241C4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7E456D4-991C-DE71-64F0-2EF142B3E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0ADA80-FAD6-66B7-99E0-176FC745D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648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D5E13-41B7-2BFF-DA5E-121BB3F85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15BD48-3B36-1937-29C1-B7E58BA436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E1EA657-D204-36FC-E511-9895D70FF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3635BD-A309-7624-A212-3AF0FBDE3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63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7B5CE-2D4A-8BD9-25D0-528389662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46DF74F-DA35-C357-4AB1-9270D3761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400045C-7D28-C49C-4F7C-9CA596431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DC585D-9CFC-68AA-3E68-6AB81A367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556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C2623-E237-B0EB-EA47-5916B5608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4ED754E-54D3-DF7B-91B9-7EDBEA62F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AD857D-709F-009E-9A72-2FF75DCF9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CB05C1-B098-265B-0E86-DB7147EBF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41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7DA95-1E6A-42BF-CDB6-46C4DFAD7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E0EFB6C-4830-FBD1-EE5E-3C2EB9ED4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38AE51B-2C5A-3716-4992-14A9D4A48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82E575-9F3A-5253-7B1B-A8BE49FFD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709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7AE2F-6922-A569-DFD7-5D338D7ED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D353291-A54B-1587-F6A0-7B80DC1FE1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8A7B11A-FACC-33D2-551B-D3C2514AB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0AF215-30C0-9595-86B7-F95E6A447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92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8913B-CDDE-48E5-1415-FFD703BE4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39D9305-3BBD-C3E5-9DAB-2B07C597C3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10335C1-8EA4-A4FD-DDF2-AC38232BE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B3460A-FF2F-CAD4-CAB3-FDCCF8BF7E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625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13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D84FC-78EE-355B-7A31-BB3118453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68A7251-A3BE-2ACB-8117-93B3FDFE14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0EAFCB8-C044-5CD6-FA91-8E71EBE59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9830A1-BCDE-95F7-A262-7E3346A8F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72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BBA2A-BD9F-1CAA-8168-0BC4B788E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2C4477C-181D-0633-EDDC-05DFA61F4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809841D-417D-ECB0-F661-749F96D38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CF0175-0902-E5EB-8000-017F3CF40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61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D058E-AEDF-0A61-D7F6-64367D6DD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9881F17-A888-4E8E-CD37-9EDF6FBB65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CD95A84-D360-CEB7-ACB7-C36FA1AEB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20E12A-9126-30CB-4D40-EA45448A3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503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12631-58E3-5862-9DAD-593C956BD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48B32E7-DC88-8539-5A39-9EA15D7F09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D07B663-3A8F-FAB6-FC0D-A636C1364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CC9B1B-084A-B809-AC3B-887550AEC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47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37B38-CA1A-3C55-40A1-B0B62F272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F394025-B832-C241-7D39-7BFA52F507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F40D44F-C961-14A3-9695-9030AFE33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2CAA53-C567-E97F-D56B-042A994E2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C896A-26C4-4A8D-AD84-7E3D4B95EE1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11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651940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8892053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1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2024/11/2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1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2024/11/2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3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34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>
            <a:extLst>
              <a:ext uri="{FF2B5EF4-FFF2-40B4-BE49-F238E27FC236}">
                <a16:creationId xmlns:a16="http://schemas.microsoft.com/office/drawing/2014/main" id="{60BE0142-E585-37C5-A84D-F4F759A2409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CD0F92-0D6F-ABC5-CBD0-C109174B9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004E51B-DD83-DDAA-1D79-8DA60337F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50" y="0"/>
              <a:ext cx="11309350" cy="6858000"/>
            </a:xfrm>
            <a:prstGeom prst="rect">
              <a:avLst/>
            </a:prstGeom>
          </p:spPr>
        </p:pic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532F8DA1-A1A6-D7AD-DB6D-2B841103B71A}"/>
                </a:ext>
              </a:extLst>
            </p:cNvPr>
            <p:cNvSpPr/>
            <p:nvPr/>
          </p:nvSpPr>
          <p:spPr>
            <a:xfrm>
              <a:off x="236110" y="239641"/>
              <a:ext cx="11706727" cy="6378717"/>
            </a:xfrm>
            <a:prstGeom prst="roundRect">
              <a:avLst>
                <a:gd name="adj" fmla="val 4595"/>
              </a:avLst>
            </a:prstGeom>
            <a:solidFill>
              <a:srgbClr val="E8F4FD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62" r:id="rId3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5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" Type="http://schemas.openxmlformats.org/officeDocument/2006/relationships/tags" Target="../tags/tag12.xml"/><Relationship Id="rId21" Type="http://schemas.openxmlformats.org/officeDocument/2006/relationships/notesSlide" Target="../notesSlides/notesSlide11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notesSlide" Target="../notesSlides/notesSlide14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B17AF2-0B99-9EF4-B6CD-600B60E08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472EDE-CE59-BF6C-4283-3F11C115D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0"/>
            <a:ext cx="11309351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6421442-B931-A980-431D-5114ED99D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2" y="982541"/>
            <a:ext cx="10549719" cy="5438828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DFB11ABE-FA1E-598A-C64E-C62ABC7ED7C9}"/>
              </a:ext>
            </a:extLst>
          </p:cNvPr>
          <p:cNvSpPr txBox="1"/>
          <p:nvPr/>
        </p:nvSpPr>
        <p:spPr>
          <a:xfrm>
            <a:off x="2707016" y="1630788"/>
            <a:ext cx="6563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n>
                  <a:gradFill>
                    <a:gsLst>
                      <a:gs pos="0">
                        <a:srgbClr val="6AAFFC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40000">
                      <a:srgbClr val="6AAFFC">
                        <a:alpha val="39000"/>
                      </a:srgbClr>
                    </a:gs>
                    <a:gs pos="84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阿里巴巴普惠体" panose="00020600040101010101" pitchFamily="18" charset="-122"/>
              </a:rPr>
              <a:t>BUSINESS REPORT</a:t>
            </a:r>
            <a:endParaRPr lang="zh-CN" altLang="en-US" sz="4800" b="1" dirty="0">
              <a:ln>
                <a:gradFill>
                  <a:gsLst>
                    <a:gs pos="0">
                      <a:srgbClr val="6AAFFC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40000">
                    <a:srgbClr val="6AAFFC">
                      <a:alpha val="39000"/>
                    </a:srgbClr>
                  </a:gs>
                  <a:gs pos="84000">
                    <a:srgbClr val="FFFFFF">
                      <a:alpha val="0"/>
                    </a:srgbClr>
                  </a:gs>
                </a:gsLst>
                <a:lin ang="5400000" scaled="0"/>
              </a:gradFill>
              <a:latin typeface="+mj-ea"/>
              <a:ea typeface="+mj-ea"/>
              <a:cs typeface="阿里巴巴普惠体" panose="00020600040101010101" pitchFamily="18" charset="-122"/>
            </a:endParaRP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96AC125A-589D-BAF2-FDB7-5E46B8FD8D56}"/>
              </a:ext>
            </a:extLst>
          </p:cNvPr>
          <p:cNvGrpSpPr/>
          <p:nvPr/>
        </p:nvGrpSpPr>
        <p:grpSpPr>
          <a:xfrm>
            <a:off x="4203641" y="4883169"/>
            <a:ext cx="3896867" cy="431144"/>
            <a:chOff x="6403282" y="5320766"/>
            <a:chExt cx="3896867" cy="431144"/>
          </a:xfrm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4B0D63D5-5093-9509-ED85-DB8337D72764}"/>
                </a:ext>
              </a:extLst>
            </p:cNvPr>
            <p:cNvGrpSpPr/>
            <p:nvPr/>
          </p:nvGrpSpPr>
          <p:grpSpPr>
            <a:xfrm>
              <a:off x="6403282" y="5320766"/>
              <a:ext cx="3896867" cy="431144"/>
              <a:chOff x="6169366" y="5284380"/>
              <a:chExt cx="3896867" cy="431144"/>
            </a:xfrm>
          </p:grpSpPr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id="{3CAAB4A9-18BA-3D4E-E9EA-72C53941E724}"/>
                  </a:ext>
                </a:extLst>
              </p:cNvPr>
              <p:cNvGrpSpPr/>
              <p:nvPr/>
            </p:nvGrpSpPr>
            <p:grpSpPr>
              <a:xfrm>
                <a:off x="6169366" y="5284380"/>
                <a:ext cx="2059967" cy="431144"/>
                <a:chOff x="2151451" y="5656521"/>
                <a:chExt cx="2059967" cy="431144"/>
              </a:xfrm>
            </p:grpSpPr>
            <p:sp>
              <p:nvSpPr>
                <p:cNvPr id="79" name="矩形: 圆角 78">
                  <a:extLst>
                    <a:ext uri="{FF2B5EF4-FFF2-40B4-BE49-F238E27FC236}">
                      <a16:creationId xmlns:a16="http://schemas.microsoft.com/office/drawing/2014/main" id="{6E003CA6-DB76-723A-410E-41C35835EBA2}"/>
                    </a:ext>
                  </a:extLst>
                </p:cNvPr>
                <p:cNvSpPr/>
                <p:nvPr/>
              </p:nvSpPr>
              <p:spPr>
                <a:xfrm>
                  <a:off x="2324520" y="5656521"/>
                  <a:ext cx="1886898" cy="431144"/>
                </a:xfrm>
                <a:prstGeom prst="roundRect">
                  <a:avLst>
                    <a:gd name="adj" fmla="val 5000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  </a:t>
                  </a:r>
                  <a:r>
                    <a:rPr lang="en-US" altLang="zh-CN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Report </a:t>
                  </a:r>
                  <a:r>
                    <a:rPr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：</a:t>
                  </a:r>
                  <a:r>
                    <a:rPr lang="en-US" altLang="zh-CN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ppt7</a:t>
                  </a:r>
                  <a:endPara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矩形: 圆角 79">
                  <a:extLst>
                    <a:ext uri="{FF2B5EF4-FFF2-40B4-BE49-F238E27FC236}">
                      <a16:creationId xmlns:a16="http://schemas.microsoft.com/office/drawing/2014/main" id="{AE82D141-68D2-928E-159F-B72240559D74}"/>
                    </a:ext>
                  </a:extLst>
                </p:cNvPr>
                <p:cNvSpPr/>
                <p:nvPr/>
              </p:nvSpPr>
              <p:spPr>
                <a:xfrm>
                  <a:off x="2151451" y="5704927"/>
                  <a:ext cx="359241" cy="36310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2000">
                      <a:srgbClr val="409DFA"/>
                    </a:gs>
                    <a:gs pos="0">
                      <a:srgbClr val="67B2FB"/>
                    </a:gs>
                  </a:gsLst>
                  <a:lin ang="11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6" name="组合 75">
                <a:extLst>
                  <a:ext uri="{FF2B5EF4-FFF2-40B4-BE49-F238E27FC236}">
                    <a16:creationId xmlns:a16="http://schemas.microsoft.com/office/drawing/2014/main" id="{E3451D29-B703-AA0A-7A1F-42889478C226}"/>
                  </a:ext>
                </a:extLst>
              </p:cNvPr>
              <p:cNvGrpSpPr/>
              <p:nvPr/>
            </p:nvGrpSpPr>
            <p:grpSpPr>
              <a:xfrm>
                <a:off x="8049713" y="5284380"/>
                <a:ext cx="2016520" cy="431144"/>
                <a:chOff x="1808005" y="5656521"/>
                <a:chExt cx="2016520" cy="431144"/>
              </a:xfrm>
            </p:grpSpPr>
            <p:sp>
              <p:nvSpPr>
                <p:cNvPr id="77" name="矩形: 圆角 76">
                  <a:extLst>
                    <a:ext uri="{FF2B5EF4-FFF2-40B4-BE49-F238E27FC236}">
                      <a16:creationId xmlns:a16="http://schemas.microsoft.com/office/drawing/2014/main" id="{FAEFB6AE-8BE1-59C7-69C6-0B5277E97DFA}"/>
                    </a:ext>
                  </a:extLst>
                </p:cNvPr>
                <p:cNvSpPr/>
                <p:nvPr/>
              </p:nvSpPr>
              <p:spPr>
                <a:xfrm>
                  <a:off x="2011169" y="5656521"/>
                  <a:ext cx="1813356" cy="431144"/>
                </a:xfrm>
                <a:prstGeom prst="roundRect">
                  <a:avLst>
                    <a:gd name="adj" fmla="val 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   </a:t>
                  </a:r>
                  <a:r>
                    <a:rPr lang="en-US" altLang="zh-CN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Time </a:t>
                  </a:r>
                  <a:r>
                    <a:rPr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：</a:t>
                  </a:r>
                  <a:r>
                    <a:rPr lang="en-US" altLang="zh-CN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202X</a:t>
                  </a:r>
                  <a:endPara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矩形: 圆角 77">
                  <a:extLst>
                    <a:ext uri="{FF2B5EF4-FFF2-40B4-BE49-F238E27FC236}">
                      <a16:creationId xmlns:a16="http://schemas.microsoft.com/office/drawing/2014/main" id="{95A5DF04-CBE0-73EA-08A3-0DBE34FDD3EA}"/>
                    </a:ext>
                  </a:extLst>
                </p:cNvPr>
                <p:cNvSpPr/>
                <p:nvPr/>
              </p:nvSpPr>
              <p:spPr>
                <a:xfrm>
                  <a:off x="1808005" y="5704927"/>
                  <a:ext cx="359241" cy="36310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2000">
                      <a:srgbClr val="409DFA"/>
                    </a:gs>
                    <a:gs pos="0">
                      <a:srgbClr val="67B2FB"/>
                    </a:gs>
                  </a:gsLst>
                  <a:lin ang="11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3" name="alarm-clock_63781">
              <a:extLst>
                <a:ext uri="{FF2B5EF4-FFF2-40B4-BE49-F238E27FC236}">
                  <a16:creationId xmlns:a16="http://schemas.microsoft.com/office/drawing/2014/main" id="{F3FA680B-F23C-C85A-F9B8-FC1558942924}"/>
                </a:ext>
              </a:extLst>
            </p:cNvPr>
            <p:cNvSpPr/>
            <p:nvPr/>
          </p:nvSpPr>
          <p:spPr>
            <a:xfrm>
              <a:off x="6482326" y="5451591"/>
              <a:ext cx="202350" cy="199142"/>
            </a:xfrm>
            <a:custGeom>
              <a:avLst/>
              <a:gdLst>
                <a:gd name="connsiteX0" fmla="*/ 60025 w 605236"/>
                <a:gd name="connsiteY0" fmla="*/ 344571 h 595643"/>
                <a:gd name="connsiteX1" fmla="*/ 290527 w 605236"/>
                <a:gd name="connsiteY1" fmla="*/ 344571 h 595643"/>
                <a:gd name="connsiteX2" fmla="*/ 329370 w 605236"/>
                <a:gd name="connsiteY2" fmla="*/ 376465 h 595643"/>
                <a:gd name="connsiteX3" fmla="*/ 349814 w 605236"/>
                <a:gd name="connsiteY3" fmla="*/ 479931 h 595643"/>
                <a:gd name="connsiteX4" fmla="*/ 331031 w 605236"/>
                <a:gd name="connsiteY4" fmla="*/ 528793 h 595643"/>
                <a:gd name="connsiteX5" fmla="*/ 175276 w 605236"/>
                <a:gd name="connsiteY5" fmla="*/ 595643 h 595643"/>
                <a:gd name="connsiteX6" fmla="*/ 19393 w 605236"/>
                <a:gd name="connsiteY6" fmla="*/ 528793 h 595643"/>
                <a:gd name="connsiteX7" fmla="*/ 738 w 605236"/>
                <a:gd name="connsiteY7" fmla="*/ 479931 h 595643"/>
                <a:gd name="connsiteX8" fmla="*/ 21182 w 605236"/>
                <a:gd name="connsiteY8" fmla="*/ 376465 h 595643"/>
                <a:gd name="connsiteX9" fmla="*/ 60025 w 605236"/>
                <a:gd name="connsiteY9" fmla="*/ 344571 h 595643"/>
                <a:gd name="connsiteX10" fmla="*/ 357987 w 605236"/>
                <a:gd name="connsiteY10" fmla="*/ 252695 h 595643"/>
                <a:gd name="connsiteX11" fmla="*/ 553093 w 605236"/>
                <a:gd name="connsiteY11" fmla="*/ 252695 h 595643"/>
                <a:gd name="connsiteX12" fmla="*/ 587208 w 605236"/>
                <a:gd name="connsiteY12" fmla="*/ 280762 h 595643"/>
                <a:gd name="connsiteX13" fmla="*/ 604585 w 605236"/>
                <a:gd name="connsiteY13" fmla="*/ 368409 h 595643"/>
                <a:gd name="connsiteX14" fmla="*/ 588231 w 605236"/>
                <a:gd name="connsiteY14" fmla="*/ 411020 h 595643"/>
                <a:gd name="connsiteX15" fmla="*/ 455476 w 605236"/>
                <a:gd name="connsiteY15" fmla="*/ 467920 h 595643"/>
                <a:gd name="connsiteX16" fmla="*/ 402323 w 605236"/>
                <a:gd name="connsiteY16" fmla="*/ 455928 h 595643"/>
                <a:gd name="connsiteX17" fmla="*/ 388524 w 605236"/>
                <a:gd name="connsiteY17" fmla="*/ 440618 h 595643"/>
                <a:gd name="connsiteX18" fmla="*/ 388269 w 605236"/>
                <a:gd name="connsiteY18" fmla="*/ 439725 h 595643"/>
                <a:gd name="connsiteX19" fmla="*/ 371403 w 605236"/>
                <a:gd name="connsiteY19" fmla="*/ 354503 h 595643"/>
                <a:gd name="connsiteX20" fmla="*/ 334732 w 605236"/>
                <a:gd name="connsiteY20" fmla="*/ 308064 h 595643"/>
                <a:gd name="connsiteX21" fmla="*/ 322722 w 605236"/>
                <a:gd name="connsiteY21" fmla="*/ 290458 h 595643"/>
                <a:gd name="connsiteX22" fmla="*/ 322722 w 605236"/>
                <a:gd name="connsiteY22" fmla="*/ 289693 h 595643"/>
                <a:gd name="connsiteX23" fmla="*/ 324127 w 605236"/>
                <a:gd name="connsiteY23" fmla="*/ 280762 h 595643"/>
                <a:gd name="connsiteX24" fmla="*/ 357987 w 605236"/>
                <a:gd name="connsiteY24" fmla="*/ 252695 h 595643"/>
                <a:gd name="connsiteX25" fmla="*/ 175276 w 605236"/>
                <a:gd name="connsiteY25" fmla="*/ 50313 h 595643"/>
                <a:gd name="connsiteX26" fmla="*/ 303670 w 605236"/>
                <a:gd name="connsiteY26" fmla="*/ 178531 h 595643"/>
                <a:gd name="connsiteX27" fmla="*/ 175276 w 605236"/>
                <a:gd name="connsiteY27" fmla="*/ 306749 h 595643"/>
                <a:gd name="connsiteX28" fmla="*/ 46882 w 605236"/>
                <a:gd name="connsiteY28" fmla="*/ 178531 h 595643"/>
                <a:gd name="connsiteX29" fmla="*/ 175276 w 605236"/>
                <a:gd name="connsiteY29" fmla="*/ 50313 h 595643"/>
                <a:gd name="connsiteX30" fmla="*/ 455527 w 605236"/>
                <a:gd name="connsiteY30" fmla="*/ 0 h 595643"/>
                <a:gd name="connsiteX31" fmla="*/ 562928 w 605236"/>
                <a:gd name="connsiteY31" fmla="*/ 107260 h 595643"/>
                <a:gd name="connsiteX32" fmla="*/ 455527 w 605236"/>
                <a:gd name="connsiteY32" fmla="*/ 214520 h 595643"/>
                <a:gd name="connsiteX33" fmla="*/ 348126 w 605236"/>
                <a:gd name="connsiteY33" fmla="*/ 107260 h 595643"/>
                <a:gd name="connsiteX34" fmla="*/ 455527 w 605236"/>
                <a:gd name="connsiteY34" fmla="*/ 0 h 59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5236" h="595643">
                  <a:moveTo>
                    <a:pt x="60025" y="344571"/>
                  </a:moveTo>
                  <a:lnTo>
                    <a:pt x="290527" y="344571"/>
                  </a:lnTo>
                  <a:cubicBezTo>
                    <a:pt x="308671" y="344571"/>
                    <a:pt x="325793" y="358605"/>
                    <a:pt x="329370" y="376465"/>
                  </a:cubicBezTo>
                  <a:lnTo>
                    <a:pt x="349814" y="479931"/>
                  </a:lnTo>
                  <a:cubicBezTo>
                    <a:pt x="353136" y="496898"/>
                    <a:pt x="344959" y="518331"/>
                    <a:pt x="331031" y="528793"/>
                  </a:cubicBezTo>
                  <a:cubicBezTo>
                    <a:pt x="327454" y="531472"/>
                    <a:pt x="241079" y="595643"/>
                    <a:pt x="175276" y="595643"/>
                  </a:cubicBezTo>
                  <a:cubicBezTo>
                    <a:pt x="109473" y="595643"/>
                    <a:pt x="23098" y="531472"/>
                    <a:pt x="19393" y="528793"/>
                  </a:cubicBezTo>
                  <a:cubicBezTo>
                    <a:pt x="5593" y="518331"/>
                    <a:pt x="-2584" y="496898"/>
                    <a:pt x="738" y="479931"/>
                  </a:cubicBezTo>
                  <a:lnTo>
                    <a:pt x="21182" y="376465"/>
                  </a:lnTo>
                  <a:cubicBezTo>
                    <a:pt x="24759" y="358605"/>
                    <a:pt x="41753" y="344571"/>
                    <a:pt x="60025" y="344571"/>
                  </a:cubicBezTo>
                  <a:close/>
                  <a:moveTo>
                    <a:pt x="357987" y="252695"/>
                  </a:moveTo>
                  <a:lnTo>
                    <a:pt x="553093" y="252695"/>
                  </a:lnTo>
                  <a:cubicBezTo>
                    <a:pt x="569065" y="252695"/>
                    <a:pt x="584142" y="265070"/>
                    <a:pt x="587208" y="280762"/>
                  </a:cubicBezTo>
                  <a:lnTo>
                    <a:pt x="604585" y="368409"/>
                  </a:lnTo>
                  <a:cubicBezTo>
                    <a:pt x="607524" y="383208"/>
                    <a:pt x="600241" y="401834"/>
                    <a:pt x="588231" y="411020"/>
                  </a:cubicBezTo>
                  <a:cubicBezTo>
                    <a:pt x="585164" y="413316"/>
                    <a:pt x="511696" y="467920"/>
                    <a:pt x="455476" y="467920"/>
                  </a:cubicBezTo>
                  <a:cubicBezTo>
                    <a:pt x="440272" y="467920"/>
                    <a:pt x="422384" y="463838"/>
                    <a:pt x="402323" y="455928"/>
                  </a:cubicBezTo>
                  <a:cubicBezTo>
                    <a:pt x="395679" y="453249"/>
                    <a:pt x="390824" y="447890"/>
                    <a:pt x="388524" y="440618"/>
                  </a:cubicBezTo>
                  <a:lnTo>
                    <a:pt x="388269" y="439725"/>
                  </a:lnTo>
                  <a:lnTo>
                    <a:pt x="371403" y="354503"/>
                  </a:lnTo>
                  <a:cubicBezTo>
                    <a:pt x="367697" y="335621"/>
                    <a:pt x="354537" y="318653"/>
                    <a:pt x="334732" y="308064"/>
                  </a:cubicBezTo>
                  <a:cubicBezTo>
                    <a:pt x="322722" y="301685"/>
                    <a:pt x="322722" y="291607"/>
                    <a:pt x="322722" y="290458"/>
                  </a:cubicBezTo>
                  <a:lnTo>
                    <a:pt x="322722" y="289693"/>
                  </a:lnTo>
                  <a:lnTo>
                    <a:pt x="324127" y="280762"/>
                  </a:lnTo>
                  <a:cubicBezTo>
                    <a:pt x="327194" y="265070"/>
                    <a:pt x="341888" y="252695"/>
                    <a:pt x="357987" y="252695"/>
                  </a:cubicBezTo>
                  <a:close/>
                  <a:moveTo>
                    <a:pt x="175276" y="50313"/>
                  </a:moveTo>
                  <a:cubicBezTo>
                    <a:pt x="246186" y="50313"/>
                    <a:pt x="303670" y="107718"/>
                    <a:pt x="303670" y="178531"/>
                  </a:cubicBezTo>
                  <a:cubicBezTo>
                    <a:pt x="303670" y="249344"/>
                    <a:pt x="246186" y="306749"/>
                    <a:pt x="175276" y="306749"/>
                  </a:cubicBezTo>
                  <a:cubicBezTo>
                    <a:pt x="104366" y="306749"/>
                    <a:pt x="46882" y="249344"/>
                    <a:pt x="46882" y="178531"/>
                  </a:cubicBezTo>
                  <a:cubicBezTo>
                    <a:pt x="46882" y="107718"/>
                    <a:pt x="104366" y="50313"/>
                    <a:pt x="175276" y="50313"/>
                  </a:cubicBezTo>
                  <a:close/>
                  <a:moveTo>
                    <a:pt x="455527" y="0"/>
                  </a:moveTo>
                  <a:cubicBezTo>
                    <a:pt x="514843" y="0"/>
                    <a:pt x="562928" y="48022"/>
                    <a:pt x="562928" y="107260"/>
                  </a:cubicBezTo>
                  <a:cubicBezTo>
                    <a:pt x="562928" y="166498"/>
                    <a:pt x="514843" y="214520"/>
                    <a:pt x="455527" y="214520"/>
                  </a:cubicBezTo>
                  <a:cubicBezTo>
                    <a:pt x="396211" y="214520"/>
                    <a:pt x="348126" y="166498"/>
                    <a:pt x="348126" y="107260"/>
                  </a:cubicBezTo>
                  <a:cubicBezTo>
                    <a:pt x="348126" y="48022"/>
                    <a:pt x="396211" y="0"/>
                    <a:pt x="4555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74" name="alarm-clock_63781">
              <a:extLst>
                <a:ext uri="{FF2B5EF4-FFF2-40B4-BE49-F238E27FC236}">
                  <a16:creationId xmlns:a16="http://schemas.microsoft.com/office/drawing/2014/main" id="{A4E40CFF-2FC2-0048-286C-6841569687A5}"/>
                </a:ext>
              </a:extLst>
            </p:cNvPr>
            <p:cNvSpPr/>
            <p:nvPr/>
          </p:nvSpPr>
          <p:spPr>
            <a:xfrm>
              <a:off x="8363344" y="5450467"/>
              <a:ext cx="202350" cy="20139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3951" h="601084">
                  <a:moveTo>
                    <a:pt x="301964" y="141909"/>
                  </a:moveTo>
                  <a:cubicBezTo>
                    <a:pt x="326800" y="141909"/>
                    <a:pt x="347662" y="162739"/>
                    <a:pt x="347662" y="188528"/>
                  </a:cubicBezTo>
                  <a:lnTo>
                    <a:pt x="347662" y="285735"/>
                  </a:lnTo>
                  <a:lnTo>
                    <a:pt x="389387" y="315492"/>
                  </a:lnTo>
                  <a:cubicBezTo>
                    <a:pt x="410249" y="330370"/>
                    <a:pt x="415216" y="359135"/>
                    <a:pt x="400314" y="379965"/>
                  </a:cubicBezTo>
                  <a:cubicBezTo>
                    <a:pt x="391373" y="391868"/>
                    <a:pt x="377465" y="398811"/>
                    <a:pt x="362564" y="398811"/>
                  </a:cubicBezTo>
                  <a:cubicBezTo>
                    <a:pt x="353623" y="398811"/>
                    <a:pt x="344682" y="395835"/>
                    <a:pt x="335741" y="390876"/>
                  </a:cubicBezTo>
                  <a:lnTo>
                    <a:pt x="275141" y="347232"/>
                  </a:lnTo>
                  <a:cubicBezTo>
                    <a:pt x="263219" y="338305"/>
                    <a:pt x="256265" y="324419"/>
                    <a:pt x="256265" y="309540"/>
                  </a:cubicBezTo>
                  <a:lnTo>
                    <a:pt x="256265" y="188528"/>
                  </a:lnTo>
                  <a:cubicBezTo>
                    <a:pt x="256265" y="162739"/>
                    <a:pt x="276134" y="141909"/>
                    <a:pt x="301964" y="141909"/>
                  </a:cubicBezTo>
                  <a:close/>
                  <a:moveTo>
                    <a:pt x="301976" y="84311"/>
                  </a:moveTo>
                  <a:cubicBezTo>
                    <a:pt x="180788" y="84311"/>
                    <a:pt x="82447" y="182507"/>
                    <a:pt x="82447" y="303518"/>
                  </a:cubicBezTo>
                  <a:cubicBezTo>
                    <a:pt x="82447" y="424528"/>
                    <a:pt x="180788" y="522725"/>
                    <a:pt x="301976" y="522725"/>
                  </a:cubicBezTo>
                  <a:cubicBezTo>
                    <a:pt x="422170" y="522725"/>
                    <a:pt x="521504" y="424528"/>
                    <a:pt x="521504" y="303518"/>
                  </a:cubicBezTo>
                  <a:cubicBezTo>
                    <a:pt x="521504" y="182507"/>
                    <a:pt x="422170" y="84311"/>
                    <a:pt x="301976" y="84311"/>
                  </a:cubicBezTo>
                  <a:close/>
                  <a:moveTo>
                    <a:pt x="102314" y="0"/>
                  </a:moveTo>
                  <a:cubicBezTo>
                    <a:pt x="132114" y="0"/>
                    <a:pt x="159928" y="12895"/>
                    <a:pt x="177808" y="32732"/>
                  </a:cubicBezTo>
                  <a:cubicBezTo>
                    <a:pt x="215555" y="15870"/>
                    <a:pt x="257275" y="5951"/>
                    <a:pt x="301976" y="5951"/>
                  </a:cubicBezTo>
                  <a:cubicBezTo>
                    <a:pt x="345683" y="5951"/>
                    <a:pt x="387403" y="15870"/>
                    <a:pt x="425150" y="32732"/>
                  </a:cubicBezTo>
                  <a:cubicBezTo>
                    <a:pt x="444023" y="12895"/>
                    <a:pt x="470844" y="0"/>
                    <a:pt x="500644" y="0"/>
                  </a:cubicBezTo>
                  <a:cubicBezTo>
                    <a:pt x="557264" y="0"/>
                    <a:pt x="603951" y="45627"/>
                    <a:pt x="603951" y="102165"/>
                  </a:cubicBezTo>
                  <a:cubicBezTo>
                    <a:pt x="603951" y="131921"/>
                    <a:pt x="591038" y="157710"/>
                    <a:pt x="571171" y="176556"/>
                  </a:cubicBezTo>
                  <a:cubicBezTo>
                    <a:pt x="589051" y="215240"/>
                    <a:pt x="599978" y="257891"/>
                    <a:pt x="599978" y="303518"/>
                  </a:cubicBezTo>
                  <a:cubicBezTo>
                    <a:pt x="599978" y="467179"/>
                    <a:pt x="465877" y="601084"/>
                    <a:pt x="301976" y="601084"/>
                  </a:cubicBezTo>
                  <a:cubicBezTo>
                    <a:pt x="137081" y="601084"/>
                    <a:pt x="3973" y="467179"/>
                    <a:pt x="3973" y="303518"/>
                  </a:cubicBezTo>
                  <a:cubicBezTo>
                    <a:pt x="3973" y="257891"/>
                    <a:pt x="13907" y="215240"/>
                    <a:pt x="32780" y="176556"/>
                  </a:cubicBezTo>
                  <a:cubicBezTo>
                    <a:pt x="12914" y="157710"/>
                    <a:pt x="0" y="131921"/>
                    <a:pt x="0" y="102165"/>
                  </a:cubicBezTo>
                  <a:cubicBezTo>
                    <a:pt x="0" y="45627"/>
                    <a:pt x="45694" y="0"/>
                    <a:pt x="1023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sp>
        <p:nvSpPr>
          <p:cNvPr id="81" name="矩形: 圆角 80">
            <a:extLst>
              <a:ext uri="{FF2B5EF4-FFF2-40B4-BE49-F238E27FC236}">
                <a16:creationId xmlns:a16="http://schemas.microsoft.com/office/drawing/2014/main" id="{F198F462-AB93-B148-B5F5-A9E296AC790D}"/>
              </a:ext>
            </a:extLst>
          </p:cNvPr>
          <p:cNvSpPr/>
          <p:nvPr/>
        </p:nvSpPr>
        <p:spPr>
          <a:xfrm>
            <a:off x="2958354" y="3619908"/>
            <a:ext cx="6427694" cy="326286"/>
          </a:xfrm>
          <a:prstGeom prst="roundRect">
            <a:avLst>
              <a:gd name="adj" fmla="val 50000"/>
            </a:avLst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000" dirty="0">
                <a:solidFill>
                  <a:schemeClr val="tx1">
                    <a:lumMod val="7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3B843E5-861D-64D2-54DB-204499F38F14}"/>
              </a:ext>
            </a:extLst>
          </p:cNvPr>
          <p:cNvSpPr txBox="1"/>
          <p:nvPr/>
        </p:nvSpPr>
        <p:spPr>
          <a:xfrm>
            <a:off x="2177794" y="2443522"/>
            <a:ext cx="8075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0070C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阿里巴巴普惠体" panose="00020600040101010101" pitchFamily="18" charset="-122"/>
              </a:rPr>
              <a:t>FREE PPT TEMPLATES</a:t>
            </a:r>
            <a:endParaRPr lang="zh-CN" altLang="en-US" sz="6000" dirty="0">
              <a:solidFill>
                <a:srgbClr val="0070C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F4366A9A-3011-D055-3CBD-67DFBB36F924}"/>
              </a:ext>
            </a:extLst>
          </p:cNvPr>
          <p:cNvSpPr/>
          <p:nvPr/>
        </p:nvSpPr>
        <p:spPr>
          <a:xfrm>
            <a:off x="5373394" y="114411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878D6-8C90-AF60-D009-963F575C6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B75533EB-21D2-1F65-3898-6919AD207015}"/>
              </a:ext>
            </a:extLst>
          </p:cNvPr>
          <p:cNvGrpSpPr/>
          <p:nvPr/>
        </p:nvGrpSpPr>
        <p:grpSpPr>
          <a:xfrm>
            <a:off x="468843" y="336883"/>
            <a:ext cx="3295443" cy="694829"/>
            <a:chOff x="716926" y="143892"/>
            <a:chExt cx="2271468" cy="478929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98037C3C-FFAD-8922-33E6-95EA954A3E7B}"/>
                </a:ext>
              </a:extLst>
            </p:cNvPr>
            <p:cNvSpPr/>
            <p:nvPr/>
          </p:nvSpPr>
          <p:spPr>
            <a:xfrm>
              <a:off x="900162" y="143892"/>
              <a:ext cx="2088232" cy="47892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800" kern="0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56" name="圆角矩形 10">
              <a:extLst>
                <a:ext uri="{FF2B5EF4-FFF2-40B4-BE49-F238E27FC236}">
                  <a16:creationId xmlns:a16="http://schemas.microsoft.com/office/drawing/2014/main" id="{18172948-F6D9-B788-BE33-123118BD9BEE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6926" y="314596"/>
              <a:ext cx="137426" cy="137520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 w="12700">
              <a:noFill/>
              <a:rou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zh-CN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cxnSp>
        <p:nvCxnSpPr>
          <p:cNvPr id="27" name="Straight Connector 1"/>
          <p:cNvCxnSpPr/>
          <p:nvPr/>
        </p:nvCxnSpPr>
        <p:spPr>
          <a:xfrm>
            <a:off x="7242097" y="3687911"/>
            <a:ext cx="3764185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"/>
          <p:cNvSpPr/>
          <p:nvPr/>
        </p:nvSpPr>
        <p:spPr>
          <a:xfrm>
            <a:off x="5010669" y="2678590"/>
            <a:ext cx="2021449" cy="202144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Block Arc 7"/>
          <p:cNvSpPr/>
          <p:nvPr/>
        </p:nvSpPr>
        <p:spPr>
          <a:xfrm flipH="1" flipV="1">
            <a:off x="4419830" y="2087752"/>
            <a:ext cx="3203125" cy="3203124"/>
          </a:xfrm>
          <a:prstGeom prst="blockArc">
            <a:avLst>
              <a:gd name="adj1" fmla="val 21599999"/>
              <a:gd name="adj2" fmla="val 8180671"/>
              <a:gd name="adj3" fmla="val 11913"/>
            </a:avLst>
          </a:pr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Isosceles Triangle 8"/>
          <p:cNvSpPr/>
          <p:nvPr/>
        </p:nvSpPr>
        <p:spPr>
          <a:xfrm rot="18900000" flipH="1" flipV="1">
            <a:off x="6898571" y="2612861"/>
            <a:ext cx="658107" cy="567333"/>
          </a:xfrm>
          <a:prstGeom prst="triangle">
            <a:avLst/>
          </a:pr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>
            <a:noFill/>
          </a:ln>
          <a:effectLst>
            <a:outerShdw blurRad="774700" dist="850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Block Arc 10"/>
          <p:cNvSpPr/>
          <p:nvPr/>
        </p:nvSpPr>
        <p:spPr>
          <a:xfrm>
            <a:off x="4546830" y="2214752"/>
            <a:ext cx="3203125" cy="3203124"/>
          </a:xfrm>
          <a:prstGeom prst="blockArc">
            <a:avLst>
              <a:gd name="adj1" fmla="val 21599999"/>
              <a:gd name="adj2" fmla="val 8180671"/>
              <a:gd name="adj3" fmla="val 11913"/>
            </a:avLst>
          </a:pr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Isosceles Triangle 11"/>
          <p:cNvSpPr/>
          <p:nvPr/>
        </p:nvSpPr>
        <p:spPr>
          <a:xfrm rot="8100000" flipV="1">
            <a:off x="4494182" y="4214918"/>
            <a:ext cx="658105" cy="567333"/>
          </a:xfrm>
          <a:prstGeom prst="triangle">
            <a:avLst/>
          </a:pr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>
            <a:noFill/>
          </a:ln>
          <a:effectLst>
            <a:outerShdw blurRad="774700" dist="850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33" name="Straight Connector 12"/>
          <p:cNvCxnSpPr/>
          <p:nvPr/>
        </p:nvCxnSpPr>
        <p:spPr>
          <a:xfrm flipH="1">
            <a:off x="1262677" y="3677278"/>
            <a:ext cx="3528176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77"/>
          <p:cNvSpPr/>
          <p:nvPr/>
        </p:nvSpPr>
        <p:spPr bwMode="auto">
          <a:xfrm>
            <a:off x="2721493" y="3807269"/>
            <a:ext cx="420703" cy="420702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>
            <a:noFill/>
          </a:ln>
          <a:effectLst>
            <a:outerShdw blurRad="774700" dist="850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Freeform: Shape 78"/>
          <p:cNvSpPr/>
          <p:nvPr/>
        </p:nvSpPr>
        <p:spPr bwMode="auto">
          <a:xfrm>
            <a:off x="2043870" y="3807269"/>
            <a:ext cx="420703" cy="420702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>
            <a:noFill/>
          </a:ln>
          <a:effectLst>
            <a:outerShdw blurRad="774700" dist="850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Freeform: Shape 79"/>
          <p:cNvSpPr/>
          <p:nvPr/>
        </p:nvSpPr>
        <p:spPr bwMode="auto">
          <a:xfrm>
            <a:off x="3399115" y="3807269"/>
            <a:ext cx="420703" cy="420702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>
            <a:noFill/>
          </a:ln>
          <a:effectLst>
            <a:outerShdw blurRad="774700" dist="850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Freeform: Shape 80"/>
          <p:cNvSpPr/>
          <p:nvPr/>
        </p:nvSpPr>
        <p:spPr bwMode="auto">
          <a:xfrm>
            <a:off x="8985950" y="3142855"/>
            <a:ext cx="420703" cy="420702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>
            <a:noFill/>
          </a:ln>
          <a:effectLst>
            <a:outerShdw blurRad="774700" dist="850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Freeform: Shape 81"/>
          <p:cNvSpPr/>
          <p:nvPr/>
        </p:nvSpPr>
        <p:spPr bwMode="auto">
          <a:xfrm>
            <a:off x="8308329" y="3142855"/>
            <a:ext cx="420703" cy="420702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>
            <a:noFill/>
          </a:ln>
          <a:effectLst>
            <a:outerShdw blurRad="774700" dist="850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9" name="Freeform: Shape 82"/>
          <p:cNvSpPr/>
          <p:nvPr/>
        </p:nvSpPr>
        <p:spPr bwMode="auto">
          <a:xfrm>
            <a:off x="9663574" y="3142855"/>
            <a:ext cx="420703" cy="420702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>
            <a:noFill/>
          </a:ln>
          <a:effectLst>
            <a:outerShdw blurRad="774700" dist="850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r="18125"/>
          <a:stretch/>
        </p:blipFill>
        <p:spPr>
          <a:xfrm>
            <a:off x="5183189" y="2806983"/>
            <a:ext cx="1825625" cy="1732915"/>
          </a:xfrm>
          <a:prstGeom prst="ellipse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F1B97807-4774-9CE8-DF9F-F3C2858017BF}"/>
              </a:ext>
            </a:extLst>
          </p:cNvPr>
          <p:cNvSpPr txBox="1"/>
          <p:nvPr/>
        </p:nvSpPr>
        <p:spPr>
          <a:xfrm>
            <a:off x="1446904" y="2207299"/>
            <a:ext cx="2513807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Add subtitle text</a:t>
            </a:r>
            <a:endParaRPr lang="zh-CN" altLang="en-US" b="1" dirty="0">
              <a:solidFill>
                <a:schemeClr val="tx1">
                  <a:lumMod val="90000"/>
                  <a:lumOff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2F234F12-8DA5-EDFB-DF0A-40858421927A}"/>
              </a:ext>
            </a:extLst>
          </p:cNvPr>
          <p:cNvSpPr txBox="1"/>
          <p:nvPr/>
        </p:nvSpPr>
        <p:spPr>
          <a:xfrm>
            <a:off x="1266347" y="2575850"/>
            <a:ext cx="2652052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pPr algn="r"/>
            <a:r>
              <a: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A8E6A3D-55BD-B377-9D0F-6163A04C713D}"/>
              </a:ext>
            </a:extLst>
          </p:cNvPr>
          <p:cNvSpPr txBox="1"/>
          <p:nvPr/>
        </p:nvSpPr>
        <p:spPr>
          <a:xfrm>
            <a:off x="8295019" y="3958792"/>
            <a:ext cx="2554068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Add subtitle text</a:t>
            </a:r>
            <a:endParaRPr lang="zh-CN" altLang="en-US" b="1" dirty="0">
              <a:solidFill>
                <a:schemeClr val="tx1">
                  <a:lumMod val="90000"/>
                  <a:lumOff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71FC19C-F537-1538-97C6-FB5004091F02}"/>
              </a:ext>
            </a:extLst>
          </p:cNvPr>
          <p:cNvSpPr txBox="1"/>
          <p:nvPr/>
        </p:nvSpPr>
        <p:spPr>
          <a:xfrm>
            <a:off x="8295020" y="4365443"/>
            <a:ext cx="2737107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76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5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658"/>
                            </p:stCondLst>
                            <p:childTnLst>
                              <p:par>
                                <p:cTn id="1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408"/>
                            </p:stCondLst>
                            <p:childTnLst>
                              <p:par>
                                <p:cTn id="1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2" grpId="0"/>
      <p:bldP spid="4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6E1BB-4BEA-E01E-D384-B986CC74D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EC9F7321-29C6-A3A0-915B-C50EBB6BA2BA}"/>
              </a:ext>
            </a:extLst>
          </p:cNvPr>
          <p:cNvGrpSpPr/>
          <p:nvPr/>
        </p:nvGrpSpPr>
        <p:grpSpPr>
          <a:xfrm>
            <a:off x="468843" y="336883"/>
            <a:ext cx="3295443" cy="694829"/>
            <a:chOff x="716926" y="143892"/>
            <a:chExt cx="2271468" cy="478929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7FC94957-CF09-C1CB-4ED0-FD48419483D1}"/>
                </a:ext>
              </a:extLst>
            </p:cNvPr>
            <p:cNvSpPr/>
            <p:nvPr/>
          </p:nvSpPr>
          <p:spPr>
            <a:xfrm>
              <a:off x="900162" y="143892"/>
              <a:ext cx="2088232" cy="47892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800" kern="0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56" name="圆角矩形 10">
              <a:extLst>
                <a:ext uri="{FF2B5EF4-FFF2-40B4-BE49-F238E27FC236}">
                  <a16:creationId xmlns:a16="http://schemas.microsoft.com/office/drawing/2014/main" id="{D7214093-9F5D-3790-09A8-E28A8159AEE0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16926" y="314596"/>
              <a:ext cx="137426" cy="137520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 w="12700">
              <a:noFill/>
              <a:rou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zh-CN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sp>
        <p:nvSpPr>
          <p:cNvPr id="2" name="PA_文本框 15">
            <a:extLst>
              <a:ext uri="{FF2B5EF4-FFF2-40B4-BE49-F238E27FC236}">
                <a16:creationId xmlns:a16="http://schemas.microsoft.com/office/drawing/2014/main" id="{25D68C91-F356-05B9-4184-DCA0C9C825FE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1353631" y="4206220"/>
            <a:ext cx="1381499" cy="230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4" name="PA_文本框 16">
            <a:extLst>
              <a:ext uri="{FF2B5EF4-FFF2-40B4-BE49-F238E27FC236}">
                <a16:creationId xmlns:a16="http://schemas.microsoft.com/office/drawing/2014/main" id="{52B8D646-6919-42BF-5C83-89666AD3E83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1028387" y="4564025"/>
            <a:ext cx="2054569" cy="14114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endParaRPr lang="en-US" altLang="zh-CN" sz="1400" dirty="0">
              <a:cs typeface="+mn-ea"/>
              <a:sym typeface="+mn-lt"/>
            </a:endParaRPr>
          </a:p>
        </p:txBody>
      </p:sp>
      <p:grpSp>
        <p:nvGrpSpPr>
          <p:cNvPr id="6" name="PA_组合 164">
            <a:extLst>
              <a:ext uri="{FF2B5EF4-FFF2-40B4-BE49-F238E27FC236}">
                <a16:creationId xmlns:a16="http://schemas.microsoft.com/office/drawing/2014/main" id="{EE2854C2-3FC9-0AB3-F865-574D7015490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545740" y="2132856"/>
            <a:ext cx="1804253" cy="1806328"/>
            <a:chOff x="6304069" y="2132856"/>
            <a:chExt cx="1804253" cy="1806328"/>
          </a:xfrm>
          <a:blipFill>
            <a:blip r:embed="rId22"/>
            <a:stretch>
              <a:fillRect/>
            </a:stretch>
          </a:blipFill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800A31A5-3815-73E4-061D-14DFF79858A8}"/>
                </a:ext>
              </a:extLst>
            </p:cNvPr>
            <p:cNvGrpSpPr/>
            <p:nvPr/>
          </p:nvGrpSpPr>
          <p:grpSpPr>
            <a:xfrm>
              <a:off x="6304069" y="2132856"/>
              <a:ext cx="1804253" cy="1806328"/>
              <a:chOff x="4664661" y="1995740"/>
              <a:chExt cx="2863227" cy="2866520"/>
            </a:xfrm>
            <a:grpFill/>
          </p:grpSpPr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EDF20B0C-AF69-7FCA-1F52-25AFDB430B75}"/>
                  </a:ext>
                </a:extLst>
              </p:cNvPr>
              <p:cNvSpPr/>
              <p:nvPr/>
            </p:nvSpPr>
            <p:spPr bwMode="auto">
              <a:xfrm>
                <a:off x="6096823" y="1995740"/>
                <a:ext cx="1431065" cy="1433260"/>
              </a:xfrm>
              <a:custGeom>
                <a:avLst/>
                <a:gdLst>
                  <a:gd name="connsiteX0" fmla="*/ 0 w 2070100"/>
                  <a:gd name="connsiteY0" fmla="*/ 0 h 2073275"/>
                  <a:gd name="connsiteX1" fmla="*/ 2070100 w 2070100"/>
                  <a:gd name="connsiteY1" fmla="*/ 2073275 h 2073275"/>
                  <a:gd name="connsiteX2" fmla="*/ 1511374 w 2070100"/>
                  <a:gd name="connsiteY2" fmla="*/ 2073275 h 2073275"/>
                  <a:gd name="connsiteX3" fmla="*/ 153817 w 2070100"/>
                  <a:gd name="connsiteY3" fmla="*/ 568914 h 2073275"/>
                  <a:gd name="connsiteX4" fmla="*/ 0 w 2070100"/>
                  <a:gd name="connsiteY4" fmla="*/ 561147 h 20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0100" h="2073275">
                    <a:moveTo>
                      <a:pt x="0" y="0"/>
                    </a:moveTo>
                    <a:cubicBezTo>
                      <a:pt x="1143108" y="0"/>
                      <a:pt x="2070100" y="928414"/>
                      <a:pt x="2070100" y="2073275"/>
                    </a:cubicBezTo>
                    <a:lnTo>
                      <a:pt x="1511374" y="2073275"/>
                    </a:lnTo>
                    <a:cubicBezTo>
                      <a:pt x="1511374" y="1290325"/>
                      <a:pt x="916336" y="646352"/>
                      <a:pt x="153817" y="568914"/>
                    </a:cubicBezTo>
                    <a:lnTo>
                      <a:pt x="0" y="561147"/>
                    </a:ln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 w="38100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B0DE55EC-D3DB-43B2-7930-A509D9709F80}"/>
                  </a:ext>
                </a:extLst>
              </p:cNvPr>
              <p:cNvSpPr/>
              <p:nvPr/>
            </p:nvSpPr>
            <p:spPr bwMode="auto">
              <a:xfrm>
                <a:off x="6096823" y="3429000"/>
                <a:ext cx="1431065" cy="1433260"/>
              </a:xfrm>
              <a:custGeom>
                <a:avLst/>
                <a:gdLst>
                  <a:gd name="connsiteX0" fmla="*/ 1511374 w 2070100"/>
                  <a:gd name="connsiteY0" fmla="*/ 0 h 2073275"/>
                  <a:gd name="connsiteX1" fmla="*/ 2070100 w 2070100"/>
                  <a:gd name="connsiteY1" fmla="*/ 0 h 2073275"/>
                  <a:gd name="connsiteX2" fmla="*/ 0 w 2070100"/>
                  <a:gd name="connsiteY2" fmla="*/ 2073275 h 2073275"/>
                  <a:gd name="connsiteX3" fmla="*/ 0 w 2070100"/>
                  <a:gd name="connsiteY3" fmla="*/ 1512128 h 2073275"/>
                  <a:gd name="connsiteX4" fmla="*/ 153817 w 2070100"/>
                  <a:gd name="connsiteY4" fmla="*/ 1504361 h 2073275"/>
                  <a:gd name="connsiteX5" fmla="*/ 1511374 w 2070100"/>
                  <a:gd name="connsiteY5" fmla="*/ 0 h 20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0100" h="2073275">
                    <a:moveTo>
                      <a:pt x="1511374" y="0"/>
                    </a:moveTo>
                    <a:lnTo>
                      <a:pt x="2070100" y="0"/>
                    </a:lnTo>
                    <a:cubicBezTo>
                      <a:pt x="2070100" y="1145015"/>
                      <a:pt x="1143108" y="2073275"/>
                      <a:pt x="0" y="2073275"/>
                    </a:cubicBezTo>
                    <a:lnTo>
                      <a:pt x="0" y="1512128"/>
                    </a:lnTo>
                    <a:lnTo>
                      <a:pt x="153817" y="1504361"/>
                    </a:lnTo>
                    <a:cubicBezTo>
                      <a:pt x="916336" y="1426923"/>
                      <a:pt x="1511374" y="782951"/>
                      <a:pt x="1511374" y="0"/>
                    </a:cubicBez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 w="38100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0D19115C-FF95-E10D-E13C-EE892E61AB9F}"/>
                  </a:ext>
                </a:extLst>
              </p:cNvPr>
              <p:cNvSpPr/>
              <p:nvPr/>
            </p:nvSpPr>
            <p:spPr bwMode="auto">
              <a:xfrm>
                <a:off x="4664661" y="3429000"/>
                <a:ext cx="1432163" cy="1433260"/>
              </a:xfrm>
              <a:custGeom>
                <a:avLst/>
                <a:gdLst>
                  <a:gd name="connsiteX0" fmla="*/ 0 w 2071688"/>
                  <a:gd name="connsiteY0" fmla="*/ 0 h 2073275"/>
                  <a:gd name="connsiteX1" fmla="*/ 558726 w 2071688"/>
                  <a:gd name="connsiteY1" fmla="*/ 0 h 2073275"/>
                  <a:gd name="connsiteX2" fmla="*/ 2070894 w 2071688"/>
                  <a:gd name="connsiteY2" fmla="*/ 1512168 h 2073275"/>
                  <a:gd name="connsiteX3" fmla="*/ 2071688 w 2071688"/>
                  <a:gd name="connsiteY3" fmla="*/ 1512128 h 2073275"/>
                  <a:gd name="connsiteX4" fmla="*/ 2071688 w 2071688"/>
                  <a:gd name="connsiteY4" fmla="*/ 2073275 h 2073275"/>
                  <a:gd name="connsiteX5" fmla="*/ 0 w 2071688"/>
                  <a:gd name="connsiteY5" fmla="*/ 0 h 20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1688" h="2073275">
                    <a:moveTo>
                      <a:pt x="0" y="0"/>
                    </a:moveTo>
                    <a:lnTo>
                      <a:pt x="558726" y="0"/>
                    </a:lnTo>
                    <a:cubicBezTo>
                      <a:pt x="558726" y="835147"/>
                      <a:pt x="1235747" y="1512168"/>
                      <a:pt x="2070894" y="1512168"/>
                    </a:cubicBezTo>
                    <a:lnTo>
                      <a:pt x="2071688" y="1512128"/>
                    </a:lnTo>
                    <a:lnTo>
                      <a:pt x="2071688" y="2073275"/>
                    </a:lnTo>
                    <a:cubicBezTo>
                      <a:pt x="927360" y="2073275"/>
                      <a:pt x="0" y="1145015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 w="38100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B0256172-B160-BAFE-E2D7-82D893760807}"/>
                  </a:ext>
                </a:extLst>
              </p:cNvPr>
              <p:cNvSpPr/>
              <p:nvPr/>
            </p:nvSpPr>
            <p:spPr bwMode="auto">
              <a:xfrm>
                <a:off x="4664661" y="1995740"/>
                <a:ext cx="1432163" cy="1433260"/>
              </a:xfrm>
              <a:custGeom>
                <a:avLst/>
                <a:gdLst>
                  <a:gd name="connsiteX0" fmla="*/ 2071688 w 2071688"/>
                  <a:gd name="connsiteY0" fmla="*/ 0 h 2073275"/>
                  <a:gd name="connsiteX1" fmla="*/ 2071688 w 2071688"/>
                  <a:gd name="connsiteY1" fmla="*/ 561147 h 2073275"/>
                  <a:gd name="connsiteX2" fmla="*/ 2070894 w 2071688"/>
                  <a:gd name="connsiteY2" fmla="*/ 561107 h 2073275"/>
                  <a:gd name="connsiteX3" fmla="*/ 558726 w 2071688"/>
                  <a:gd name="connsiteY3" fmla="*/ 2073275 h 2073275"/>
                  <a:gd name="connsiteX4" fmla="*/ 0 w 2071688"/>
                  <a:gd name="connsiteY4" fmla="*/ 2073275 h 2073275"/>
                  <a:gd name="connsiteX5" fmla="*/ 2071688 w 2071688"/>
                  <a:gd name="connsiteY5" fmla="*/ 0 h 20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1688" h="2073275">
                    <a:moveTo>
                      <a:pt x="2071688" y="0"/>
                    </a:moveTo>
                    <a:lnTo>
                      <a:pt x="2071688" y="561147"/>
                    </a:lnTo>
                    <a:lnTo>
                      <a:pt x="2070894" y="561107"/>
                    </a:lnTo>
                    <a:cubicBezTo>
                      <a:pt x="1235747" y="561107"/>
                      <a:pt x="558726" y="1238128"/>
                      <a:pt x="558726" y="2073275"/>
                    </a:cubicBezTo>
                    <a:lnTo>
                      <a:pt x="0" y="2073275"/>
                    </a:lnTo>
                    <a:cubicBezTo>
                      <a:pt x="0" y="928414"/>
                      <a:pt x="927360" y="0"/>
                      <a:pt x="2071688" y="0"/>
                    </a:cubicBez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 w="38100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304F0651-A1DE-E92B-3EF5-23D00BA71400}"/>
                </a:ext>
              </a:extLst>
            </p:cNvPr>
            <p:cNvSpPr/>
            <p:nvPr/>
          </p:nvSpPr>
          <p:spPr>
            <a:xfrm>
              <a:off x="6528189" y="2360052"/>
              <a:ext cx="1349053" cy="1349053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none" lIns="91440" tIns="45720" rIns="91440" bIns="45720" anchor="ctr" anchorCtr="0" forceAA="0" compatLnSpc="1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Add title 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16" name="PA_组合 165">
            <a:extLst>
              <a:ext uri="{FF2B5EF4-FFF2-40B4-BE49-F238E27FC236}">
                <a16:creationId xmlns:a16="http://schemas.microsoft.com/office/drawing/2014/main" id="{E3D2D226-45FF-C229-DC65-668F2CCECA6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842008" y="2132856"/>
            <a:ext cx="1804253" cy="1806328"/>
            <a:chOff x="3607747" y="2132856"/>
            <a:chExt cx="1804253" cy="1806328"/>
          </a:xfrm>
          <a:blipFill>
            <a:blip r:embed="rId22"/>
            <a:stretch>
              <a:fillRect/>
            </a:stretch>
          </a:blipFill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32A2888-BC52-621D-9605-2211BDB41E28}"/>
                </a:ext>
              </a:extLst>
            </p:cNvPr>
            <p:cNvGrpSpPr/>
            <p:nvPr/>
          </p:nvGrpSpPr>
          <p:grpSpPr>
            <a:xfrm>
              <a:off x="3607747" y="2132856"/>
              <a:ext cx="1804253" cy="1806328"/>
              <a:chOff x="4664661" y="1995740"/>
              <a:chExt cx="2863227" cy="2866520"/>
            </a:xfrm>
            <a:grpFill/>
          </p:grpSpPr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0691CAA6-46A9-7C56-B5EC-C1CE0BA0B471}"/>
                  </a:ext>
                </a:extLst>
              </p:cNvPr>
              <p:cNvSpPr/>
              <p:nvPr/>
            </p:nvSpPr>
            <p:spPr bwMode="auto">
              <a:xfrm>
                <a:off x="6096823" y="1995740"/>
                <a:ext cx="1431065" cy="1433260"/>
              </a:xfrm>
              <a:custGeom>
                <a:avLst/>
                <a:gdLst>
                  <a:gd name="connsiteX0" fmla="*/ 0 w 2070100"/>
                  <a:gd name="connsiteY0" fmla="*/ 0 h 2073275"/>
                  <a:gd name="connsiteX1" fmla="*/ 2070100 w 2070100"/>
                  <a:gd name="connsiteY1" fmla="*/ 2073275 h 2073275"/>
                  <a:gd name="connsiteX2" fmla="*/ 1511374 w 2070100"/>
                  <a:gd name="connsiteY2" fmla="*/ 2073275 h 2073275"/>
                  <a:gd name="connsiteX3" fmla="*/ 153817 w 2070100"/>
                  <a:gd name="connsiteY3" fmla="*/ 568914 h 2073275"/>
                  <a:gd name="connsiteX4" fmla="*/ 0 w 2070100"/>
                  <a:gd name="connsiteY4" fmla="*/ 561147 h 20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0100" h="2073275">
                    <a:moveTo>
                      <a:pt x="0" y="0"/>
                    </a:moveTo>
                    <a:cubicBezTo>
                      <a:pt x="1143108" y="0"/>
                      <a:pt x="2070100" y="928414"/>
                      <a:pt x="2070100" y="2073275"/>
                    </a:cubicBezTo>
                    <a:lnTo>
                      <a:pt x="1511374" y="2073275"/>
                    </a:lnTo>
                    <a:cubicBezTo>
                      <a:pt x="1511374" y="1290325"/>
                      <a:pt x="916336" y="646352"/>
                      <a:pt x="153817" y="568914"/>
                    </a:cubicBezTo>
                    <a:lnTo>
                      <a:pt x="0" y="561147"/>
                    </a:ln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 w="38100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DA1FB439-9325-8F41-01F8-7C490CB121ED}"/>
                  </a:ext>
                </a:extLst>
              </p:cNvPr>
              <p:cNvSpPr/>
              <p:nvPr/>
            </p:nvSpPr>
            <p:spPr bwMode="auto">
              <a:xfrm>
                <a:off x="6096823" y="3429000"/>
                <a:ext cx="1431065" cy="1433260"/>
              </a:xfrm>
              <a:custGeom>
                <a:avLst/>
                <a:gdLst>
                  <a:gd name="connsiteX0" fmla="*/ 1511374 w 2070100"/>
                  <a:gd name="connsiteY0" fmla="*/ 0 h 2073275"/>
                  <a:gd name="connsiteX1" fmla="*/ 2070100 w 2070100"/>
                  <a:gd name="connsiteY1" fmla="*/ 0 h 2073275"/>
                  <a:gd name="connsiteX2" fmla="*/ 0 w 2070100"/>
                  <a:gd name="connsiteY2" fmla="*/ 2073275 h 2073275"/>
                  <a:gd name="connsiteX3" fmla="*/ 0 w 2070100"/>
                  <a:gd name="connsiteY3" fmla="*/ 1512128 h 2073275"/>
                  <a:gd name="connsiteX4" fmla="*/ 153817 w 2070100"/>
                  <a:gd name="connsiteY4" fmla="*/ 1504361 h 2073275"/>
                  <a:gd name="connsiteX5" fmla="*/ 1511374 w 2070100"/>
                  <a:gd name="connsiteY5" fmla="*/ 0 h 20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0100" h="2073275">
                    <a:moveTo>
                      <a:pt x="1511374" y="0"/>
                    </a:moveTo>
                    <a:lnTo>
                      <a:pt x="2070100" y="0"/>
                    </a:lnTo>
                    <a:cubicBezTo>
                      <a:pt x="2070100" y="1145015"/>
                      <a:pt x="1143108" y="2073275"/>
                      <a:pt x="0" y="2073275"/>
                    </a:cubicBezTo>
                    <a:lnTo>
                      <a:pt x="0" y="1512128"/>
                    </a:lnTo>
                    <a:lnTo>
                      <a:pt x="153817" y="1504361"/>
                    </a:lnTo>
                    <a:cubicBezTo>
                      <a:pt x="916336" y="1426923"/>
                      <a:pt x="1511374" y="782951"/>
                      <a:pt x="1511374" y="0"/>
                    </a:cubicBez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 w="38100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24A3B1B1-DAED-15CF-BA4E-0424AAD9C4B2}"/>
                  </a:ext>
                </a:extLst>
              </p:cNvPr>
              <p:cNvSpPr/>
              <p:nvPr/>
            </p:nvSpPr>
            <p:spPr bwMode="auto">
              <a:xfrm>
                <a:off x="4664661" y="3429000"/>
                <a:ext cx="1432163" cy="1433260"/>
              </a:xfrm>
              <a:custGeom>
                <a:avLst/>
                <a:gdLst>
                  <a:gd name="connsiteX0" fmla="*/ 0 w 2071688"/>
                  <a:gd name="connsiteY0" fmla="*/ 0 h 2073275"/>
                  <a:gd name="connsiteX1" fmla="*/ 558726 w 2071688"/>
                  <a:gd name="connsiteY1" fmla="*/ 0 h 2073275"/>
                  <a:gd name="connsiteX2" fmla="*/ 2070894 w 2071688"/>
                  <a:gd name="connsiteY2" fmla="*/ 1512168 h 2073275"/>
                  <a:gd name="connsiteX3" fmla="*/ 2071688 w 2071688"/>
                  <a:gd name="connsiteY3" fmla="*/ 1512128 h 2073275"/>
                  <a:gd name="connsiteX4" fmla="*/ 2071688 w 2071688"/>
                  <a:gd name="connsiteY4" fmla="*/ 2073275 h 2073275"/>
                  <a:gd name="connsiteX5" fmla="*/ 0 w 2071688"/>
                  <a:gd name="connsiteY5" fmla="*/ 0 h 20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1688" h="2073275">
                    <a:moveTo>
                      <a:pt x="0" y="0"/>
                    </a:moveTo>
                    <a:lnTo>
                      <a:pt x="558726" y="0"/>
                    </a:lnTo>
                    <a:cubicBezTo>
                      <a:pt x="558726" y="835147"/>
                      <a:pt x="1235747" y="1512168"/>
                      <a:pt x="2070894" y="1512168"/>
                    </a:cubicBezTo>
                    <a:lnTo>
                      <a:pt x="2071688" y="1512128"/>
                    </a:lnTo>
                    <a:lnTo>
                      <a:pt x="2071688" y="2073275"/>
                    </a:lnTo>
                    <a:cubicBezTo>
                      <a:pt x="927360" y="2073275"/>
                      <a:pt x="0" y="1145015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 w="38100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8D45DABA-7F30-40DB-DF46-CE695EAFFEF3}"/>
                  </a:ext>
                </a:extLst>
              </p:cNvPr>
              <p:cNvSpPr/>
              <p:nvPr/>
            </p:nvSpPr>
            <p:spPr bwMode="auto">
              <a:xfrm>
                <a:off x="4664661" y="1995740"/>
                <a:ext cx="1432163" cy="1433260"/>
              </a:xfrm>
              <a:custGeom>
                <a:avLst/>
                <a:gdLst>
                  <a:gd name="connsiteX0" fmla="*/ 2071688 w 2071688"/>
                  <a:gd name="connsiteY0" fmla="*/ 0 h 2073275"/>
                  <a:gd name="connsiteX1" fmla="*/ 2071688 w 2071688"/>
                  <a:gd name="connsiteY1" fmla="*/ 561147 h 2073275"/>
                  <a:gd name="connsiteX2" fmla="*/ 2070894 w 2071688"/>
                  <a:gd name="connsiteY2" fmla="*/ 561107 h 2073275"/>
                  <a:gd name="connsiteX3" fmla="*/ 558726 w 2071688"/>
                  <a:gd name="connsiteY3" fmla="*/ 2073275 h 2073275"/>
                  <a:gd name="connsiteX4" fmla="*/ 0 w 2071688"/>
                  <a:gd name="connsiteY4" fmla="*/ 2073275 h 2073275"/>
                  <a:gd name="connsiteX5" fmla="*/ 2071688 w 2071688"/>
                  <a:gd name="connsiteY5" fmla="*/ 0 h 20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1688" h="2073275">
                    <a:moveTo>
                      <a:pt x="2071688" y="0"/>
                    </a:moveTo>
                    <a:lnTo>
                      <a:pt x="2071688" y="561147"/>
                    </a:lnTo>
                    <a:lnTo>
                      <a:pt x="2070894" y="561107"/>
                    </a:lnTo>
                    <a:cubicBezTo>
                      <a:pt x="1235747" y="561107"/>
                      <a:pt x="558726" y="1238128"/>
                      <a:pt x="558726" y="2073275"/>
                    </a:cubicBezTo>
                    <a:lnTo>
                      <a:pt x="0" y="2073275"/>
                    </a:lnTo>
                    <a:cubicBezTo>
                      <a:pt x="0" y="928414"/>
                      <a:pt x="927360" y="0"/>
                      <a:pt x="2071688" y="0"/>
                    </a:cubicBez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 w="38100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EBA78495-E96B-F2F8-2CE1-B126324E22B6}"/>
                </a:ext>
              </a:extLst>
            </p:cNvPr>
            <p:cNvSpPr/>
            <p:nvPr/>
          </p:nvSpPr>
          <p:spPr>
            <a:xfrm>
              <a:off x="3831866" y="2360052"/>
              <a:ext cx="1349053" cy="1349053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none" lIns="91440" tIns="45720" rIns="91440" bIns="45720" anchor="ctr" anchorCtr="0" forceAA="0" compatLnSpc="1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Add title 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23" name="PA_组合 166">
            <a:extLst>
              <a:ext uri="{FF2B5EF4-FFF2-40B4-BE49-F238E27FC236}">
                <a16:creationId xmlns:a16="http://schemas.microsoft.com/office/drawing/2014/main" id="{C223F100-507E-0AB0-C978-F5F37F393689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138270" y="2132856"/>
            <a:ext cx="1804253" cy="1806328"/>
            <a:chOff x="911424" y="2132856"/>
            <a:chExt cx="1804253" cy="1806328"/>
          </a:xfrm>
          <a:blipFill>
            <a:blip r:embed="rId22"/>
            <a:stretch>
              <a:fillRect/>
            </a:stretch>
          </a:blipFill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141CFA60-CAB7-BD7F-F84F-0389F43E1B5C}"/>
                </a:ext>
              </a:extLst>
            </p:cNvPr>
            <p:cNvGrpSpPr/>
            <p:nvPr/>
          </p:nvGrpSpPr>
          <p:grpSpPr>
            <a:xfrm>
              <a:off x="911424" y="2132856"/>
              <a:ext cx="1804253" cy="1806328"/>
              <a:chOff x="4664661" y="1995740"/>
              <a:chExt cx="2863227" cy="2866520"/>
            </a:xfrm>
            <a:grpFill/>
          </p:grpSpPr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836D0AA5-BD07-C7F4-E78F-E7D9B9763388}"/>
                  </a:ext>
                </a:extLst>
              </p:cNvPr>
              <p:cNvSpPr/>
              <p:nvPr/>
            </p:nvSpPr>
            <p:spPr bwMode="auto">
              <a:xfrm>
                <a:off x="6096823" y="1995740"/>
                <a:ext cx="1431065" cy="1433260"/>
              </a:xfrm>
              <a:custGeom>
                <a:avLst/>
                <a:gdLst>
                  <a:gd name="connsiteX0" fmla="*/ 0 w 2070100"/>
                  <a:gd name="connsiteY0" fmla="*/ 0 h 2073275"/>
                  <a:gd name="connsiteX1" fmla="*/ 2070100 w 2070100"/>
                  <a:gd name="connsiteY1" fmla="*/ 2073275 h 2073275"/>
                  <a:gd name="connsiteX2" fmla="*/ 1511374 w 2070100"/>
                  <a:gd name="connsiteY2" fmla="*/ 2073275 h 2073275"/>
                  <a:gd name="connsiteX3" fmla="*/ 153817 w 2070100"/>
                  <a:gd name="connsiteY3" fmla="*/ 568914 h 2073275"/>
                  <a:gd name="connsiteX4" fmla="*/ 0 w 2070100"/>
                  <a:gd name="connsiteY4" fmla="*/ 561147 h 20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0100" h="2073275">
                    <a:moveTo>
                      <a:pt x="0" y="0"/>
                    </a:moveTo>
                    <a:cubicBezTo>
                      <a:pt x="1143108" y="0"/>
                      <a:pt x="2070100" y="928414"/>
                      <a:pt x="2070100" y="2073275"/>
                    </a:cubicBezTo>
                    <a:lnTo>
                      <a:pt x="1511374" y="2073275"/>
                    </a:lnTo>
                    <a:cubicBezTo>
                      <a:pt x="1511374" y="1290325"/>
                      <a:pt x="916336" y="646352"/>
                      <a:pt x="153817" y="568914"/>
                    </a:cubicBezTo>
                    <a:lnTo>
                      <a:pt x="0" y="561147"/>
                    </a:ln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 w="38100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735A4333-E5A5-CFC6-DE98-4581D1CCEAEA}"/>
                  </a:ext>
                </a:extLst>
              </p:cNvPr>
              <p:cNvSpPr/>
              <p:nvPr/>
            </p:nvSpPr>
            <p:spPr bwMode="auto">
              <a:xfrm>
                <a:off x="6096823" y="3429000"/>
                <a:ext cx="1431065" cy="1433260"/>
              </a:xfrm>
              <a:custGeom>
                <a:avLst/>
                <a:gdLst>
                  <a:gd name="connsiteX0" fmla="*/ 1511374 w 2070100"/>
                  <a:gd name="connsiteY0" fmla="*/ 0 h 2073275"/>
                  <a:gd name="connsiteX1" fmla="*/ 2070100 w 2070100"/>
                  <a:gd name="connsiteY1" fmla="*/ 0 h 2073275"/>
                  <a:gd name="connsiteX2" fmla="*/ 0 w 2070100"/>
                  <a:gd name="connsiteY2" fmla="*/ 2073275 h 2073275"/>
                  <a:gd name="connsiteX3" fmla="*/ 0 w 2070100"/>
                  <a:gd name="connsiteY3" fmla="*/ 1512128 h 2073275"/>
                  <a:gd name="connsiteX4" fmla="*/ 153817 w 2070100"/>
                  <a:gd name="connsiteY4" fmla="*/ 1504361 h 2073275"/>
                  <a:gd name="connsiteX5" fmla="*/ 1511374 w 2070100"/>
                  <a:gd name="connsiteY5" fmla="*/ 0 h 20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0100" h="2073275">
                    <a:moveTo>
                      <a:pt x="1511374" y="0"/>
                    </a:moveTo>
                    <a:lnTo>
                      <a:pt x="2070100" y="0"/>
                    </a:lnTo>
                    <a:cubicBezTo>
                      <a:pt x="2070100" y="1145015"/>
                      <a:pt x="1143108" y="2073275"/>
                      <a:pt x="0" y="2073275"/>
                    </a:cubicBezTo>
                    <a:lnTo>
                      <a:pt x="0" y="1512128"/>
                    </a:lnTo>
                    <a:lnTo>
                      <a:pt x="153817" y="1504361"/>
                    </a:lnTo>
                    <a:cubicBezTo>
                      <a:pt x="916336" y="1426923"/>
                      <a:pt x="1511374" y="782951"/>
                      <a:pt x="1511374" y="0"/>
                    </a:cubicBez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 w="38100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42DFC0CE-625E-70B0-41CC-1D745A748464}"/>
                  </a:ext>
                </a:extLst>
              </p:cNvPr>
              <p:cNvSpPr/>
              <p:nvPr/>
            </p:nvSpPr>
            <p:spPr bwMode="auto">
              <a:xfrm>
                <a:off x="4664661" y="3429000"/>
                <a:ext cx="1432163" cy="1433260"/>
              </a:xfrm>
              <a:custGeom>
                <a:avLst/>
                <a:gdLst>
                  <a:gd name="connsiteX0" fmla="*/ 0 w 2071688"/>
                  <a:gd name="connsiteY0" fmla="*/ 0 h 2073275"/>
                  <a:gd name="connsiteX1" fmla="*/ 558726 w 2071688"/>
                  <a:gd name="connsiteY1" fmla="*/ 0 h 2073275"/>
                  <a:gd name="connsiteX2" fmla="*/ 2070894 w 2071688"/>
                  <a:gd name="connsiteY2" fmla="*/ 1512168 h 2073275"/>
                  <a:gd name="connsiteX3" fmla="*/ 2071688 w 2071688"/>
                  <a:gd name="connsiteY3" fmla="*/ 1512128 h 2073275"/>
                  <a:gd name="connsiteX4" fmla="*/ 2071688 w 2071688"/>
                  <a:gd name="connsiteY4" fmla="*/ 2073275 h 2073275"/>
                  <a:gd name="connsiteX5" fmla="*/ 0 w 2071688"/>
                  <a:gd name="connsiteY5" fmla="*/ 0 h 20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1688" h="2073275">
                    <a:moveTo>
                      <a:pt x="0" y="0"/>
                    </a:moveTo>
                    <a:lnTo>
                      <a:pt x="558726" y="0"/>
                    </a:lnTo>
                    <a:cubicBezTo>
                      <a:pt x="558726" y="835147"/>
                      <a:pt x="1235747" y="1512168"/>
                      <a:pt x="2070894" y="1512168"/>
                    </a:cubicBezTo>
                    <a:lnTo>
                      <a:pt x="2071688" y="1512128"/>
                    </a:lnTo>
                    <a:lnTo>
                      <a:pt x="2071688" y="2073275"/>
                    </a:lnTo>
                    <a:cubicBezTo>
                      <a:pt x="927360" y="2073275"/>
                      <a:pt x="0" y="1145015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 w="38100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6FA6C34C-432E-CAEA-1AA9-6B3921E7F036}"/>
                  </a:ext>
                </a:extLst>
              </p:cNvPr>
              <p:cNvSpPr/>
              <p:nvPr/>
            </p:nvSpPr>
            <p:spPr bwMode="auto">
              <a:xfrm>
                <a:off x="4664661" y="1995740"/>
                <a:ext cx="1432163" cy="1433260"/>
              </a:xfrm>
              <a:custGeom>
                <a:avLst/>
                <a:gdLst>
                  <a:gd name="connsiteX0" fmla="*/ 2071688 w 2071688"/>
                  <a:gd name="connsiteY0" fmla="*/ 0 h 2073275"/>
                  <a:gd name="connsiteX1" fmla="*/ 2071688 w 2071688"/>
                  <a:gd name="connsiteY1" fmla="*/ 561147 h 2073275"/>
                  <a:gd name="connsiteX2" fmla="*/ 2070894 w 2071688"/>
                  <a:gd name="connsiteY2" fmla="*/ 561107 h 2073275"/>
                  <a:gd name="connsiteX3" fmla="*/ 558726 w 2071688"/>
                  <a:gd name="connsiteY3" fmla="*/ 2073275 h 2073275"/>
                  <a:gd name="connsiteX4" fmla="*/ 0 w 2071688"/>
                  <a:gd name="connsiteY4" fmla="*/ 2073275 h 2073275"/>
                  <a:gd name="connsiteX5" fmla="*/ 2071688 w 2071688"/>
                  <a:gd name="connsiteY5" fmla="*/ 0 h 20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1688" h="2073275">
                    <a:moveTo>
                      <a:pt x="2071688" y="0"/>
                    </a:moveTo>
                    <a:lnTo>
                      <a:pt x="2071688" y="561147"/>
                    </a:lnTo>
                    <a:lnTo>
                      <a:pt x="2070894" y="561107"/>
                    </a:lnTo>
                    <a:cubicBezTo>
                      <a:pt x="1235747" y="561107"/>
                      <a:pt x="558726" y="1238128"/>
                      <a:pt x="558726" y="2073275"/>
                    </a:cubicBezTo>
                    <a:lnTo>
                      <a:pt x="0" y="2073275"/>
                    </a:lnTo>
                    <a:cubicBezTo>
                      <a:pt x="0" y="928414"/>
                      <a:pt x="927360" y="0"/>
                      <a:pt x="2071688" y="0"/>
                    </a:cubicBez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 w="38100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7D6AC652-D750-14BB-6BA2-9DB55CFE8DA5}"/>
                </a:ext>
              </a:extLst>
            </p:cNvPr>
            <p:cNvSpPr/>
            <p:nvPr/>
          </p:nvSpPr>
          <p:spPr>
            <a:xfrm>
              <a:off x="1135544" y="2360052"/>
              <a:ext cx="1349053" cy="1349053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none" lIns="91440" tIns="45720" rIns="91440" bIns="45720" anchor="ctr" anchorCtr="0" forceAA="0" compatLnSpc="1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Add title 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30" name="PA_组合 167">
            <a:extLst>
              <a:ext uri="{FF2B5EF4-FFF2-40B4-BE49-F238E27FC236}">
                <a16:creationId xmlns:a16="http://schemas.microsoft.com/office/drawing/2014/main" id="{A4CD9429-BE7D-0D00-636B-DE392DF4A157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9249476" y="2132856"/>
            <a:ext cx="1804253" cy="1806328"/>
            <a:chOff x="9022631" y="2132856"/>
            <a:chExt cx="1804253" cy="1806328"/>
          </a:xfrm>
          <a:blipFill>
            <a:blip r:embed="rId22"/>
            <a:stretch>
              <a:fillRect/>
            </a:stretch>
          </a:blipFill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9E7F62D2-65E2-30DE-A17C-283E247F69C0}"/>
                </a:ext>
              </a:extLst>
            </p:cNvPr>
            <p:cNvGrpSpPr/>
            <p:nvPr/>
          </p:nvGrpSpPr>
          <p:grpSpPr>
            <a:xfrm>
              <a:off x="9022631" y="2132856"/>
              <a:ext cx="1804253" cy="1806328"/>
              <a:chOff x="4664661" y="1995740"/>
              <a:chExt cx="2863227" cy="2866520"/>
            </a:xfrm>
            <a:grpFill/>
          </p:grpSpPr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1CA6474F-6CDF-68A9-38BB-FDB8E06714F1}"/>
                  </a:ext>
                </a:extLst>
              </p:cNvPr>
              <p:cNvSpPr/>
              <p:nvPr/>
            </p:nvSpPr>
            <p:spPr bwMode="auto">
              <a:xfrm>
                <a:off x="6096823" y="1995740"/>
                <a:ext cx="1431065" cy="1433260"/>
              </a:xfrm>
              <a:custGeom>
                <a:avLst/>
                <a:gdLst>
                  <a:gd name="connsiteX0" fmla="*/ 0 w 2070100"/>
                  <a:gd name="connsiteY0" fmla="*/ 0 h 2073275"/>
                  <a:gd name="connsiteX1" fmla="*/ 2070100 w 2070100"/>
                  <a:gd name="connsiteY1" fmla="*/ 2073275 h 2073275"/>
                  <a:gd name="connsiteX2" fmla="*/ 1511374 w 2070100"/>
                  <a:gd name="connsiteY2" fmla="*/ 2073275 h 2073275"/>
                  <a:gd name="connsiteX3" fmla="*/ 153817 w 2070100"/>
                  <a:gd name="connsiteY3" fmla="*/ 568914 h 2073275"/>
                  <a:gd name="connsiteX4" fmla="*/ 0 w 2070100"/>
                  <a:gd name="connsiteY4" fmla="*/ 561147 h 20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0100" h="2073275">
                    <a:moveTo>
                      <a:pt x="0" y="0"/>
                    </a:moveTo>
                    <a:cubicBezTo>
                      <a:pt x="1143108" y="0"/>
                      <a:pt x="2070100" y="928414"/>
                      <a:pt x="2070100" y="2073275"/>
                    </a:cubicBezTo>
                    <a:lnTo>
                      <a:pt x="1511374" y="2073275"/>
                    </a:lnTo>
                    <a:cubicBezTo>
                      <a:pt x="1511374" y="1290325"/>
                      <a:pt x="916336" y="646352"/>
                      <a:pt x="153817" y="568914"/>
                    </a:cubicBezTo>
                    <a:lnTo>
                      <a:pt x="0" y="561147"/>
                    </a:ln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 w="38100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FD371A50-EF8A-044C-255F-B66F6324C49E}"/>
                  </a:ext>
                </a:extLst>
              </p:cNvPr>
              <p:cNvSpPr/>
              <p:nvPr/>
            </p:nvSpPr>
            <p:spPr bwMode="auto">
              <a:xfrm>
                <a:off x="6096823" y="3429000"/>
                <a:ext cx="1431065" cy="1433260"/>
              </a:xfrm>
              <a:custGeom>
                <a:avLst/>
                <a:gdLst>
                  <a:gd name="connsiteX0" fmla="*/ 1511374 w 2070100"/>
                  <a:gd name="connsiteY0" fmla="*/ 0 h 2073275"/>
                  <a:gd name="connsiteX1" fmla="*/ 2070100 w 2070100"/>
                  <a:gd name="connsiteY1" fmla="*/ 0 h 2073275"/>
                  <a:gd name="connsiteX2" fmla="*/ 0 w 2070100"/>
                  <a:gd name="connsiteY2" fmla="*/ 2073275 h 2073275"/>
                  <a:gd name="connsiteX3" fmla="*/ 0 w 2070100"/>
                  <a:gd name="connsiteY3" fmla="*/ 1512128 h 2073275"/>
                  <a:gd name="connsiteX4" fmla="*/ 153817 w 2070100"/>
                  <a:gd name="connsiteY4" fmla="*/ 1504361 h 2073275"/>
                  <a:gd name="connsiteX5" fmla="*/ 1511374 w 2070100"/>
                  <a:gd name="connsiteY5" fmla="*/ 0 h 20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0100" h="2073275">
                    <a:moveTo>
                      <a:pt x="1511374" y="0"/>
                    </a:moveTo>
                    <a:lnTo>
                      <a:pt x="2070100" y="0"/>
                    </a:lnTo>
                    <a:cubicBezTo>
                      <a:pt x="2070100" y="1145015"/>
                      <a:pt x="1143108" y="2073275"/>
                      <a:pt x="0" y="2073275"/>
                    </a:cubicBezTo>
                    <a:lnTo>
                      <a:pt x="0" y="1512128"/>
                    </a:lnTo>
                    <a:lnTo>
                      <a:pt x="153817" y="1504361"/>
                    </a:lnTo>
                    <a:cubicBezTo>
                      <a:pt x="916336" y="1426923"/>
                      <a:pt x="1511374" y="782951"/>
                      <a:pt x="1511374" y="0"/>
                    </a:cubicBez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 w="38100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1BBF5A8C-B9F1-098B-488A-47458071E520}"/>
                  </a:ext>
                </a:extLst>
              </p:cNvPr>
              <p:cNvSpPr/>
              <p:nvPr/>
            </p:nvSpPr>
            <p:spPr bwMode="auto">
              <a:xfrm>
                <a:off x="4664661" y="3429000"/>
                <a:ext cx="1432163" cy="1433260"/>
              </a:xfrm>
              <a:custGeom>
                <a:avLst/>
                <a:gdLst>
                  <a:gd name="connsiteX0" fmla="*/ 0 w 2071688"/>
                  <a:gd name="connsiteY0" fmla="*/ 0 h 2073275"/>
                  <a:gd name="connsiteX1" fmla="*/ 558726 w 2071688"/>
                  <a:gd name="connsiteY1" fmla="*/ 0 h 2073275"/>
                  <a:gd name="connsiteX2" fmla="*/ 2070894 w 2071688"/>
                  <a:gd name="connsiteY2" fmla="*/ 1512168 h 2073275"/>
                  <a:gd name="connsiteX3" fmla="*/ 2071688 w 2071688"/>
                  <a:gd name="connsiteY3" fmla="*/ 1512128 h 2073275"/>
                  <a:gd name="connsiteX4" fmla="*/ 2071688 w 2071688"/>
                  <a:gd name="connsiteY4" fmla="*/ 2073275 h 2073275"/>
                  <a:gd name="connsiteX5" fmla="*/ 0 w 2071688"/>
                  <a:gd name="connsiteY5" fmla="*/ 0 h 20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1688" h="2073275">
                    <a:moveTo>
                      <a:pt x="0" y="0"/>
                    </a:moveTo>
                    <a:lnTo>
                      <a:pt x="558726" y="0"/>
                    </a:lnTo>
                    <a:cubicBezTo>
                      <a:pt x="558726" y="835147"/>
                      <a:pt x="1235747" y="1512168"/>
                      <a:pt x="2070894" y="1512168"/>
                    </a:cubicBezTo>
                    <a:lnTo>
                      <a:pt x="2071688" y="1512128"/>
                    </a:lnTo>
                    <a:lnTo>
                      <a:pt x="2071688" y="2073275"/>
                    </a:lnTo>
                    <a:cubicBezTo>
                      <a:pt x="927360" y="2073275"/>
                      <a:pt x="0" y="1145015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 w="38100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37FDBF43-BED9-9AE1-A980-51579A4BE514}"/>
                  </a:ext>
                </a:extLst>
              </p:cNvPr>
              <p:cNvSpPr/>
              <p:nvPr/>
            </p:nvSpPr>
            <p:spPr bwMode="auto">
              <a:xfrm>
                <a:off x="4664661" y="1995740"/>
                <a:ext cx="1432163" cy="1433260"/>
              </a:xfrm>
              <a:custGeom>
                <a:avLst/>
                <a:gdLst>
                  <a:gd name="connsiteX0" fmla="*/ 2071688 w 2071688"/>
                  <a:gd name="connsiteY0" fmla="*/ 0 h 2073275"/>
                  <a:gd name="connsiteX1" fmla="*/ 2071688 w 2071688"/>
                  <a:gd name="connsiteY1" fmla="*/ 561147 h 2073275"/>
                  <a:gd name="connsiteX2" fmla="*/ 2070894 w 2071688"/>
                  <a:gd name="connsiteY2" fmla="*/ 561107 h 2073275"/>
                  <a:gd name="connsiteX3" fmla="*/ 558726 w 2071688"/>
                  <a:gd name="connsiteY3" fmla="*/ 2073275 h 2073275"/>
                  <a:gd name="connsiteX4" fmla="*/ 0 w 2071688"/>
                  <a:gd name="connsiteY4" fmla="*/ 2073275 h 2073275"/>
                  <a:gd name="connsiteX5" fmla="*/ 2071688 w 2071688"/>
                  <a:gd name="connsiteY5" fmla="*/ 0 h 207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1688" h="2073275">
                    <a:moveTo>
                      <a:pt x="2071688" y="0"/>
                    </a:moveTo>
                    <a:lnTo>
                      <a:pt x="2071688" y="561147"/>
                    </a:lnTo>
                    <a:lnTo>
                      <a:pt x="2070894" y="561107"/>
                    </a:lnTo>
                    <a:cubicBezTo>
                      <a:pt x="1235747" y="561107"/>
                      <a:pt x="558726" y="1238128"/>
                      <a:pt x="558726" y="2073275"/>
                    </a:cubicBezTo>
                    <a:lnTo>
                      <a:pt x="0" y="2073275"/>
                    </a:lnTo>
                    <a:cubicBezTo>
                      <a:pt x="0" y="928414"/>
                      <a:pt x="927360" y="0"/>
                      <a:pt x="2071688" y="0"/>
                    </a:cubicBez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 w="38100">
                <a:solidFill>
                  <a:srgbClr val="FFFFFF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0270ACB5-0630-0591-F301-4A0C6F6957D5}"/>
                </a:ext>
              </a:extLst>
            </p:cNvPr>
            <p:cNvSpPr/>
            <p:nvPr/>
          </p:nvSpPr>
          <p:spPr>
            <a:xfrm>
              <a:off x="9250231" y="2361494"/>
              <a:ext cx="1349053" cy="1349053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none" lIns="91440" tIns="45720" rIns="91440" bIns="45720" anchor="ctr" anchorCtr="0" forceAA="0" compatLnSpc="1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Add title 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sp>
        <p:nvSpPr>
          <p:cNvPr id="37" name="PA_文本框 50">
            <a:extLst>
              <a:ext uri="{FF2B5EF4-FFF2-40B4-BE49-F238E27FC236}">
                <a16:creationId xmlns:a16="http://schemas.microsoft.com/office/drawing/2014/main" id="{DA19E8FE-6083-18C9-2A23-D078B9446505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4049901" y="4206220"/>
            <a:ext cx="1381499" cy="230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8" name="PA_文本框 51">
            <a:extLst>
              <a:ext uri="{FF2B5EF4-FFF2-40B4-BE49-F238E27FC236}">
                <a16:creationId xmlns:a16="http://schemas.microsoft.com/office/drawing/2014/main" id="{90B2E264-FD54-BF0C-D32F-BD9B57409773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724658" y="4564025"/>
            <a:ext cx="2054569" cy="14114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39" name="PA_文本框 53">
            <a:extLst>
              <a:ext uri="{FF2B5EF4-FFF2-40B4-BE49-F238E27FC236}">
                <a16:creationId xmlns:a16="http://schemas.microsoft.com/office/drawing/2014/main" id="{6127B98E-A39B-CD67-A35E-5DC1F0C4FB04}"/>
              </a:ext>
            </a:extLst>
          </p:cNvPr>
          <p:cNvSpPr txBox="1"/>
          <p:nvPr>
            <p:custDataLst>
              <p:tags r:id="rId9"/>
            </p:custDataLst>
          </p:nvPr>
        </p:nvSpPr>
        <p:spPr bwMode="auto">
          <a:xfrm>
            <a:off x="6746172" y="4206220"/>
            <a:ext cx="1381499" cy="230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40" name="PA_文本框 54">
            <a:extLst>
              <a:ext uri="{FF2B5EF4-FFF2-40B4-BE49-F238E27FC236}">
                <a16:creationId xmlns:a16="http://schemas.microsoft.com/office/drawing/2014/main" id="{735501FA-D2E1-59D8-A662-40F55504D310}"/>
              </a:ext>
            </a:extLst>
          </p:cNvPr>
          <p:cNvSpPr txBox="1"/>
          <p:nvPr>
            <p:custDataLst>
              <p:tags r:id="rId10"/>
            </p:custDataLst>
          </p:nvPr>
        </p:nvSpPr>
        <p:spPr bwMode="auto">
          <a:xfrm>
            <a:off x="6420929" y="4564025"/>
            <a:ext cx="2054569" cy="14114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41" name="PA_文本框 56">
            <a:extLst>
              <a:ext uri="{FF2B5EF4-FFF2-40B4-BE49-F238E27FC236}">
                <a16:creationId xmlns:a16="http://schemas.microsoft.com/office/drawing/2014/main" id="{5B7893DF-A9BC-8F33-5EB4-A9227468A5AC}"/>
              </a:ext>
            </a:extLst>
          </p:cNvPr>
          <p:cNvSpPr txBox="1"/>
          <p:nvPr>
            <p:custDataLst>
              <p:tags r:id="rId11"/>
            </p:custDataLst>
          </p:nvPr>
        </p:nvSpPr>
        <p:spPr bwMode="auto">
          <a:xfrm>
            <a:off x="9442443" y="4206220"/>
            <a:ext cx="1381499" cy="230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>
              <a:lnSpc>
                <a:spcPct val="12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42" name="PA_文本框 57">
            <a:extLst>
              <a:ext uri="{FF2B5EF4-FFF2-40B4-BE49-F238E27FC236}">
                <a16:creationId xmlns:a16="http://schemas.microsoft.com/office/drawing/2014/main" id="{FF2C09CD-7ECE-7889-E8E0-9E4D4A0F3643}"/>
              </a:ext>
            </a:extLst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9117200" y="4564025"/>
            <a:ext cx="2054569" cy="14114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endParaRPr lang="en-US" altLang="zh-CN" sz="1400" dirty="0">
              <a:cs typeface="+mn-ea"/>
              <a:sym typeface="+mn-lt"/>
            </a:endParaRPr>
          </a:p>
        </p:txBody>
      </p:sp>
      <p:cxnSp>
        <p:nvCxnSpPr>
          <p:cNvPr id="43" name="PA_直接连接符 155">
            <a:extLst>
              <a:ext uri="{FF2B5EF4-FFF2-40B4-BE49-F238E27FC236}">
                <a16:creationId xmlns:a16="http://schemas.microsoft.com/office/drawing/2014/main" id="{766E64B9-DB7B-3A9B-0BBF-9D1B0D7DA8B6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3410495" y="3429000"/>
            <a:ext cx="0" cy="216024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44" name="PA_直接连接符 156">
            <a:extLst>
              <a:ext uri="{FF2B5EF4-FFF2-40B4-BE49-F238E27FC236}">
                <a16:creationId xmlns:a16="http://schemas.microsoft.com/office/drawing/2014/main" id="{93556DB9-E7AD-A650-988C-9DB4473ABC55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6095999" y="3429000"/>
            <a:ext cx="0" cy="216024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45" name="PA_直接连接符 157">
            <a:extLst>
              <a:ext uri="{FF2B5EF4-FFF2-40B4-BE49-F238E27FC236}">
                <a16:creationId xmlns:a16="http://schemas.microsoft.com/office/drawing/2014/main" id="{9616D738-CA3C-07FB-8A56-C2547B94A0F4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8781503" y="3429000"/>
            <a:ext cx="0" cy="216024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46" name="PA_任意多边形 152">
            <a:extLst>
              <a:ext uri="{FF2B5EF4-FFF2-40B4-BE49-F238E27FC236}">
                <a16:creationId xmlns:a16="http://schemas.microsoft.com/office/drawing/2014/main" id="{8007ECD8-0B43-F254-1DAD-B8F5F0D1DD8F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rot="10800000">
            <a:off x="3263853" y="2888159"/>
            <a:ext cx="293283" cy="292841"/>
          </a:xfrm>
          <a:custGeom>
            <a:avLst/>
            <a:gdLst>
              <a:gd name="T0" fmla="*/ 2000 w 4000"/>
              <a:gd name="T1" fmla="*/ 0 h 4000"/>
              <a:gd name="T2" fmla="*/ 0 w 4000"/>
              <a:gd name="T3" fmla="*/ 2000 h 4000"/>
              <a:gd name="T4" fmla="*/ 2000 w 4000"/>
              <a:gd name="T5" fmla="*/ 4000 h 4000"/>
              <a:gd name="T6" fmla="*/ 4000 w 4000"/>
              <a:gd name="T7" fmla="*/ 2000 h 4000"/>
              <a:gd name="T8" fmla="*/ 2000 w 4000"/>
              <a:gd name="T9" fmla="*/ 0 h 4000"/>
              <a:gd name="T10" fmla="*/ 2523 w 4000"/>
              <a:gd name="T11" fmla="*/ 2909 h 4000"/>
              <a:gd name="T12" fmla="*/ 2391 w 4000"/>
              <a:gd name="T13" fmla="*/ 2964 h 4000"/>
              <a:gd name="T14" fmla="*/ 2259 w 4000"/>
              <a:gd name="T15" fmla="*/ 2909 h 4000"/>
              <a:gd name="T16" fmla="*/ 1508 w 4000"/>
              <a:gd name="T17" fmla="*/ 2159 h 4000"/>
              <a:gd name="T18" fmla="*/ 1477 w 4000"/>
              <a:gd name="T19" fmla="*/ 2134 h 4000"/>
              <a:gd name="T20" fmla="*/ 1422 w 4000"/>
              <a:gd name="T21" fmla="*/ 1998 h 4000"/>
              <a:gd name="T22" fmla="*/ 1477 w 4000"/>
              <a:gd name="T23" fmla="*/ 1863 h 4000"/>
              <a:gd name="T24" fmla="*/ 1508 w 4000"/>
              <a:gd name="T25" fmla="*/ 1838 h 4000"/>
              <a:gd name="T26" fmla="*/ 2256 w 4000"/>
              <a:gd name="T27" fmla="*/ 1091 h 4000"/>
              <a:gd name="T28" fmla="*/ 2520 w 4000"/>
              <a:gd name="T29" fmla="*/ 1091 h 4000"/>
              <a:gd name="T30" fmla="*/ 2520 w 4000"/>
              <a:gd name="T31" fmla="*/ 1355 h 4000"/>
              <a:gd name="T32" fmla="*/ 1876 w 4000"/>
              <a:gd name="T33" fmla="*/ 1998 h 4000"/>
              <a:gd name="T34" fmla="*/ 2523 w 4000"/>
              <a:gd name="T35" fmla="*/ 2645 h 4000"/>
              <a:gd name="T36" fmla="*/ 2523 w 4000"/>
              <a:gd name="T37" fmla="*/ 2909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00" h="4000">
                <a:moveTo>
                  <a:pt x="2000" y="0"/>
                </a:moveTo>
                <a:cubicBezTo>
                  <a:pt x="895" y="0"/>
                  <a:pt x="0" y="895"/>
                  <a:pt x="0" y="2000"/>
                </a:cubicBezTo>
                <a:cubicBezTo>
                  <a:pt x="0" y="3105"/>
                  <a:pt x="895" y="4000"/>
                  <a:pt x="2000" y="4000"/>
                </a:cubicBezTo>
                <a:cubicBezTo>
                  <a:pt x="3105" y="4000"/>
                  <a:pt x="4000" y="3105"/>
                  <a:pt x="4000" y="2000"/>
                </a:cubicBezTo>
                <a:cubicBezTo>
                  <a:pt x="4000" y="895"/>
                  <a:pt x="3105" y="0"/>
                  <a:pt x="2000" y="0"/>
                </a:cubicBezTo>
                <a:close/>
                <a:moveTo>
                  <a:pt x="2523" y="2909"/>
                </a:moveTo>
                <a:cubicBezTo>
                  <a:pt x="2487" y="2946"/>
                  <a:pt x="2439" y="2964"/>
                  <a:pt x="2391" y="2964"/>
                </a:cubicBezTo>
                <a:cubicBezTo>
                  <a:pt x="2343" y="2964"/>
                  <a:pt x="2295" y="2946"/>
                  <a:pt x="2259" y="2909"/>
                </a:cubicBezTo>
                <a:lnTo>
                  <a:pt x="1508" y="2159"/>
                </a:lnTo>
                <a:cubicBezTo>
                  <a:pt x="1497" y="2152"/>
                  <a:pt x="1487" y="2143"/>
                  <a:pt x="1477" y="2134"/>
                </a:cubicBezTo>
                <a:cubicBezTo>
                  <a:pt x="1440" y="2096"/>
                  <a:pt x="1422" y="2047"/>
                  <a:pt x="1422" y="1998"/>
                </a:cubicBezTo>
                <a:cubicBezTo>
                  <a:pt x="1422" y="1949"/>
                  <a:pt x="1440" y="1900"/>
                  <a:pt x="1477" y="1863"/>
                </a:cubicBezTo>
                <a:cubicBezTo>
                  <a:pt x="1487" y="1853"/>
                  <a:pt x="1497" y="1845"/>
                  <a:pt x="1508" y="1838"/>
                </a:cubicBezTo>
                <a:lnTo>
                  <a:pt x="2256" y="1091"/>
                </a:lnTo>
                <a:cubicBezTo>
                  <a:pt x="2329" y="1018"/>
                  <a:pt x="2447" y="1018"/>
                  <a:pt x="2520" y="1091"/>
                </a:cubicBezTo>
                <a:cubicBezTo>
                  <a:pt x="2593" y="1164"/>
                  <a:pt x="2593" y="1282"/>
                  <a:pt x="2520" y="1355"/>
                </a:cubicBezTo>
                <a:lnTo>
                  <a:pt x="1876" y="1998"/>
                </a:lnTo>
                <a:lnTo>
                  <a:pt x="2523" y="2645"/>
                </a:lnTo>
                <a:cubicBezTo>
                  <a:pt x="2596" y="2718"/>
                  <a:pt x="2596" y="2836"/>
                  <a:pt x="2523" y="2909"/>
                </a:cubicBezTo>
                <a:close/>
              </a:path>
            </a:pathLst>
          </a:cu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PA_任意多边形 153">
            <a:extLst>
              <a:ext uri="{FF2B5EF4-FFF2-40B4-BE49-F238E27FC236}">
                <a16:creationId xmlns:a16="http://schemas.microsoft.com/office/drawing/2014/main" id="{C9706924-5122-B140-F22C-BBBFBE4894F7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rot="10800000">
            <a:off x="5949040" y="2888159"/>
            <a:ext cx="293283" cy="292841"/>
          </a:xfrm>
          <a:custGeom>
            <a:avLst/>
            <a:gdLst>
              <a:gd name="T0" fmla="*/ 2000 w 4000"/>
              <a:gd name="T1" fmla="*/ 0 h 4000"/>
              <a:gd name="T2" fmla="*/ 0 w 4000"/>
              <a:gd name="T3" fmla="*/ 2000 h 4000"/>
              <a:gd name="T4" fmla="*/ 2000 w 4000"/>
              <a:gd name="T5" fmla="*/ 4000 h 4000"/>
              <a:gd name="T6" fmla="*/ 4000 w 4000"/>
              <a:gd name="T7" fmla="*/ 2000 h 4000"/>
              <a:gd name="T8" fmla="*/ 2000 w 4000"/>
              <a:gd name="T9" fmla="*/ 0 h 4000"/>
              <a:gd name="T10" fmla="*/ 2523 w 4000"/>
              <a:gd name="T11" fmla="*/ 2909 h 4000"/>
              <a:gd name="T12" fmla="*/ 2391 w 4000"/>
              <a:gd name="T13" fmla="*/ 2964 h 4000"/>
              <a:gd name="T14" fmla="*/ 2259 w 4000"/>
              <a:gd name="T15" fmla="*/ 2909 h 4000"/>
              <a:gd name="T16" fmla="*/ 1508 w 4000"/>
              <a:gd name="T17" fmla="*/ 2159 h 4000"/>
              <a:gd name="T18" fmla="*/ 1477 w 4000"/>
              <a:gd name="T19" fmla="*/ 2134 h 4000"/>
              <a:gd name="T20" fmla="*/ 1422 w 4000"/>
              <a:gd name="T21" fmla="*/ 1998 h 4000"/>
              <a:gd name="T22" fmla="*/ 1477 w 4000"/>
              <a:gd name="T23" fmla="*/ 1863 h 4000"/>
              <a:gd name="T24" fmla="*/ 1508 w 4000"/>
              <a:gd name="T25" fmla="*/ 1838 h 4000"/>
              <a:gd name="T26" fmla="*/ 2256 w 4000"/>
              <a:gd name="T27" fmla="*/ 1091 h 4000"/>
              <a:gd name="T28" fmla="*/ 2520 w 4000"/>
              <a:gd name="T29" fmla="*/ 1091 h 4000"/>
              <a:gd name="T30" fmla="*/ 2520 w 4000"/>
              <a:gd name="T31" fmla="*/ 1355 h 4000"/>
              <a:gd name="T32" fmla="*/ 1876 w 4000"/>
              <a:gd name="T33" fmla="*/ 1998 h 4000"/>
              <a:gd name="T34" fmla="*/ 2523 w 4000"/>
              <a:gd name="T35" fmla="*/ 2645 h 4000"/>
              <a:gd name="T36" fmla="*/ 2523 w 4000"/>
              <a:gd name="T37" fmla="*/ 2909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00" h="4000">
                <a:moveTo>
                  <a:pt x="2000" y="0"/>
                </a:moveTo>
                <a:cubicBezTo>
                  <a:pt x="895" y="0"/>
                  <a:pt x="0" y="895"/>
                  <a:pt x="0" y="2000"/>
                </a:cubicBezTo>
                <a:cubicBezTo>
                  <a:pt x="0" y="3105"/>
                  <a:pt x="895" y="4000"/>
                  <a:pt x="2000" y="4000"/>
                </a:cubicBezTo>
                <a:cubicBezTo>
                  <a:pt x="3105" y="4000"/>
                  <a:pt x="4000" y="3105"/>
                  <a:pt x="4000" y="2000"/>
                </a:cubicBezTo>
                <a:cubicBezTo>
                  <a:pt x="4000" y="895"/>
                  <a:pt x="3105" y="0"/>
                  <a:pt x="2000" y="0"/>
                </a:cubicBezTo>
                <a:close/>
                <a:moveTo>
                  <a:pt x="2523" y="2909"/>
                </a:moveTo>
                <a:cubicBezTo>
                  <a:pt x="2487" y="2946"/>
                  <a:pt x="2439" y="2964"/>
                  <a:pt x="2391" y="2964"/>
                </a:cubicBezTo>
                <a:cubicBezTo>
                  <a:pt x="2343" y="2964"/>
                  <a:pt x="2295" y="2946"/>
                  <a:pt x="2259" y="2909"/>
                </a:cubicBezTo>
                <a:lnTo>
                  <a:pt x="1508" y="2159"/>
                </a:lnTo>
                <a:cubicBezTo>
                  <a:pt x="1497" y="2152"/>
                  <a:pt x="1487" y="2143"/>
                  <a:pt x="1477" y="2134"/>
                </a:cubicBezTo>
                <a:cubicBezTo>
                  <a:pt x="1440" y="2096"/>
                  <a:pt x="1422" y="2047"/>
                  <a:pt x="1422" y="1998"/>
                </a:cubicBezTo>
                <a:cubicBezTo>
                  <a:pt x="1422" y="1949"/>
                  <a:pt x="1440" y="1900"/>
                  <a:pt x="1477" y="1863"/>
                </a:cubicBezTo>
                <a:cubicBezTo>
                  <a:pt x="1487" y="1853"/>
                  <a:pt x="1497" y="1845"/>
                  <a:pt x="1508" y="1838"/>
                </a:cubicBezTo>
                <a:lnTo>
                  <a:pt x="2256" y="1091"/>
                </a:lnTo>
                <a:cubicBezTo>
                  <a:pt x="2329" y="1018"/>
                  <a:pt x="2447" y="1018"/>
                  <a:pt x="2520" y="1091"/>
                </a:cubicBezTo>
                <a:cubicBezTo>
                  <a:pt x="2593" y="1164"/>
                  <a:pt x="2593" y="1282"/>
                  <a:pt x="2520" y="1355"/>
                </a:cubicBezTo>
                <a:lnTo>
                  <a:pt x="1876" y="1998"/>
                </a:lnTo>
                <a:lnTo>
                  <a:pt x="2523" y="2645"/>
                </a:lnTo>
                <a:cubicBezTo>
                  <a:pt x="2596" y="2718"/>
                  <a:pt x="2596" y="2836"/>
                  <a:pt x="2523" y="2909"/>
                </a:cubicBezTo>
                <a:close/>
              </a:path>
            </a:pathLst>
          </a:cu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PA_任意多边形 154">
            <a:extLst>
              <a:ext uri="{FF2B5EF4-FFF2-40B4-BE49-F238E27FC236}">
                <a16:creationId xmlns:a16="http://schemas.microsoft.com/office/drawing/2014/main" id="{596DB402-8523-39D2-F310-DD1074BA61CC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 rot="10800000">
            <a:off x="8634225" y="2888159"/>
            <a:ext cx="293283" cy="292841"/>
          </a:xfrm>
          <a:custGeom>
            <a:avLst/>
            <a:gdLst>
              <a:gd name="T0" fmla="*/ 2000 w 4000"/>
              <a:gd name="T1" fmla="*/ 0 h 4000"/>
              <a:gd name="T2" fmla="*/ 0 w 4000"/>
              <a:gd name="T3" fmla="*/ 2000 h 4000"/>
              <a:gd name="T4" fmla="*/ 2000 w 4000"/>
              <a:gd name="T5" fmla="*/ 4000 h 4000"/>
              <a:gd name="T6" fmla="*/ 4000 w 4000"/>
              <a:gd name="T7" fmla="*/ 2000 h 4000"/>
              <a:gd name="T8" fmla="*/ 2000 w 4000"/>
              <a:gd name="T9" fmla="*/ 0 h 4000"/>
              <a:gd name="T10" fmla="*/ 2523 w 4000"/>
              <a:gd name="T11" fmla="*/ 2909 h 4000"/>
              <a:gd name="T12" fmla="*/ 2391 w 4000"/>
              <a:gd name="T13" fmla="*/ 2964 h 4000"/>
              <a:gd name="T14" fmla="*/ 2259 w 4000"/>
              <a:gd name="T15" fmla="*/ 2909 h 4000"/>
              <a:gd name="T16" fmla="*/ 1508 w 4000"/>
              <a:gd name="T17" fmla="*/ 2159 h 4000"/>
              <a:gd name="T18" fmla="*/ 1477 w 4000"/>
              <a:gd name="T19" fmla="*/ 2134 h 4000"/>
              <a:gd name="T20" fmla="*/ 1422 w 4000"/>
              <a:gd name="T21" fmla="*/ 1998 h 4000"/>
              <a:gd name="T22" fmla="*/ 1477 w 4000"/>
              <a:gd name="T23" fmla="*/ 1863 h 4000"/>
              <a:gd name="T24" fmla="*/ 1508 w 4000"/>
              <a:gd name="T25" fmla="*/ 1838 h 4000"/>
              <a:gd name="T26" fmla="*/ 2256 w 4000"/>
              <a:gd name="T27" fmla="*/ 1091 h 4000"/>
              <a:gd name="T28" fmla="*/ 2520 w 4000"/>
              <a:gd name="T29" fmla="*/ 1091 h 4000"/>
              <a:gd name="T30" fmla="*/ 2520 w 4000"/>
              <a:gd name="T31" fmla="*/ 1355 h 4000"/>
              <a:gd name="T32" fmla="*/ 1876 w 4000"/>
              <a:gd name="T33" fmla="*/ 1998 h 4000"/>
              <a:gd name="T34" fmla="*/ 2523 w 4000"/>
              <a:gd name="T35" fmla="*/ 2645 h 4000"/>
              <a:gd name="T36" fmla="*/ 2523 w 4000"/>
              <a:gd name="T37" fmla="*/ 2909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00" h="4000">
                <a:moveTo>
                  <a:pt x="2000" y="0"/>
                </a:moveTo>
                <a:cubicBezTo>
                  <a:pt x="895" y="0"/>
                  <a:pt x="0" y="895"/>
                  <a:pt x="0" y="2000"/>
                </a:cubicBezTo>
                <a:cubicBezTo>
                  <a:pt x="0" y="3105"/>
                  <a:pt x="895" y="4000"/>
                  <a:pt x="2000" y="4000"/>
                </a:cubicBezTo>
                <a:cubicBezTo>
                  <a:pt x="3105" y="4000"/>
                  <a:pt x="4000" y="3105"/>
                  <a:pt x="4000" y="2000"/>
                </a:cubicBezTo>
                <a:cubicBezTo>
                  <a:pt x="4000" y="895"/>
                  <a:pt x="3105" y="0"/>
                  <a:pt x="2000" y="0"/>
                </a:cubicBezTo>
                <a:close/>
                <a:moveTo>
                  <a:pt x="2523" y="2909"/>
                </a:moveTo>
                <a:cubicBezTo>
                  <a:pt x="2487" y="2946"/>
                  <a:pt x="2439" y="2964"/>
                  <a:pt x="2391" y="2964"/>
                </a:cubicBezTo>
                <a:cubicBezTo>
                  <a:pt x="2343" y="2964"/>
                  <a:pt x="2295" y="2946"/>
                  <a:pt x="2259" y="2909"/>
                </a:cubicBezTo>
                <a:lnTo>
                  <a:pt x="1508" y="2159"/>
                </a:lnTo>
                <a:cubicBezTo>
                  <a:pt x="1497" y="2152"/>
                  <a:pt x="1487" y="2143"/>
                  <a:pt x="1477" y="2134"/>
                </a:cubicBezTo>
                <a:cubicBezTo>
                  <a:pt x="1440" y="2096"/>
                  <a:pt x="1422" y="2047"/>
                  <a:pt x="1422" y="1998"/>
                </a:cubicBezTo>
                <a:cubicBezTo>
                  <a:pt x="1422" y="1949"/>
                  <a:pt x="1440" y="1900"/>
                  <a:pt x="1477" y="1863"/>
                </a:cubicBezTo>
                <a:cubicBezTo>
                  <a:pt x="1487" y="1853"/>
                  <a:pt x="1497" y="1845"/>
                  <a:pt x="1508" y="1838"/>
                </a:cubicBezTo>
                <a:lnTo>
                  <a:pt x="2256" y="1091"/>
                </a:lnTo>
                <a:cubicBezTo>
                  <a:pt x="2329" y="1018"/>
                  <a:pt x="2447" y="1018"/>
                  <a:pt x="2520" y="1091"/>
                </a:cubicBezTo>
                <a:cubicBezTo>
                  <a:pt x="2593" y="1164"/>
                  <a:pt x="2593" y="1282"/>
                  <a:pt x="2520" y="1355"/>
                </a:cubicBezTo>
                <a:lnTo>
                  <a:pt x="1876" y="1998"/>
                </a:lnTo>
                <a:lnTo>
                  <a:pt x="2523" y="2645"/>
                </a:lnTo>
                <a:cubicBezTo>
                  <a:pt x="2596" y="2718"/>
                  <a:pt x="2596" y="2836"/>
                  <a:pt x="2523" y="2909"/>
                </a:cubicBezTo>
                <a:close/>
              </a:path>
            </a:pathLst>
          </a:cu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885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7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7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8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7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 p14:presetBounceEnd="78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78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78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 p14:presetBounceEnd="78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 p14:presetBounceEnd="78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78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nodeType="withEffect" p14:presetBounceEnd="78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 p14:presetBounceEnd="78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 p14:presetBounceEnd="78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 p14:presetBounceEnd="78000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 p14:presetBounceEnd="78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 p14:presetBounceEnd="78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47" grpId="0" animBg="1"/>
          <p:bldP spid="4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47" grpId="0" animBg="1"/>
          <p:bldP spid="48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2FB6D-CF23-9E03-1502-44DDC29F1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DB7D66DD-129E-EB81-9F18-E6F8A5B41E71}"/>
              </a:ext>
            </a:extLst>
          </p:cNvPr>
          <p:cNvGrpSpPr/>
          <p:nvPr/>
        </p:nvGrpSpPr>
        <p:grpSpPr>
          <a:xfrm>
            <a:off x="468843" y="336883"/>
            <a:ext cx="3295443" cy="694829"/>
            <a:chOff x="716926" y="143892"/>
            <a:chExt cx="2271468" cy="478929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6897A525-D458-1C1A-15E2-7161B92030DC}"/>
                </a:ext>
              </a:extLst>
            </p:cNvPr>
            <p:cNvSpPr/>
            <p:nvPr/>
          </p:nvSpPr>
          <p:spPr>
            <a:xfrm>
              <a:off x="900162" y="143892"/>
              <a:ext cx="2088232" cy="47892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800" kern="0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56" name="圆角矩形 10">
              <a:extLst>
                <a:ext uri="{FF2B5EF4-FFF2-40B4-BE49-F238E27FC236}">
                  <a16:creationId xmlns:a16="http://schemas.microsoft.com/office/drawing/2014/main" id="{809F704E-A0A1-A40F-1C5B-09BF9CF44AF0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6926" y="314596"/>
              <a:ext cx="137426" cy="137520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 w="12700">
              <a:noFill/>
              <a:rou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zh-CN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B5B974C-8780-7FC8-D800-A15A27B5B44E}"/>
              </a:ext>
            </a:extLst>
          </p:cNvPr>
          <p:cNvGrpSpPr/>
          <p:nvPr/>
        </p:nvGrpSpPr>
        <p:grpSpPr>
          <a:xfrm>
            <a:off x="1417499" y="1652548"/>
            <a:ext cx="9599639" cy="4086610"/>
            <a:chOff x="1417498" y="1652548"/>
            <a:chExt cx="9599639" cy="408661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3DA550B-F12D-071C-31A1-5C99368B5067}"/>
                </a:ext>
              </a:extLst>
            </p:cNvPr>
            <p:cNvSpPr/>
            <p:nvPr/>
          </p:nvSpPr>
          <p:spPr>
            <a:xfrm>
              <a:off x="1419216" y="1652548"/>
              <a:ext cx="9597921" cy="1210236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C7B94E3-9C33-7BCC-9680-614E6C9F76DA}"/>
                </a:ext>
              </a:extLst>
            </p:cNvPr>
            <p:cNvSpPr/>
            <p:nvPr/>
          </p:nvSpPr>
          <p:spPr>
            <a:xfrm>
              <a:off x="1428742" y="1652548"/>
              <a:ext cx="2950155" cy="1210236"/>
            </a:xfrm>
            <a:prstGeom prst="rect">
              <a:avLst/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subtitle text</a:t>
              </a:r>
              <a:endParaRPr kumimoji="1"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6D45D08-E670-E75D-252E-0D8A8C4A90B3}"/>
                </a:ext>
              </a:extLst>
            </p:cNvPr>
            <p:cNvSpPr txBox="1"/>
            <p:nvPr/>
          </p:nvSpPr>
          <p:spPr>
            <a:xfrm>
              <a:off x="4639266" y="1880499"/>
              <a:ext cx="59930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063EFDA-A1B0-6D9E-D5E9-FB5A67849A41}"/>
                </a:ext>
              </a:extLst>
            </p:cNvPr>
            <p:cNvSpPr/>
            <p:nvPr/>
          </p:nvSpPr>
          <p:spPr>
            <a:xfrm>
              <a:off x="1417499" y="3090735"/>
              <a:ext cx="9597921" cy="1210236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A5F0536-9F94-82AD-DC9E-DD8EB600104C}"/>
                </a:ext>
              </a:extLst>
            </p:cNvPr>
            <p:cNvSpPr/>
            <p:nvPr/>
          </p:nvSpPr>
          <p:spPr>
            <a:xfrm>
              <a:off x="1427025" y="3090735"/>
              <a:ext cx="2950155" cy="1210236"/>
            </a:xfrm>
            <a:prstGeom prst="rect">
              <a:avLst/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subtitle text</a:t>
              </a:r>
              <a:endParaRPr kumimoji="1"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2E11546-7323-0FA7-AE05-1C7AACAF4452}"/>
                </a:ext>
              </a:extLst>
            </p:cNvPr>
            <p:cNvSpPr txBox="1"/>
            <p:nvPr/>
          </p:nvSpPr>
          <p:spPr>
            <a:xfrm>
              <a:off x="4637549" y="3318686"/>
              <a:ext cx="59930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FC37F914-EBD1-64EE-2BD5-FD6A5E155138}"/>
                </a:ext>
              </a:extLst>
            </p:cNvPr>
            <p:cNvSpPr/>
            <p:nvPr/>
          </p:nvSpPr>
          <p:spPr>
            <a:xfrm>
              <a:off x="1417498" y="4528922"/>
              <a:ext cx="9597921" cy="1210236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787A2E6-67F2-039B-A4B9-DA96586F03F0}"/>
                </a:ext>
              </a:extLst>
            </p:cNvPr>
            <p:cNvSpPr/>
            <p:nvPr/>
          </p:nvSpPr>
          <p:spPr>
            <a:xfrm>
              <a:off x="1427024" y="4528922"/>
              <a:ext cx="2950155" cy="1210236"/>
            </a:xfrm>
            <a:prstGeom prst="rect">
              <a:avLst/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subtitle text</a:t>
              </a:r>
              <a:endParaRPr kumimoji="1"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EF4F31A-F941-7DEA-4354-B2A67C04A52C}"/>
                </a:ext>
              </a:extLst>
            </p:cNvPr>
            <p:cNvSpPr txBox="1"/>
            <p:nvPr/>
          </p:nvSpPr>
          <p:spPr>
            <a:xfrm>
              <a:off x="4637548" y="4756873"/>
              <a:ext cx="59930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zh-CN" altLang="en-US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5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CC8A3-E346-6216-E696-A3B9ECBFE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502CE9C7-1448-1E8A-B4C7-B24774D90113}"/>
              </a:ext>
            </a:extLst>
          </p:cNvPr>
          <p:cNvGrpSpPr/>
          <p:nvPr/>
        </p:nvGrpSpPr>
        <p:grpSpPr>
          <a:xfrm>
            <a:off x="468843" y="336883"/>
            <a:ext cx="3295443" cy="694829"/>
            <a:chOff x="716926" y="143892"/>
            <a:chExt cx="2271468" cy="478929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B19B3FDE-52B6-CF82-6F4C-FB33A1271418}"/>
                </a:ext>
              </a:extLst>
            </p:cNvPr>
            <p:cNvSpPr/>
            <p:nvPr/>
          </p:nvSpPr>
          <p:spPr>
            <a:xfrm>
              <a:off x="900162" y="143892"/>
              <a:ext cx="2088232" cy="47892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800" kern="0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56" name="圆角矩形 10">
              <a:extLst>
                <a:ext uri="{FF2B5EF4-FFF2-40B4-BE49-F238E27FC236}">
                  <a16:creationId xmlns:a16="http://schemas.microsoft.com/office/drawing/2014/main" id="{BCDA6243-60AE-6EB1-3FF1-54ACE1B90879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6926" y="314596"/>
              <a:ext cx="137426" cy="137520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 w="12700">
              <a:noFill/>
              <a:rou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zh-CN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F2DD6B54-4EAA-5761-16EB-8ACF985ECB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" b="325"/>
          <a:stretch/>
        </p:blipFill>
        <p:spPr>
          <a:xfrm>
            <a:off x="811965" y="2137147"/>
            <a:ext cx="4812417" cy="3187446"/>
          </a:xfrm>
          <a:prstGeom prst="roundRect">
            <a:avLst>
              <a:gd name="adj" fmla="val 0"/>
            </a:avLst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A112A1B3-608B-2918-3976-AFFB7807C4BE}"/>
              </a:ext>
            </a:extLst>
          </p:cNvPr>
          <p:cNvGrpSpPr/>
          <p:nvPr/>
        </p:nvGrpSpPr>
        <p:grpSpPr>
          <a:xfrm>
            <a:off x="6197403" y="2046692"/>
            <a:ext cx="2338984" cy="1374421"/>
            <a:chOff x="8251187" y="3839407"/>
            <a:chExt cx="2879736" cy="1374421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A179943-3EC8-AA74-4D09-842FC5944376}"/>
                </a:ext>
              </a:extLst>
            </p:cNvPr>
            <p:cNvSpPr/>
            <p:nvPr/>
          </p:nvSpPr>
          <p:spPr>
            <a:xfrm>
              <a:off x="8251187" y="4308580"/>
              <a:ext cx="2879736" cy="9052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4CFDCB1-1299-F48C-15BE-343A2C8C3C41}"/>
                </a:ext>
              </a:extLst>
            </p:cNvPr>
            <p:cNvSpPr/>
            <p:nvPr/>
          </p:nvSpPr>
          <p:spPr>
            <a:xfrm>
              <a:off x="8251187" y="3839407"/>
              <a:ext cx="276029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Add subtitle text</a:t>
              </a:r>
              <a:endParaRPr lang="zh-CN" altLang="en-US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EF3F3D8-5C94-FF8F-F2A3-20ABE98C2B18}"/>
              </a:ext>
            </a:extLst>
          </p:cNvPr>
          <p:cNvGrpSpPr/>
          <p:nvPr/>
        </p:nvGrpSpPr>
        <p:grpSpPr>
          <a:xfrm>
            <a:off x="6197403" y="4054149"/>
            <a:ext cx="2419472" cy="1374421"/>
            <a:chOff x="8251187" y="3839407"/>
            <a:chExt cx="2978832" cy="1374421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820D527-A12C-4155-901C-5EB674E84C00}"/>
                </a:ext>
              </a:extLst>
            </p:cNvPr>
            <p:cNvSpPr/>
            <p:nvPr/>
          </p:nvSpPr>
          <p:spPr>
            <a:xfrm>
              <a:off x="8251187" y="4308580"/>
              <a:ext cx="2879736" cy="9052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CB7C0B6-86F8-EA3F-BA09-DB0478F7C611}"/>
                </a:ext>
              </a:extLst>
            </p:cNvPr>
            <p:cNvSpPr/>
            <p:nvPr/>
          </p:nvSpPr>
          <p:spPr>
            <a:xfrm>
              <a:off x="8251187" y="3839407"/>
              <a:ext cx="297883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Add subtitle text</a:t>
              </a:r>
              <a:endParaRPr lang="zh-CN" altLang="en-US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B63F593-7031-EA22-92A0-8BAD46FDEDF0}"/>
              </a:ext>
            </a:extLst>
          </p:cNvPr>
          <p:cNvGrpSpPr/>
          <p:nvPr/>
        </p:nvGrpSpPr>
        <p:grpSpPr>
          <a:xfrm>
            <a:off x="8791580" y="2047661"/>
            <a:ext cx="2338984" cy="1374421"/>
            <a:chOff x="8251187" y="3839407"/>
            <a:chExt cx="2879736" cy="1374421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117B38-A41F-FA67-2D66-2718284DDA04}"/>
                </a:ext>
              </a:extLst>
            </p:cNvPr>
            <p:cNvSpPr/>
            <p:nvPr/>
          </p:nvSpPr>
          <p:spPr>
            <a:xfrm>
              <a:off x="8251187" y="4308580"/>
              <a:ext cx="2879736" cy="9052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C7428BB-14ED-F1E7-B01B-9AF4BFCBD131}"/>
                </a:ext>
              </a:extLst>
            </p:cNvPr>
            <p:cNvSpPr/>
            <p:nvPr/>
          </p:nvSpPr>
          <p:spPr>
            <a:xfrm>
              <a:off x="8251187" y="3839407"/>
              <a:ext cx="2678876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Add subtitle text</a:t>
              </a:r>
              <a:endParaRPr lang="zh-CN" altLang="en-US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1FFD100-2DBF-3EE8-E119-A8ED2467FED0}"/>
              </a:ext>
            </a:extLst>
          </p:cNvPr>
          <p:cNvGrpSpPr/>
          <p:nvPr/>
        </p:nvGrpSpPr>
        <p:grpSpPr>
          <a:xfrm>
            <a:off x="8791581" y="4055118"/>
            <a:ext cx="2588455" cy="1374421"/>
            <a:chOff x="8251187" y="3839407"/>
            <a:chExt cx="3186882" cy="1374421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0E511A9-18A4-5A27-A318-BD9D3D23B38D}"/>
                </a:ext>
              </a:extLst>
            </p:cNvPr>
            <p:cNvSpPr/>
            <p:nvPr/>
          </p:nvSpPr>
          <p:spPr>
            <a:xfrm>
              <a:off x="8251187" y="4308580"/>
              <a:ext cx="2879736" cy="9052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94BA3D1-2928-E7BD-77F1-48230BE37098}"/>
                </a:ext>
              </a:extLst>
            </p:cNvPr>
            <p:cNvSpPr/>
            <p:nvPr/>
          </p:nvSpPr>
          <p:spPr>
            <a:xfrm>
              <a:off x="8251187" y="3839407"/>
              <a:ext cx="318688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Add subtitle text</a:t>
              </a:r>
              <a:endParaRPr lang="zh-CN" altLang="en-US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4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76BDF-3BBC-EFA1-CC1A-CAEA4DA3C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1705782F-8717-E888-8AF0-0506D5F2135D}"/>
              </a:ext>
            </a:extLst>
          </p:cNvPr>
          <p:cNvGrpSpPr/>
          <p:nvPr/>
        </p:nvGrpSpPr>
        <p:grpSpPr>
          <a:xfrm>
            <a:off x="468843" y="336883"/>
            <a:ext cx="3295443" cy="694829"/>
            <a:chOff x="716926" y="143892"/>
            <a:chExt cx="2271468" cy="478929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B7FFA571-079E-CF75-66E1-2DD69B48C019}"/>
                </a:ext>
              </a:extLst>
            </p:cNvPr>
            <p:cNvSpPr/>
            <p:nvPr/>
          </p:nvSpPr>
          <p:spPr>
            <a:xfrm>
              <a:off x="900162" y="143892"/>
              <a:ext cx="2088232" cy="47892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800" kern="0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56" name="圆角矩形 10">
              <a:extLst>
                <a:ext uri="{FF2B5EF4-FFF2-40B4-BE49-F238E27FC236}">
                  <a16:creationId xmlns:a16="http://schemas.microsoft.com/office/drawing/2014/main" id="{DB724169-C8BE-3FDF-0923-C19AA5A7A3D5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16926" y="314596"/>
              <a:ext cx="137426" cy="137520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 w="12700">
              <a:noFill/>
              <a:rou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zh-CN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96170F7-02F4-2AE0-FA57-B6B31CFC9630}"/>
              </a:ext>
            </a:extLst>
          </p:cNvPr>
          <p:cNvGrpSpPr/>
          <p:nvPr/>
        </p:nvGrpSpPr>
        <p:grpSpPr>
          <a:xfrm>
            <a:off x="1337979" y="1311277"/>
            <a:ext cx="9520745" cy="4099995"/>
            <a:chOff x="1337978" y="1311277"/>
            <a:chExt cx="9520745" cy="4099995"/>
          </a:xfrm>
        </p:grpSpPr>
        <p:grpSp>
          <p:nvGrpSpPr>
            <p:cNvPr id="107" name="8e40a7f1-bfcf-4050-ab7d-3dc0a252748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337978" y="1311277"/>
              <a:ext cx="9520745" cy="3281265"/>
              <a:chOff x="654051" y="1123950"/>
              <a:chExt cx="10866437" cy="3745048"/>
            </a:xfrm>
          </p:grpSpPr>
          <p:grpSp>
            <p:nvGrpSpPr>
              <p:cNvPr id="108" name="iṧliḓé"/>
              <p:cNvGrpSpPr/>
              <p:nvPr/>
            </p:nvGrpSpPr>
            <p:grpSpPr>
              <a:xfrm>
                <a:off x="654051" y="3417400"/>
                <a:ext cx="3269639" cy="1137999"/>
                <a:chOff x="654051" y="2777200"/>
                <a:chExt cx="3269639" cy="1137999"/>
              </a:xfrm>
            </p:grpSpPr>
            <p:sp>
              <p:nvSpPr>
                <p:cNvPr id="109" name="îṣḷïḓe"/>
                <p:cNvSpPr/>
                <p:nvPr/>
              </p:nvSpPr>
              <p:spPr bwMode="auto">
                <a:xfrm rot="10800000" flipV="1">
                  <a:off x="3525502" y="3379858"/>
                  <a:ext cx="398188" cy="402612"/>
                </a:xfrm>
                <a:custGeom>
                  <a:avLst/>
                  <a:gdLst>
                    <a:gd name="T0" fmla="*/ 0 w 180"/>
                    <a:gd name="T1" fmla="*/ 0 h 182"/>
                    <a:gd name="T2" fmla="*/ 180 w 180"/>
                    <a:gd name="T3" fmla="*/ 0 h 182"/>
                    <a:gd name="T4" fmla="*/ 180 w 180"/>
                    <a:gd name="T5" fmla="*/ 182 h 182"/>
                    <a:gd name="T6" fmla="*/ 0 w 180"/>
                    <a:gd name="T7" fmla="*/ 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0" h="182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0" y="1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72000">
                      <a:srgbClr val="409DFA"/>
                    </a:gs>
                    <a:gs pos="0">
                      <a:srgbClr val="67B2FB"/>
                    </a:gs>
                  </a:gsLst>
                  <a:lin ang="114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914400">
                    <a:defRPr/>
                  </a:pPr>
                  <a:endParaRPr lang="en-US" sz="20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iṩļíďê"/>
                <p:cNvSpPr/>
                <p:nvPr/>
              </p:nvSpPr>
              <p:spPr bwMode="auto">
                <a:xfrm rot="10800000" flipV="1">
                  <a:off x="3525500" y="3583376"/>
                  <a:ext cx="199094" cy="331823"/>
                </a:xfrm>
                <a:custGeom>
                  <a:avLst/>
                  <a:gdLst>
                    <a:gd name="T0" fmla="*/ 45 w 45"/>
                    <a:gd name="T1" fmla="*/ 45 h 75"/>
                    <a:gd name="T2" fmla="*/ 0 w 45"/>
                    <a:gd name="T3" fmla="*/ 0 h 75"/>
                    <a:gd name="T4" fmla="*/ 0 w 45"/>
                    <a:gd name="T5" fmla="*/ 63 h 75"/>
                    <a:gd name="T6" fmla="*/ 7 w 45"/>
                    <a:gd name="T7" fmla="*/ 74 h 75"/>
                    <a:gd name="T8" fmla="*/ 19 w 45"/>
                    <a:gd name="T9" fmla="*/ 71 h 75"/>
                    <a:gd name="T10" fmla="*/ 45 w 45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75">
                      <a:moveTo>
                        <a:pt x="45" y="4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68"/>
                        <a:pt x="3" y="72"/>
                        <a:pt x="7" y="74"/>
                      </a:cubicBezTo>
                      <a:cubicBezTo>
                        <a:pt x="11" y="75"/>
                        <a:pt x="16" y="74"/>
                        <a:pt x="19" y="71"/>
                      </a:cubicBezTo>
                      <a:lnTo>
                        <a:pt x="45" y="45"/>
                      </a:lnTo>
                      <a:close/>
                    </a:path>
                  </a:pathLst>
                </a:custGeom>
                <a:gradFill>
                  <a:gsLst>
                    <a:gs pos="72000">
                      <a:srgbClr val="409DFA"/>
                    </a:gs>
                    <a:gs pos="0">
                      <a:srgbClr val="67B2FB"/>
                    </a:gs>
                  </a:gsLst>
                  <a:lin ang="114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914400">
                    <a:defRPr/>
                  </a:pPr>
                  <a:endParaRPr lang="en-US" sz="20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îṣ1íḑé"/>
                <p:cNvSpPr/>
                <p:nvPr/>
              </p:nvSpPr>
              <p:spPr bwMode="auto">
                <a:xfrm rot="10800000" flipV="1">
                  <a:off x="654051" y="2777200"/>
                  <a:ext cx="3261318" cy="602657"/>
                </a:xfrm>
                <a:prstGeom prst="rect">
                  <a:avLst/>
                </a:prstGeom>
                <a:gradFill>
                  <a:gsLst>
                    <a:gs pos="72000">
                      <a:srgbClr val="409DFA"/>
                    </a:gs>
                    <a:gs pos="0">
                      <a:srgbClr val="67B2FB"/>
                    </a:gs>
                  </a:gsLst>
                  <a:lin ang="11400000" scaled="0"/>
                </a:gradFill>
                <a:ln>
                  <a:noFill/>
                </a:ln>
              </p:spPr>
              <p:txBody>
                <a:bodyPr vert="horz" wrap="none" lIns="91440" tIns="45720" rIns="91440" bIns="45720" numCol="1" anchor="ctr" anchorCtr="0" compatLnSpc="1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subtitle text</a:t>
                  </a:r>
                  <a:endParaRPr lang="zh-CN" altLang="en-US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12" name="直接连接符 4"/>
              <p:cNvCxnSpPr/>
              <p:nvPr/>
            </p:nvCxnSpPr>
            <p:spPr>
              <a:xfrm>
                <a:off x="669925" y="4779000"/>
                <a:ext cx="1085056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ïs1íḑé"/>
              <p:cNvSpPr/>
              <p:nvPr/>
            </p:nvSpPr>
            <p:spPr bwMode="auto">
              <a:xfrm>
                <a:off x="3610295" y="4689002"/>
                <a:ext cx="179996" cy="179996"/>
              </a:xfrm>
              <a:prstGeom prst="ellipse">
                <a:avLst/>
              </a:prstGeom>
              <a:solidFill>
                <a:srgbClr val="40404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 sz="2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5" name="íṥľiḑê"/>
              <p:cNvGrpSpPr/>
              <p:nvPr/>
            </p:nvGrpSpPr>
            <p:grpSpPr>
              <a:xfrm>
                <a:off x="4452450" y="2270675"/>
                <a:ext cx="3269639" cy="1137999"/>
                <a:chOff x="654051" y="2777200"/>
                <a:chExt cx="3269639" cy="1137999"/>
              </a:xfrm>
            </p:grpSpPr>
            <p:sp>
              <p:nvSpPr>
                <p:cNvPr id="116" name="íṥḻïḍè"/>
                <p:cNvSpPr/>
                <p:nvPr/>
              </p:nvSpPr>
              <p:spPr bwMode="auto">
                <a:xfrm rot="10800000" flipV="1">
                  <a:off x="3525502" y="3379858"/>
                  <a:ext cx="398188" cy="402612"/>
                </a:xfrm>
                <a:custGeom>
                  <a:avLst/>
                  <a:gdLst>
                    <a:gd name="T0" fmla="*/ 0 w 180"/>
                    <a:gd name="T1" fmla="*/ 0 h 182"/>
                    <a:gd name="T2" fmla="*/ 180 w 180"/>
                    <a:gd name="T3" fmla="*/ 0 h 182"/>
                    <a:gd name="T4" fmla="*/ 180 w 180"/>
                    <a:gd name="T5" fmla="*/ 182 h 182"/>
                    <a:gd name="T6" fmla="*/ 0 w 180"/>
                    <a:gd name="T7" fmla="*/ 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0" h="182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0" y="1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72000">
                      <a:srgbClr val="409DFA"/>
                    </a:gs>
                    <a:gs pos="0">
                      <a:srgbClr val="67B2FB"/>
                    </a:gs>
                  </a:gsLst>
                  <a:lin ang="114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914400">
                    <a:defRPr/>
                  </a:pPr>
                  <a:endParaRPr lang="en-US" sz="20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íṥľïḓe"/>
                <p:cNvSpPr/>
                <p:nvPr/>
              </p:nvSpPr>
              <p:spPr bwMode="auto">
                <a:xfrm rot="10800000" flipV="1">
                  <a:off x="3525500" y="3583376"/>
                  <a:ext cx="199094" cy="331823"/>
                </a:xfrm>
                <a:custGeom>
                  <a:avLst/>
                  <a:gdLst>
                    <a:gd name="T0" fmla="*/ 45 w 45"/>
                    <a:gd name="T1" fmla="*/ 45 h 75"/>
                    <a:gd name="T2" fmla="*/ 0 w 45"/>
                    <a:gd name="T3" fmla="*/ 0 h 75"/>
                    <a:gd name="T4" fmla="*/ 0 w 45"/>
                    <a:gd name="T5" fmla="*/ 63 h 75"/>
                    <a:gd name="T6" fmla="*/ 7 w 45"/>
                    <a:gd name="T7" fmla="*/ 74 h 75"/>
                    <a:gd name="T8" fmla="*/ 19 w 45"/>
                    <a:gd name="T9" fmla="*/ 71 h 75"/>
                    <a:gd name="T10" fmla="*/ 45 w 45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75">
                      <a:moveTo>
                        <a:pt x="45" y="4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68"/>
                        <a:pt x="3" y="72"/>
                        <a:pt x="7" y="74"/>
                      </a:cubicBezTo>
                      <a:cubicBezTo>
                        <a:pt x="11" y="75"/>
                        <a:pt x="16" y="74"/>
                        <a:pt x="19" y="71"/>
                      </a:cubicBezTo>
                      <a:lnTo>
                        <a:pt x="45" y="45"/>
                      </a:lnTo>
                      <a:close/>
                    </a:path>
                  </a:pathLst>
                </a:custGeom>
                <a:gradFill>
                  <a:gsLst>
                    <a:gs pos="72000">
                      <a:srgbClr val="409DFA"/>
                    </a:gs>
                    <a:gs pos="0">
                      <a:srgbClr val="67B2FB"/>
                    </a:gs>
                  </a:gsLst>
                  <a:lin ang="114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914400">
                    <a:defRPr/>
                  </a:pPr>
                  <a:endParaRPr lang="en-US" sz="20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îṥḻíďê"/>
                <p:cNvSpPr/>
                <p:nvPr/>
              </p:nvSpPr>
              <p:spPr bwMode="auto">
                <a:xfrm rot="10800000" flipV="1">
                  <a:off x="654051" y="2777200"/>
                  <a:ext cx="3261318" cy="602657"/>
                </a:xfrm>
                <a:prstGeom prst="rect">
                  <a:avLst/>
                </a:prstGeom>
                <a:gradFill>
                  <a:gsLst>
                    <a:gs pos="72000">
                      <a:srgbClr val="409DFA"/>
                    </a:gs>
                    <a:gs pos="0">
                      <a:srgbClr val="67B2FB"/>
                    </a:gs>
                  </a:gsLst>
                  <a:lin ang="11400000" scaled="0"/>
                </a:gradFill>
                <a:ln>
                  <a:noFill/>
                </a:ln>
              </p:spPr>
              <p:txBody>
                <a:bodyPr vert="horz" wrap="none" lIns="91440" tIns="45720" rIns="91440" bIns="45720" numCol="1" anchor="ctr" anchorCtr="0" compatLnSpc="1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subtitle text</a:t>
                  </a:r>
                  <a:endParaRPr lang="zh-CN" altLang="en-US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9" name="iSḻîḋé"/>
              <p:cNvGrpSpPr/>
              <p:nvPr/>
            </p:nvGrpSpPr>
            <p:grpSpPr>
              <a:xfrm>
                <a:off x="8250849" y="1123950"/>
                <a:ext cx="3269639" cy="1137999"/>
                <a:chOff x="654051" y="2777200"/>
                <a:chExt cx="3269639" cy="1137999"/>
              </a:xfrm>
            </p:grpSpPr>
            <p:sp>
              <p:nvSpPr>
                <p:cNvPr id="120" name="î$1ïḍé"/>
                <p:cNvSpPr/>
                <p:nvPr/>
              </p:nvSpPr>
              <p:spPr bwMode="auto">
                <a:xfrm rot="10800000" flipV="1">
                  <a:off x="3525502" y="3379858"/>
                  <a:ext cx="398188" cy="402612"/>
                </a:xfrm>
                <a:custGeom>
                  <a:avLst/>
                  <a:gdLst>
                    <a:gd name="T0" fmla="*/ 0 w 180"/>
                    <a:gd name="T1" fmla="*/ 0 h 182"/>
                    <a:gd name="T2" fmla="*/ 180 w 180"/>
                    <a:gd name="T3" fmla="*/ 0 h 182"/>
                    <a:gd name="T4" fmla="*/ 180 w 180"/>
                    <a:gd name="T5" fmla="*/ 182 h 182"/>
                    <a:gd name="T6" fmla="*/ 0 w 180"/>
                    <a:gd name="T7" fmla="*/ 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0" h="182">
                      <a:moveTo>
                        <a:pt x="0" y="0"/>
                      </a:moveTo>
                      <a:lnTo>
                        <a:pt x="180" y="0"/>
                      </a:lnTo>
                      <a:lnTo>
                        <a:pt x="180" y="1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72000">
                      <a:srgbClr val="409DFA"/>
                    </a:gs>
                    <a:gs pos="0">
                      <a:srgbClr val="67B2FB"/>
                    </a:gs>
                  </a:gsLst>
                  <a:lin ang="114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914400">
                    <a:defRPr/>
                  </a:pPr>
                  <a:endParaRPr lang="en-US" sz="20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ïşḻiďe"/>
                <p:cNvSpPr/>
                <p:nvPr/>
              </p:nvSpPr>
              <p:spPr bwMode="auto">
                <a:xfrm rot="10800000" flipV="1">
                  <a:off x="3525500" y="3583376"/>
                  <a:ext cx="199094" cy="331823"/>
                </a:xfrm>
                <a:custGeom>
                  <a:avLst/>
                  <a:gdLst>
                    <a:gd name="T0" fmla="*/ 45 w 45"/>
                    <a:gd name="T1" fmla="*/ 45 h 75"/>
                    <a:gd name="T2" fmla="*/ 0 w 45"/>
                    <a:gd name="T3" fmla="*/ 0 h 75"/>
                    <a:gd name="T4" fmla="*/ 0 w 45"/>
                    <a:gd name="T5" fmla="*/ 63 h 75"/>
                    <a:gd name="T6" fmla="*/ 7 w 45"/>
                    <a:gd name="T7" fmla="*/ 74 h 75"/>
                    <a:gd name="T8" fmla="*/ 19 w 45"/>
                    <a:gd name="T9" fmla="*/ 71 h 75"/>
                    <a:gd name="T10" fmla="*/ 45 w 45"/>
                    <a:gd name="T11" fmla="*/ 4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75">
                      <a:moveTo>
                        <a:pt x="45" y="4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68"/>
                        <a:pt x="3" y="72"/>
                        <a:pt x="7" y="74"/>
                      </a:cubicBezTo>
                      <a:cubicBezTo>
                        <a:pt x="11" y="75"/>
                        <a:pt x="16" y="74"/>
                        <a:pt x="19" y="71"/>
                      </a:cubicBezTo>
                      <a:lnTo>
                        <a:pt x="45" y="45"/>
                      </a:lnTo>
                      <a:close/>
                    </a:path>
                  </a:pathLst>
                </a:custGeom>
                <a:gradFill>
                  <a:gsLst>
                    <a:gs pos="72000">
                      <a:srgbClr val="409DFA"/>
                    </a:gs>
                    <a:gs pos="0">
                      <a:srgbClr val="67B2FB"/>
                    </a:gs>
                  </a:gsLst>
                  <a:lin ang="114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914400">
                    <a:defRPr/>
                  </a:pPr>
                  <a:endParaRPr lang="en-US" sz="20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îş1ide"/>
                <p:cNvSpPr/>
                <p:nvPr/>
              </p:nvSpPr>
              <p:spPr bwMode="auto">
                <a:xfrm rot="10800000" flipV="1">
                  <a:off x="654051" y="2777200"/>
                  <a:ext cx="3261318" cy="602657"/>
                </a:xfrm>
                <a:prstGeom prst="rect">
                  <a:avLst/>
                </a:prstGeom>
                <a:gradFill>
                  <a:gsLst>
                    <a:gs pos="72000">
                      <a:srgbClr val="409DFA"/>
                    </a:gs>
                    <a:gs pos="0">
                      <a:srgbClr val="67B2FB"/>
                    </a:gs>
                  </a:gsLst>
                  <a:lin ang="11400000" scaled="0"/>
                </a:gradFill>
                <a:ln>
                  <a:noFill/>
                </a:ln>
              </p:spPr>
              <p:txBody>
                <a:bodyPr vert="horz" wrap="none" lIns="91440" tIns="45720" rIns="91440" bIns="45720" numCol="1" anchor="ctr" anchorCtr="0" compatLnSpc="1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subtitle text</a:t>
                  </a:r>
                  <a:endParaRPr lang="zh-CN" altLang="en-US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3" name="îSḷïďe"/>
              <p:cNvSpPr/>
              <p:nvPr/>
            </p:nvSpPr>
            <p:spPr bwMode="auto">
              <a:xfrm>
                <a:off x="7432995" y="4689002"/>
                <a:ext cx="179996" cy="179996"/>
              </a:xfrm>
              <a:prstGeom prst="ellipse">
                <a:avLst/>
              </a:prstGeom>
              <a:solidFill>
                <a:srgbClr val="40404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 sz="2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" name="îSḻîdè"/>
              <p:cNvSpPr/>
              <p:nvPr/>
            </p:nvSpPr>
            <p:spPr bwMode="auto">
              <a:xfrm>
                <a:off x="11254236" y="4689002"/>
                <a:ext cx="179996" cy="179996"/>
              </a:xfrm>
              <a:prstGeom prst="ellipse">
                <a:avLst/>
              </a:prstGeom>
              <a:solidFill>
                <a:srgbClr val="40404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 sz="2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27" name="直接连接符 16"/>
              <p:cNvCxnSpPr>
                <a:stCxn id="123" idx="0"/>
              </p:cNvCxnSpPr>
              <p:nvPr/>
            </p:nvCxnSpPr>
            <p:spPr>
              <a:xfrm flipV="1">
                <a:off x="7522993" y="3461624"/>
                <a:ext cx="0" cy="1227378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7"/>
              <p:cNvCxnSpPr/>
              <p:nvPr/>
            </p:nvCxnSpPr>
            <p:spPr>
              <a:xfrm flipV="1">
                <a:off x="11344234" y="2308860"/>
                <a:ext cx="0" cy="2380142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PA-组合 2"/>
            <p:cNvGrpSpPr/>
            <p:nvPr>
              <p:custDataLst>
                <p:tags r:id="rId2"/>
              </p:custDataLst>
            </p:nvPr>
          </p:nvGrpSpPr>
          <p:grpSpPr>
            <a:xfrm>
              <a:off x="1371246" y="4068094"/>
              <a:ext cx="2214397" cy="1343178"/>
              <a:chOff x="5926136" y="5118310"/>
              <a:chExt cx="2715044" cy="1343178"/>
            </a:xfrm>
          </p:grpSpPr>
          <p:sp>
            <p:nvSpPr>
              <p:cNvPr id="130" name="PA-文本框 6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926136" y="5118310"/>
                <a:ext cx="2627658" cy="396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Add subtitle text</a:t>
                </a:r>
                <a:endParaRPr lang="zh-CN" altLang="en-US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" name="PA-文本框 4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926138" y="5556240"/>
                <a:ext cx="2715042" cy="905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defTabSz="457200">
                  <a:lnSpc>
                    <a:spcPct val="130000"/>
                  </a:lnSpc>
                  <a:defRPr sz="1400">
                    <a:solidFill>
                      <a:schemeClr val="bg1">
                        <a:lumMod val="50000"/>
                      </a:schemeClr>
                    </a:solidFill>
                    <a:latin typeface="思源黑体 CN Normal" panose="020B0400000000000000" pitchFamily="34" charset="-128"/>
                    <a:ea typeface="思源黑体 CN Normal" panose="020B0400000000000000" pitchFamily="34" charset="-128"/>
                  </a:defRPr>
                </a:lvl1pPr>
              </a:lstStyle>
              <a:p>
                <a:pPr algn="l"/>
                <a:r>
                  <a:rPr lang="en-US" altLang="zh-CN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32" name="PA-组合 2"/>
            <p:cNvGrpSpPr/>
            <p:nvPr>
              <p:custDataLst>
                <p:tags r:id="rId3"/>
              </p:custDataLst>
            </p:nvPr>
          </p:nvGrpSpPr>
          <p:grpSpPr>
            <a:xfrm>
              <a:off x="4888588" y="3051150"/>
              <a:ext cx="2388834" cy="1374293"/>
              <a:chOff x="5926136" y="5087195"/>
              <a:chExt cx="2928919" cy="1374293"/>
            </a:xfrm>
          </p:grpSpPr>
          <p:sp>
            <p:nvSpPr>
              <p:cNvPr id="133" name="PA-文本框 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926136" y="5087195"/>
                <a:ext cx="2928919" cy="396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Add subtitle text</a:t>
                </a:r>
                <a:endParaRPr lang="zh-CN" altLang="en-US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PA-文本框 4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926138" y="5556240"/>
                <a:ext cx="2715042" cy="905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defTabSz="457200">
                  <a:lnSpc>
                    <a:spcPct val="130000"/>
                  </a:lnSpc>
                  <a:defRPr sz="1400">
                    <a:solidFill>
                      <a:schemeClr val="bg1">
                        <a:lumMod val="50000"/>
                      </a:schemeClr>
                    </a:solidFill>
                    <a:latin typeface="思源黑体 CN Normal" panose="020B0400000000000000" pitchFamily="34" charset="-128"/>
                    <a:ea typeface="思源黑体 CN Normal" panose="020B0400000000000000" pitchFamily="34" charset="-128"/>
                  </a:defRPr>
                </a:lvl1pPr>
              </a:lstStyle>
              <a:p>
                <a:pPr algn="l"/>
                <a:r>
                  <a:rPr lang="en-US" altLang="zh-CN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35" name="PA-组合 2"/>
            <p:cNvGrpSpPr/>
            <p:nvPr>
              <p:custDataLst>
                <p:tags r:id="rId4"/>
              </p:custDataLst>
            </p:nvPr>
          </p:nvGrpSpPr>
          <p:grpSpPr>
            <a:xfrm>
              <a:off x="8325587" y="2055195"/>
              <a:ext cx="2378709" cy="1374293"/>
              <a:chOff x="5926136" y="5087195"/>
              <a:chExt cx="2916505" cy="1374293"/>
            </a:xfrm>
          </p:grpSpPr>
          <p:sp>
            <p:nvSpPr>
              <p:cNvPr id="136" name="PA-文本框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926136" y="5087195"/>
                <a:ext cx="2916505" cy="396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Add subtitle text</a:t>
                </a:r>
                <a:endParaRPr lang="zh-CN" altLang="en-US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PA-文本框 42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926138" y="5556240"/>
                <a:ext cx="2715042" cy="905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defTabSz="457200">
                  <a:lnSpc>
                    <a:spcPct val="130000"/>
                  </a:lnSpc>
                  <a:defRPr sz="1400">
                    <a:solidFill>
                      <a:schemeClr val="bg1">
                        <a:lumMod val="50000"/>
                      </a:schemeClr>
                    </a:solidFill>
                    <a:latin typeface="思源黑体 CN Normal" panose="020B0400000000000000" pitchFamily="34" charset="-128"/>
                    <a:ea typeface="思源黑体 CN Normal" panose="020B0400000000000000" pitchFamily="34" charset="-128"/>
                  </a:defRPr>
                </a:lvl1pPr>
              </a:lstStyle>
              <a:p>
                <a:pPr algn="l"/>
                <a:r>
                  <a:rPr lang="en-US" altLang="zh-CN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00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87EB7-3DDD-E83F-1852-47AC5FFD3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826436-30EF-6CC1-3CA4-A32AC6588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ECD437-E1DE-6CA5-A95E-941CE9740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0"/>
            <a:ext cx="11309351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61F7BBE-6D30-59E7-4802-679FD07645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2" y="982541"/>
            <a:ext cx="10549719" cy="5438828"/>
          </a:xfrm>
          <a:prstGeom prst="rect">
            <a:avLst/>
          </a:prstGeom>
        </p:spPr>
      </p:pic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947A3CE9-5691-1873-18DE-65775C924B59}"/>
              </a:ext>
            </a:extLst>
          </p:cNvPr>
          <p:cNvSpPr/>
          <p:nvPr/>
        </p:nvSpPr>
        <p:spPr>
          <a:xfrm>
            <a:off x="4673685" y="2106237"/>
            <a:ext cx="2844633" cy="533615"/>
          </a:xfrm>
          <a:prstGeom prst="roundRect">
            <a:avLst>
              <a:gd name="adj" fmla="val 50000"/>
            </a:avLst>
          </a:pr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bg1"/>
                </a:solidFill>
              </a:rPr>
              <a:t>PART THREE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42" name="PA-文本框 88">
            <a:extLst>
              <a:ext uri="{FF2B5EF4-FFF2-40B4-BE49-F238E27FC236}">
                <a16:creationId xmlns:a16="http://schemas.microsoft.com/office/drawing/2014/main" id="{F20B354C-B10A-7822-BC48-A0480873EA9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91149" y="4259406"/>
            <a:ext cx="580970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cs typeface="+mn-ea"/>
                <a:sym typeface="+mn-lt"/>
              </a:rPr>
              <a:t>Lorem Ipsum is simply dummy text of the printing and typesetting industry. Lorem Ipsum has been the industry's standard dummy</a:t>
            </a:r>
            <a:endParaRPr lang="en-US" altLang="zh-CN" sz="1200" dirty="0">
              <a:solidFill>
                <a:schemeClr val="tx1">
                  <a:lumMod val="85000"/>
                  <a:lumOff val="15000"/>
                  <a:alpha val="6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A92C22F-E108-7BA9-5718-66F6AC426175}"/>
              </a:ext>
            </a:extLst>
          </p:cNvPr>
          <p:cNvSpPr txBox="1"/>
          <p:nvPr/>
        </p:nvSpPr>
        <p:spPr>
          <a:xfrm>
            <a:off x="2110955" y="2879215"/>
            <a:ext cx="7970091" cy="14862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zh-CN" sz="7200" dirty="0">
                <a:gradFill>
                  <a:gsLst>
                    <a:gs pos="0">
                      <a:srgbClr val="6AAFFC"/>
                    </a:gs>
                    <a:gs pos="29000">
                      <a:srgbClr val="262626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胡晓波男神体" panose="02010600030101010101" pitchFamily="2" charset="-122"/>
                <a:sym typeface="+mn-lt"/>
              </a:rPr>
              <a:t>Add title text</a:t>
            </a:r>
            <a:endParaRPr lang="zh-CN" altLang="en-US" sz="7200" dirty="0">
              <a:gradFill>
                <a:gsLst>
                  <a:gs pos="0">
                    <a:srgbClr val="6AAFFC"/>
                  </a:gs>
                  <a:gs pos="29000">
                    <a:srgbClr val="262626"/>
                  </a:gs>
                </a:gsLst>
                <a:lin ang="5400000" scaled="1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胡晓波男神体" panose="02010600030101010101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029427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ECC34-BC8A-B744-E80E-094096344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7C24FA1D-2FDA-8791-7C28-ADD602B9F10D}"/>
              </a:ext>
            </a:extLst>
          </p:cNvPr>
          <p:cNvGrpSpPr/>
          <p:nvPr/>
        </p:nvGrpSpPr>
        <p:grpSpPr>
          <a:xfrm>
            <a:off x="468843" y="336883"/>
            <a:ext cx="3295443" cy="694829"/>
            <a:chOff x="716926" y="143892"/>
            <a:chExt cx="2271468" cy="478929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F25FA97D-447D-3269-77AC-EB28038CA87C}"/>
                </a:ext>
              </a:extLst>
            </p:cNvPr>
            <p:cNvSpPr/>
            <p:nvPr/>
          </p:nvSpPr>
          <p:spPr>
            <a:xfrm>
              <a:off x="900162" y="143892"/>
              <a:ext cx="2088232" cy="47892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800" kern="0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56" name="圆角矩形 10">
              <a:extLst>
                <a:ext uri="{FF2B5EF4-FFF2-40B4-BE49-F238E27FC236}">
                  <a16:creationId xmlns:a16="http://schemas.microsoft.com/office/drawing/2014/main" id="{B616A886-43A2-5A4F-6773-F64C9F2C548C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6926" y="314596"/>
              <a:ext cx="137426" cy="137520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 w="12700">
              <a:noFill/>
              <a:rou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zh-CN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135651" y="2200634"/>
            <a:ext cx="5090115" cy="3023999"/>
            <a:chOff x="3443625" y="2422882"/>
            <a:chExt cx="5090115" cy="3023999"/>
          </a:xfrm>
        </p:grpSpPr>
        <p:grpSp>
          <p:nvGrpSpPr>
            <p:cNvPr id="20" name="Group 2"/>
            <p:cNvGrpSpPr>
              <a:grpSpLocks noChangeAspect="1"/>
            </p:cNvGrpSpPr>
            <p:nvPr/>
          </p:nvGrpSpPr>
          <p:grpSpPr bwMode="auto">
            <a:xfrm>
              <a:off x="4584358" y="2422882"/>
              <a:ext cx="3023284" cy="3023999"/>
              <a:chOff x="943" y="1000"/>
              <a:chExt cx="2696" cy="2695"/>
            </a:xfrm>
          </p:grpSpPr>
          <p:sp>
            <p:nvSpPr>
              <p:cNvPr id="35" name="iS1ide-Freeform: Shape 41"/>
              <p:cNvSpPr/>
              <p:nvPr/>
            </p:nvSpPr>
            <p:spPr bwMode="auto">
              <a:xfrm>
                <a:off x="2362" y="1002"/>
                <a:ext cx="1277" cy="1544"/>
              </a:xfrm>
              <a:custGeom>
                <a:avLst/>
                <a:gdLst>
                  <a:gd name="T0" fmla="*/ 0 w 539"/>
                  <a:gd name="T1" fmla="*/ 322 h 652"/>
                  <a:gd name="T2" fmla="*/ 218 w 539"/>
                  <a:gd name="T3" fmla="*/ 564 h 652"/>
                  <a:gd name="T4" fmla="*/ 379 w 539"/>
                  <a:gd name="T5" fmla="*/ 652 h 652"/>
                  <a:gd name="T6" fmla="*/ 539 w 539"/>
                  <a:gd name="T7" fmla="*/ 564 h 652"/>
                  <a:gd name="T8" fmla="*/ 2 w 539"/>
                  <a:gd name="T9" fmla="*/ 0 h 652"/>
                  <a:gd name="T10" fmla="*/ 89 w 539"/>
                  <a:gd name="T11" fmla="*/ 158 h 652"/>
                  <a:gd name="T12" fmla="*/ 0 w 539"/>
                  <a:gd name="T13" fmla="*/ 32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9" h="652">
                    <a:moveTo>
                      <a:pt x="0" y="322"/>
                    </a:moveTo>
                    <a:cubicBezTo>
                      <a:pt x="122" y="337"/>
                      <a:pt x="216" y="439"/>
                      <a:pt x="218" y="564"/>
                    </a:cubicBezTo>
                    <a:cubicBezTo>
                      <a:pt x="379" y="652"/>
                      <a:pt x="379" y="652"/>
                      <a:pt x="379" y="652"/>
                    </a:cubicBezTo>
                    <a:cubicBezTo>
                      <a:pt x="539" y="564"/>
                      <a:pt x="539" y="564"/>
                      <a:pt x="539" y="564"/>
                    </a:cubicBezTo>
                    <a:cubicBezTo>
                      <a:pt x="536" y="263"/>
                      <a:pt x="300" y="17"/>
                      <a:pt x="2" y="0"/>
                    </a:cubicBezTo>
                    <a:cubicBezTo>
                      <a:pt x="89" y="158"/>
                      <a:pt x="89" y="158"/>
                      <a:pt x="89" y="158"/>
                    </a:cubicBezTo>
                    <a:lnTo>
                      <a:pt x="0" y="322"/>
                    </a:ln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iS1ide-Freeform: Shape 42"/>
              <p:cNvSpPr/>
              <p:nvPr/>
            </p:nvSpPr>
            <p:spPr bwMode="auto">
              <a:xfrm>
                <a:off x="943" y="1000"/>
                <a:ext cx="1545" cy="1276"/>
              </a:xfrm>
              <a:custGeom>
                <a:avLst/>
                <a:gdLst>
                  <a:gd name="T0" fmla="*/ 322 w 652"/>
                  <a:gd name="T1" fmla="*/ 539 h 539"/>
                  <a:gd name="T2" fmla="*/ 564 w 652"/>
                  <a:gd name="T3" fmla="*/ 321 h 539"/>
                  <a:gd name="T4" fmla="*/ 652 w 652"/>
                  <a:gd name="T5" fmla="*/ 160 h 539"/>
                  <a:gd name="T6" fmla="*/ 564 w 652"/>
                  <a:gd name="T7" fmla="*/ 0 h 539"/>
                  <a:gd name="T8" fmla="*/ 0 w 652"/>
                  <a:gd name="T9" fmla="*/ 537 h 539"/>
                  <a:gd name="T10" fmla="*/ 159 w 652"/>
                  <a:gd name="T11" fmla="*/ 450 h 539"/>
                  <a:gd name="T12" fmla="*/ 322 w 652"/>
                  <a:gd name="T13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539">
                    <a:moveTo>
                      <a:pt x="322" y="539"/>
                    </a:moveTo>
                    <a:cubicBezTo>
                      <a:pt x="337" y="417"/>
                      <a:pt x="439" y="323"/>
                      <a:pt x="564" y="321"/>
                    </a:cubicBezTo>
                    <a:cubicBezTo>
                      <a:pt x="652" y="160"/>
                      <a:pt x="652" y="160"/>
                      <a:pt x="652" y="160"/>
                    </a:cubicBezTo>
                    <a:cubicBezTo>
                      <a:pt x="564" y="0"/>
                      <a:pt x="564" y="0"/>
                      <a:pt x="564" y="0"/>
                    </a:cubicBezTo>
                    <a:cubicBezTo>
                      <a:pt x="263" y="3"/>
                      <a:pt x="17" y="239"/>
                      <a:pt x="0" y="537"/>
                    </a:cubicBezTo>
                    <a:cubicBezTo>
                      <a:pt x="159" y="450"/>
                      <a:pt x="159" y="450"/>
                      <a:pt x="159" y="450"/>
                    </a:cubicBezTo>
                    <a:lnTo>
                      <a:pt x="322" y="539"/>
                    </a:ln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iS1ide-Freeform: Shape 43"/>
              <p:cNvSpPr/>
              <p:nvPr/>
            </p:nvSpPr>
            <p:spPr bwMode="auto">
              <a:xfrm>
                <a:off x="2092" y="2421"/>
                <a:ext cx="1544" cy="1274"/>
              </a:xfrm>
              <a:custGeom>
                <a:avLst/>
                <a:gdLst>
                  <a:gd name="T0" fmla="*/ 652 w 652"/>
                  <a:gd name="T1" fmla="*/ 2 h 538"/>
                  <a:gd name="T2" fmla="*/ 494 w 652"/>
                  <a:gd name="T3" fmla="*/ 89 h 538"/>
                  <a:gd name="T4" fmla="*/ 330 w 652"/>
                  <a:gd name="T5" fmla="*/ 0 h 538"/>
                  <a:gd name="T6" fmla="*/ 88 w 652"/>
                  <a:gd name="T7" fmla="*/ 218 h 538"/>
                  <a:gd name="T8" fmla="*/ 0 w 652"/>
                  <a:gd name="T9" fmla="*/ 379 h 538"/>
                  <a:gd name="T10" fmla="*/ 88 w 652"/>
                  <a:gd name="T11" fmla="*/ 538 h 538"/>
                  <a:gd name="T12" fmla="*/ 652 w 652"/>
                  <a:gd name="T13" fmla="*/ 2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538">
                    <a:moveTo>
                      <a:pt x="652" y="2"/>
                    </a:moveTo>
                    <a:cubicBezTo>
                      <a:pt x="494" y="89"/>
                      <a:pt x="494" y="89"/>
                      <a:pt x="494" y="89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315" y="122"/>
                      <a:pt x="213" y="216"/>
                      <a:pt x="88" y="218"/>
                    </a:cubicBezTo>
                    <a:cubicBezTo>
                      <a:pt x="0" y="379"/>
                      <a:pt x="0" y="379"/>
                      <a:pt x="0" y="379"/>
                    </a:cubicBezTo>
                    <a:cubicBezTo>
                      <a:pt x="88" y="538"/>
                      <a:pt x="88" y="538"/>
                      <a:pt x="88" y="538"/>
                    </a:cubicBezTo>
                    <a:cubicBezTo>
                      <a:pt x="389" y="536"/>
                      <a:pt x="635" y="300"/>
                      <a:pt x="652" y="2"/>
                    </a:cubicBez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iS1ide-Freeform: Shape 44"/>
              <p:cNvSpPr/>
              <p:nvPr/>
            </p:nvSpPr>
            <p:spPr bwMode="auto">
              <a:xfrm>
                <a:off x="943" y="2151"/>
                <a:ext cx="1275" cy="1544"/>
              </a:xfrm>
              <a:custGeom>
                <a:avLst/>
                <a:gdLst>
                  <a:gd name="T0" fmla="*/ 538 w 538"/>
                  <a:gd name="T1" fmla="*/ 330 h 652"/>
                  <a:gd name="T2" fmla="*/ 320 w 538"/>
                  <a:gd name="T3" fmla="*/ 88 h 652"/>
                  <a:gd name="T4" fmla="*/ 159 w 538"/>
                  <a:gd name="T5" fmla="*/ 0 h 652"/>
                  <a:gd name="T6" fmla="*/ 0 w 538"/>
                  <a:gd name="T7" fmla="*/ 88 h 652"/>
                  <a:gd name="T8" fmla="*/ 536 w 538"/>
                  <a:gd name="T9" fmla="*/ 652 h 652"/>
                  <a:gd name="T10" fmla="*/ 449 w 538"/>
                  <a:gd name="T11" fmla="*/ 493 h 652"/>
                  <a:gd name="T12" fmla="*/ 538 w 538"/>
                  <a:gd name="T13" fmla="*/ 330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8" h="652">
                    <a:moveTo>
                      <a:pt x="538" y="330"/>
                    </a:moveTo>
                    <a:cubicBezTo>
                      <a:pt x="416" y="315"/>
                      <a:pt x="322" y="213"/>
                      <a:pt x="320" y="88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" y="389"/>
                      <a:pt x="238" y="635"/>
                      <a:pt x="536" y="652"/>
                    </a:cubicBezTo>
                    <a:cubicBezTo>
                      <a:pt x="449" y="493"/>
                      <a:pt x="449" y="493"/>
                      <a:pt x="449" y="493"/>
                    </a:cubicBezTo>
                    <a:lnTo>
                      <a:pt x="538" y="330"/>
                    </a:lnTo>
                    <a:close/>
                  </a:path>
                </a:pathLst>
              </a:cu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21" name="iS1ide-Straight Connector 46"/>
            <p:cNvCxnSpPr/>
            <p:nvPr/>
          </p:nvCxnSpPr>
          <p:spPr>
            <a:xfrm flipV="1">
              <a:off x="6950945" y="2454581"/>
              <a:ext cx="281165" cy="3463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iS1ide-Straight Connector 47"/>
            <p:cNvCxnSpPr/>
            <p:nvPr/>
          </p:nvCxnSpPr>
          <p:spPr>
            <a:xfrm>
              <a:off x="7232110" y="2454582"/>
              <a:ext cx="13016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iS1ide-Straight Connector 49"/>
            <p:cNvCxnSpPr/>
            <p:nvPr/>
          </p:nvCxnSpPr>
          <p:spPr>
            <a:xfrm>
              <a:off x="6823184" y="4963860"/>
              <a:ext cx="376247" cy="38740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iS1ide-Straight Connector 50"/>
            <p:cNvCxnSpPr/>
            <p:nvPr/>
          </p:nvCxnSpPr>
          <p:spPr>
            <a:xfrm>
              <a:off x="7199431" y="5351264"/>
              <a:ext cx="133430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iS1ide-Straight Connector 52"/>
            <p:cNvCxnSpPr/>
            <p:nvPr/>
          </p:nvCxnSpPr>
          <p:spPr>
            <a:xfrm flipH="1" flipV="1">
              <a:off x="4867312" y="2454582"/>
              <a:ext cx="340964" cy="41664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iS1ide-Straight Connector 53"/>
            <p:cNvCxnSpPr/>
            <p:nvPr/>
          </p:nvCxnSpPr>
          <p:spPr>
            <a:xfrm flipH="1">
              <a:off x="3443625" y="2454582"/>
              <a:ext cx="142368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iS1ide-Straight Connector 55"/>
            <p:cNvCxnSpPr/>
            <p:nvPr/>
          </p:nvCxnSpPr>
          <p:spPr>
            <a:xfrm flipH="1">
              <a:off x="4940640" y="4963860"/>
              <a:ext cx="373520" cy="38740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iS1ide-Straight Connector 56"/>
            <p:cNvCxnSpPr/>
            <p:nvPr/>
          </p:nvCxnSpPr>
          <p:spPr>
            <a:xfrm flipH="1">
              <a:off x="3443625" y="5351264"/>
              <a:ext cx="149701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本框 64"/>
            <p:cNvSpPr txBox="1"/>
            <p:nvPr/>
          </p:nvSpPr>
          <p:spPr>
            <a:xfrm rot="19606375">
              <a:off x="5036639" y="2984337"/>
              <a:ext cx="1217305" cy="57993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9909187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01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 rot="3036447">
              <a:off x="6154096" y="3261647"/>
              <a:ext cx="1217305" cy="57993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9909187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02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 rot="8702632">
              <a:off x="5835765" y="4252312"/>
              <a:ext cx="1217305" cy="57993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9909187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03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 rot="13716171">
              <a:off x="4816475" y="4102050"/>
              <a:ext cx="1217305" cy="46036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9909187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04</a:t>
              </a:r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A6578F1D-B156-0E32-2ADA-6529FDECB69A}"/>
              </a:ext>
            </a:extLst>
          </p:cNvPr>
          <p:cNvSpPr txBox="1"/>
          <p:nvPr/>
        </p:nvSpPr>
        <p:spPr>
          <a:xfrm>
            <a:off x="779929" y="2194181"/>
            <a:ext cx="2315041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Add subtitle text</a:t>
            </a:r>
            <a:endParaRPr lang="zh-CN" altLang="en-US" b="1" dirty="0">
              <a:solidFill>
                <a:schemeClr val="tx1">
                  <a:lumMod val="90000"/>
                  <a:lumOff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89F984DD-03F5-7684-E7D1-965EE2913E9C}"/>
              </a:ext>
            </a:extLst>
          </p:cNvPr>
          <p:cNvSpPr txBox="1"/>
          <p:nvPr/>
        </p:nvSpPr>
        <p:spPr>
          <a:xfrm>
            <a:off x="400606" y="2562732"/>
            <a:ext cx="2652052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pPr algn="r"/>
            <a:r>
              <a: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EA92306-B481-B137-CF9E-5B3302024833}"/>
              </a:ext>
            </a:extLst>
          </p:cNvPr>
          <p:cNvSpPr txBox="1"/>
          <p:nvPr/>
        </p:nvSpPr>
        <p:spPr>
          <a:xfrm>
            <a:off x="8508067" y="2156081"/>
            <a:ext cx="2315041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Add subtitle text</a:t>
            </a:r>
            <a:endParaRPr lang="zh-CN" altLang="en-US" b="1" dirty="0">
              <a:solidFill>
                <a:schemeClr val="tx1">
                  <a:lumMod val="90000"/>
                  <a:lumOff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4965F8A-9A4A-7C0D-BC44-EF9990283BEB}"/>
              </a:ext>
            </a:extLst>
          </p:cNvPr>
          <p:cNvSpPr txBox="1"/>
          <p:nvPr/>
        </p:nvSpPr>
        <p:spPr>
          <a:xfrm>
            <a:off x="8508068" y="2562732"/>
            <a:ext cx="2737107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DB6A441-68FA-F124-8112-6CD39E02B7B0}"/>
              </a:ext>
            </a:extLst>
          </p:cNvPr>
          <p:cNvSpPr txBox="1"/>
          <p:nvPr/>
        </p:nvSpPr>
        <p:spPr>
          <a:xfrm>
            <a:off x="591672" y="4216889"/>
            <a:ext cx="2417574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Add subtitle text</a:t>
            </a:r>
            <a:endParaRPr lang="zh-CN" altLang="en-US" b="1" dirty="0">
              <a:solidFill>
                <a:schemeClr val="tx1">
                  <a:lumMod val="90000"/>
                  <a:lumOff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C1C64C4-8E83-C098-5361-D2C858565CA2}"/>
              </a:ext>
            </a:extLst>
          </p:cNvPr>
          <p:cNvSpPr txBox="1"/>
          <p:nvPr/>
        </p:nvSpPr>
        <p:spPr>
          <a:xfrm>
            <a:off x="400606" y="4623540"/>
            <a:ext cx="2652052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pPr algn="r"/>
            <a:r>
              <a: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82CC53FC-CA50-5D7D-6C6E-DDF5B7BFC851}"/>
              </a:ext>
            </a:extLst>
          </p:cNvPr>
          <p:cNvSpPr txBox="1"/>
          <p:nvPr/>
        </p:nvSpPr>
        <p:spPr>
          <a:xfrm>
            <a:off x="8508067" y="4216889"/>
            <a:ext cx="2421702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Add subtitle text</a:t>
            </a:r>
            <a:endParaRPr lang="zh-CN" altLang="en-US" b="1" dirty="0">
              <a:solidFill>
                <a:schemeClr val="tx1">
                  <a:lumMod val="90000"/>
                  <a:lumOff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87BA2A34-E779-7659-9ADE-38BEC71A90B0}"/>
              </a:ext>
            </a:extLst>
          </p:cNvPr>
          <p:cNvSpPr txBox="1"/>
          <p:nvPr/>
        </p:nvSpPr>
        <p:spPr>
          <a:xfrm>
            <a:off x="8508068" y="4623540"/>
            <a:ext cx="2737107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06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8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8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16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66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474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24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120BF-8D63-859D-B2AB-3FCE6DC48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CE3A4309-1DAC-5483-5ECE-6F21627108B2}"/>
              </a:ext>
            </a:extLst>
          </p:cNvPr>
          <p:cNvGrpSpPr/>
          <p:nvPr/>
        </p:nvGrpSpPr>
        <p:grpSpPr>
          <a:xfrm>
            <a:off x="468843" y="336883"/>
            <a:ext cx="3295443" cy="694829"/>
            <a:chOff x="716926" y="143892"/>
            <a:chExt cx="2271468" cy="478929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AE0BA6CD-47F6-394C-7D1D-DE92EA1FCDAD}"/>
                </a:ext>
              </a:extLst>
            </p:cNvPr>
            <p:cNvSpPr/>
            <p:nvPr/>
          </p:nvSpPr>
          <p:spPr>
            <a:xfrm>
              <a:off x="900162" y="143892"/>
              <a:ext cx="2088232" cy="47892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800" kern="0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56" name="圆角矩形 10">
              <a:extLst>
                <a:ext uri="{FF2B5EF4-FFF2-40B4-BE49-F238E27FC236}">
                  <a16:creationId xmlns:a16="http://schemas.microsoft.com/office/drawing/2014/main" id="{0407D345-1987-A99F-C4CB-270F44689F64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6926" y="314596"/>
              <a:ext cx="137426" cy="137520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 w="12700">
              <a:noFill/>
              <a:rou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zh-CN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3B22564-C0A9-2E05-878B-7A557988EAC6}"/>
              </a:ext>
            </a:extLst>
          </p:cNvPr>
          <p:cNvGrpSpPr/>
          <p:nvPr/>
        </p:nvGrpSpPr>
        <p:grpSpPr>
          <a:xfrm>
            <a:off x="1828799" y="1494116"/>
            <a:ext cx="8548915" cy="3934531"/>
            <a:chOff x="1828799" y="2004477"/>
            <a:chExt cx="8548914" cy="3934531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1FFC6C52-2C4F-D42F-98E1-8BC0FC2724E2}"/>
                </a:ext>
              </a:extLst>
            </p:cNvPr>
            <p:cNvGrpSpPr/>
            <p:nvPr/>
          </p:nvGrpSpPr>
          <p:grpSpPr>
            <a:xfrm>
              <a:off x="1828799" y="2004477"/>
              <a:ext cx="8548914" cy="2322286"/>
              <a:chOff x="1828799" y="2004477"/>
              <a:chExt cx="8548914" cy="2322286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828799" y="2004477"/>
                <a:ext cx="2322286" cy="2322286"/>
                <a:chOff x="1770743" y="2351459"/>
                <a:chExt cx="2322286" cy="2322286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1770743" y="2351459"/>
                  <a:ext cx="2322286" cy="2322286"/>
                </a:xfrm>
                <a:prstGeom prst="ellipse">
                  <a:avLst/>
                </a:prstGeom>
                <a:gradFill>
                  <a:gsLst>
                    <a:gs pos="100000">
                      <a:srgbClr val="67B2FB"/>
                    </a:gs>
                    <a:gs pos="1000">
                      <a:srgbClr val="E8F4FD"/>
                    </a:gs>
                  </a:gsLst>
                  <a:lin ang="11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b="1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饼形 11"/>
                <p:cNvSpPr/>
                <p:nvPr/>
              </p:nvSpPr>
              <p:spPr>
                <a:xfrm>
                  <a:off x="1770743" y="2351459"/>
                  <a:ext cx="2322286" cy="2322286"/>
                </a:xfrm>
                <a:prstGeom prst="pie">
                  <a:avLst/>
                </a:prstGeom>
                <a:gradFill>
                  <a:gsLst>
                    <a:gs pos="72000">
                      <a:srgbClr val="409DFA"/>
                    </a:gs>
                    <a:gs pos="0">
                      <a:srgbClr val="67B2FB"/>
                    </a:gs>
                  </a:gsLst>
                  <a:lin ang="11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b="1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>
                  <a:off x="2133455" y="2714171"/>
                  <a:ext cx="1596862" cy="1596862"/>
                </a:xfrm>
                <a:prstGeom prst="ellipse">
                  <a:avLst/>
                </a:prstGeom>
                <a:solidFill>
                  <a:srgbClr val="E8F4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b="1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" name="组合 35"/>
              <p:cNvGrpSpPr/>
              <p:nvPr/>
            </p:nvGrpSpPr>
            <p:grpSpPr>
              <a:xfrm>
                <a:off x="4942113" y="2004477"/>
                <a:ext cx="2322286" cy="2322286"/>
                <a:chOff x="1770743" y="2351459"/>
                <a:chExt cx="2322286" cy="2322286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1770743" y="2351459"/>
                  <a:ext cx="2322286" cy="2322286"/>
                </a:xfrm>
                <a:prstGeom prst="ellipse">
                  <a:avLst/>
                </a:prstGeom>
                <a:gradFill>
                  <a:gsLst>
                    <a:gs pos="100000">
                      <a:srgbClr val="67B2FB"/>
                    </a:gs>
                    <a:gs pos="1000">
                      <a:srgbClr val="E8F4FD"/>
                    </a:gs>
                  </a:gsLst>
                  <a:lin ang="11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b="1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饼形 46"/>
                <p:cNvSpPr/>
                <p:nvPr/>
              </p:nvSpPr>
              <p:spPr>
                <a:xfrm>
                  <a:off x="1770743" y="2351459"/>
                  <a:ext cx="2322286" cy="2322286"/>
                </a:xfrm>
                <a:prstGeom prst="pie">
                  <a:avLst>
                    <a:gd name="adj1" fmla="val 3846780"/>
                    <a:gd name="adj2" fmla="val 16200000"/>
                  </a:avLst>
                </a:prstGeom>
                <a:gradFill>
                  <a:gsLst>
                    <a:gs pos="72000">
                      <a:srgbClr val="409DFA"/>
                    </a:gs>
                    <a:gs pos="0">
                      <a:srgbClr val="67B2FB"/>
                    </a:gs>
                  </a:gsLst>
                  <a:lin ang="11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b="1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>
                  <a:off x="2133455" y="2714171"/>
                  <a:ext cx="1596862" cy="1596862"/>
                </a:xfrm>
                <a:prstGeom prst="ellipse">
                  <a:avLst/>
                </a:prstGeom>
                <a:solidFill>
                  <a:srgbClr val="E8F4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b="1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8055427" y="2004477"/>
                <a:ext cx="2322286" cy="2322286"/>
                <a:chOff x="1770743" y="2351459"/>
                <a:chExt cx="2322286" cy="2322286"/>
              </a:xfrm>
            </p:grpSpPr>
            <p:sp>
              <p:nvSpPr>
                <p:cNvPr id="51" name="椭圆 50"/>
                <p:cNvSpPr/>
                <p:nvPr/>
              </p:nvSpPr>
              <p:spPr>
                <a:xfrm>
                  <a:off x="1770743" y="2351459"/>
                  <a:ext cx="2322286" cy="2322286"/>
                </a:xfrm>
                <a:prstGeom prst="ellipse">
                  <a:avLst/>
                </a:prstGeom>
                <a:gradFill>
                  <a:gsLst>
                    <a:gs pos="100000">
                      <a:srgbClr val="67B2FB"/>
                    </a:gs>
                    <a:gs pos="1000">
                      <a:srgbClr val="E8F4FD"/>
                    </a:gs>
                  </a:gsLst>
                  <a:lin ang="11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b="1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饼形 51"/>
                <p:cNvSpPr/>
                <p:nvPr/>
              </p:nvSpPr>
              <p:spPr>
                <a:xfrm>
                  <a:off x="1770743" y="2351459"/>
                  <a:ext cx="2322286" cy="2322286"/>
                </a:xfrm>
                <a:prstGeom prst="pie">
                  <a:avLst>
                    <a:gd name="adj1" fmla="val 18513025"/>
                    <a:gd name="adj2" fmla="val 16200000"/>
                  </a:avLst>
                </a:prstGeom>
                <a:gradFill>
                  <a:gsLst>
                    <a:gs pos="72000">
                      <a:srgbClr val="409DFA"/>
                    </a:gs>
                    <a:gs pos="0">
                      <a:srgbClr val="67B2FB"/>
                    </a:gs>
                  </a:gsLst>
                  <a:lin ang="11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b="1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2133455" y="2714171"/>
                  <a:ext cx="1596862" cy="1596862"/>
                </a:xfrm>
                <a:prstGeom prst="ellipse">
                  <a:avLst/>
                </a:prstGeom>
                <a:solidFill>
                  <a:srgbClr val="E8F4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b="1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8" name="矩形 67"/>
              <p:cNvSpPr/>
              <p:nvPr/>
            </p:nvSpPr>
            <p:spPr>
              <a:xfrm>
                <a:off x="2191511" y="2823988"/>
                <a:ext cx="1596863" cy="5355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75%</a:t>
                </a: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5304825" y="2823988"/>
                <a:ext cx="1596863" cy="5355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63%</a:t>
                </a: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8418138" y="2823988"/>
                <a:ext cx="1596863" cy="5355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80%</a:t>
                </a: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E108855-CBE2-11F8-8BAA-C6C955C42D93}"/>
                </a:ext>
              </a:extLst>
            </p:cNvPr>
            <p:cNvGrpSpPr/>
            <p:nvPr/>
          </p:nvGrpSpPr>
          <p:grpSpPr>
            <a:xfrm>
              <a:off x="1828802" y="4564587"/>
              <a:ext cx="2277908" cy="1374421"/>
              <a:chOff x="8164474" y="3839407"/>
              <a:chExt cx="2354293" cy="1374421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3614F7E-7F7C-7EC2-6B5F-4F4B1F6F0574}"/>
                  </a:ext>
                </a:extLst>
              </p:cNvPr>
              <p:cNvSpPr/>
              <p:nvPr/>
            </p:nvSpPr>
            <p:spPr>
              <a:xfrm>
                <a:off x="8251187" y="4308580"/>
                <a:ext cx="2250465" cy="90524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E9FED3B-ED8B-CDFF-B421-CCC73E0203A4}"/>
                  </a:ext>
                </a:extLst>
              </p:cNvPr>
              <p:cNvSpPr/>
              <p:nvPr/>
            </p:nvSpPr>
            <p:spPr>
              <a:xfrm>
                <a:off x="8164474" y="3839407"/>
                <a:ext cx="2354293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Add subtitle text</a:t>
                </a:r>
                <a:endParaRPr lang="zh-CN" altLang="en-US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3FA9742-05A8-CF33-4A03-1E84EF779A31}"/>
                </a:ext>
              </a:extLst>
            </p:cNvPr>
            <p:cNvGrpSpPr/>
            <p:nvPr/>
          </p:nvGrpSpPr>
          <p:grpSpPr>
            <a:xfrm>
              <a:off x="4915097" y="4564587"/>
              <a:ext cx="2277908" cy="1374421"/>
              <a:chOff x="8164474" y="3839407"/>
              <a:chExt cx="2354293" cy="1374421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3E0B6A5-04C3-9785-4018-F648EBE022B9}"/>
                  </a:ext>
                </a:extLst>
              </p:cNvPr>
              <p:cNvSpPr/>
              <p:nvPr/>
            </p:nvSpPr>
            <p:spPr>
              <a:xfrm>
                <a:off x="8251187" y="4308580"/>
                <a:ext cx="2250465" cy="90524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C05720C3-ECC8-4085-3B71-FBAF26097941}"/>
                  </a:ext>
                </a:extLst>
              </p:cNvPr>
              <p:cNvSpPr/>
              <p:nvPr/>
            </p:nvSpPr>
            <p:spPr>
              <a:xfrm>
                <a:off x="8164474" y="3839407"/>
                <a:ext cx="2354293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Add subtitle text</a:t>
                </a:r>
                <a:endParaRPr lang="zh-CN" altLang="en-US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B8E491FD-22FC-0A49-CBE8-CB1F9910B264}"/>
                </a:ext>
              </a:extLst>
            </p:cNvPr>
            <p:cNvGrpSpPr/>
            <p:nvPr/>
          </p:nvGrpSpPr>
          <p:grpSpPr>
            <a:xfrm>
              <a:off x="8001392" y="4564587"/>
              <a:ext cx="2277908" cy="1374421"/>
              <a:chOff x="8164474" y="3839407"/>
              <a:chExt cx="2354293" cy="1374421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1A77A68-1A71-FC83-6380-72F2136517A3}"/>
                  </a:ext>
                </a:extLst>
              </p:cNvPr>
              <p:cNvSpPr/>
              <p:nvPr/>
            </p:nvSpPr>
            <p:spPr>
              <a:xfrm>
                <a:off x="8251187" y="4308580"/>
                <a:ext cx="2250465" cy="90524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D57B3DE-5304-699A-5C3A-90DCCE6EA488}"/>
                  </a:ext>
                </a:extLst>
              </p:cNvPr>
              <p:cNvSpPr/>
              <p:nvPr/>
            </p:nvSpPr>
            <p:spPr>
              <a:xfrm>
                <a:off x="8164474" y="3839407"/>
                <a:ext cx="2354293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Add subtitle text</a:t>
                </a:r>
                <a:endParaRPr lang="zh-CN" altLang="en-US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003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68AD-FF14-8906-DB0D-456B90DE1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69AE212B-8062-EEB6-7D6E-FC3D94061867}"/>
              </a:ext>
            </a:extLst>
          </p:cNvPr>
          <p:cNvGrpSpPr/>
          <p:nvPr/>
        </p:nvGrpSpPr>
        <p:grpSpPr>
          <a:xfrm>
            <a:off x="468843" y="336883"/>
            <a:ext cx="3295443" cy="694829"/>
            <a:chOff x="716926" y="143892"/>
            <a:chExt cx="2271468" cy="478929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15B51809-E0B4-569B-D242-B175AC48333D}"/>
                </a:ext>
              </a:extLst>
            </p:cNvPr>
            <p:cNvSpPr/>
            <p:nvPr/>
          </p:nvSpPr>
          <p:spPr>
            <a:xfrm>
              <a:off x="900162" y="143892"/>
              <a:ext cx="2088232" cy="47892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800" kern="0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56" name="圆角矩形 10">
              <a:extLst>
                <a:ext uri="{FF2B5EF4-FFF2-40B4-BE49-F238E27FC236}">
                  <a16:creationId xmlns:a16="http://schemas.microsoft.com/office/drawing/2014/main" id="{6482D6AC-89D1-272D-0451-A93C7023DB54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6926" y="314596"/>
              <a:ext cx="137426" cy="137520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 w="12700">
              <a:noFill/>
              <a:rou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zh-CN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1F78AF4-A849-3CAB-3B8D-E37FCD825312}"/>
              </a:ext>
            </a:extLst>
          </p:cNvPr>
          <p:cNvGrpSpPr/>
          <p:nvPr/>
        </p:nvGrpSpPr>
        <p:grpSpPr>
          <a:xfrm>
            <a:off x="748736" y="2311027"/>
            <a:ext cx="5023352" cy="2830401"/>
            <a:chOff x="748736" y="2311026"/>
            <a:chExt cx="5023352" cy="283040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3121E21E-D7A6-CE32-B350-C5213F2B3AEC}"/>
                </a:ext>
              </a:extLst>
            </p:cNvPr>
            <p:cNvGrpSpPr/>
            <p:nvPr/>
          </p:nvGrpSpPr>
          <p:grpSpPr>
            <a:xfrm>
              <a:off x="748736" y="2311026"/>
              <a:ext cx="5023352" cy="1599805"/>
              <a:chOff x="1541271" y="2257129"/>
              <a:chExt cx="5023352" cy="1599805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6096633-E422-5D61-B29C-FDF9E36DDC29}"/>
                  </a:ext>
                </a:extLst>
              </p:cNvPr>
              <p:cNvSpPr txBox="1"/>
              <p:nvPr/>
            </p:nvSpPr>
            <p:spPr>
              <a:xfrm>
                <a:off x="1541272" y="2257129"/>
                <a:ext cx="25269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思源黑体 CN Medium" panose="020B0600000000000000" charset="-122"/>
                  </a:rPr>
                  <a:t>Add subtitle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5156417-82C2-06B9-9FC3-6C412FDB3E68}"/>
                  </a:ext>
                </a:extLst>
              </p:cNvPr>
              <p:cNvSpPr txBox="1"/>
              <p:nvPr/>
            </p:nvSpPr>
            <p:spPr>
              <a:xfrm>
                <a:off x="1541271" y="2833192"/>
                <a:ext cx="5023352" cy="102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cs typeface="+mn-ea"/>
                    <a:sym typeface="+mn-lt"/>
                  </a:rPr>
                  <a:t>Click here to add content, content to match the title. 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400" dirty="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EF857215-7E9B-22C7-CDBA-4F36CA6208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4040" y="2689098"/>
                <a:ext cx="655729" cy="0"/>
              </a:xfrm>
              <a:prstGeom prst="line">
                <a:avLst/>
              </a:prstGeom>
              <a:ln w="25400">
                <a:solidFill>
                  <a:srgbClr val="409D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C7C11C1E-B4F3-C3C3-2698-4461C7BD4B2F}"/>
                </a:ext>
              </a:extLst>
            </p:cNvPr>
            <p:cNvSpPr/>
            <p:nvPr/>
          </p:nvSpPr>
          <p:spPr>
            <a:xfrm>
              <a:off x="756901" y="4818981"/>
              <a:ext cx="1781166" cy="322446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409DFA"/>
                </a:gs>
                <a:gs pos="1000">
                  <a:srgbClr val="67B2FB"/>
                </a:gs>
              </a:gsLst>
              <a:lin ang="11400000" scaled="0"/>
            </a:gradFill>
            <a:ln w="19050">
              <a:noFill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7199" tIns="33599" rIns="67199" bIns="33599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思源黑体 CN Medium" panose="020B0600000000000000" charset="-122"/>
                </a:rPr>
                <a:t>Add Subtitle</a:t>
              </a:r>
              <a:endParaRPr lang="zh-CN" altLang="en-US" b="1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思源黑体 CN Medium" panose="020B0600000000000000" charset="-122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B43B4BC2-8ED3-7173-5B5E-96FF1B0B18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345"/>
          <a:stretch/>
        </p:blipFill>
        <p:spPr>
          <a:xfrm>
            <a:off x="6419916" y="2132346"/>
            <a:ext cx="4812417" cy="3187446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7598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20A5D-540F-70C9-1D39-32AA5F9ED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823040C9-12DC-2E6D-C6BF-92CE95027E3E}"/>
              </a:ext>
            </a:extLst>
          </p:cNvPr>
          <p:cNvGrpSpPr/>
          <p:nvPr/>
        </p:nvGrpSpPr>
        <p:grpSpPr>
          <a:xfrm>
            <a:off x="468843" y="336883"/>
            <a:ext cx="3295443" cy="694829"/>
            <a:chOff x="716926" y="143892"/>
            <a:chExt cx="2271468" cy="478929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EE39791A-CDCE-05B0-08C3-5A559011F558}"/>
                </a:ext>
              </a:extLst>
            </p:cNvPr>
            <p:cNvSpPr/>
            <p:nvPr/>
          </p:nvSpPr>
          <p:spPr>
            <a:xfrm>
              <a:off x="900162" y="143892"/>
              <a:ext cx="2088232" cy="47892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800" kern="0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56" name="圆角矩形 10">
              <a:extLst>
                <a:ext uri="{FF2B5EF4-FFF2-40B4-BE49-F238E27FC236}">
                  <a16:creationId xmlns:a16="http://schemas.microsoft.com/office/drawing/2014/main" id="{ECFA72A5-3453-B126-8F98-4AFA521E0A46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6926" y="314596"/>
              <a:ext cx="137426" cy="137520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 w="12700">
              <a:noFill/>
              <a:rou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zh-CN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5FC384B-506B-7E6F-47D3-2DE3F8572EB8}"/>
              </a:ext>
            </a:extLst>
          </p:cNvPr>
          <p:cNvGrpSpPr/>
          <p:nvPr/>
        </p:nvGrpSpPr>
        <p:grpSpPr>
          <a:xfrm>
            <a:off x="4121218" y="2014545"/>
            <a:ext cx="3690263" cy="3542697"/>
            <a:chOff x="4121216" y="2014543"/>
            <a:chExt cx="3690263" cy="3542697"/>
          </a:xfrm>
        </p:grpSpPr>
        <p:grpSp>
          <p:nvGrpSpPr>
            <p:cNvPr id="10" name="组合 9"/>
            <p:cNvGrpSpPr/>
            <p:nvPr/>
          </p:nvGrpSpPr>
          <p:grpSpPr>
            <a:xfrm>
              <a:off x="4121216" y="2014543"/>
              <a:ext cx="3690263" cy="3542697"/>
              <a:chOff x="4043895" y="1819623"/>
              <a:chExt cx="4103573" cy="393948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4545711" y="3620991"/>
                <a:ext cx="3100578" cy="336744"/>
                <a:chOff x="4566726" y="3484638"/>
                <a:chExt cx="3100578" cy="336744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3" name="íŝ1ïḋè"/>
                <p:cNvSpPr/>
                <p:nvPr/>
              </p:nvSpPr>
              <p:spPr bwMode="auto">
                <a:xfrm>
                  <a:off x="7389861" y="3484638"/>
                  <a:ext cx="277443" cy="336744"/>
                </a:xfrm>
                <a:prstGeom prst="chevron">
                  <a:avLst/>
                </a:pr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iŝľïdé"/>
                <p:cNvSpPr/>
                <p:nvPr/>
              </p:nvSpPr>
              <p:spPr bwMode="auto">
                <a:xfrm flipH="1">
                  <a:off x="4566726" y="3484638"/>
                  <a:ext cx="279560" cy="336744"/>
                </a:xfrm>
                <a:prstGeom prst="chevron">
                  <a:avLst/>
                </a:pr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2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íṧ1íḋè"/>
              <p:cNvSpPr/>
              <p:nvPr/>
            </p:nvSpPr>
            <p:spPr bwMode="auto">
              <a:xfrm>
                <a:off x="4963767" y="1819623"/>
                <a:ext cx="2280959" cy="783616"/>
              </a:xfrm>
              <a:custGeom>
                <a:avLst/>
                <a:gdLst/>
                <a:ahLst/>
                <a:cxnLst>
                  <a:cxn ang="0">
                    <a:pos x="0" y="317"/>
                  </a:cxn>
                  <a:cxn ang="0">
                    <a:pos x="35" y="343"/>
                  </a:cxn>
                  <a:cxn ang="0">
                    <a:pos x="965" y="343"/>
                  </a:cxn>
                  <a:cxn ang="0">
                    <a:pos x="1000" y="317"/>
                  </a:cxn>
                  <a:cxn ang="0">
                    <a:pos x="0" y="317"/>
                  </a:cxn>
                </a:cxnLst>
                <a:rect l="0" t="0" r="r" b="b"/>
                <a:pathLst>
                  <a:path w="1000" h="343">
                    <a:moveTo>
                      <a:pt x="0" y="317"/>
                    </a:moveTo>
                    <a:cubicBezTo>
                      <a:pt x="10" y="325"/>
                      <a:pt x="21" y="333"/>
                      <a:pt x="35" y="343"/>
                    </a:cubicBezTo>
                    <a:cubicBezTo>
                      <a:pt x="285" y="40"/>
                      <a:pt x="716" y="40"/>
                      <a:pt x="965" y="343"/>
                    </a:cubicBezTo>
                    <a:cubicBezTo>
                      <a:pt x="979" y="333"/>
                      <a:pt x="990" y="325"/>
                      <a:pt x="1000" y="317"/>
                    </a:cubicBezTo>
                    <a:cubicBezTo>
                      <a:pt x="725" y="0"/>
                      <a:pt x="275" y="0"/>
                      <a:pt x="0" y="3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íšļídé"/>
              <p:cNvSpPr/>
              <p:nvPr/>
            </p:nvSpPr>
            <p:spPr bwMode="auto">
              <a:xfrm>
                <a:off x="4963767" y="4973368"/>
                <a:ext cx="2280959" cy="785735"/>
              </a:xfrm>
              <a:custGeom>
                <a:avLst/>
                <a:gdLst/>
                <a:ahLst/>
                <a:cxnLst>
                  <a:cxn ang="0">
                    <a:pos x="1000" y="27"/>
                  </a:cxn>
                  <a:cxn ang="0">
                    <a:pos x="965" y="0"/>
                  </a:cxn>
                  <a:cxn ang="0">
                    <a:pos x="35" y="0"/>
                  </a:cxn>
                  <a:cxn ang="0">
                    <a:pos x="0" y="27"/>
                  </a:cxn>
                  <a:cxn ang="0">
                    <a:pos x="1000" y="27"/>
                  </a:cxn>
                </a:cxnLst>
                <a:rect l="0" t="0" r="r" b="b"/>
                <a:pathLst>
                  <a:path w="1000" h="344">
                    <a:moveTo>
                      <a:pt x="1000" y="27"/>
                    </a:moveTo>
                    <a:cubicBezTo>
                      <a:pt x="990" y="19"/>
                      <a:pt x="979" y="11"/>
                      <a:pt x="965" y="0"/>
                    </a:cubicBezTo>
                    <a:cubicBezTo>
                      <a:pt x="715" y="304"/>
                      <a:pt x="285" y="304"/>
                      <a:pt x="35" y="0"/>
                    </a:cubicBezTo>
                    <a:cubicBezTo>
                      <a:pt x="21" y="11"/>
                      <a:pt x="10" y="19"/>
                      <a:pt x="0" y="27"/>
                    </a:cubicBezTo>
                    <a:cubicBezTo>
                      <a:pt x="275" y="344"/>
                      <a:pt x="725" y="344"/>
                      <a:pt x="1000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îṡ1íḑe"/>
              <p:cNvSpPr/>
              <p:nvPr/>
            </p:nvSpPr>
            <p:spPr bwMode="auto">
              <a:xfrm>
                <a:off x="4044530" y="2378910"/>
                <a:ext cx="1002359" cy="1002470"/>
              </a:xfrm>
              <a:prstGeom prst="ellipse">
                <a:avLst/>
              </a:prstGeom>
              <a:gradFill>
                <a:gsLst>
                  <a:gs pos="100000">
                    <a:srgbClr val="409DFA"/>
                  </a:gs>
                  <a:gs pos="1000">
                    <a:srgbClr val="67B2FB"/>
                  </a:gs>
                </a:gsLst>
                <a:lin ang="11400000" scaled="0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23" name="ïśļïdè"/>
              <p:cNvSpPr/>
              <p:nvPr/>
            </p:nvSpPr>
            <p:spPr bwMode="auto">
              <a:xfrm>
                <a:off x="7145109" y="2378910"/>
                <a:ext cx="1002359" cy="1002470"/>
              </a:xfrm>
              <a:prstGeom prst="ellipse">
                <a:avLst/>
              </a:prstGeom>
              <a:gradFill>
                <a:gsLst>
                  <a:gs pos="100000">
                    <a:srgbClr val="409DFA"/>
                  </a:gs>
                  <a:gs pos="1000">
                    <a:srgbClr val="67B2FB"/>
                  </a:gs>
                </a:gsLst>
                <a:lin ang="11400000" scaled="0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24" name="íšļïḋe"/>
              <p:cNvSpPr/>
              <p:nvPr/>
            </p:nvSpPr>
            <p:spPr bwMode="auto">
              <a:xfrm>
                <a:off x="4043895" y="4356147"/>
                <a:ext cx="1002359" cy="1002359"/>
              </a:xfrm>
              <a:prstGeom prst="ellipse">
                <a:avLst/>
              </a:prstGeom>
              <a:gradFill>
                <a:gsLst>
                  <a:gs pos="100000">
                    <a:srgbClr val="409DFA"/>
                  </a:gs>
                  <a:gs pos="1000">
                    <a:srgbClr val="67B2FB"/>
                  </a:gs>
                </a:gsLst>
                <a:lin ang="11400000" scaled="0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31" name="iŝlïďe"/>
              <p:cNvSpPr/>
              <p:nvPr/>
            </p:nvSpPr>
            <p:spPr bwMode="auto">
              <a:xfrm>
                <a:off x="7145109" y="4356147"/>
                <a:ext cx="1002359" cy="1002359"/>
              </a:xfrm>
              <a:prstGeom prst="ellipse">
                <a:avLst/>
              </a:prstGeom>
              <a:gradFill>
                <a:gsLst>
                  <a:gs pos="100000">
                    <a:srgbClr val="409DFA"/>
                  </a:gs>
                  <a:gs pos="1000">
                    <a:srgbClr val="67B2FB"/>
                  </a:gs>
                </a:gsLst>
                <a:lin ang="11400000" scaled="0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23302EC-CC53-B3F6-2F2E-8387ACA9A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5" r="18125"/>
            <a:stretch/>
          </p:blipFill>
          <p:spPr>
            <a:xfrm>
              <a:off x="5041615" y="2919433"/>
              <a:ext cx="1825625" cy="1732915"/>
            </a:xfrm>
            <a:prstGeom prst="ellipse">
              <a:avLst/>
            </a:prstGeom>
          </p:spPr>
        </p:pic>
      </p:grpSp>
      <p:sp>
        <p:nvSpPr>
          <p:cNvPr id="8" name="TextBox 6"/>
          <p:cNvSpPr txBox="1"/>
          <p:nvPr/>
        </p:nvSpPr>
        <p:spPr>
          <a:xfrm>
            <a:off x="946825" y="2194181"/>
            <a:ext cx="2496277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Add subtitle text</a:t>
            </a:r>
            <a:endParaRPr lang="zh-CN" altLang="en-US" b="1" dirty="0">
              <a:solidFill>
                <a:schemeClr val="tx1">
                  <a:lumMod val="90000"/>
                  <a:lumOff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48738" y="2562732"/>
            <a:ext cx="2652052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pPr algn="r"/>
            <a:r>
              <a: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8508067" y="2156081"/>
            <a:ext cx="2588446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Add subtitle text</a:t>
            </a:r>
            <a:endParaRPr lang="zh-CN" altLang="en-US" b="1" dirty="0">
              <a:solidFill>
                <a:schemeClr val="tx1">
                  <a:lumMod val="90000"/>
                  <a:lumOff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8508068" y="2562732"/>
            <a:ext cx="2737107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849854" y="4216889"/>
            <a:ext cx="2507523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Add subtitle text</a:t>
            </a:r>
            <a:endParaRPr lang="zh-CN" altLang="en-US" b="1" dirty="0">
              <a:solidFill>
                <a:schemeClr val="tx1">
                  <a:lumMod val="90000"/>
                  <a:lumOff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748738" y="4623540"/>
            <a:ext cx="2652052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pPr algn="r"/>
            <a:r>
              <a: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8508067" y="4216889"/>
            <a:ext cx="2427081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Add subtitle text</a:t>
            </a:r>
            <a:endParaRPr lang="zh-CN" altLang="en-US" b="1" dirty="0">
              <a:solidFill>
                <a:schemeClr val="tx1">
                  <a:lumMod val="90000"/>
                  <a:lumOff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9"/>
          <p:cNvSpPr txBox="1"/>
          <p:nvPr/>
        </p:nvSpPr>
        <p:spPr>
          <a:xfrm>
            <a:off x="8508068" y="4623540"/>
            <a:ext cx="2737107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5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8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8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16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66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74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24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6" grpId="0"/>
      <p:bldP spid="17" grpId="0"/>
      <p:bldP spid="18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F0A00-5914-D781-35AC-716D32CE2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E1274AE-3770-30A0-6908-E6455F1E2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31F232A-FE8B-C220-E0AB-DEBEC31D1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0"/>
            <a:ext cx="11309351" cy="6858000"/>
          </a:xfrm>
          <a:prstGeom prst="rect">
            <a:avLst/>
          </a:prstGeom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40AAFC5F-63CF-8DF5-6775-ECE186CFCEE6}"/>
              </a:ext>
            </a:extLst>
          </p:cNvPr>
          <p:cNvSpPr txBox="1"/>
          <p:nvPr/>
        </p:nvSpPr>
        <p:spPr>
          <a:xfrm>
            <a:off x="1158649" y="857491"/>
            <a:ext cx="277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+mj-ea"/>
                <a:ea typeface="+mj-ea"/>
                <a:cs typeface="+mn-ea"/>
                <a:sym typeface="+mn-lt"/>
              </a:rPr>
              <a:t>CONTENTS</a:t>
            </a:r>
            <a:endParaRPr lang="zh-CN" altLang="en-US" sz="3600" dirty="0"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262B6EF8-0BD9-A4B8-38E9-38AF30F50D15}"/>
              </a:ext>
            </a:extLst>
          </p:cNvPr>
          <p:cNvGrpSpPr/>
          <p:nvPr/>
        </p:nvGrpSpPr>
        <p:grpSpPr>
          <a:xfrm>
            <a:off x="739893" y="2126826"/>
            <a:ext cx="2689009" cy="3980425"/>
            <a:chOff x="1604423" y="2435764"/>
            <a:chExt cx="2537706" cy="3756458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FDC6810F-5FC0-1D0B-C0A5-1AAA947A0170}"/>
                </a:ext>
              </a:extLst>
            </p:cNvPr>
            <p:cNvGrpSpPr/>
            <p:nvPr/>
          </p:nvGrpSpPr>
          <p:grpSpPr>
            <a:xfrm>
              <a:off x="1604423" y="2435764"/>
              <a:ext cx="2537706" cy="3756458"/>
              <a:chOff x="5959321" y="2006389"/>
              <a:chExt cx="2992368" cy="4429474"/>
            </a:xfrm>
          </p:grpSpPr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FBE60363-0366-5C54-5C07-B5EE6BBA1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843"/>
              <a:stretch>
                <a:fillRect/>
              </a:stretch>
            </p:blipFill>
            <p:spPr>
              <a:xfrm rot="5400000">
                <a:off x="6348136" y="1617574"/>
                <a:ext cx="2214737" cy="2992368"/>
              </a:xfrm>
              <a:custGeom>
                <a:avLst/>
                <a:gdLst>
                  <a:gd name="connsiteX0" fmla="*/ 0 w 2214737"/>
                  <a:gd name="connsiteY0" fmla="*/ 2992368 h 2992368"/>
                  <a:gd name="connsiteX1" fmla="*/ 0 w 2214737"/>
                  <a:gd name="connsiteY1" fmla="*/ 0 h 2992368"/>
                  <a:gd name="connsiteX2" fmla="*/ 2214737 w 2214737"/>
                  <a:gd name="connsiteY2" fmla="*/ 0 h 2992368"/>
                  <a:gd name="connsiteX3" fmla="*/ 2214737 w 2214737"/>
                  <a:gd name="connsiteY3" fmla="*/ 2992368 h 299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4737" h="2992368">
                    <a:moveTo>
                      <a:pt x="0" y="2992368"/>
                    </a:moveTo>
                    <a:lnTo>
                      <a:pt x="0" y="0"/>
                    </a:lnTo>
                    <a:lnTo>
                      <a:pt x="2214737" y="0"/>
                    </a:lnTo>
                    <a:lnTo>
                      <a:pt x="2214737" y="2992368"/>
                    </a:lnTo>
                    <a:close/>
                  </a:path>
                </a:pathLst>
              </a:custGeom>
            </p:spPr>
          </p:pic>
          <p:pic>
            <p:nvPicPr>
              <p:cNvPr id="66" name="图片 65">
                <a:extLst>
                  <a:ext uri="{FF2B5EF4-FFF2-40B4-BE49-F238E27FC236}">
                    <a16:creationId xmlns:a16="http://schemas.microsoft.com/office/drawing/2014/main" id="{6C41F68F-390C-14A6-EB87-CDBB61B699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843"/>
              <a:stretch>
                <a:fillRect/>
              </a:stretch>
            </p:blipFill>
            <p:spPr>
              <a:xfrm rot="16200000" flipV="1">
                <a:off x="6348136" y="3832311"/>
                <a:ext cx="2214737" cy="2992368"/>
              </a:xfrm>
              <a:custGeom>
                <a:avLst/>
                <a:gdLst>
                  <a:gd name="connsiteX0" fmla="*/ 0 w 2214737"/>
                  <a:gd name="connsiteY0" fmla="*/ 2992368 h 2992368"/>
                  <a:gd name="connsiteX1" fmla="*/ 0 w 2214737"/>
                  <a:gd name="connsiteY1" fmla="*/ 0 h 2992368"/>
                  <a:gd name="connsiteX2" fmla="*/ 2214737 w 2214737"/>
                  <a:gd name="connsiteY2" fmla="*/ 0 h 2992368"/>
                  <a:gd name="connsiteX3" fmla="*/ 2214737 w 2214737"/>
                  <a:gd name="connsiteY3" fmla="*/ 2992368 h 299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4737" h="2992368">
                    <a:moveTo>
                      <a:pt x="0" y="2992368"/>
                    </a:moveTo>
                    <a:lnTo>
                      <a:pt x="0" y="0"/>
                    </a:lnTo>
                    <a:lnTo>
                      <a:pt x="2214737" y="0"/>
                    </a:lnTo>
                    <a:lnTo>
                      <a:pt x="2214737" y="2992368"/>
                    </a:lnTo>
                    <a:close/>
                  </a:path>
                </a:pathLst>
              </a:custGeom>
            </p:spPr>
          </p:pic>
        </p:grpSp>
        <p:sp>
          <p:nvSpPr>
            <p:cNvPr id="68" name="矩形: 圆角 67">
              <a:extLst>
                <a:ext uri="{FF2B5EF4-FFF2-40B4-BE49-F238E27FC236}">
                  <a16:creationId xmlns:a16="http://schemas.microsoft.com/office/drawing/2014/main" id="{8C14BF97-5337-0CC1-A546-27FF61073BB2}"/>
                </a:ext>
              </a:extLst>
            </p:cNvPr>
            <p:cNvSpPr/>
            <p:nvPr/>
          </p:nvSpPr>
          <p:spPr>
            <a:xfrm>
              <a:off x="2143816" y="3453004"/>
              <a:ext cx="1580829" cy="411919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</a:rPr>
                <a:t>PART -01-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9DC275B8-004B-BF36-7C7B-969A1E6EB0B6}"/>
                </a:ext>
              </a:extLst>
            </p:cNvPr>
            <p:cNvSpPr txBox="1"/>
            <p:nvPr/>
          </p:nvSpPr>
          <p:spPr>
            <a:xfrm>
              <a:off x="1726332" y="4134490"/>
              <a:ext cx="2415797" cy="4939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400" kern="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219F4BF6-9E14-E005-464C-570096EC612D}"/>
                </a:ext>
              </a:extLst>
            </p:cNvPr>
            <p:cNvSpPr txBox="1"/>
            <p:nvPr/>
          </p:nvSpPr>
          <p:spPr>
            <a:xfrm>
              <a:off x="1928869" y="4687817"/>
              <a:ext cx="2010723" cy="4839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hangingPunct="0">
                <a:lnSpc>
                  <a:spcPct val="120000"/>
                </a:lnSpc>
              </a:pPr>
              <a:r>
                <a:rPr lang="en-US" altLang="zh-CN" sz="105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 Ipsum is simply dummy text of the printing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49D708D2-CA02-A907-5CFC-B2AF3C70B7A1}"/>
              </a:ext>
            </a:extLst>
          </p:cNvPr>
          <p:cNvGrpSpPr/>
          <p:nvPr/>
        </p:nvGrpSpPr>
        <p:grpSpPr>
          <a:xfrm>
            <a:off x="3361938" y="1428471"/>
            <a:ext cx="2689009" cy="3980425"/>
            <a:chOff x="1604423" y="2435764"/>
            <a:chExt cx="2537706" cy="3756458"/>
          </a:xfrm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690631D6-548F-DB0F-091C-51B6E371CFBC}"/>
                </a:ext>
              </a:extLst>
            </p:cNvPr>
            <p:cNvGrpSpPr/>
            <p:nvPr/>
          </p:nvGrpSpPr>
          <p:grpSpPr>
            <a:xfrm>
              <a:off x="1604423" y="2435764"/>
              <a:ext cx="2537706" cy="3756458"/>
              <a:chOff x="5959321" y="2006389"/>
              <a:chExt cx="2992368" cy="4429474"/>
            </a:xfrm>
          </p:grpSpPr>
          <p:pic>
            <p:nvPicPr>
              <p:cNvPr id="79" name="图片 78">
                <a:extLst>
                  <a:ext uri="{FF2B5EF4-FFF2-40B4-BE49-F238E27FC236}">
                    <a16:creationId xmlns:a16="http://schemas.microsoft.com/office/drawing/2014/main" id="{271542B9-BC25-C212-4F2B-F2D88D6B5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843"/>
              <a:stretch>
                <a:fillRect/>
              </a:stretch>
            </p:blipFill>
            <p:spPr>
              <a:xfrm rot="5400000">
                <a:off x="6348136" y="1617574"/>
                <a:ext cx="2214737" cy="2992368"/>
              </a:xfrm>
              <a:custGeom>
                <a:avLst/>
                <a:gdLst>
                  <a:gd name="connsiteX0" fmla="*/ 0 w 2214737"/>
                  <a:gd name="connsiteY0" fmla="*/ 2992368 h 2992368"/>
                  <a:gd name="connsiteX1" fmla="*/ 0 w 2214737"/>
                  <a:gd name="connsiteY1" fmla="*/ 0 h 2992368"/>
                  <a:gd name="connsiteX2" fmla="*/ 2214737 w 2214737"/>
                  <a:gd name="connsiteY2" fmla="*/ 0 h 2992368"/>
                  <a:gd name="connsiteX3" fmla="*/ 2214737 w 2214737"/>
                  <a:gd name="connsiteY3" fmla="*/ 2992368 h 299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4737" h="2992368">
                    <a:moveTo>
                      <a:pt x="0" y="2992368"/>
                    </a:moveTo>
                    <a:lnTo>
                      <a:pt x="0" y="0"/>
                    </a:lnTo>
                    <a:lnTo>
                      <a:pt x="2214737" y="0"/>
                    </a:lnTo>
                    <a:lnTo>
                      <a:pt x="2214737" y="2992368"/>
                    </a:lnTo>
                    <a:close/>
                  </a:path>
                </a:pathLst>
              </a:custGeom>
            </p:spPr>
          </p:pic>
          <p:pic>
            <p:nvPicPr>
              <p:cNvPr id="80" name="图片 79">
                <a:extLst>
                  <a:ext uri="{FF2B5EF4-FFF2-40B4-BE49-F238E27FC236}">
                    <a16:creationId xmlns:a16="http://schemas.microsoft.com/office/drawing/2014/main" id="{9F332827-CC5D-EF7B-7430-0C5F72343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843"/>
              <a:stretch>
                <a:fillRect/>
              </a:stretch>
            </p:blipFill>
            <p:spPr>
              <a:xfrm rot="16200000" flipV="1">
                <a:off x="6348136" y="3832311"/>
                <a:ext cx="2214737" cy="2992368"/>
              </a:xfrm>
              <a:custGeom>
                <a:avLst/>
                <a:gdLst>
                  <a:gd name="connsiteX0" fmla="*/ 0 w 2214737"/>
                  <a:gd name="connsiteY0" fmla="*/ 2992368 h 2992368"/>
                  <a:gd name="connsiteX1" fmla="*/ 0 w 2214737"/>
                  <a:gd name="connsiteY1" fmla="*/ 0 h 2992368"/>
                  <a:gd name="connsiteX2" fmla="*/ 2214737 w 2214737"/>
                  <a:gd name="connsiteY2" fmla="*/ 0 h 2992368"/>
                  <a:gd name="connsiteX3" fmla="*/ 2214737 w 2214737"/>
                  <a:gd name="connsiteY3" fmla="*/ 2992368 h 299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4737" h="2992368">
                    <a:moveTo>
                      <a:pt x="0" y="2992368"/>
                    </a:moveTo>
                    <a:lnTo>
                      <a:pt x="0" y="0"/>
                    </a:lnTo>
                    <a:lnTo>
                      <a:pt x="2214737" y="0"/>
                    </a:lnTo>
                    <a:lnTo>
                      <a:pt x="2214737" y="2992368"/>
                    </a:lnTo>
                    <a:close/>
                  </a:path>
                </a:pathLst>
              </a:custGeom>
            </p:spPr>
          </p:pic>
        </p:grpSp>
        <p:sp>
          <p:nvSpPr>
            <p:cNvPr id="76" name="矩形: 圆角 75">
              <a:extLst>
                <a:ext uri="{FF2B5EF4-FFF2-40B4-BE49-F238E27FC236}">
                  <a16:creationId xmlns:a16="http://schemas.microsoft.com/office/drawing/2014/main" id="{CB953433-DF24-F182-755F-02553584E117}"/>
                </a:ext>
              </a:extLst>
            </p:cNvPr>
            <p:cNvSpPr/>
            <p:nvPr/>
          </p:nvSpPr>
          <p:spPr>
            <a:xfrm>
              <a:off x="2143816" y="3453004"/>
              <a:ext cx="1580829" cy="411919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</a:rPr>
                <a:t>PART -02-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8D37FC48-6743-EF59-C3C5-1A54F46BF03C}"/>
                </a:ext>
              </a:extLst>
            </p:cNvPr>
            <p:cNvSpPr txBox="1"/>
            <p:nvPr/>
          </p:nvSpPr>
          <p:spPr>
            <a:xfrm>
              <a:off x="1726332" y="4134490"/>
              <a:ext cx="2415797" cy="4939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400" kern="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7A52F503-7B3A-57C0-4FAE-4C8916189C77}"/>
                </a:ext>
              </a:extLst>
            </p:cNvPr>
            <p:cNvSpPr txBox="1"/>
            <p:nvPr/>
          </p:nvSpPr>
          <p:spPr>
            <a:xfrm>
              <a:off x="1928869" y="4687817"/>
              <a:ext cx="2010723" cy="4839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hangingPunct="0">
                <a:lnSpc>
                  <a:spcPct val="120000"/>
                </a:lnSpc>
              </a:pPr>
              <a:r>
                <a:rPr lang="en-US" altLang="zh-CN" sz="105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 Ipsum is simply dummy text of the printing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0DF23FD6-816B-927F-63DF-5AF8FDCA6675}"/>
              </a:ext>
            </a:extLst>
          </p:cNvPr>
          <p:cNvGrpSpPr/>
          <p:nvPr/>
        </p:nvGrpSpPr>
        <p:grpSpPr>
          <a:xfrm>
            <a:off x="5983985" y="2126826"/>
            <a:ext cx="2689009" cy="3980425"/>
            <a:chOff x="1604423" y="2435764"/>
            <a:chExt cx="2537706" cy="3756458"/>
          </a:xfrm>
        </p:grpSpPr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59AAF14A-ED68-3D82-46C8-E72F755AF092}"/>
                </a:ext>
              </a:extLst>
            </p:cNvPr>
            <p:cNvGrpSpPr/>
            <p:nvPr/>
          </p:nvGrpSpPr>
          <p:grpSpPr>
            <a:xfrm>
              <a:off x="1604423" y="2435764"/>
              <a:ext cx="2537706" cy="3756458"/>
              <a:chOff x="5959321" y="2006389"/>
              <a:chExt cx="2992368" cy="4429474"/>
            </a:xfrm>
          </p:grpSpPr>
          <p:pic>
            <p:nvPicPr>
              <p:cNvPr id="86" name="图片 85">
                <a:extLst>
                  <a:ext uri="{FF2B5EF4-FFF2-40B4-BE49-F238E27FC236}">
                    <a16:creationId xmlns:a16="http://schemas.microsoft.com/office/drawing/2014/main" id="{6CBEDFE0-54CC-AE0A-72A1-411FE55687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843"/>
              <a:stretch>
                <a:fillRect/>
              </a:stretch>
            </p:blipFill>
            <p:spPr>
              <a:xfrm rot="5400000">
                <a:off x="6348136" y="1617574"/>
                <a:ext cx="2214737" cy="2992368"/>
              </a:xfrm>
              <a:custGeom>
                <a:avLst/>
                <a:gdLst>
                  <a:gd name="connsiteX0" fmla="*/ 0 w 2214737"/>
                  <a:gd name="connsiteY0" fmla="*/ 2992368 h 2992368"/>
                  <a:gd name="connsiteX1" fmla="*/ 0 w 2214737"/>
                  <a:gd name="connsiteY1" fmla="*/ 0 h 2992368"/>
                  <a:gd name="connsiteX2" fmla="*/ 2214737 w 2214737"/>
                  <a:gd name="connsiteY2" fmla="*/ 0 h 2992368"/>
                  <a:gd name="connsiteX3" fmla="*/ 2214737 w 2214737"/>
                  <a:gd name="connsiteY3" fmla="*/ 2992368 h 299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4737" h="2992368">
                    <a:moveTo>
                      <a:pt x="0" y="2992368"/>
                    </a:moveTo>
                    <a:lnTo>
                      <a:pt x="0" y="0"/>
                    </a:lnTo>
                    <a:lnTo>
                      <a:pt x="2214737" y="0"/>
                    </a:lnTo>
                    <a:lnTo>
                      <a:pt x="2214737" y="2992368"/>
                    </a:lnTo>
                    <a:close/>
                  </a:path>
                </a:pathLst>
              </a:custGeom>
            </p:spPr>
          </p:pic>
          <p:pic>
            <p:nvPicPr>
              <p:cNvPr id="87" name="图片 86">
                <a:extLst>
                  <a:ext uri="{FF2B5EF4-FFF2-40B4-BE49-F238E27FC236}">
                    <a16:creationId xmlns:a16="http://schemas.microsoft.com/office/drawing/2014/main" id="{B345FED0-94DC-11DF-E312-64E07D210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843"/>
              <a:stretch>
                <a:fillRect/>
              </a:stretch>
            </p:blipFill>
            <p:spPr>
              <a:xfrm rot="16200000" flipV="1">
                <a:off x="6348136" y="3832311"/>
                <a:ext cx="2214737" cy="2992368"/>
              </a:xfrm>
              <a:custGeom>
                <a:avLst/>
                <a:gdLst>
                  <a:gd name="connsiteX0" fmla="*/ 0 w 2214737"/>
                  <a:gd name="connsiteY0" fmla="*/ 2992368 h 2992368"/>
                  <a:gd name="connsiteX1" fmla="*/ 0 w 2214737"/>
                  <a:gd name="connsiteY1" fmla="*/ 0 h 2992368"/>
                  <a:gd name="connsiteX2" fmla="*/ 2214737 w 2214737"/>
                  <a:gd name="connsiteY2" fmla="*/ 0 h 2992368"/>
                  <a:gd name="connsiteX3" fmla="*/ 2214737 w 2214737"/>
                  <a:gd name="connsiteY3" fmla="*/ 2992368 h 299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4737" h="2992368">
                    <a:moveTo>
                      <a:pt x="0" y="2992368"/>
                    </a:moveTo>
                    <a:lnTo>
                      <a:pt x="0" y="0"/>
                    </a:lnTo>
                    <a:lnTo>
                      <a:pt x="2214737" y="0"/>
                    </a:lnTo>
                    <a:lnTo>
                      <a:pt x="2214737" y="2992368"/>
                    </a:lnTo>
                    <a:close/>
                  </a:path>
                </a:pathLst>
              </a:custGeom>
            </p:spPr>
          </p:pic>
        </p:grpSp>
        <p:sp>
          <p:nvSpPr>
            <p:cNvPr id="83" name="矩形: 圆角 82">
              <a:extLst>
                <a:ext uri="{FF2B5EF4-FFF2-40B4-BE49-F238E27FC236}">
                  <a16:creationId xmlns:a16="http://schemas.microsoft.com/office/drawing/2014/main" id="{E879D1E6-9957-CD86-33A4-721C755A3EB8}"/>
                </a:ext>
              </a:extLst>
            </p:cNvPr>
            <p:cNvSpPr/>
            <p:nvPr/>
          </p:nvSpPr>
          <p:spPr>
            <a:xfrm>
              <a:off x="2143816" y="3453004"/>
              <a:ext cx="1580829" cy="411919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</a:rPr>
                <a:t>PART -03-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87BBD7E0-F211-1914-E785-4318C37DED3E}"/>
                </a:ext>
              </a:extLst>
            </p:cNvPr>
            <p:cNvSpPr txBox="1"/>
            <p:nvPr/>
          </p:nvSpPr>
          <p:spPr>
            <a:xfrm>
              <a:off x="1726332" y="4134490"/>
              <a:ext cx="2415797" cy="4939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400" kern="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95A42CB2-2AE1-851C-4425-481E2E434DE2}"/>
                </a:ext>
              </a:extLst>
            </p:cNvPr>
            <p:cNvSpPr txBox="1"/>
            <p:nvPr/>
          </p:nvSpPr>
          <p:spPr>
            <a:xfrm>
              <a:off x="1928869" y="4687817"/>
              <a:ext cx="2010723" cy="4839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hangingPunct="0">
                <a:lnSpc>
                  <a:spcPct val="120000"/>
                </a:lnSpc>
              </a:pPr>
              <a:r>
                <a:rPr lang="en-US" altLang="zh-CN" sz="105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 Ipsum is simply dummy text of the printing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AD14271D-1CE9-82B3-C3F0-9FD785104D67}"/>
              </a:ext>
            </a:extLst>
          </p:cNvPr>
          <p:cNvGrpSpPr/>
          <p:nvPr/>
        </p:nvGrpSpPr>
        <p:grpSpPr>
          <a:xfrm>
            <a:off x="8606032" y="1428471"/>
            <a:ext cx="2689009" cy="3980425"/>
            <a:chOff x="1604423" y="2435764"/>
            <a:chExt cx="2537706" cy="3756458"/>
          </a:xfrm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F978FE21-172B-2F6B-F522-154A5C039D73}"/>
                </a:ext>
              </a:extLst>
            </p:cNvPr>
            <p:cNvGrpSpPr/>
            <p:nvPr/>
          </p:nvGrpSpPr>
          <p:grpSpPr>
            <a:xfrm>
              <a:off x="1604423" y="2435764"/>
              <a:ext cx="2537706" cy="3756458"/>
              <a:chOff x="5959321" y="2006389"/>
              <a:chExt cx="2992368" cy="4429474"/>
            </a:xfrm>
          </p:grpSpPr>
          <p:pic>
            <p:nvPicPr>
              <p:cNvPr id="93" name="图片 92">
                <a:extLst>
                  <a:ext uri="{FF2B5EF4-FFF2-40B4-BE49-F238E27FC236}">
                    <a16:creationId xmlns:a16="http://schemas.microsoft.com/office/drawing/2014/main" id="{470F4938-E77E-A4DB-5E83-5661F4E88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843"/>
              <a:stretch>
                <a:fillRect/>
              </a:stretch>
            </p:blipFill>
            <p:spPr>
              <a:xfrm rot="5400000">
                <a:off x="6348136" y="1617574"/>
                <a:ext cx="2214737" cy="2992368"/>
              </a:xfrm>
              <a:custGeom>
                <a:avLst/>
                <a:gdLst>
                  <a:gd name="connsiteX0" fmla="*/ 0 w 2214737"/>
                  <a:gd name="connsiteY0" fmla="*/ 2992368 h 2992368"/>
                  <a:gd name="connsiteX1" fmla="*/ 0 w 2214737"/>
                  <a:gd name="connsiteY1" fmla="*/ 0 h 2992368"/>
                  <a:gd name="connsiteX2" fmla="*/ 2214737 w 2214737"/>
                  <a:gd name="connsiteY2" fmla="*/ 0 h 2992368"/>
                  <a:gd name="connsiteX3" fmla="*/ 2214737 w 2214737"/>
                  <a:gd name="connsiteY3" fmla="*/ 2992368 h 299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4737" h="2992368">
                    <a:moveTo>
                      <a:pt x="0" y="2992368"/>
                    </a:moveTo>
                    <a:lnTo>
                      <a:pt x="0" y="0"/>
                    </a:lnTo>
                    <a:lnTo>
                      <a:pt x="2214737" y="0"/>
                    </a:lnTo>
                    <a:lnTo>
                      <a:pt x="2214737" y="2992368"/>
                    </a:lnTo>
                    <a:close/>
                  </a:path>
                </a:pathLst>
              </a:custGeom>
            </p:spPr>
          </p:pic>
          <p:pic>
            <p:nvPicPr>
              <p:cNvPr id="94" name="图片 93">
                <a:extLst>
                  <a:ext uri="{FF2B5EF4-FFF2-40B4-BE49-F238E27FC236}">
                    <a16:creationId xmlns:a16="http://schemas.microsoft.com/office/drawing/2014/main" id="{5DE4131E-10E5-F56C-3FFB-155F36037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843"/>
              <a:stretch>
                <a:fillRect/>
              </a:stretch>
            </p:blipFill>
            <p:spPr>
              <a:xfrm rot="16200000" flipV="1">
                <a:off x="6348136" y="3832311"/>
                <a:ext cx="2214737" cy="2992368"/>
              </a:xfrm>
              <a:custGeom>
                <a:avLst/>
                <a:gdLst>
                  <a:gd name="connsiteX0" fmla="*/ 0 w 2214737"/>
                  <a:gd name="connsiteY0" fmla="*/ 2992368 h 2992368"/>
                  <a:gd name="connsiteX1" fmla="*/ 0 w 2214737"/>
                  <a:gd name="connsiteY1" fmla="*/ 0 h 2992368"/>
                  <a:gd name="connsiteX2" fmla="*/ 2214737 w 2214737"/>
                  <a:gd name="connsiteY2" fmla="*/ 0 h 2992368"/>
                  <a:gd name="connsiteX3" fmla="*/ 2214737 w 2214737"/>
                  <a:gd name="connsiteY3" fmla="*/ 2992368 h 299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4737" h="2992368">
                    <a:moveTo>
                      <a:pt x="0" y="2992368"/>
                    </a:moveTo>
                    <a:lnTo>
                      <a:pt x="0" y="0"/>
                    </a:lnTo>
                    <a:lnTo>
                      <a:pt x="2214737" y="0"/>
                    </a:lnTo>
                    <a:lnTo>
                      <a:pt x="2214737" y="2992368"/>
                    </a:lnTo>
                    <a:close/>
                  </a:path>
                </a:pathLst>
              </a:custGeom>
            </p:spPr>
          </p:pic>
        </p:grpSp>
        <p:sp>
          <p:nvSpPr>
            <p:cNvPr id="90" name="矩形: 圆角 89">
              <a:extLst>
                <a:ext uri="{FF2B5EF4-FFF2-40B4-BE49-F238E27FC236}">
                  <a16:creationId xmlns:a16="http://schemas.microsoft.com/office/drawing/2014/main" id="{41D47BC0-B81E-F7B2-E940-49846DB6623A}"/>
                </a:ext>
              </a:extLst>
            </p:cNvPr>
            <p:cNvSpPr/>
            <p:nvPr/>
          </p:nvSpPr>
          <p:spPr>
            <a:xfrm>
              <a:off x="2143816" y="3453004"/>
              <a:ext cx="1580829" cy="411919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</a:rPr>
                <a:t>PART -04-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7ADCF0F1-A561-2ECA-E182-6296AE6AB83D}"/>
                </a:ext>
              </a:extLst>
            </p:cNvPr>
            <p:cNvSpPr txBox="1"/>
            <p:nvPr/>
          </p:nvSpPr>
          <p:spPr>
            <a:xfrm>
              <a:off x="1726332" y="4134490"/>
              <a:ext cx="2415797" cy="4939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400" kern="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8205E2AE-B810-6C21-8187-01E294BD7F62}"/>
                </a:ext>
              </a:extLst>
            </p:cNvPr>
            <p:cNvSpPr txBox="1"/>
            <p:nvPr/>
          </p:nvSpPr>
          <p:spPr>
            <a:xfrm>
              <a:off x="1928869" y="4687817"/>
              <a:ext cx="2010723" cy="4839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hangingPunct="0">
                <a:lnSpc>
                  <a:spcPct val="120000"/>
                </a:lnSpc>
              </a:pPr>
              <a:r>
                <a:rPr lang="en-US" altLang="zh-CN" sz="105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 Ipsum is simply dummy text of the printing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3">
            <a:extLst>
              <a:ext uri="{FF2B5EF4-FFF2-40B4-BE49-F238E27FC236}">
                <a16:creationId xmlns:a16="http://schemas.microsoft.com/office/drawing/2014/main" id="{0E1C5434-DA25-B420-5682-E39DEFD708B8}"/>
              </a:ext>
            </a:extLst>
          </p:cNvPr>
          <p:cNvSpPr txBox="1"/>
          <p:nvPr/>
        </p:nvSpPr>
        <p:spPr>
          <a:xfrm>
            <a:off x="1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1941623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0FB6D-F65C-4049-15A1-25F901625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46A40B-3A26-7D7F-A7FC-69DE1995F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2D8B75F-CF96-712B-D2F5-46028FAC1B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0"/>
            <a:ext cx="11309351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A032234-3FB0-D779-2110-3E1AA0A584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2" y="982541"/>
            <a:ext cx="10549719" cy="5438828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11C28ED9-FC2A-CC34-0445-418DF90EA082}"/>
              </a:ext>
            </a:extLst>
          </p:cNvPr>
          <p:cNvSpPr txBox="1"/>
          <p:nvPr/>
        </p:nvSpPr>
        <p:spPr>
          <a:xfrm>
            <a:off x="2545511" y="490295"/>
            <a:ext cx="7100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砥砺前行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超越自我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7E30BE63-DF0F-C969-1E89-4D7E7D583CD2}"/>
              </a:ext>
            </a:extLst>
          </p:cNvPr>
          <p:cNvSpPr/>
          <p:nvPr/>
        </p:nvSpPr>
        <p:spPr>
          <a:xfrm>
            <a:off x="4673685" y="2106237"/>
            <a:ext cx="2844633" cy="533615"/>
          </a:xfrm>
          <a:prstGeom prst="roundRect">
            <a:avLst>
              <a:gd name="adj" fmla="val 50000"/>
            </a:avLst>
          </a:pr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bg1"/>
                </a:solidFill>
              </a:rPr>
              <a:t>PART FOUR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42" name="PA-文本框 88">
            <a:extLst>
              <a:ext uri="{FF2B5EF4-FFF2-40B4-BE49-F238E27FC236}">
                <a16:creationId xmlns:a16="http://schemas.microsoft.com/office/drawing/2014/main" id="{0A8C5345-8298-C5C4-21EE-7E1814E2D0C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91149" y="4259406"/>
            <a:ext cx="580970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cs typeface="+mn-ea"/>
                <a:sym typeface="+mn-lt"/>
              </a:rPr>
              <a:t>Lorem Ipsum is simply dummy text of the printing and typesetting industry. Lorem Ipsum has been the industry's standard dummy</a:t>
            </a:r>
            <a:endParaRPr lang="en-US" altLang="zh-CN" sz="1200" dirty="0">
              <a:solidFill>
                <a:schemeClr val="tx1">
                  <a:lumMod val="85000"/>
                  <a:lumOff val="15000"/>
                  <a:alpha val="6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C5E51D5-7BE1-9E8F-DF9B-B5D6E1749A01}"/>
              </a:ext>
            </a:extLst>
          </p:cNvPr>
          <p:cNvSpPr txBox="1"/>
          <p:nvPr/>
        </p:nvSpPr>
        <p:spPr>
          <a:xfrm>
            <a:off x="2110955" y="2879215"/>
            <a:ext cx="7970091" cy="14862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zh-CN" sz="7200" dirty="0">
                <a:gradFill>
                  <a:gsLst>
                    <a:gs pos="0">
                      <a:srgbClr val="6AAFFC"/>
                    </a:gs>
                    <a:gs pos="29000">
                      <a:srgbClr val="262626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胡晓波男神体" panose="02010600030101010101" pitchFamily="2" charset="-122"/>
                <a:sym typeface="+mn-lt"/>
              </a:rPr>
              <a:t>Add title text</a:t>
            </a:r>
            <a:endParaRPr lang="zh-CN" altLang="en-US" sz="7200" dirty="0">
              <a:gradFill>
                <a:gsLst>
                  <a:gs pos="0">
                    <a:srgbClr val="6AAFFC"/>
                  </a:gs>
                  <a:gs pos="29000">
                    <a:srgbClr val="262626"/>
                  </a:gs>
                </a:gsLst>
                <a:lin ang="5400000" scaled="1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胡晓波男神体" panose="02010600030101010101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2903079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41" grpId="0" animBg="1"/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BB776-29D0-CC6E-FC66-4EB8D0D00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6E7C4CE6-FE8F-A252-88C8-ED6638C04A78}"/>
              </a:ext>
            </a:extLst>
          </p:cNvPr>
          <p:cNvGrpSpPr/>
          <p:nvPr/>
        </p:nvGrpSpPr>
        <p:grpSpPr>
          <a:xfrm>
            <a:off x="468843" y="336883"/>
            <a:ext cx="3295443" cy="694829"/>
            <a:chOff x="716926" y="143892"/>
            <a:chExt cx="2271468" cy="478929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B6112181-1D04-9409-92C8-96E68343215A}"/>
                </a:ext>
              </a:extLst>
            </p:cNvPr>
            <p:cNvSpPr/>
            <p:nvPr/>
          </p:nvSpPr>
          <p:spPr>
            <a:xfrm>
              <a:off x="900162" y="143892"/>
              <a:ext cx="2088232" cy="47892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800" kern="0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56" name="圆角矩形 10">
              <a:extLst>
                <a:ext uri="{FF2B5EF4-FFF2-40B4-BE49-F238E27FC236}">
                  <a16:creationId xmlns:a16="http://schemas.microsoft.com/office/drawing/2014/main" id="{EAD08D70-F874-5EAF-7902-2B6706DB0F85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6926" y="314596"/>
              <a:ext cx="137426" cy="137520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 w="12700">
              <a:noFill/>
              <a:rou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zh-CN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21215" y="2267831"/>
            <a:ext cx="2702560" cy="2747643"/>
            <a:chOff x="1210" y="4308"/>
            <a:chExt cx="3653" cy="3713"/>
          </a:xfrm>
        </p:grpSpPr>
        <p:grpSp>
          <p:nvGrpSpPr>
            <p:cNvPr id="3" name="组合 2"/>
            <p:cNvGrpSpPr/>
            <p:nvPr/>
          </p:nvGrpSpPr>
          <p:grpSpPr>
            <a:xfrm>
              <a:off x="1210" y="4308"/>
              <a:ext cx="3653" cy="3713"/>
              <a:chOff x="1210" y="4308"/>
              <a:chExt cx="3653" cy="3713"/>
            </a:xfrm>
          </p:grpSpPr>
          <p:sp>
            <p:nvSpPr>
              <p:cNvPr id="51" name="矩形: 圆角 10"/>
              <p:cNvSpPr/>
              <p:nvPr/>
            </p:nvSpPr>
            <p:spPr>
              <a:xfrm>
                <a:off x="1210" y="4308"/>
                <a:ext cx="3653" cy="3713"/>
              </a:xfrm>
              <a:prstGeom prst="roundRect">
                <a:avLst>
                  <a:gd name="adj" fmla="val 10372"/>
                </a:avLst>
              </a:prstGeom>
              <a:solidFill>
                <a:schemeClr val="bg1"/>
              </a:solidFill>
              <a:ln w="12700" cmpd="sng">
                <a:noFill/>
                <a:prstDash val="dash"/>
              </a:ln>
              <a:effectLst>
                <a:outerShdw blurRad="254000" dist="38100" dir="5400000" algn="t" rotWithShape="0">
                  <a:srgbClr val="409DFA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484" y="5627"/>
                <a:ext cx="3106" cy="1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: 圆角 15"/>
            <p:cNvSpPr/>
            <p:nvPr/>
          </p:nvSpPr>
          <p:spPr>
            <a:xfrm>
              <a:off x="1823" y="4875"/>
              <a:ext cx="2420" cy="588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subtitle 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9AC65206-2693-6B39-5B7A-55B5C4648C22}"/>
              </a:ext>
            </a:extLst>
          </p:cNvPr>
          <p:cNvGrpSpPr/>
          <p:nvPr/>
        </p:nvGrpSpPr>
        <p:grpSpPr>
          <a:xfrm>
            <a:off x="4663531" y="2267831"/>
            <a:ext cx="2702560" cy="2747643"/>
            <a:chOff x="1210" y="4308"/>
            <a:chExt cx="3653" cy="371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48966BA-430E-6BB3-3C3A-920D056FFA41}"/>
                </a:ext>
              </a:extLst>
            </p:cNvPr>
            <p:cNvGrpSpPr/>
            <p:nvPr/>
          </p:nvGrpSpPr>
          <p:grpSpPr>
            <a:xfrm>
              <a:off x="1210" y="4308"/>
              <a:ext cx="3653" cy="3713"/>
              <a:chOff x="1210" y="4308"/>
              <a:chExt cx="3653" cy="3713"/>
            </a:xfrm>
          </p:grpSpPr>
          <p:sp>
            <p:nvSpPr>
              <p:cNvPr id="7" name="矩形: 圆角 10">
                <a:extLst>
                  <a:ext uri="{FF2B5EF4-FFF2-40B4-BE49-F238E27FC236}">
                    <a16:creationId xmlns:a16="http://schemas.microsoft.com/office/drawing/2014/main" id="{6570C279-220D-034D-6B73-486CBCEBD7ED}"/>
                  </a:ext>
                </a:extLst>
              </p:cNvPr>
              <p:cNvSpPr/>
              <p:nvPr/>
            </p:nvSpPr>
            <p:spPr>
              <a:xfrm>
                <a:off x="1210" y="4308"/>
                <a:ext cx="3653" cy="3713"/>
              </a:xfrm>
              <a:prstGeom prst="roundRect">
                <a:avLst>
                  <a:gd name="adj" fmla="val 10372"/>
                </a:avLst>
              </a:prstGeom>
              <a:solidFill>
                <a:schemeClr val="bg1"/>
              </a:solidFill>
              <a:ln w="12700" cmpd="sng">
                <a:noFill/>
                <a:prstDash val="dash"/>
              </a:ln>
              <a:effectLst>
                <a:outerShdw blurRad="254000" dist="38100" dir="5400000" algn="t" rotWithShape="0">
                  <a:srgbClr val="409DFA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A3F4C8E-24E3-EC75-18EA-D1C9779CAAF5}"/>
                  </a:ext>
                </a:extLst>
              </p:cNvPr>
              <p:cNvSpPr/>
              <p:nvPr/>
            </p:nvSpPr>
            <p:spPr>
              <a:xfrm>
                <a:off x="1484" y="5627"/>
                <a:ext cx="3106" cy="1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1215D99C-3E5D-67C8-BC09-77A37088F9F0}"/>
                </a:ext>
              </a:extLst>
            </p:cNvPr>
            <p:cNvSpPr/>
            <p:nvPr/>
          </p:nvSpPr>
          <p:spPr>
            <a:xfrm>
              <a:off x="1823" y="4875"/>
              <a:ext cx="2420" cy="588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subtitle 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EEE5680-572B-5ACD-0192-A3BDAB179C36}"/>
              </a:ext>
            </a:extLst>
          </p:cNvPr>
          <p:cNvGrpSpPr/>
          <p:nvPr/>
        </p:nvGrpSpPr>
        <p:grpSpPr>
          <a:xfrm>
            <a:off x="8105845" y="2267831"/>
            <a:ext cx="2702560" cy="2747643"/>
            <a:chOff x="1210" y="4308"/>
            <a:chExt cx="3653" cy="371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045C6CC7-DEB8-6A98-510B-C0FA69B91C21}"/>
                </a:ext>
              </a:extLst>
            </p:cNvPr>
            <p:cNvGrpSpPr/>
            <p:nvPr/>
          </p:nvGrpSpPr>
          <p:grpSpPr>
            <a:xfrm>
              <a:off x="1210" y="4308"/>
              <a:ext cx="3653" cy="3713"/>
              <a:chOff x="1210" y="4308"/>
              <a:chExt cx="3653" cy="3713"/>
            </a:xfrm>
          </p:grpSpPr>
          <p:sp>
            <p:nvSpPr>
              <p:cNvPr id="12" name="矩形: 圆角 10">
                <a:extLst>
                  <a:ext uri="{FF2B5EF4-FFF2-40B4-BE49-F238E27FC236}">
                    <a16:creationId xmlns:a16="http://schemas.microsoft.com/office/drawing/2014/main" id="{F5002DF8-ADAB-3E09-785C-14F530948490}"/>
                  </a:ext>
                </a:extLst>
              </p:cNvPr>
              <p:cNvSpPr/>
              <p:nvPr/>
            </p:nvSpPr>
            <p:spPr>
              <a:xfrm>
                <a:off x="1210" y="4308"/>
                <a:ext cx="3653" cy="3713"/>
              </a:xfrm>
              <a:prstGeom prst="roundRect">
                <a:avLst>
                  <a:gd name="adj" fmla="val 10372"/>
                </a:avLst>
              </a:prstGeom>
              <a:solidFill>
                <a:schemeClr val="bg1"/>
              </a:solidFill>
              <a:ln w="12700" cmpd="sng">
                <a:noFill/>
                <a:prstDash val="dash"/>
              </a:ln>
              <a:effectLst>
                <a:outerShdw blurRad="254000" dist="38100" dir="5400000" algn="t" rotWithShape="0">
                  <a:srgbClr val="409DFA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A363DD0-3853-D298-A50A-04013BC4689D}"/>
                  </a:ext>
                </a:extLst>
              </p:cNvPr>
              <p:cNvSpPr/>
              <p:nvPr/>
            </p:nvSpPr>
            <p:spPr>
              <a:xfrm>
                <a:off x="1484" y="5627"/>
                <a:ext cx="3106" cy="1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53872126-76BD-51FF-2B35-8B005B38BE2F}"/>
                </a:ext>
              </a:extLst>
            </p:cNvPr>
            <p:cNvSpPr/>
            <p:nvPr/>
          </p:nvSpPr>
          <p:spPr>
            <a:xfrm>
              <a:off x="1823" y="4875"/>
              <a:ext cx="2420" cy="588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subtitle 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9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8147D-05BA-098E-2658-F186E0734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15DA8AF3-261C-3FA5-1EE7-E16E8601FF06}"/>
              </a:ext>
            </a:extLst>
          </p:cNvPr>
          <p:cNvGrpSpPr/>
          <p:nvPr/>
        </p:nvGrpSpPr>
        <p:grpSpPr>
          <a:xfrm>
            <a:off x="468843" y="336883"/>
            <a:ext cx="3295443" cy="694829"/>
            <a:chOff x="716926" y="143892"/>
            <a:chExt cx="2271468" cy="478929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5633E2B5-6EBD-2160-C109-C2B6AE99484F}"/>
                </a:ext>
              </a:extLst>
            </p:cNvPr>
            <p:cNvSpPr/>
            <p:nvPr/>
          </p:nvSpPr>
          <p:spPr>
            <a:xfrm>
              <a:off x="900162" y="143892"/>
              <a:ext cx="2088232" cy="47892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800" kern="0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56" name="圆角矩形 10">
              <a:extLst>
                <a:ext uri="{FF2B5EF4-FFF2-40B4-BE49-F238E27FC236}">
                  <a16:creationId xmlns:a16="http://schemas.microsoft.com/office/drawing/2014/main" id="{7C72BC8D-3936-5854-5729-763A25F3240D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6926" y="314596"/>
              <a:ext cx="137426" cy="137520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 w="12700">
              <a:noFill/>
              <a:rou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zh-CN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graphicFrame>
        <p:nvGraphicFramePr>
          <p:cNvPr id="19" name="Chart 1">
            <a:extLst>
              <a:ext uri="{FF2B5EF4-FFF2-40B4-BE49-F238E27FC236}">
                <a16:creationId xmlns:a16="http://schemas.microsoft.com/office/drawing/2014/main" id="{378D12B7-4944-6C18-51E0-6B1C1A7FF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513464"/>
              </p:ext>
            </p:extLst>
          </p:nvPr>
        </p:nvGraphicFramePr>
        <p:xfrm>
          <a:off x="1219200" y="1975545"/>
          <a:ext cx="4876800" cy="3926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42">
            <a:extLst>
              <a:ext uri="{FF2B5EF4-FFF2-40B4-BE49-F238E27FC236}">
                <a16:creationId xmlns:a16="http://schemas.microsoft.com/office/drawing/2014/main" id="{C0BACFA3-3B80-64BA-72E3-85546B3A0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9586" y="2047875"/>
            <a:ext cx="273051" cy="274638"/>
          </a:xfrm>
          <a:prstGeom prst="ellipse">
            <a:avLst/>
          </a:prstGeom>
          <a:gradFill>
            <a:gsLst>
              <a:gs pos="100000">
                <a:srgbClr val="409DFA"/>
              </a:gs>
              <a:gs pos="0">
                <a:srgbClr val="67B2FB"/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A070C0C5-0F0C-3D4D-286E-26F8A10DC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9586" y="3333751"/>
            <a:ext cx="273051" cy="276225"/>
          </a:xfrm>
          <a:prstGeom prst="ellipse">
            <a:avLst/>
          </a:prstGeom>
          <a:gradFill>
            <a:gsLst>
              <a:gs pos="100000">
                <a:srgbClr val="409DFA"/>
              </a:gs>
              <a:gs pos="0">
                <a:srgbClr val="67B2FB"/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id="{5B3E8569-E3D3-F4EF-DCFF-828689B9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849" y="4619627"/>
            <a:ext cx="273051" cy="276225"/>
          </a:xfrm>
          <a:prstGeom prst="ellipse">
            <a:avLst/>
          </a:prstGeom>
          <a:gradFill>
            <a:gsLst>
              <a:gs pos="100000">
                <a:srgbClr val="409DFA"/>
              </a:gs>
              <a:gs pos="0">
                <a:srgbClr val="67B2FB"/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DEDEC13-8249-8E0D-F1EC-F644490E01BB}"/>
              </a:ext>
            </a:extLst>
          </p:cNvPr>
          <p:cNvSpPr/>
          <p:nvPr/>
        </p:nvSpPr>
        <p:spPr bwMode="auto">
          <a:xfrm>
            <a:off x="7065964" y="1974850"/>
            <a:ext cx="1715083" cy="39658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25D0B9E-0B4B-2794-D129-5B8758CF3E46}"/>
              </a:ext>
            </a:extLst>
          </p:cNvPr>
          <p:cNvSpPr/>
          <p:nvPr/>
        </p:nvSpPr>
        <p:spPr bwMode="auto">
          <a:xfrm>
            <a:off x="7065965" y="3260725"/>
            <a:ext cx="1715083" cy="39658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7F8036C-869D-651D-2DD5-57DCF027DEC2}"/>
              </a:ext>
            </a:extLst>
          </p:cNvPr>
          <p:cNvSpPr/>
          <p:nvPr/>
        </p:nvSpPr>
        <p:spPr bwMode="auto">
          <a:xfrm>
            <a:off x="7065964" y="4532313"/>
            <a:ext cx="1715083" cy="39658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026E3F3-5078-08A1-207E-10D360337DF4}"/>
              </a:ext>
            </a:extLst>
          </p:cNvPr>
          <p:cNvSpPr/>
          <p:nvPr/>
        </p:nvSpPr>
        <p:spPr>
          <a:xfrm>
            <a:off x="7069862" y="2344116"/>
            <a:ext cx="3764103" cy="60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8A5A0C-7124-320F-52AA-40444BF9128E}"/>
              </a:ext>
            </a:extLst>
          </p:cNvPr>
          <p:cNvSpPr/>
          <p:nvPr/>
        </p:nvSpPr>
        <p:spPr>
          <a:xfrm>
            <a:off x="7059842" y="3619499"/>
            <a:ext cx="3764103" cy="60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034C987-2069-D5CB-B92E-C5A2F33E819E}"/>
              </a:ext>
            </a:extLst>
          </p:cNvPr>
          <p:cNvSpPr/>
          <p:nvPr/>
        </p:nvSpPr>
        <p:spPr>
          <a:xfrm>
            <a:off x="7059842" y="4895851"/>
            <a:ext cx="3764103" cy="60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73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605CA-CE51-D811-930F-D5FCF2624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53E365C9-BA48-9AC2-E019-8F239183C843}"/>
              </a:ext>
            </a:extLst>
          </p:cNvPr>
          <p:cNvGrpSpPr/>
          <p:nvPr/>
        </p:nvGrpSpPr>
        <p:grpSpPr>
          <a:xfrm>
            <a:off x="468843" y="336883"/>
            <a:ext cx="3295443" cy="694829"/>
            <a:chOff x="716926" y="143892"/>
            <a:chExt cx="2271468" cy="478929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5A84CEB7-3A83-A64D-CCBD-B4DC6482B40C}"/>
                </a:ext>
              </a:extLst>
            </p:cNvPr>
            <p:cNvSpPr/>
            <p:nvPr/>
          </p:nvSpPr>
          <p:spPr>
            <a:xfrm>
              <a:off x="900162" y="143892"/>
              <a:ext cx="2088232" cy="47892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800" kern="0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56" name="圆角矩形 10">
              <a:extLst>
                <a:ext uri="{FF2B5EF4-FFF2-40B4-BE49-F238E27FC236}">
                  <a16:creationId xmlns:a16="http://schemas.microsoft.com/office/drawing/2014/main" id="{A7DDA3B9-41CC-316C-1E71-37F85D235FC1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6926" y="314596"/>
              <a:ext cx="137426" cy="137520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 w="12700">
              <a:noFill/>
              <a:rou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zh-CN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40CC2D1-0AE2-C1F9-A6C2-EBD007400B90}"/>
              </a:ext>
            </a:extLst>
          </p:cNvPr>
          <p:cNvGrpSpPr/>
          <p:nvPr/>
        </p:nvGrpSpPr>
        <p:grpSpPr>
          <a:xfrm>
            <a:off x="969974" y="1865347"/>
            <a:ext cx="10242316" cy="3565206"/>
            <a:chOff x="969973" y="1865347"/>
            <a:chExt cx="10242316" cy="3565206"/>
          </a:xfrm>
        </p:grpSpPr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54C54F8B-C384-7934-6A17-0EC55A68652F}"/>
                </a:ext>
              </a:extLst>
            </p:cNvPr>
            <p:cNvSpPr/>
            <p:nvPr/>
          </p:nvSpPr>
          <p:spPr>
            <a:xfrm>
              <a:off x="969973" y="1865347"/>
              <a:ext cx="2544773" cy="2544774"/>
            </a:xfrm>
            <a:prstGeom prst="ellipse">
              <a:avLst/>
            </a:prstGeom>
            <a:noFill/>
            <a:ln w="76200">
              <a:solidFill>
                <a:schemeClr val="bg1">
                  <a:lumMod val="95000"/>
                  <a:alpha val="2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24" name="Arc 20">
              <a:extLst>
                <a:ext uri="{FF2B5EF4-FFF2-40B4-BE49-F238E27FC236}">
                  <a16:creationId xmlns:a16="http://schemas.microsoft.com/office/drawing/2014/main" id="{1B6CC8B4-A40F-4CD8-1AFB-8A614B0DBCFD}"/>
                </a:ext>
              </a:extLst>
            </p:cNvPr>
            <p:cNvSpPr/>
            <p:nvPr/>
          </p:nvSpPr>
          <p:spPr>
            <a:xfrm>
              <a:off x="969973" y="1865347"/>
              <a:ext cx="2544773" cy="2544774"/>
            </a:xfrm>
            <a:prstGeom prst="arc">
              <a:avLst>
                <a:gd name="adj1" fmla="val 20172577"/>
                <a:gd name="adj2" fmla="val 16297434"/>
              </a:avLst>
            </a:prstGeom>
            <a:noFill/>
            <a:ln w="76200">
              <a:gradFill>
                <a:gsLst>
                  <a:gs pos="0">
                    <a:srgbClr val="409DFA"/>
                  </a:gs>
                  <a:gs pos="100000">
                    <a:srgbClr val="67B2FB"/>
                  </a:gs>
                </a:gsLst>
                <a:lin ang="5400000" scaled="1"/>
              </a:gra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58706E5-A3C1-4348-5C35-4E7E67EBAB58}"/>
                </a:ext>
              </a:extLst>
            </p:cNvPr>
            <p:cNvSpPr txBox="1"/>
            <p:nvPr/>
          </p:nvSpPr>
          <p:spPr>
            <a:xfrm>
              <a:off x="1539702" y="2270902"/>
              <a:ext cx="1399742" cy="97872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4800" b="1" dirty="0">
                  <a:gradFill>
                    <a:gsLst>
                      <a:gs pos="0">
                        <a:srgbClr val="409DFA"/>
                      </a:gs>
                      <a:gs pos="100000">
                        <a:srgbClr val="67B2FB"/>
                      </a:gs>
                    </a:gsLst>
                    <a:lin ang="5400000" scaled="1"/>
                  </a:gra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80%</a:t>
              </a:r>
            </a:p>
          </p:txBody>
        </p:sp>
        <p:sp>
          <p:nvSpPr>
            <p:cNvPr id="26" name="Arc 37">
              <a:extLst>
                <a:ext uri="{FF2B5EF4-FFF2-40B4-BE49-F238E27FC236}">
                  <a16:creationId xmlns:a16="http://schemas.microsoft.com/office/drawing/2014/main" id="{908D6984-F308-1ED4-154B-33519DA4E8DD}"/>
                </a:ext>
              </a:extLst>
            </p:cNvPr>
            <p:cNvSpPr/>
            <p:nvPr/>
          </p:nvSpPr>
          <p:spPr>
            <a:xfrm>
              <a:off x="1110235" y="2006973"/>
              <a:ext cx="2258673" cy="2258676"/>
            </a:xfrm>
            <a:prstGeom prst="arc">
              <a:avLst>
                <a:gd name="adj1" fmla="val 20172577"/>
                <a:gd name="adj2" fmla="val 16297434"/>
              </a:avLst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27" name="Rectangle 37">
              <a:extLst>
                <a:ext uri="{FF2B5EF4-FFF2-40B4-BE49-F238E27FC236}">
                  <a16:creationId xmlns:a16="http://schemas.microsoft.com/office/drawing/2014/main" id="{A4491986-40F7-C96F-E890-EB6B8BDD48FC}"/>
                </a:ext>
              </a:extLst>
            </p:cNvPr>
            <p:cNvSpPr/>
            <p:nvPr/>
          </p:nvSpPr>
          <p:spPr>
            <a:xfrm>
              <a:off x="1306004" y="3098814"/>
              <a:ext cx="1724769" cy="90024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DFBA332A-8C75-7101-B5C2-91732FD6F3AC}"/>
                </a:ext>
              </a:extLst>
            </p:cNvPr>
            <p:cNvSpPr/>
            <p:nvPr/>
          </p:nvSpPr>
          <p:spPr>
            <a:xfrm>
              <a:off x="4655599" y="1865347"/>
              <a:ext cx="2544773" cy="2544774"/>
            </a:xfrm>
            <a:prstGeom prst="ellipse">
              <a:avLst/>
            </a:prstGeom>
            <a:noFill/>
            <a:ln w="76200">
              <a:solidFill>
                <a:schemeClr val="bg1">
                  <a:lumMod val="95000"/>
                  <a:alpha val="2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17" name="Arc 20">
              <a:extLst>
                <a:ext uri="{FF2B5EF4-FFF2-40B4-BE49-F238E27FC236}">
                  <a16:creationId xmlns:a16="http://schemas.microsoft.com/office/drawing/2014/main" id="{7B2A6B1C-777F-BFE0-DD05-593EFEBC6DA2}"/>
                </a:ext>
              </a:extLst>
            </p:cNvPr>
            <p:cNvSpPr/>
            <p:nvPr/>
          </p:nvSpPr>
          <p:spPr>
            <a:xfrm>
              <a:off x="4655599" y="1865347"/>
              <a:ext cx="2544773" cy="2544774"/>
            </a:xfrm>
            <a:prstGeom prst="arc">
              <a:avLst>
                <a:gd name="adj1" fmla="val 18273888"/>
                <a:gd name="adj2" fmla="val 16297434"/>
              </a:avLst>
            </a:prstGeom>
            <a:noFill/>
            <a:ln w="76200">
              <a:gradFill>
                <a:gsLst>
                  <a:gs pos="0">
                    <a:srgbClr val="409DFA"/>
                  </a:gs>
                  <a:gs pos="100000">
                    <a:srgbClr val="67B2FB"/>
                  </a:gs>
                </a:gsLst>
                <a:lin ang="5400000" scaled="1"/>
              </a:gra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7" name="TextBox 24">
              <a:extLst>
                <a:ext uri="{FF2B5EF4-FFF2-40B4-BE49-F238E27FC236}">
                  <a16:creationId xmlns:a16="http://schemas.microsoft.com/office/drawing/2014/main" id="{4B055EBC-C0C0-EB16-0E62-87D5F4315214}"/>
                </a:ext>
              </a:extLst>
            </p:cNvPr>
            <p:cNvSpPr txBox="1"/>
            <p:nvPr/>
          </p:nvSpPr>
          <p:spPr>
            <a:xfrm>
              <a:off x="5225322" y="2270902"/>
              <a:ext cx="1399742" cy="97872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4800" b="1" dirty="0">
                  <a:gradFill>
                    <a:gsLst>
                      <a:gs pos="0">
                        <a:srgbClr val="409DFA"/>
                      </a:gs>
                      <a:gs pos="100000">
                        <a:srgbClr val="67B2FB"/>
                      </a:gs>
                    </a:gsLst>
                    <a:lin ang="5400000" scaled="1"/>
                  </a:gra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95%</a:t>
              </a:r>
            </a:p>
          </p:txBody>
        </p:sp>
        <p:sp>
          <p:nvSpPr>
            <p:cNvPr id="19" name="Arc 37">
              <a:extLst>
                <a:ext uri="{FF2B5EF4-FFF2-40B4-BE49-F238E27FC236}">
                  <a16:creationId xmlns:a16="http://schemas.microsoft.com/office/drawing/2014/main" id="{293CDF32-E5CA-2DA1-2F7A-6094CA85A16E}"/>
                </a:ext>
              </a:extLst>
            </p:cNvPr>
            <p:cNvSpPr/>
            <p:nvPr/>
          </p:nvSpPr>
          <p:spPr>
            <a:xfrm>
              <a:off x="4795861" y="2006973"/>
              <a:ext cx="2258673" cy="2258676"/>
            </a:xfrm>
            <a:prstGeom prst="arc">
              <a:avLst>
                <a:gd name="adj1" fmla="val 20172577"/>
                <a:gd name="adj2" fmla="val 16297434"/>
              </a:avLst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DEC405DA-A8F0-2BB4-5517-EFF26CABE86E}"/>
                </a:ext>
              </a:extLst>
            </p:cNvPr>
            <p:cNvSpPr/>
            <p:nvPr/>
          </p:nvSpPr>
          <p:spPr>
            <a:xfrm>
              <a:off x="5027164" y="3048666"/>
              <a:ext cx="1724769" cy="90024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452CD6AD-5B50-E3BA-89D9-AD3E652DC102}"/>
                </a:ext>
              </a:extLst>
            </p:cNvPr>
            <p:cNvSpPr/>
            <p:nvPr/>
          </p:nvSpPr>
          <p:spPr>
            <a:xfrm>
              <a:off x="8341224" y="1865347"/>
              <a:ext cx="2544773" cy="2544774"/>
            </a:xfrm>
            <a:prstGeom prst="ellipse">
              <a:avLst/>
            </a:prstGeom>
            <a:noFill/>
            <a:ln w="76200">
              <a:solidFill>
                <a:schemeClr val="bg1">
                  <a:lumMod val="95000"/>
                  <a:alpha val="2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11" name="Arc 20">
              <a:extLst>
                <a:ext uri="{FF2B5EF4-FFF2-40B4-BE49-F238E27FC236}">
                  <a16:creationId xmlns:a16="http://schemas.microsoft.com/office/drawing/2014/main" id="{1EED2675-A923-5858-5050-F2DC69E7428F}"/>
                </a:ext>
              </a:extLst>
            </p:cNvPr>
            <p:cNvSpPr/>
            <p:nvPr/>
          </p:nvSpPr>
          <p:spPr>
            <a:xfrm>
              <a:off x="8341224" y="1865347"/>
              <a:ext cx="2544773" cy="2544774"/>
            </a:xfrm>
            <a:prstGeom prst="arc">
              <a:avLst>
                <a:gd name="adj1" fmla="val 28201"/>
                <a:gd name="adj2" fmla="val 16297434"/>
              </a:avLst>
            </a:prstGeom>
            <a:noFill/>
            <a:ln w="76200">
              <a:gradFill>
                <a:gsLst>
                  <a:gs pos="0">
                    <a:srgbClr val="409DFA"/>
                  </a:gs>
                  <a:gs pos="100000">
                    <a:srgbClr val="67B2FB"/>
                  </a:gs>
                </a:gsLst>
                <a:lin ang="5400000" scaled="1"/>
              </a:gra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EFD2CBFA-6158-75E9-23BE-22E05772AC55}"/>
                </a:ext>
              </a:extLst>
            </p:cNvPr>
            <p:cNvSpPr txBox="1"/>
            <p:nvPr/>
          </p:nvSpPr>
          <p:spPr>
            <a:xfrm>
              <a:off x="8910946" y="2270902"/>
              <a:ext cx="1399742" cy="97872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4800" b="1" dirty="0">
                  <a:gradFill>
                    <a:gsLst>
                      <a:gs pos="0">
                        <a:srgbClr val="409DFA"/>
                      </a:gs>
                      <a:gs pos="100000">
                        <a:srgbClr val="67B2FB"/>
                      </a:gs>
                    </a:gsLst>
                    <a:lin ang="5400000" scaled="1"/>
                  </a:gra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75%</a:t>
              </a:r>
            </a:p>
          </p:txBody>
        </p:sp>
        <p:sp>
          <p:nvSpPr>
            <p:cNvPr id="14" name="Arc 37">
              <a:extLst>
                <a:ext uri="{FF2B5EF4-FFF2-40B4-BE49-F238E27FC236}">
                  <a16:creationId xmlns:a16="http://schemas.microsoft.com/office/drawing/2014/main" id="{8A94DC99-E6E6-B400-1661-47662193DDEA}"/>
                </a:ext>
              </a:extLst>
            </p:cNvPr>
            <p:cNvSpPr/>
            <p:nvPr/>
          </p:nvSpPr>
          <p:spPr>
            <a:xfrm>
              <a:off x="8481486" y="2006973"/>
              <a:ext cx="2258673" cy="2258676"/>
            </a:xfrm>
            <a:prstGeom prst="arc">
              <a:avLst>
                <a:gd name="adj1" fmla="val 20172577"/>
                <a:gd name="adj2" fmla="val 16297434"/>
              </a:avLst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15" name="Rectangle 37">
              <a:extLst>
                <a:ext uri="{FF2B5EF4-FFF2-40B4-BE49-F238E27FC236}">
                  <a16:creationId xmlns:a16="http://schemas.microsoft.com/office/drawing/2014/main" id="{6504E6D8-DFB7-FE6A-F767-6C56B2D484EA}"/>
                </a:ext>
              </a:extLst>
            </p:cNvPr>
            <p:cNvSpPr/>
            <p:nvPr/>
          </p:nvSpPr>
          <p:spPr>
            <a:xfrm>
              <a:off x="8695017" y="3098814"/>
              <a:ext cx="1724769" cy="90024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" name="Rectangle 31">
              <a:extLst>
                <a:ext uri="{FF2B5EF4-FFF2-40B4-BE49-F238E27FC236}">
                  <a16:creationId xmlns:a16="http://schemas.microsoft.com/office/drawing/2014/main" id="{1EB366A5-4165-CEE7-5BA6-069927D0C36A}"/>
                </a:ext>
              </a:extLst>
            </p:cNvPr>
            <p:cNvSpPr/>
            <p:nvPr/>
          </p:nvSpPr>
          <p:spPr>
            <a:xfrm>
              <a:off x="1123754" y="4824233"/>
              <a:ext cx="10088535" cy="60632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  <a:p>
              <a:pPr algn="ctr">
                <a:lnSpc>
                  <a:spcPct val="125000"/>
                </a:lnSpc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75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86597-A73C-B780-45F9-A10150A09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8365D6-F97D-4C43-64FB-0861BC39A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BDF450F-4219-895E-B81D-864CE6F26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0"/>
            <a:ext cx="11309351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82A1205-CADA-C1E0-6E2B-A5CFF4C13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2" y="982541"/>
            <a:ext cx="10549719" cy="5438828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63E35605-D3C4-105A-BEBB-76D9CBCB49F4}"/>
              </a:ext>
            </a:extLst>
          </p:cNvPr>
          <p:cNvSpPr txBox="1"/>
          <p:nvPr/>
        </p:nvSpPr>
        <p:spPr>
          <a:xfrm>
            <a:off x="2707016" y="1630788"/>
            <a:ext cx="6563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ln>
                  <a:gradFill>
                    <a:gsLst>
                      <a:gs pos="0">
                        <a:srgbClr val="6AAFFC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40000">
                      <a:srgbClr val="6AAFFC">
                        <a:alpha val="39000"/>
                      </a:srgbClr>
                    </a:gs>
                    <a:gs pos="84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atin typeface="+mj-ea"/>
                <a:ea typeface="+mj-ea"/>
                <a:cs typeface="阿里巴巴普惠体" panose="00020600040101010101" pitchFamily="18" charset="-122"/>
              </a:rPr>
              <a:t>BUSINESS REPORT</a:t>
            </a:r>
            <a:endParaRPr lang="zh-CN" altLang="en-US" sz="4800" b="1" dirty="0">
              <a:ln>
                <a:gradFill>
                  <a:gsLst>
                    <a:gs pos="0">
                      <a:srgbClr val="6AAFFC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40000">
                    <a:srgbClr val="6AAFFC">
                      <a:alpha val="39000"/>
                    </a:srgbClr>
                  </a:gs>
                  <a:gs pos="84000">
                    <a:srgbClr val="FFFFFF">
                      <a:alpha val="0"/>
                    </a:srgbClr>
                  </a:gs>
                </a:gsLst>
                <a:lin ang="5400000" scaled="0"/>
              </a:gradFill>
              <a:latin typeface="+mj-ea"/>
              <a:ea typeface="+mj-ea"/>
              <a:cs typeface="阿里巴巴普惠体" panose="00020600040101010101" pitchFamily="18" charset="-122"/>
            </a:endParaRP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C8E67ED9-39C0-05C8-6064-3C44295CD79A}"/>
              </a:ext>
            </a:extLst>
          </p:cNvPr>
          <p:cNvGrpSpPr/>
          <p:nvPr/>
        </p:nvGrpSpPr>
        <p:grpSpPr>
          <a:xfrm>
            <a:off x="4203641" y="4883169"/>
            <a:ext cx="3925130" cy="431144"/>
            <a:chOff x="6403282" y="5320766"/>
            <a:chExt cx="3925130" cy="431144"/>
          </a:xfrm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BCF18333-F21A-62E7-C6ED-11A0FDF63BD9}"/>
                </a:ext>
              </a:extLst>
            </p:cNvPr>
            <p:cNvGrpSpPr/>
            <p:nvPr/>
          </p:nvGrpSpPr>
          <p:grpSpPr>
            <a:xfrm>
              <a:off x="6403282" y="5320766"/>
              <a:ext cx="3925130" cy="431144"/>
              <a:chOff x="6169366" y="5284380"/>
              <a:chExt cx="3925130" cy="431144"/>
            </a:xfrm>
          </p:grpSpPr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id="{1081C925-CE37-3A86-E758-C23CC09FE3F3}"/>
                  </a:ext>
                </a:extLst>
              </p:cNvPr>
              <p:cNvGrpSpPr/>
              <p:nvPr/>
            </p:nvGrpSpPr>
            <p:grpSpPr>
              <a:xfrm>
                <a:off x="6169366" y="5284380"/>
                <a:ext cx="1960061" cy="431144"/>
                <a:chOff x="2151451" y="5656521"/>
                <a:chExt cx="1960061" cy="431144"/>
              </a:xfrm>
            </p:grpSpPr>
            <p:sp>
              <p:nvSpPr>
                <p:cNvPr id="79" name="矩形: 圆角 78">
                  <a:extLst>
                    <a:ext uri="{FF2B5EF4-FFF2-40B4-BE49-F238E27FC236}">
                      <a16:creationId xmlns:a16="http://schemas.microsoft.com/office/drawing/2014/main" id="{252F7D8B-8A11-2FF9-29B6-BE0FC000F636}"/>
                    </a:ext>
                  </a:extLst>
                </p:cNvPr>
                <p:cNvSpPr/>
                <p:nvPr/>
              </p:nvSpPr>
              <p:spPr>
                <a:xfrm>
                  <a:off x="2324519" y="5656521"/>
                  <a:ext cx="1786993" cy="431144"/>
                </a:xfrm>
                <a:prstGeom prst="roundRect">
                  <a:avLst>
                    <a:gd name="adj" fmla="val 5000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altLang="zh-CN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Report </a:t>
                  </a:r>
                  <a:r>
                    <a:rPr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：</a:t>
                  </a:r>
                  <a:r>
                    <a:rPr lang="en-US" altLang="zh-CN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ppt7</a:t>
                  </a:r>
                  <a:endPara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矩形: 圆角 79">
                  <a:extLst>
                    <a:ext uri="{FF2B5EF4-FFF2-40B4-BE49-F238E27FC236}">
                      <a16:creationId xmlns:a16="http://schemas.microsoft.com/office/drawing/2014/main" id="{539D79DC-0DD2-FB88-17A4-350B91AF82AA}"/>
                    </a:ext>
                  </a:extLst>
                </p:cNvPr>
                <p:cNvSpPr/>
                <p:nvPr/>
              </p:nvSpPr>
              <p:spPr>
                <a:xfrm>
                  <a:off x="2151451" y="5704927"/>
                  <a:ext cx="359241" cy="36310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2000">
                      <a:srgbClr val="409DFA"/>
                    </a:gs>
                    <a:gs pos="0">
                      <a:srgbClr val="67B2FB"/>
                    </a:gs>
                  </a:gsLst>
                  <a:lin ang="11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6" name="组合 75">
                <a:extLst>
                  <a:ext uri="{FF2B5EF4-FFF2-40B4-BE49-F238E27FC236}">
                    <a16:creationId xmlns:a16="http://schemas.microsoft.com/office/drawing/2014/main" id="{D4587CAE-6BF0-67A2-707F-AC2BC7FA043A}"/>
                  </a:ext>
                </a:extLst>
              </p:cNvPr>
              <p:cNvGrpSpPr/>
              <p:nvPr/>
            </p:nvGrpSpPr>
            <p:grpSpPr>
              <a:xfrm>
                <a:off x="8049713" y="5284380"/>
                <a:ext cx="2044783" cy="431144"/>
                <a:chOff x="1808005" y="5656521"/>
                <a:chExt cx="2044783" cy="431144"/>
              </a:xfrm>
            </p:grpSpPr>
            <p:sp>
              <p:nvSpPr>
                <p:cNvPr id="77" name="矩形: 圆角 76">
                  <a:extLst>
                    <a:ext uri="{FF2B5EF4-FFF2-40B4-BE49-F238E27FC236}">
                      <a16:creationId xmlns:a16="http://schemas.microsoft.com/office/drawing/2014/main" id="{20186033-19D0-9C76-A256-125DB80EEA55}"/>
                    </a:ext>
                  </a:extLst>
                </p:cNvPr>
                <p:cNvSpPr/>
                <p:nvPr/>
              </p:nvSpPr>
              <p:spPr>
                <a:xfrm>
                  <a:off x="2151578" y="5656521"/>
                  <a:ext cx="1701210" cy="431144"/>
                </a:xfrm>
                <a:prstGeom prst="roundRect">
                  <a:avLst>
                    <a:gd name="adj" fmla="val 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altLang="zh-CN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Time </a:t>
                  </a:r>
                  <a:r>
                    <a:rPr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：</a:t>
                  </a:r>
                  <a:r>
                    <a:rPr lang="en-US" altLang="zh-CN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202X</a:t>
                  </a:r>
                  <a:endPara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矩形: 圆角 77">
                  <a:extLst>
                    <a:ext uri="{FF2B5EF4-FFF2-40B4-BE49-F238E27FC236}">
                      <a16:creationId xmlns:a16="http://schemas.microsoft.com/office/drawing/2014/main" id="{859AFB73-E79C-6211-C87D-67380968515E}"/>
                    </a:ext>
                  </a:extLst>
                </p:cNvPr>
                <p:cNvSpPr/>
                <p:nvPr/>
              </p:nvSpPr>
              <p:spPr>
                <a:xfrm>
                  <a:off x="1808005" y="5704927"/>
                  <a:ext cx="359241" cy="36310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2000">
                      <a:srgbClr val="409DFA"/>
                    </a:gs>
                    <a:gs pos="0">
                      <a:srgbClr val="67B2FB"/>
                    </a:gs>
                  </a:gsLst>
                  <a:lin ang="11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3" name="alarm-clock_63781">
              <a:extLst>
                <a:ext uri="{FF2B5EF4-FFF2-40B4-BE49-F238E27FC236}">
                  <a16:creationId xmlns:a16="http://schemas.microsoft.com/office/drawing/2014/main" id="{04D1B689-5990-1158-6FB8-8D7572CEF898}"/>
                </a:ext>
              </a:extLst>
            </p:cNvPr>
            <p:cNvSpPr/>
            <p:nvPr/>
          </p:nvSpPr>
          <p:spPr>
            <a:xfrm>
              <a:off x="6482326" y="5451591"/>
              <a:ext cx="202350" cy="199142"/>
            </a:xfrm>
            <a:custGeom>
              <a:avLst/>
              <a:gdLst>
                <a:gd name="connsiteX0" fmla="*/ 60025 w 605236"/>
                <a:gd name="connsiteY0" fmla="*/ 344571 h 595643"/>
                <a:gd name="connsiteX1" fmla="*/ 290527 w 605236"/>
                <a:gd name="connsiteY1" fmla="*/ 344571 h 595643"/>
                <a:gd name="connsiteX2" fmla="*/ 329370 w 605236"/>
                <a:gd name="connsiteY2" fmla="*/ 376465 h 595643"/>
                <a:gd name="connsiteX3" fmla="*/ 349814 w 605236"/>
                <a:gd name="connsiteY3" fmla="*/ 479931 h 595643"/>
                <a:gd name="connsiteX4" fmla="*/ 331031 w 605236"/>
                <a:gd name="connsiteY4" fmla="*/ 528793 h 595643"/>
                <a:gd name="connsiteX5" fmla="*/ 175276 w 605236"/>
                <a:gd name="connsiteY5" fmla="*/ 595643 h 595643"/>
                <a:gd name="connsiteX6" fmla="*/ 19393 w 605236"/>
                <a:gd name="connsiteY6" fmla="*/ 528793 h 595643"/>
                <a:gd name="connsiteX7" fmla="*/ 738 w 605236"/>
                <a:gd name="connsiteY7" fmla="*/ 479931 h 595643"/>
                <a:gd name="connsiteX8" fmla="*/ 21182 w 605236"/>
                <a:gd name="connsiteY8" fmla="*/ 376465 h 595643"/>
                <a:gd name="connsiteX9" fmla="*/ 60025 w 605236"/>
                <a:gd name="connsiteY9" fmla="*/ 344571 h 595643"/>
                <a:gd name="connsiteX10" fmla="*/ 357987 w 605236"/>
                <a:gd name="connsiteY10" fmla="*/ 252695 h 595643"/>
                <a:gd name="connsiteX11" fmla="*/ 553093 w 605236"/>
                <a:gd name="connsiteY11" fmla="*/ 252695 h 595643"/>
                <a:gd name="connsiteX12" fmla="*/ 587208 w 605236"/>
                <a:gd name="connsiteY12" fmla="*/ 280762 h 595643"/>
                <a:gd name="connsiteX13" fmla="*/ 604585 w 605236"/>
                <a:gd name="connsiteY13" fmla="*/ 368409 h 595643"/>
                <a:gd name="connsiteX14" fmla="*/ 588231 w 605236"/>
                <a:gd name="connsiteY14" fmla="*/ 411020 h 595643"/>
                <a:gd name="connsiteX15" fmla="*/ 455476 w 605236"/>
                <a:gd name="connsiteY15" fmla="*/ 467920 h 595643"/>
                <a:gd name="connsiteX16" fmla="*/ 402323 w 605236"/>
                <a:gd name="connsiteY16" fmla="*/ 455928 h 595643"/>
                <a:gd name="connsiteX17" fmla="*/ 388524 w 605236"/>
                <a:gd name="connsiteY17" fmla="*/ 440618 h 595643"/>
                <a:gd name="connsiteX18" fmla="*/ 388269 w 605236"/>
                <a:gd name="connsiteY18" fmla="*/ 439725 h 595643"/>
                <a:gd name="connsiteX19" fmla="*/ 371403 w 605236"/>
                <a:gd name="connsiteY19" fmla="*/ 354503 h 595643"/>
                <a:gd name="connsiteX20" fmla="*/ 334732 w 605236"/>
                <a:gd name="connsiteY20" fmla="*/ 308064 h 595643"/>
                <a:gd name="connsiteX21" fmla="*/ 322722 w 605236"/>
                <a:gd name="connsiteY21" fmla="*/ 290458 h 595643"/>
                <a:gd name="connsiteX22" fmla="*/ 322722 w 605236"/>
                <a:gd name="connsiteY22" fmla="*/ 289693 h 595643"/>
                <a:gd name="connsiteX23" fmla="*/ 324127 w 605236"/>
                <a:gd name="connsiteY23" fmla="*/ 280762 h 595643"/>
                <a:gd name="connsiteX24" fmla="*/ 357987 w 605236"/>
                <a:gd name="connsiteY24" fmla="*/ 252695 h 595643"/>
                <a:gd name="connsiteX25" fmla="*/ 175276 w 605236"/>
                <a:gd name="connsiteY25" fmla="*/ 50313 h 595643"/>
                <a:gd name="connsiteX26" fmla="*/ 303670 w 605236"/>
                <a:gd name="connsiteY26" fmla="*/ 178531 h 595643"/>
                <a:gd name="connsiteX27" fmla="*/ 175276 w 605236"/>
                <a:gd name="connsiteY27" fmla="*/ 306749 h 595643"/>
                <a:gd name="connsiteX28" fmla="*/ 46882 w 605236"/>
                <a:gd name="connsiteY28" fmla="*/ 178531 h 595643"/>
                <a:gd name="connsiteX29" fmla="*/ 175276 w 605236"/>
                <a:gd name="connsiteY29" fmla="*/ 50313 h 595643"/>
                <a:gd name="connsiteX30" fmla="*/ 455527 w 605236"/>
                <a:gd name="connsiteY30" fmla="*/ 0 h 595643"/>
                <a:gd name="connsiteX31" fmla="*/ 562928 w 605236"/>
                <a:gd name="connsiteY31" fmla="*/ 107260 h 595643"/>
                <a:gd name="connsiteX32" fmla="*/ 455527 w 605236"/>
                <a:gd name="connsiteY32" fmla="*/ 214520 h 595643"/>
                <a:gd name="connsiteX33" fmla="*/ 348126 w 605236"/>
                <a:gd name="connsiteY33" fmla="*/ 107260 h 595643"/>
                <a:gd name="connsiteX34" fmla="*/ 455527 w 605236"/>
                <a:gd name="connsiteY34" fmla="*/ 0 h 59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5236" h="595643">
                  <a:moveTo>
                    <a:pt x="60025" y="344571"/>
                  </a:moveTo>
                  <a:lnTo>
                    <a:pt x="290527" y="344571"/>
                  </a:lnTo>
                  <a:cubicBezTo>
                    <a:pt x="308671" y="344571"/>
                    <a:pt x="325793" y="358605"/>
                    <a:pt x="329370" y="376465"/>
                  </a:cubicBezTo>
                  <a:lnTo>
                    <a:pt x="349814" y="479931"/>
                  </a:lnTo>
                  <a:cubicBezTo>
                    <a:pt x="353136" y="496898"/>
                    <a:pt x="344959" y="518331"/>
                    <a:pt x="331031" y="528793"/>
                  </a:cubicBezTo>
                  <a:cubicBezTo>
                    <a:pt x="327454" y="531472"/>
                    <a:pt x="241079" y="595643"/>
                    <a:pt x="175276" y="595643"/>
                  </a:cubicBezTo>
                  <a:cubicBezTo>
                    <a:pt x="109473" y="595643"/>
                    <a:pt x="23098" y="531472"/>
                    <a:pt x="19393" y="528793"/>
                  </a:cubicBezTo>
                  <a:cubicBezTo>
                    <a:pt x="5593" y="518331"/>
                    <a:pt x="-2584" y="496898"/>
                    <a:pt x="738" y="479931"/>
                  </a:cubicBezTo>
                  <a:lnTo>
                    <a:pt x="21182" y="376465"/>
                  </a:lnTo>
                  <a:cubicBezTo>
                    <a:pt x="24759" y="358605"/>
                    <a:pt x="41753" y="344571"/>
                    <a:pt x="60025" y="344571"/>
                  </a:cubicBezTo>
                  <a:close/>
                  <a:moveTo>
                    <a:pt x="357987" y="252695"/>
                  </a:moveTo>
                  <a:lnTo>
                    <a:pt x="553093" y="252695"/>
                  </a:lnTo>
                  <a:cubicBezTo>
                    <a:pt x="569065" y="252695"/>
                    <a:pt x="584142" y="265070"/>
                    <a:pt x="587208" y="280762"/>
                  </a:cubicBezTo>
                  <a:lnTo>
                    <a:pt x="604585" y="368409"/>
                  </a:lnTo>
                  <a:cubicBezTo>
                    <a:pt x="607524" y="383208"/>
                    <a:pt x="600241" y="401834"/>
                    <a:pt x="588231" y="411020"/>
                  </a:cubicBezTo>
                  <a:cubicBezTo>
                    <a:pt x="585164" y="413316"/>
                    <a:pt x="511696" y="467920"/>
                    <a:pt x="455476" y="467920"/>
                  </a:cubicBezTo>
                  <a:cubicBezTo>
                    <a:pt x="440272" y="467920"/>
                    <a:pt x="422384" y="463838"/>
                    <a:pt x="402323" y="455928"/>
                  </a:cubicBezTo>
                  <a:cubicBezTo>
                    <a:pt x="395679" y="453249"/>
                    <a:pt x="390824" y="447890"/>
                    <a:pt x="388524" y="440618"/>
                  </a:cubicBezTo>
                  <a:lnTo>
                    <a:pt x="388269" y="439725"/>
                  </a:lnTo>
                  <a:lnTo>
                    <a:pt x="371403" y="354503"/>
                  </a:lnTo>
                  <a:cubicBezTo>
                    <a:pt x="367697" y="335621"/>
                    <a:pt x="354537" y="318653"/>
                    <a:pt x="334732" y="308064"/>
                  </a:cubicBezTo>
                  <a:cubicBezTo>
                    <a:pt x="322722" y="301685"/>
                    <a:pt x="322722" y="291607"/>
                    <a:pt x="322722" y="290458"/>
                  </a:cubicBezTo>
                  <a:lnTo>
                    <a:pt x="322722" y="289693"/>
                  </a:lnTo>
                  <a:lnTo>
                    <a:pt x="324127" y="280762"/>
                  </a:lnTo>
                  <a:cubicBezTo>
                    <a:pt x="327194" y="265070"/>
                    <a:pt x="341888" y="252695"/>
                    <a:pt x="357987" y="252695"/>
                  </a:cubicBezTo>
                  <a:close/>
                  <a:moveTo>
                    <a:pt x="175276" y="50313"/>
                  </a:moveTo>
                  <a:cubicBezTo>
                    <a:pt x="246186" y="50313"/>
                    <a:pt x="303670" y="107718"/>
                    <a:pt x="303670" y="178531"/>
                  </a:cubicBezTo>
                  <a:cubicBezTo>
                    <a:pt x="303670" y="249344"/>
                    <a:pt x="246186" y="306749"/>
                    <a:pt x="175276" y="306749"/>
                  </a:cubicBezTo>
                  <a:cubicBezTo>
                    <a:pt x="104366" y="306749"/>
                    <a:pt x="46882" y="249344"/>
                    <a:pt x="46882" y="178531"/>
                  </a:cubicBezTo>
                  <a:cubicBezTo>
                    <a:pt x="46882" y="107718"/>
                    <a:pt x="104366" y="50313"/>
                    <a:pt x="175276" y="50313"/>
                  </a:cubicBezTo>
                  <a:close/>
                  <a:moveTo>
                    <a:pt x="455527" y="0"/>
                  </a:moveTo>
                  <a:cubicBezTo>
                    <a:pt x="514843" y="0"/>
                    <a:pt x="562928" y="48022"/>
                    <a:pt x="562928" y="107260"/>
                  </a:cubicBezTo>
                  <a:cubicBezTo>
                    <a:pt x="562928" y="166498"/>
                    <a:pt x="514843" y="214520"/>
                    <a:pt x="455527" y="214520"/>
                  </a:cubicBezTo>
                  <a:cubicBezTo>
                    <a:pt x="396211" y="214520"/>
                    <a:pt x="348126" y="166498"/>
                    <a:pt x="348126" y="107260"/>
                  </a:cubicBezTo>
                  <a:cubicBezTo>
                    <a:pt x="348126" y="48022"/>
                    <a:pt x="396211" y="0"/>
                    <a:pt x="4555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74" name="alarm-clock_63781">
              <a:extLst>
                <a:ext uri="{FF2B5EF4-FFF2-40B4-BE49-F238E27FC236}">
                  <a16:creationId xmlns:a16="http://schemas.microsoft.com/office/drawing/2014/main" id="{E952D849-F40D-5CE1-9704-70C1E5704144}"/>
                </a:ext>
              </a:extLst>
            </p:cNvPr>
            <p:cNvSpPr/>
            <p:nvPr/>
          </p:nvSpPr>
          <p:spPr>
            <a:xfrm>
              <a:off x="8363344" y="5450467"/>
              <a:ext cx="202350" cy="20139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3951" h="601084">
                  <a:moveTo>
                    <a:pt x="301964" y="141909"/>
                  </a:moveTo>
                  <a:cubicBezTo>
                    <a:pt x="326800" y="141909"/>
                    <a:pt x="347662" y="162739"/>
                    <a:pt x="347662" y="188528"/>
                  </a:cubicBezTo>
                  <a:lnTo>
                    <a:pt x="347662" y="285735"/>
                  </a:lnTo>
                  <a:lnTo>
                    <a:pt x="389387" y="315492"/>
                  </a:lnTo>
                  <a:cubicBezTo>
                    <a:pt x="410249" y="330370"/>
                    <a:pt x="415216" y="359135"/>
                    <a:pt x="400314" y="379965"/>
                  </a:cubicBezTo>
                  <a:cubicBezTo>
                    <a:pt x="391373" y="391868"/>
                    <a:pt x="377465" y="398811"/>
                    <a:pt x="362564" y="398811"/>
                  </a:cubicBezTo>
                  <a:cubicBezTo>
                    <a:pt x="353623" y="398811"/>
                    <a:pt x="344682" y="395835"/>
                    <a:pt x="335741" y="390876"/>
                  </a:cubicBezTo>
                  <a:lnTo>
                    <a:pt x="275141" y="347232"/>
                  </a:lnTo>
                  <a:cubicBezTo>
                    <a:pt x="263219" y="338305"/>
                    <a:pt x="256265" y="324419"/>
                    <a:pt x="256265" y="309540"/>
                  </a:cubicBezTo>
                  <a:lnTo>
                    <a:pt x="256265" y="188528"/>
                  </a:lnTo>
                  <a:cubicBezTo>
                    <a:pt x="256265" y="162739"/>
                    <a:pt x="276134" y="141909"/>
                    <a:pt x="301964" y="141909"/>
                  </a:cubicBezTo>
                  <a:close/>
                  <a:moveTo>
                    <a:pt x="301976" y="84311"/>
                  </a:moveTo>
                  <a:cubicBezTo>
                    <a:pt x="180788" y="84311"/>
                    <a:pt x="82447" y="182507"/>
                    <a:pt x="82447" y="303518"/>
                  </a:cubicBezTo>
                  <a:cubicBezTo>
                    <a:pt x="82447" y="424528"/>
                    <a:pt x="180788" y="522725"/>
                    <a:pt x="301976" y="522725"/>
                  </a:cubicBezTo>
                  <a:cubicBezTo>
                    <a:pt x="422170" y="522725"/>
                    <a:pt x="521504" y="424528"/>
                    <a:pt x="521504" y="303518"/>
                  </a:cubicBezTo>
                  <a:cubicBezTo>
                    <a:pt x="521504" y="182507"/>
                    <a:pt x="422170" y="84311"/>
                    <a:pt x="301976" y="84311"/>
                  </a:cubicBezTo>
                  <a:close/>
                  <a:moveTo>
                    <a:pt x="102314" y="0"/>
                  </a:moveTo>
                  <a:cubicBezTo>
                    <a:pt x="132114" y="0"/>
                    <a:pt x="159928" y="12895"/>
                    <a:pt x="177808" y="32732"/>
                  </a:cubicBezTo>
                  <a:cubicBezTo>
                    <a:pt x="215555" y="15870"/>
                    <a:pt x="257275" y="5951"/>
                    <a:pt x="301976" y="5951"/>
                  </a:cubicBezTo>
                  <a:cubicBezTo>
                    <a:pt x="345683" y="5951"/>
                    <a:pt x="387403" y="15870"/>
                    <a:pt x="425150" y="32732"/>
                  </a:cubicBezTo>
                  <a:cubicBezTo>
                    <a:pt x="444023" y="12895"/>
                    <a:pt x="470844" y="0"/>
                    <a:pt x="500644" y="0"/>
                  </a:cubicBezTo>
                  <a:cubicBezTo>
                    <a:pt x="557264" y="0"/>
                    <a:pt x="603951" y="45627"/>
                    <a:pt x="603951" y="102165"/>
                  </a:cubicBezTo>
                  <a:cubicBezTo>
                    <a:pt x="603951" y="131921"/>
                    <a:pt x="591038" y="157710"/>
                    <a:pt x="571171" y="176556"/>
                  </a:cubicBezTo>
                  <a:cubicBezTo>
                    <a:pt x="589051" y="215240"/>
                    <a:pt x="599978" y="257891"/>
                    <a:pt x="599978" y="303518"/>
                  </a:cubicBezTo>
                  <a:cubicBezTo>
                    <a:pt x="599978" y="467179"/>
                    <a:pt x="465877" y="601084"/>
                    <a:pt x="301976" y="601084"/>
                  </a:cubicBezTo>
                  <a:cubicBezTo>
                    <a:pt x="137081" y="601084"/>
                    <a:pt x="3973" y="467179"/>
                    <a:pt x="3973" y="303518"/>
                  </a:cubicBezTo>
                  <a:cubicBezTo>
                    <a:pt x="3973" y="257891"/>
                    <a:pt x="13907" y="215240"/>
                    <a:pt x="32780" y="176556"/>
                  </a:cubicBezTo>
                  <a:cubicBezTo>
                    <a:pt x="12914" y="157710"/>
                    <a:pt x="0" y="131921"/>
                    <a:pt x="0" y="102165"/>
                  </a:cubicBezTo>
                  <a:cubicBezTo>
                    <a:pt x="0" y="45627"/>
                    <a:pt x="45694" y="0"/>
                    <a:pt x="1023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sp>
        <p:nvSpPr>
          <p:cNvPr id="81" name="矩形: 圆角 80">
            <a:extLst>
              <a:ext uri="{FF2B5EF4-FFF2-40B4-BE49-F238E27FC236}">
                <a16:creationId xmlns:a16="http://schemas.microsoft.com/office/drawing/2014/main" id="{7C0BF777-907F-B986-ABFB-231BA078D763}"/>
              </a:ext>
            </a:extLst>
          </p:cNvPr>
          <p:cNvSpPr/>
          <p:nvPr/>
        </p:nvSpPr>
        <p:spPr>
          <a:xfrm>
            <a:off x="3354900" y="3619908"/>
            <a:ext cx="5482203" cy="326286"/>
          </a:xfrm>
          <a:prstGeom prst="roundRect">
            <a:avLst>
              <a:gd name="adj" fmla="val 50000"/>
            </a:avLst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1600" dirty="0">
                <a:solidFill>
                  <a:schemeClr val="tx1">
                    <a:lumMod val="75000"/>
                  </a:schemeClr>
                </a:solidFill>
                <a:latin typeface="+mj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96B2614-DEAA-381D-2F59-3D8746F5D3D3}"/>
              </a:ext>
            </a:extLst>
          </p:cNvPr>
          <p:cNvSpPr txBox="1"/>
          <p:nvPr/>
        </p:nvSpPr>
        <p:spPr>
          <a:xfrm>
            <a:off x="3099485" y="2338389"/>
            <a:ext cx="596900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600" dirty="0">
                <a:gradFill>
                  <a:gsLst>
                    <a:gs pos="0">
                      <a:srgbClr val="6AAFFC"/>
                    </a:gs>
                    <a:gs pos="29000">
                      <a:srgbClr val="262626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阿里巴巴普惠体" panose="00020600040101010101" pitchFamily="18" charset="-122"/>
              </a:rPr>
              <a:t>THANK YOU</a:t>
            </a:r>
            <a:endParaRPr lang="zh-CN" altLang="en-US" sz="7600" dirty="0">
              <a:gradFill>
                <a:gsLst>
                  <a:gs pos="0">
                    <a:srgbClr val="6AAFFC"/>
                  </a:gs>
                  <a:gs pos="29000">
                    <a:srgbClr val="262626"/>
                  </a:gs>
                </a:gsLst>
                <a:lin ang="5400000" scaled="1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FC153629-39FC-4462-F816-E1F88C599AD6}"/>
              </a:ext>
            </a:extLst>
          </p:cNvPr>
          <p:cNvSpPr/>
          <p:nvPr/>
        </p:nvSpPr>
        <p:spPr>
          <a:xfrm>
            <a:off x="5373394" y="114949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842896458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5AA54-6706-DF6E-000C-5E6DEF7E4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9DFE075-B09A-B085-BCCF-D647ACB5A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E3DC0A-D480-FA78-196E-4F457BB749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0"/>
            <a:ext cx="11309351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15D87B4-C4DD-04C7-82F7-BE55884FCF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2" y="982541"/>
            <a:ext cx="10549719" cy="5438828"/>
          </a:xfrm>
          <a:prstGeom prst="rect">
            <a:avLst/>
          </a:prstGeom>
        </p:spPr>
      </p:pic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D2E978C7-01E5-FCD3-4B94-79D6D41C11CC}"/>
              </a:ext>
            </a:extLst>
          </p:cNvPr>
          <p:cNvSpPr/>
          <p:nvPr/>
        </p:nvSpPr>
        <p:spPr>
          <a:xfrm>
            <a:off x="4673685" y="2106237"/>
            <a:ext cx="2844633" cy="533615"/>
          </a:xfrm>
          <a:prstGeom prst="roundRect">
            <a:avLst>
              <a:gd name="adj" fmla="val 50000"/>
            </a:avLst>
          </a:pr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bg1"/>
                </a:solidFill>
              </a:rPr>
              <a:t>PART ONE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42" name="PA-文本框 88">
            <a:extLst>
              <a:ext uri="{FF2B5EF4-FFF2-40B4-BE49-F238E27FC236}">
                <a16:creationId xmlns:a16="http://schemas.microsoft.com/office/drawing/2014/main" id="{6A6B04F4-83D3-7A44-B264-EE6DA565BF0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91149" y="4259406"/>
            <a:ext cx="580970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cs typeface="+mn-ea"/>
                <a:sym typeface="+mn-lt"/>
              </a:rPr>
              <a:t>Lorem Ipsum is simply dummy text of the printing and typesetting industry. Lorem Ipsum has been the industry's standard dummy</a:t>
            </a:r>
            <a:endParaRPr lang="en-US" altLang="zh-CN" sz="1200" dirty="0">
              <a:solidFill>
                <a:schemeClr val="tx1">
                  <a:lumMod val="85000"/>
                  <a:lumOff val="15000"/>
                  <a:alpha val="6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8169147-3D54-D37F-B44B-265DBA30F7B2}"/>
              </a:ext>
            </a:extLst>
          </p:cNvPr>
          <p:cNvSpPr txBox="1"/>
          <p:nvPr/>
        </p:nvSpPr>
        <p:spPr>
          <a:xfrm>
            <a:off x="2110955" y="2879215"/>
            <a:ext cx="7970091" cy="14862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zh-CN" sz="7200" dirty="0">
                <a:gradFill>
                  <a:gsLst>
                    <a:gs pos="0">
                      <a:srgbClr val="6AAFFC"/>
                    </a:gs>
                    <a:gs pos="29000">
                      <a:srgbClr val="262626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胡晓波男神体" panose="02010600030101010101" pitchFamily="2" charset="-122"/>
                <a:sym typeface="+mn-lt"/>
              </a:rPr>
              <a:t>Add title text</a:t>
            </a:r>
            <a:endParaRPr lang="zh-CN" altLang="en-US" sz="7200" dirty="0">
              <a:gradFill>
                <a:gsLst>
                  <a:gs pos="0">
                    <a:srgbClr val="6AAFFC"/>
                  </a:gs>
                  <a:gs pos="29000">
                    <a:srgbClr val="262626"/>
                  </a:gs>
                </a:gsLst>
                <a:lin ang="5400000" scaled="1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胡晓波男神体" panose="02010600030101010101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3891949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F72A93B9-204D-2DE3-2DF2-4520B88B3A38}"/>
              </a:ext>
            </a:extLst>
          </p:cNvPr>
          <p:cNvGrpSpPr/>
          <p:nvPr/>
        </p:nvGrpSpPr>
        <p:grpSpPr>
          <a:xfrm>
            <a:off x="468843" y="336883"/>
            <a:ext cx="3295443" cy="694829"/>
            <a:chOff x="716926" y="143892"/>
            <a:chExt cx="2271468" cy="478929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8F501F1F-F0A2-7AEB-0CAD-1418EA253234}"/>
                </a:ext>
              </a:extLst>
            </p:cNvPr>
            <p:cNvSpPr/>
            <p:nvPr/>
          </p:nvSpPr>
          <p:spPr>
            <a:xfrm>
              <a:off x="900162" y="143892"/>
              <a:ext cx="2088232" cy="47892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800" kern="0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56" name="圆角矩形 10">
              <a:extLst>
                <a:ext uri="{FF2B5EF4-FFF2-40B4-BE49-F238E27FC236}">
                  <a16:creationId xmlns:a16="http://schemas.microsoft.com/office/drawing/2014/main" id="{E8D81B52-FEC4-5916-6AE8-DD5AB34C4E4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6926" y="314596"/>
              <a:ext cx="137426" cy="137520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 w="12700">
              <a:noFill/>
              <a:rou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zh-CN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59D62859-EB64-018B-989A-49B389003271}"/>
              </a:ext>
            </a:extLst>
          </p:cNvPr>
          <p:cNvGrpSpPr/>
          <p:nvPr/>
        </p:nvGrpSpPr>
        <p:grpSpPr>
          <a:xfrm>
            <a:off x="811964" y="1710681"/>
            <a:ext cx="11110461" cy="4581867"/>
            <a:chOff x="1285071" y="1950468"/>
            <a:chExt cx="10401620" cy="4289547"/>
          </a:xfrm>
        </p:grpSpPr>
        <p:grpSp>
          <p:nvGrpSpPr>
            <p:cNvPr id="59" name="组合 58"/>
            <p:cNvGrpSpPr/>
            <p:nvPr/>
          </p:nvGrpSpPr>
          <p:grpSpPr>
            <a:xfrm>
              <a:off x="3659610" y="2895052"/>
              <a:ext cx="4717277" cy="1196486"/>
              <a:chOff x="3707235" y="2841077"/>
              <a:chExt cx="4717277" cy="1196486"/>
            </a:xfrm>
          </p:grpSpPr>
          <p:cxnSp>
            <p:nvCxnSpPr>
              <p:cNvPr id="87" name="直接连接符 86"/>
              <p:cNvCxnSpPr/>
              <p:nvPr/>
            </p:nvCxnSpPr>
            <p:spPr>
              <a:xfrm>
                <a:off x="3707235" y="3740717"/>
                <a:ext cx="847725" cy="276209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flipH="1">
                <a:off x="5723511" y="3720080"/>
                <a:ext cx="744978" cy="31748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H="1">
                <a:off x="7679534" y="2841077"/>
                <a:ext cx="744978" cy="31748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燕尾形 17"/>
            <p:cNvSpPr/>
            <p:nvPr/>
          </p:nvSpPr>
          <p:spPr>
            <a:xfrm rot="1234549">
              <a:off x="4186576" y="3426302"/>
              <a:ext cx="182880" cy="175260"/>
            </a:xfrm>
            <a:prstGeom prst="chevron">
              <a:avLst/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燕尾形 18"/>
            <p:cNvSpPr/>
            <p:nvPr/>
          </p:nvSpPr>
          <p:spPr>
            <a:xfrm rot="20150452">
              <a:off x="5835702" y="3540479"/>
              <a:ext cx="182880" cy="175260"/>
            </a:xfrm>
            <a:prstGeom prst="chevron">
              <a:avLst/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燕尾形 19"/>
            <p:cNvSpPr/>
            <p:nvPr/>
          </p:nvSpPr>
          <p:spPr>
            <a:xfrm rot="20150452">
              <a:off x="7835950" y="2699570"/>
              <a:ext cx="182880" cy="175260"/>
            </a:xfrm>
            <a:prstGeom prst="chevron">
              <a:avLst/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1285071" y="1950468"/>
              <a:ext cx="2185699" cy="1228200"/>
              <a:chOff x="1332696" y="1896493"/>
              <a:chExt cx="2185699" cy="1228200"/>
            </a:xfrm>
          </p:grpSpPr>
          <p:sp>
            <p:nvSpPr>
              <p:cNvPr id="85" name="矩形 84"/>
              <p:cNvSpPr/>
              <p:nvPr/>
            </p:nvSpPr>
            <p:spPr>
              <a:xfrm>
                <a:off x="1332696" y="2277199"/>
                <a:ext cx="1851872" cy="84749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332696" y="1896493"/>
                <a:ext cx="2185699" cy="37128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Add subtitle text</a:t>
                </a:r>
                <a:endParaRPr lang="zh-CN" altLang="en-US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2974765" y="5011815"/>
              <a:ext cx="2306381" cy="1228200"/>
              <a:chOff x="1332695" y="1896493"/>
              <a:chExt cx="2306381" cy="1228200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1332696" y="2277199"/>
                <a:ext cx="1851872" cy="84749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332695" y="1896493"/>
                <a:ext cx="2306381" cy="37128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Add subtitle text</a:t>
                </a:r>
                <a:endParaRPr lang="zh-CN" altLang="en-US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7200719" y="4332304"/>
              <a:ext cx="2197018" cy="1228200"/>
              <a:chOff x="1332695" y="1896493"/>
              <a:chExt cx="2197018" cy="1228200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1332696" y="2277199"/>
                <a:ext cx="1851872" cy="84749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332695" y="1896493"/>
                <a:ext cx="2197018" cy="37128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Add subtitle text</a:t>
                </a:r>
                <a:endParaRPr lang="zh-CN" altLang="en-US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9641669" y="2989872"/>
              <a:ext cx="2045022" cy="1228200"/>
              <a:chOff x="1332695" y="1896493"/>
              <a:chExt cx="2045022" cy="1228200"/>
            </a:xfrm>
          </p:grpSpPr>
          <p:sp>
            <p:nvSpPr>
              <p:cNvPr id="79" name="矩形 78"/>
              <p:cNvSpPr/>
              <p:nvPr/>
            </p:nvSpPr>
            <p:spPr>
              <a:xfrm>
                <a:off x="1332696" y="2277199"/>
                <a:ext cx="1851872" cy="84749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1332695" y="1896493"/>
                <a:ext cx="2045022" cy="37128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Add subtitle text</a:t>
                </a:r>
                <a:endParaRPr lang="zh-CN" altLang="en-US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2620518" y="3004320"/>
              <a:ext cx="1032779" cy="1002043"/>
              <a:chOff x="2668143" y="2950345"/>
              <a:chExt cx="1032779" cy="1002043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2668143" y="2950345"/>
                <a:ext cx="1032779" cy="1002043"/>
              </a:xfrm>
              <a:prstGeom prst="ellipse">
                <a:avLst/>
              </a:pr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六边形 33"/>
              <p:cNvSpPr/>
              <p:nvPr/>
            </p:nvSpPr>
            <p:spPr>
              <a:xfrm>
                <a:off x="2969622" y="3222333"/>
                <a:ext cx="403130" cy="401238"/>
              </a:xfrm>
              <a:custGeom>
                <a:avLst/>
                <a:gdLst>
                  <a:gd name="connsiteX0" fmla="*/ 315609 w 338137"/>
                  <a:gd name="connsiteY0" fmla="*/ 185737 h 336550"/>
                  <a:gd name="connsiteX1" fmla="*/ 338137 w 338137"/>
                  <a:gd name="connsiteY1" fmla="*/ 185737 h 336550"/>
                  <a:gd name="connsiteX2" fmla="*/ 185737 w 338137"/>
                  <a:gd name="connsiteY2" fmla="*/ 336550 h 336550"/>
                  <a:gd name="connsiteX3" fmla="*/ 185737 w 338137"/>
                  <a:gd name="connsiteY3" fmla="*/ 314256 h 336550"/>
                  <a:gd name="connsiteX4" fmla="*/ 315609 w 338137"/>
                  <a:gd name="connsiteY4" fmla="*/ 185737 h 336550"/>
                  <a:gd name="connsiteX5" fmla="*/ 249042 w 338137"/>
                  <a:gd name="connsiteY5" fmla="*/ 185737 h 336550"/>
                  <a:gd name="connsiteX6" fmla="*/ 271462 w 338137"/>
                  <a:gd name="connsiteY6" fmla="*/ 185737 h 336550"/>
                  <a:gd name="connsiteX7" fmla="*/ 185737 w 338137"/>
                  <a:gd name="connsiteY7" fmla="*/ 269875 h 336550"/>
                  <a:gd name="connsiteX8" fmla="*/ 185737 w 338137"/>
                  <a:gd name="connsiteY8" fmla="*/ 247870 h 336550"/>
                  <a:gd name="connsiteX9" fmla="*/ 249042 w 338137"/>
                  <a:gd name="connsiteY9" fmla="*/ 185737 h 336550"/>
                  <a:gd name="connsiteX10" fmla="*/ 66675 w 338137"/>
                  <a:gd name="connsiteY10" fmla="*/ 185737 h 336550"/>
                  <a:gd name="connsiteX11" fmla="*/ 89095 w 338137"/>
                  <a:gd name="connsiteY11" fmla="*/ 185737 h 336550"/>
                  <a:gd name="connsiteX12" fmla="*/ 152400 w 338137"/>
                  <a:gd name="connsiteY12" fmla="*/ 247870 h 336550"/>
                  <a:gd name="connsiteX13" fmla="*/ 152400 w 338137"/>
                  <a:gd name="connsiteY13" fmla="*/ 269875 h 336550"/>
                  <a:gd name="connsiteX14" fmla="*/ 66675 w 338137"/>
                  <a:gd name="connsiteY14" fmla="*/ 185737 h 336550"/>
                  <a:gd name="connsiteX15" fmla="*/ 0 w 338137"/>
                  <a:gd name="connsiteY15" fmla="*/ 185737 h 336550"/>
                  <a:gd name="connsiteX16" fmla="*/ 22528 w 338137"/>
                  <a:gd name="connsiteY16" fmla="*/ 185737 h 336550"/>
                  <a:gd name="connsiteX17" fmla="*/ 152400 w 338137"/>
                  <a:gd name="connsiteY17" fmla="*/ 314256 h 336550"/>
                  <a:gd name="connsiteX18" fmla="*/ 152400 w 338137"/>
                  <a:gd name="connsiteY18" fmla="*/ 336550 h 336550"/>
                  <a:gd name="connsiteX19" fmla="*/ 0 w 338137"/>
                  <a:gd name="connsiteY19" fmla="*/ 185737 h 336550"/>
                  <a:gd name="connsiteX20" fmla="*/ 169069 w 338137"/>
                  <a:gd name="connsiteY20" fmla="*/ 127000 h 336550"/>
                  <a:gd name="connsiteX21" fmla="*/ 186045 w 338137"/>
                  <a:gd name="connsiteY21" fmla="*/ 130918 h 336550"/>
                  <a:gd name="connsiteX22" fmla="*/ 205633 w 338137"/>
                  <a:gd name="connsiteY22" fmla="*/ 150506 h 336550"/>
                  <a:gd name="connsiteX23" fmla="*/ 209550 w 338137"/>
                  <a:gd name="connsiteY23" fmla="*/ 167482 h 336550"/>
                  <a:gd name="connsiteX24" fmla="*/ 205633 w 338137"/>
                  <a:gd name="connsiteY24" fmla="*/ 184458 h 336550"/>
                  <a:gd name="connsiteX25" fmla="*/ 186045 w 338137"/>
                  <a:gd name="connsiteY25" fmla="*/ 204046 h 336550"/>
                  <a:gd name="connsiteX26" fmla="*/ 169069 w 338137"/>
                  <a:gd name="connsiteY26" fmla="*/ 207963 h 336550"/>
                  <a:gd name="connsiteX27" fmla="*/ 152093 w 338137"/>
                  <a:gd name="connsiteY27" fmla="*/ 204046 h 336550"/>
                  <a:gd name="connsiteX28" fmla="*/ 132505 w 338137"/>
                  <a:gd name="connsiteY28" fmla="*/ 184458 h 336550"/>
                  <a:gd name="connsiteX29" fmla="*/ 128587 w 338137"/>
                  <a:gd name="connsiteY29" fmla="*/ 167482 h 336550"/>
                  <a:gd name="connsiteX30" fmla="*/ 132505 w 338137"/>
                  <a:gd name="connsiteY30" fmla="*/ 150506 h 336550"/>
                  <a:gd name="connsiteX31" fmla="*/ 152093 w 338137"/>
                  <a:gd name="connsiteY31" fmla="*/ 130918 h 336550"/>
                  <a:gd name="connsiteX32" fmla="*/ 169069 w 338137"/>
                  <a:gd name="connsiteY32" fmla="*/ 127000 h 336550"/>
                  <a:gd name="connsiteX33" fmla="*/ 185737 w 338137"/>
                  <a:gd name="connsiteY33" fmla="*/ 65087 h 336550"/>
                  <a:gd name="connsiteX34" fmla="*/ 271462 w 338137"/>
                  <a:gd name="connsiteY34" fmla="*/ 150812 h 336550"/>
                  <a:gd name="connsiteX35" fmla="*/ 249042 w 338137"/>
                  <a:gd name="connsiteY35" fmla="*/ 150812 h 336550"/>
                  <a:gd name="connsiteX36" fmla="*/ 185737 w 338137"/>
                  <a:gd name="connsiteY36" fmla="*/ 87507 h 336550"/>
                  <a:gd name="connsiteX37" fmla="*/ 185737 w 338137"/>
                  <a:gd name="connsiteY37" fmla="*/ 65087 h 336550"/>
                  <a:gd name="connsiteX38" fmla="*/ 152400 w 338137"/>
                  <a:gd name="connsiteY38" fmla="*/ 65087 h 336550"/>
                  <a:gd name="connsiteX39" fmla="*/ 152400 w 338137"/>
                  <a:gd name="connsiteY39" fmla="*/ 87507 h 336550"/>
                  <a:gd name="connsiteX40" fmla="*/ 89095 w 338137"/>
                  <a:gd name="connsiteY40" fmla="*/ 150812 h 336550"/>
                  <a:gd name="connsiteX41" fmla="*/ 66675 w 338137"/>
                  <a:gd name="connsiteY41" fmla="*/ 150812 h 336550"/>
                  <a:gd name="connsiteX42" fmla="*/ 152400 w 338137"/>
                  <a:gd name="connsiteY42" fmla="*/ 65087 h 336550"/>
                  <a:gd name="connsiteX43" fmla="*/ 185737 w 338137"/>
                  <a:gd name="connsiteY43" fmla="*/ 0 h 336550"/>
                  <a:gd name="connsiteX44" fmla="*/ 338137 w 338137"/>
                  <a:gd name="connsiteY44" fmla="*/ 150813 h 336550"/>
                  <a:gd name="connsiteX45" fmla="*/ 315609 w 338137"/>
                  <a:gd name="connsiteY45" fmla="*/ 150813 h 336550"/>
                  <a:gd name="connsiteX46" fmla="*/ 185737 w 338137"/>
                  <a:gd name="connsiteY46" fmla="*/ 22294 h 336550"/>
                  <a:gd name="connsiteX47" fmla="*/ 185737 w 338137"/>
                  <a:gd name="connsiteY47" fmla="*/ 0 h 336550"/>
                  <a:gd name="connsiteX48" fmla="*/ 152400 w 338137"/>
                  <a:gd name="connsiteY48" fmla="*/ 0 h 336550"/>
                  <a:gd name="connsiteX49" fmla="*/ 152400 w 338137"/>
                  <a:gd name="connsiteY49" fmla="*/ 22294 h 336550"/>
                  <a:gd name="connsiteX50" fmla="*/ 22528 w 338137"/>
                  <a:gd name="connsiteY50" fmla="*/ 150813 h 336550"/>
                  <a:gd name="connsiteX51" fmla="*/ 0 w 338137"/>
                  <a:gd name="connsiteY51" fmla="*/ 150813 h 336550"/>
                  <a:gd name="connsiteX52" fmla="*/ 152400 w 338137"/>
                  <a:gd name="connsiteY52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38137" h="336550">
                    <a:moveTo>
                      <a:pt x="315609" y="185737"/>
                    </a:moveTo>
                    <a:cubicBezTo>
                      <a:pt x="315609" y="185737"/>
                      <a:pt x="315609" y="185737"/>
                      <a:pt x="338137" y="185737"/>
                    </a:cubicBezTo>
                    <a:cubicBezTo>
                      <a:pt x="330186" y="265734"/>
                      <a:pt x="266576" y="328682"/>
                      <a:pt x="185737" y="336550"/>
                    </a:cubicBezTo>
                    <a:cubicBezTo>
                      <a:pt x="185737" y="336550"/>
                      <a:pt x="185737" y="336550"/>
                      <a:pt x="185737" y="314256"/>
                    </a:cubicBezTo>
                    <a:cubicBezTo>
                      <a:pt x="253323" y="306388"/>
                      <a:pt x="307657" y="252620"/>
                      <a:pt x="315609" y="185737"/>
                    </a:cubicBezTo>
                    <a:close/>
                    <a:moveTo>
                      <a:pt x="249042" y="185737"/>
                    </a:moveTo>
                    <a:cubicBezTo>
                      <a:pt x="249042" y="185737"/>
                      <a:pt x="249042" y="185737"/>
                      <a:pt x="271462" y="185737"/>
                    </a:cubicBezTo>
                    <a:cubicBezTo>
                      <a:pt x="264868" y="228453"/>
                      <a:pt x="229259" y="263403"/>
                      <a:pt x="185737" y="269875"/>
                    </a:cubicBezTo>
                    <a:cubicBezTo>
                      <a:pt x="185737" y="269875"/>
                      <a:pt x="185737" y="269875"/>
                      <a:pt x="185737" y="247870"/>
                    </a:cubicBezTo>
                    <a:cubicBezTo>
                      <a:pt x="217390" y="241398"/>
                      <a:pt x="242448" y="216804"/>
                      <a:pt x="249042" y="185737"/>
                    </a:cubicBezTo>
                    <a:close/>
                    <a:moveTo>
                      <a:pt x="66675" y="185737"/>
                    </a:moveTo>
                    <a:cubicBezTo>
                      <a:pt x="66675" y="185737"/>
                      <a:pt x="66675" y="185737"/>
                      <a:pt x="89095" y="185737"/>
                    </a:cubicBezTo>
                    <a:cubicBezTo>
                      <a:pt x="95689" y="216804"/>
                      <a:pt x="120747" y="241398"/>
                      <a:pt x="152400" y="247870"/>
                    </a:cubicBezTo>
                    <a:cubicBezTo>
                      <a:pt x="152400" y="247870"/>
                      <a:pt x="152400" y="247870"/>
                      <a:pt x="152400" y="269875"/>
                    </a:cubicBezTo>
                    <a:cubicBezTo>
                      <a:pt x="108878" y="263403"/>
                      <a:pt x="73269" y="228453"/>
                      <a:pt x="66675" y="185737"/>
                    </a:cubicBezTo>
                    <a:close/>
                    <a:moveTo>
                      <a:pt x="0" y="185737"/>
                    </a:moveTo>
                    <a:cubicBezTo>
                      <a:pt x="0" y="185737"/>
                      <a:pt x="0" y="185737"/>
                      <a:pt x="22528" y="185737"/>
                    </a:cubicBezTo>
                    <a:cubicBezTo>
                      <a:pt x="30480" y="252620"/>
                      <a:pt x="84814" y="306388"/>
                      <a:pt x="152400" y="314256"/>
                    </a:cubicBezTo>
                    <a:cubicBezTo>
                      <a:pt x="152400" y="314256"/>
                      <a:pt x="152400" y="314256"/>
                      <a:pt x="152400" y="336550"/>
                    </a:cubicBezTo>
                    <a:cubicBezTo>
                      <a:pt x="71561" y="328682"/>
                      <a:pt x="7951" y="265734"/>
                      <a:pt x="0" y="185737"/>
                    </a:cubicBezTo>
                    <a:close/>
                    <a:moveTo>
                      <a:pt x="169069" y="127000"/>
                    </a:moveTo>
                    <a:cubicBezTo>
                      <a:pt x="175598" y="127000"/>
                      <a:pt x="180821" y="128306"/>
                      <a:pt x="186045" y="130918"/>
                    </a:cubicBezTo>
                    <a:cubicBezTo>
                      <a:pt x="195186" y="134835"/>
                      <a:pt x="201715" y="141365"/>
                      <a:pt x="205633" y="150506"/>
                    </a:cubicBezTo>
                    <a:cubicBezTo>
                      <a:pt x="208244" y="155729"/>
                      <a:pt x="209550" y="160952"/>
                      <a:pt x="209550" y="167482"/>
                    </a:cubicBezTo>
                    <a:cubicBezTo>
                      <a:pt x="209550" y="174011"/>
                      <a:pt x="208244" y="179234"/>
                      <a:pt x="205633" y="184458"/>
                    </a:cubicBezTo>
                    <a:cubicBezTo>
                      <a:pt x="201715" y="193599"/>
                      <a:pt x="195186" y="200128"/>
                      <a:pt x="186045" y="204046"/>
                    </a:cubicBezTo>
                    <a:cubicBezTo>
                      <a:pt x="180821" y="206657"/>
                      <a:pt x="175598" y="207963"/>
                      <a:pt x="169069" y="207963"/>
                    </a:cubicBezTo>
                    <a:cubicBezTo>
                      <a:pt x="162539" y="207963"/>
                      <a:pt x="157316" y="206657"/>
                      <a:pt x="152093" y="204046"/>
                    </a:cubicBezTo>
                    <a:cubicBezTo>
                      <a:pt x="142952" y="200128"/>
                      <a:pt x="136422" y="193599"/>
                      <a:pt x="132505" y="184458"/>
                    </a:cubicBezTo>
                    <a:cubicBezTo>
                      <a:pt x="129893" y="179234"/>
                      <a:pt x="128587" y="174011"/>
                      <a:pt x="128587" y="167482"/>
                    </a:cubicBezTo>
                    <a:cubicBezTo>
                      <a:pt x="128587" y="160952"/>
                      <a:pt x="129893" y="155729"/>
                      <a:pt x="132505" y="150506"/>
                    </a:cubicBezTo>
                    <a:cubicBezTo>
                      <a:pt x="136422" y="141365"/>
                      <a:pt x="142952" y="134835"/>
                      <a:pt x="152093" y="130918"/>
                    </a:cubicBezTo>
                    <a:cubicBezTo>
                      <a:pt x="157316" y="128306"/>
                      <a:pt x="162539" y="127000"/>
                      <a:pt x="169069" y="127000"/>
                    </a:cubicBezTo>
                    <a:close/>
                    <a:moveTo>
                      <a:pt x="185737" y="65087"/>
                    </a:moveTo>
                    <a:cubicBezTo>
                      <a:pt x="229259" y="71681"/>
                      <a:pt x="264868" y="107290"/>
                      <a:pt x="271462" y="150812"/>
                    </a:cubicBezTo>
                    <a:cubicBezTo>
                      <a:pt x="271462" y="150812"/>
                      <a:pt x="271462" y="150812"/>
                      <a:pt x="249042" y="150812"/>
                    </a:cubicBezTo>
                    <a:cubicBezTo>
                      <a:pt x="242448" y="119159"/>
                      <a:pt x="217390" y="94101"/>
                      <a:pt x="185737" y="87507"/>
                    </a:cubicBezTo>
                    <a:cubicBezTo>
                      <a:pt x="185737" y="87507"/>
                      <a:pt x="185737" y="87507"/>
                      <a:pt x="185737" y="65087"/>
                    </a:cubicBezTo>
                    <a:close/>
                    <a:moveTo>
                      <a:pt x="152400" y="65087"/>
                    </a:moveTo>
                    <a:cubicBezTo>
                      <a:pt x="152400" y="65087"/>
                      <a:pt x="152400" y="65087"/>
                      <a:pt x="152400" y="87507"/>
                    </a:cubicBezTo>
                    <a:cubicBezTo>
                      <a:pt x="120747" y="94101"/>
                      <a:pt x="95689" y="119159"/>
                      <a:pt x="89095" y="150812"/>
                    </a:cubicBezTo>
                    <a:lnTo>
                      <a:pt x="66675" y="150812"/>
                    </a:lnTo>
                    <a:cubicBezTo>
                      <a:pt x="73269" y="107290"/>
                      <a:pt x="108878" y="71681"/>
                      <a:pt x="152400" y="65087"/>
                    </a:cubicBezTo>
                    <a:close/>
                    <a:moveTo>
                      <a:pt x="185737" y="0"/>
                    </a:moveTo>
                    <a:cubicBezTo>
                      <a:pt x="266576" y="7868"/>
                      <a:pt x="330186" y="70816"/>
                      <a:pt x="338137" y="150813"/>
                    </a:cubicBezTo>
                    <a:cubicBezTo>
                      <a:pt x="338137" y="150813"/>
                      <a:pt x="338137" y="150813"/>
                      <a:pt x="315609" y="150813"/>
                    </a:cubicBezTo>
                    <a:cubicBezTo>
                      <a:pt x="307657" y="83930"/>
                      <a:pt x="253323" y="30162"/>
                      <a:pt x="185737" y="22294"/>
                    </a:cubicBezTo>
                    <a:cubicBezTo>
                      <a:pt x="185737" y="22294"/>
                      <a:pt x="185737" y="22294"/>
                      <a:pt x="185737" y="0"/>
                    </a:cubicBezTo>
                    <a:close/>
                    <a:moveTo>
                      <a:pt x="152400" y="0"/>
                    </a:moveTo>
                    <a:cubicBezTo>
                      <a:pt x="152400" y="0"/>
                      <a:pt x="152400" y="0"/>
                      <a:pt x="152400" y="22294"/>
                    </a:cubicBezTo>
                    <a:cubicBezTo>
                      <a:pt x="84814" y="30162"/>
                      <a:pt x="30480" y="83930"/>
                      <a:pt x="22528" y="150813"/>
                    </a:cubicBezTo>
                    <a:cubicBezTo>
                      <a:pt x="22528" y="150813"/>
                      <a:pt x="22528" y="150813"/>
                      <a:pt x="0" y="150813"/>
                    </a:cubicBezTo>
                    <a:cubicBezTo>
                      <a:pt x="7951" y="70816"/>
                      <a:pt x="71561" y="7868"/>
                      <a:pt x="1524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4565276" y="3883323"/>
              <a:ext cx="1032779" cy="1002043"/>
              <a:chOff x="4612901" y="3829348"/>
              <a:chExt cx="1032779" cy="1002043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4612901" y="3829348"/>
                <a:ext cx="1032779" cy="1002043"/>
              </a:xfrm>
              <a:prstGeom prst="ellipse">
                <a:avLst/>
              </a:pr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六边形 34"/>
              <p:cNvSpPr/>
              <p:nvPr/>
            </p:nvSpPr>
            <p:spPr>
              <a:xfrm>
                <a:off x="4925643" y="4090675"/>
                <a:ext cx="403130" cy="379968"/>
              </a:xfrm>
              <a:custGeom>
                <a:avLst/>
                <a:gdLst>
                  <a:gd name="connsiteX0" fmla="*/ 256155 w 336853"/>
                  <a:gd name="connsiteY0" fmla="*/ 263525 h 317500"/>
                  <a:gd name="connsiteX1" fmla="*/ 268061 w 336853"/>
                  <a:gd name="connsiteY1" fmla="*/ 299070 h 317500"/>
                  <a:gd name="connsiteX2" fmla="*/ 269384 w 336853"/>
                  <a:gd name="connsiteY2" fmla="*/ 303019 h 317500"/>
                  <a:gd name="connsiteX3" fmla="*/ 274676 w 336853"/>
                  <a:gd name="connsiteY3" fmla="*/ 289855 h 317500"/>
                  <a:gd name="connsiteX4" fmla="*/ 277322 w 336853"/>
                  <a:gd name="connsiteY4" fmla="*/ 272740 h 317500"/>
                  <a:gd name="connsiteX5" fmla="*/ 279968 w 336853"/>
                  <a:gd name="connsiteY5" fmla="*/ 289855 h 317500"/>
                  <a:gd name="connsiteX6" fmla="*/ 285259 w 336853"/>
                  <a:gd name="connsiteY6" fmla="*/ 303019 h 317500"/>
                  <a:gd name="connsiteX7" fmla="*/ 286582 w 336853"/>
                  <a:gd name="connsiteY7" fmla="*/ 299070 h 317500"/>
                  <a:gd name="connsiteX8" fmla="*/ 298489 w 336853"/>
                  <a:gd name="connsiteY8" fmla="*/ 263525 h 317500"/>
                  <a:gd name="connsiteX9" fmla="*/ 320978 w 336853"/>
                  <a:gd name="connsiteY9" fmla="*/ 275373 h 317500"/>
                  <a:gd name="connsiteX10" fmla="*/ 336853 w 336853"/>
                  <a:gd name="connsiteY10" fmla="*/ 317500 h 317500"/>
                  <a:gd name="connsiteX11" fmla="*/ 217790 w 336853"/>
                  <a:gd name="connsiteY11" fmla="*/ 317500 h 317500"/>
                  <a:gd name="connsiteX12" fmla="*/ 233665 w 336853"/>
                  <a:gd name="connsiteY12" fmla="*/ 275373 h 317500"/>
                  <a:gd name="connsiteX13" fmla="*/ 256155 w 336853"/>
                  <a:gd name="connsiteY13" fmla="*/ 263525 h 317500"/>
                  <a:gd name="connsiteX14" fmla="*/ 37966 w 336853"/>
                  <a:gd name="connsiteY14" fmla="*/ 263525 h 317500"/>
                  <a:gd name="connsiteX15" fmla="*/ 48433 w 336853"/>
                  <a:gd name="connsiteY15" fmla="*/ 299070 h 317500"/>
                  <a:gd name="connsiteX16" fmla="*/ 51050 w 336853"/>
                  <a:gd name="connsiteY16" fmla="*/ 303019 h 317500"/>
                  <a:gd name="connsiteX17" fmla="*/ 54975 w 336853"/>
                  <a:gd name="connsiteY17" fmla="*/ 289855 h 317500"/>
                  <a:gd name="connsiteX18" fmla="*/ 58900 w 336853"/>
                  <a:gd name="connsiteY18" fmla="*/ 272740 h 317500"/>
                  <a:gd name="connsiteX19" fmla="*/ 61517 w 336853"/>
                  <a:gd name="connsiteY19" fmla="*/ 289855 h 317500"/>
                  <a:gd name="connsiteX20" fmla="*/ 66751 w 336853"/>
                  <a:gd name="connsiteY20" fmla="*/ 303019 h 317500"/>
                  <a:gd name="connsiteX21" fmla="*/ 68059 w 336853"/>
                  <a:gd name="connsiteY21" fmla="*/ 299070 h 317500"/>
                  <a:gd name="connsiteX22" fmla="*/ 78526 w 336853"/>
                  <a:gd name="connsiteY22" fmla="*/ 263525 h 317500"/>
                  <a:gd name="connsiteX23" fmla="*/ 102077 w 336853"/>
                  <a:gd name="connsiteY23" fmla="*/ 275373 h 317500"/>
                  <a:gd name="connsiteX24" fmla="*/ 116469 w 336853"/>
                  <a:gd name="connsiteY24" fmla="*/ 317500 h 317500"/>
                  <a:gd name="connsiteX25" fmla="*/ 23 w 336853"/>
                  <a:gd name="connsiteY25" fmla="*/ 317500 h 317500"/>
                  <a:gd name="connsiteX26" fmla="*/ 15724 w 336853"/>
                  <a:gd name="connsiteY26" fmla="*/ 275373 h 317500"/>
                  <a:gd name="connsiteX27" fmla="*/ 37966 w 336853"/>
                  <a:gd name="connsiteY27" fmla="*/ 263525 h 317500"/>
                  <a:gd name="connsiteX28" fmla="*/ 212235 w 336853"/>
                  <a:gd name="connsiteY28" fmla="*/ 236538 h 317500"/>
                  <a:gd name="connsiteX29" fmla="*/ 217792 w 336853"/>
                  <a:gd name="connsiteY29" fmla="*/ 242888 h 317500"/>
                  <a:gd name="connsiteX30" fmla="*/ 212235 w 336853"/>
                  <a:gd name="connsiteY30" fmla="*/ 249238 h 317500"/>
                  <a:gd name="connsiteX31" fmla="*/ 206678 w 336853"/>
                  <a:gd name="connsiteY31" fmla="*/ 242888 h 317500"/>
                  <a:gd name="connsiteX32" fmla="*/ 212235 w 336853"/>
                  <a:gd name="connsiteY32" fmla="*/ 236538 h 317500"/>
                  <a:gd name="connsiteX33" fmla="*/ 124128 w 336853"/>
                  <a:gd name="connsiteY33" fmla="*/ 236538 h 317500"/>
                  <a:gd name="connsiteX34" fmla="*/ 130478 w 336853"/>
                  <a:gd name="connsiteY34" fmla="*/ 242888 h 317500"/>
                  <a:gd name="connsiteX35" fmla="*/ 124128 w 336853"/>
                  <a:gd name="connsiteY35" fmla="*/ 249238 h 317500"/>
                  <a:gd name="connsiteX36" fmla="*/ 117778 w 336853"/>
                  <a:gd name="connsiteY36" fmla="*/ 242888 h 317500"/>
                  <a:gd name="connsiteX37" fmla="*/ 124128 w 336853"/>
                  <a:gd name="connsiteY37" fmla="*/ 236538 h 317500"/>
                  <a:gd name="connsiteX38" fmla="*/ 196360 w 336853"/>
                  <a:gd name="connsiteY38" fmla="*/ 227013 h 317500"/>
                  <a:gd name="connsiteX39" fmla="*/ 201917 w 336853"/>
                  <a:gd name="connsiteY39" fmla="*/ 233363 h 317500"/>
                  <a:gd name="connsiteX40" fmla="*/ 196360 w 336853"/>
                  <a:gd name="connsiteY40" fmla="*/ 239713 h 317500"/>
                  <a:gd name="connsiteX41" fmla="*/ 190803 w 336853"/>
                  <a:gd name="connsiteY41" fmla="*/ 233363 h 317500"/>
                  <a:gd name="connsiteX42" fmla="*/ 196360 w 336853"/>
                  <a:gd name="connsiteY42" fmla="*/ 227013 h 317500"/>
                  <a:gd name="connsiteX43" fmla="*/ 138415 w 336853"/>
                  <a:gd name="connsiteY43" fmla="*/ 227013 h 317500"/>
                  <a:gd name="connsiteX44" fmla="*/ 144765 w 336853"/>
                  <a:gd name="connsiteY44" fmla="*/ 233363 h 317500"/>
                  <a:gd name="connsiteX45" fmla="*/ 138415 w 336853"/>
                  <a:gd name="connsiteY45" fmla="*/ 239713 h 317500"/>
                  <a:gd name="connsiteX46" fmla="*/ 132065 w 336853"/>
                  <a:gd name="connsiteY46" fmla="*/ 233363 h 317500"/>
                  <a:gd name="connsiteX47" fmla="*/ 138415 w 336853"/>
                  <a:gd name="connsiteY47" fmla="*/ 227013 h 317500"/>
                  <a:gd name="connsiteX48" fmla="*/ 185405 w 336853"/>
                  <a:gd name="connsiteY48" fmla="*/ 218758 h 317500"/>
                  <a:gd name="connsiteX49" fmla="*/ 187945 w 336853"/>
                  <a:gd name="connsiteY49" fmla="*/ 226378 h 317500"/>
                  <a:gd name="connsiteX50" fmla="*/ 179055 w 336853"/>
                  <a:gd name="connsiteY50" fmla="*/ 228918 h 317500"/>
                  <a:gd name="connsiteX51" fmla="*/ 177785 w 336853"/>
                  <a:gd name="connsiteY51" fmla="*/ 221298 h 317500"/>
                  <a:gd name="connsiteX52" fmla="*/ 185405 w 336853"/>
                  <a:gd name="connsiteY52" fmla="*/ 218758 h 317500"/>
                  <a:gd name="connsiteX53" fmla="*/ 149210 w 336853"/>
                  <a:gd name="connsiteY53" fmla="*/ 218758 h 317500"/>
                  <a:gd name="connsiteX54" fmla="*/ 159212 w 336853"/>
                  <a:gd name="connsiteY54" fmla="*/ 221298 h 317500"/>
                  <a:gd name="connsiteX55" fmla="*/ 156354 w 336853"/>
                  <a:gd name="connsiteY55" fmla="*/ 228918 h 317500"/>
                  <a:gd name="connsiteX56" fmla="*/ 147782 w 336853"/>
                  <a:gd name="connsiteY56" fmla="*/ 226378 h 317500"/>
                  <a:gd name="connsiteX57" fmla="*/ 149210 w 336853"/>
                  <a:gd name="connsiteY57" fmla="*/ 218758 h 317500"/>
                  <a:gd name="connsiteX58" fmla="*/ 167785 w 336853"/>
                  <a:gd name="connsiteY58" fmla="*/ 207963 h 317500"/>
                  <a:gd name="connsiteX59" fmla="*/ 173342 w 336853"/>
                  <a:gd name="connsiteY59" fmla="*/ 213520 h 317500"/>
                  <a:gd name="connsiteX60" fmla="*/ 167785 w 336853"/>
                  <a:gd name="connsiteY60" fmla="*/ 219077 h 317500"/>
                  <a:gd name="connsiteX61" fmla="*/ 162228 w 336853"/>
                  <a:gd name="connsiteY61" fmla="*/ 213520 h 317500"/>
                  <a:gd name="connsiteX62" fmla="*/ 167785 w 336853"/>
                  <a:gd name="connsiteY62" fmla="*/ 207963 h 317500"/>
                  <a:gd name="connsiteX63" fmla="*/ 167785 w 336853"/>
                  <a:gd name="connsiteY63" fmla="*/ 190500 h 317500"/>
                  <a:gd name="connsiteX64" fmla="*/ 173342 w 336853"/>
                  <a:gd name="connsiteY64" fmla="*/ 196850 h 317500"/>
                  <a:gd name="connsiteX65" fmla="*/ 167785 w 336853"/>
                  <a:gd name="connsiteY65" fmla="*/ 203200 h 317500"/>
                  <a:gd name="connsiteX66" fmla="*/ 162228 w 336853"/>
                  <a:gd name="connsiteY66" fmla="*/ 196850 h 317500"/>
                  <a:gd name="connsiteX67" fmla="*/ 167785 w 336853"/>
                  <a:gd name="connsiteY67" fmla="*/ 190500 h 317500"/>
                  <a:gd name="connsiteX68" fmla="*/ 269512 w 336853"/>
                  <a:gd name="connsiteY68" fmla="*/ 182286 h 317500"/>
                  <a:gd name="connsiteX69" fmla="*/ 276020 w 336853"/>
                  <a:gd name="connsiteY69" fmla="*/ 182286 h 317500"/>
                  <a:gd name="connsiteX70" fmla="*/ 290340 w 336853"/>
                  <a:gd name="connsiteY70" fmla="*/ 184906 h 317500"/>
                  <a:gd name="connsiteX71" fmla="*/ 296849 w 336853"/>
                  <a:gd name="connsiteY71" fmla="*/ 191458 h 317500"/>
                  <a:gd name="connsiteX72" fmla="*/ 304659 w 336853"/>
                  <a:gd name="connsiteY72" fmla="*/ 216354 h 317500"/>
                  <a:gd name="connsiteX73" fmla="*/ 304659 w 336853"/>
                  <a:gd name="connsiteY73" fmla="*/ 220285 h 317500"/>
                  <a:gd name="connsiteX74" fmla="*/ 307263 w 336853"/>
                  <a:gd name="connsiteY74" fmla="*/ 230767 h 317500"/>
                  <a:gd name="connsiteX75" fmla="*/ 302056 w 336853"/>
                  <a:gd name="connsiteY75" fmla="*/ 239940 h 317500"/>
                  <a:gd name="connsiteX76" fmla="*/ 283831 w 336853"/>
                  <a:gd name="connsiteY76" fmla="*/ 262215 h 317500"/>
                  <a:gd name="connsiteX77" fmla="*/ 270813 w 336853"/>
                  <a:gd name="connsiteY77" fmla="*/ 262215 h 317500"/>
                  <a:gd name="connsiteX78" fmla="*/ 252589 w 336853"/>
                  <a:gd name="connsiteY78" fmla="*/ 239940 h 317500"/>
                  <a:gd name="connsiteX79" fmla="*/ 247382 w 336853"/>
                  <a:gd name="connsiteY79" fmla="*/ 232078 h 317500"/>
                  <a:gd name="connsiteX80" fmla="*/ 249985 w 336853"/>
                  <a:gd name="connsiteY80" fmla="*/ 220285 h 317500"/>
                  <a:gd name="connsiteX81" fmla="*/ 248684 w 336853"/>
                  <a:gd name="connsiteY81" fmla="*/ 216354 h 317500"/>
                  <a:gd name="connsiteX82" fmla="*/ 248684 w 336853"/>
                  <a:gd name="connsiteY82" fmla="*/ 204561 h 317500"/>
                  <a:gd name="connsiteX83" fmla="*/ 256494 w 336853"/>
                  <a:gd name="connsiteY83" fmla="*/ 191458 h 317500"/>
                  <a:gd name="connsiteX84" fmla="*/ 263003 w 336853"/>
                  <a:gd name="connsiteY84" fmla="*/ 186217 h 317500"/>
                  <a:gd name="connsiteX85" fmla="*/ 269512 w 336853"/>
                  <a:gd name="connsiteY85" fmla="*/ 182286 h 317500"/>
                  <a:gd name="connsiteX86" fmla="*/ 50941 w 336853"/>
                  <a:gd name="connsiteY86" fmla="*/ 182286 h 317500"/>
                  <a:gd name="connsiteX87" fmla="*/ 56254 w 336853"/>
                  <a:gd name="connsiteY87" fmla="*/ 182286 h 317500"/>
                  <a:gd name="connsiteX88" fmla="*/ 72194 w 336853"/>
                  <a:gd name="connsiteY88" fmla="*/ 184906 h 317500"/>
                  <a:gd name="connsiteX89" fmla="*/ 78836 w 336853"/>
                  <a:gd name="connsiteY89" fmla="*/ 191458 h 317500"/>
                  <a:gd name="connsiteX90" fmla="*/ 86806 w 336853"/>
                  <a:gd name="connsiteY90" fmla="*/ 216354 h 317500"/>
                  <a:gd name="connsiteX91" fmla="*/ 85477 w 336853"/>
                  <a:gd name="connsiteY91" fmla="*/ 220285 h 317500"/>
                  <a:gd name="connsiteX92" fmla="*/ 88134 w 336853"/>
                  <a:gd name="connsiteY92" fmla="*/ 230767 h 317500"/>
                  <a:gd name="connsiteX93" fmla="*/ 82821 w 336853"/>
                  <a:gd name="connsiteY93" fmla="*/ 239940 h 317500"/>
                  <a:gd name="connsiteX94" fmla="*/ 65553 w 336853"/>
                  <a:gd name="connsiteY94" fmla="*/ 262215 h 317500"/>
                  <a:gd name="connsiteX95" fmla="*/ 52269 w 336853"/>
                  <a:gd name="connsiteY95" fmla="*/ 262215 h 317500"/>
                  <a:gd name="connsiteX96" fmla="*/ 33673 w 336853"/>
                  <a:gd name="connsiteY96" fmla="*/ 239940 h 317500"/>
                  <a:gd name="connsiteX97" fmla="*/ 28359 w 336853"/>
                  <a:gd name="connsiteY97" fmla="*/ 232078 h 317500"/>
                  <a:gd name="connsiteX98" fmla="*/ 31016 w 336853"/>
                  <a:gd name="connsiteY98" fmla="*/ 220285 h 317500"/>
                  <a:gd name="connsiteX99" fmla="*/ 29688 w 336853"/>
                  <a:gd name="connsiteY99" fmla="*/ 216354 h 317500"/>
                  <a:gd name="connsiteX100" fmla="*/ 29688 w 336853"/>
                  <a:gd name="connsiteY100" fmla="*/ 204561 h 317500"/>
                  <a:gd name="connsiteX101" fmla="*/ 37658 w 336853"/>
                  <a:gd name="connsiteY101" fmla="*/ 191458 h 317500"/>
                  <a:gd name="connsiteX102" fmla="*/ 44299 w 336853"/>
                  <a:gd name="connsiteY102" fmla="*/ 186217 h 317500"/>
                  <a:gd name="connsiteX103" fmla="*/ 50941 w 336853"/>
                  <a:gd name="connsiteY103" fmla="*/ 182286 h 317500"/>
                  <a:gd name="connsiteX104" fmla="*/ 167785 w 336853"/>
                  <a:gd name="connsiteY104" fmla="*/ 173038 h 317500"/>
                  <a:gd name="connsiteX105" fmla="*/ 173342 w 336853"/>
                  <a:gd name="connsiteY105" fmla="*/ 179388 h 317500"/>
                  <a:gd name="connsiteX106" fmla="*/ 167785 w 336853"/>
                  <a:gd name="connsiteY106" fmla="*/ 185738 h 317500"/>
                  <a:gd name="connsiteX107" fmla="*/ 162228 w 336853"/>
                  <a:gd name="connsiteY107" fmla="*/ 179388 h 317500"/>
                  <a:gd name="connsiteX108" fmla="*/ 167785 w 336853"/>
                  <a:gd name="connsiteY108" fmla="*/ 173038 h 317500"/>
                  <a:gd name="connsiteX109" fmla="*/ 168402 w 336853"/>
                  <a:gd name="connsiteY109" fmla="*/ 155575 h 317500"/>
                  <a:gd name="connsiteX110" fmla="*/ 172106 w 336853"/>
                  <a:gd name="connsiteY110" fmla="*/ 156986 h 317500"/>
                  <a:gd name="connsiteX111" fmla="*/ 173341 w 336853"/>
                  <a:gd name="connsiteY111" fmla="*/ 161219 h 317500"/>
                  <a:gd name="connsiteX112" fmla="*/ 172106 w 336853"/>
                  <a:gd name="connsiteY112" fmla="*/ 166864 h 317500"/>
                  <a:gd name="connsiteX113" fmla="*/ 168402 w 336853"/>
                  <a:gd name="connsiteY113" fmla="*/ 168275 h 317500"/>
                  <a:gd name="connsiteX114" fmla="*/ 164697 w 336853"/>
                  <a:gd name="connsiteY114" fmla="*/ 166864 h 317500"/>
                  <a:gd name="connsiteX115" fmla="*/ 162228 w 336853"/>
                  <a:gd name="connsiteY115" fmla="*/ 161219 h 317500"/>
                  <a:gd name="connsiteX116" fmla="*/ 164697 w 336853"/>
                  <a:gd name="connsiteY116" fmla="*/ 156986 h 317500"/>
                  <a:gd name="connsiteX117" fmla="*/ 168402 w 336853"/>
                  <a:gd name="connsiteY117" fmla="*/ 155575 h 317500"/>
                  <a:gd name="connsiteX118" fmla="*/ 146617 w 336853"/>
                  <a:gd name="connsiteY118" fmla="*/ 80963 h 317500"/>
                  <a:gd name="connsiteX119" fmla="*/ 158524 w 336853"/>
                  <a:gd name="connsiteY119" fmla="*/ 115191 h 317500"/>
                  <a:gd name="connsiteX120" fmla="*/ 159847 w 336853"/>
                  <a:gd name="connsiteY120" fmla="*/ 120457 h 317500"/>
                  <a:gd name="connsiteX121" fmla="*/ 165138 w 336853"/>
                  <a:gd name="connsiteY121" fmla="*/ 105976 h 317500"/>
                  <a:gd name="connsiteX122" fmla="*/ 167784 w 336853"/>
                  <a:gd name="connsiteY122" fmla="*/ 90178 h 317500"/>
                  <a:gd name="connsiteX123" fmla="*/ 170430 w 336853"/>
                  <a:gd name="connsiteY123" fmla="*/ 105976 h 317500"/>
                  <a:gd name="connsiteX124" fmla="*/ 175722 w 336853"/>
                  <a:gd name="connsiteY124" fmla="*/ 120457 h 317500"/>
                  <a:gd name="connsiteX125" fmla="*/ 177045 w 336853"/>
                  <a:gd name="connsiteY125" fmla="*/ 115191 h 317500"/>
                  <a:gd name="connsiteX126" fmla="*/ 188951 w 336853"/>
                  <a:gd name="connsiteY126" fmla="*/ 80963 h 317500"/>
                  <a:gd name="connsiteX127" fmla="*/ 211441 w 336853"/>
                  <a:gd name="connsiteY127" fmla="*/ 91494 h 317500"/>
                  <a:gd name="connsiteX128" fmla="*/ 227316 w 336853"/>
                  <a:gd name="connsiteY128" fmla="*/ 134938 h 317500"/>
                  <a:gd name="connsiteX129" fmla="*/ 167784 w 336853"/>
                  <a:gd name="connsiteY129" fmla="*/ 134938 h 317500"/>
                  <a:gd name="connsiteX130" fmla="*/ 108253 w 336853"/>
                  <a:gd name="connsiteY130" fmla="*/ 134938 h 317500"/>
                  <a:gd name="connsiteX131" fmla="*/ 124128 w 336853"/>
                  <a:gd name="connsiteY131" fmla="*/ 91494 h 317500"/>
                  <a:gd name="connsiteX132" fmla="*/ 146617 w 336853"/>
                  <a:gd name="connsiteY132" fmla="*/ 80963 h 317500"/>
                  <a:gd name="connsiteX133" fmla="*/ 165180 w 336853"/>
                  <a:gd name="connsiteY133" fmla="*/ 0 h 317500"/>
                  <a:gd name="connsiteX134" fmla="*/ 180801 w 336853"/>
                  <a:gd name="connsiteY134" fmla="*/ 3931 h 317500"/>
                  <a:gd name="connsiteX135" fmla="*/ 187310 w 336853"/>
                  <a:gd name="connsiteY135" fmla="*/ 10482 h 317500"/>
                  <a:gd name="connsiteX136" fmla="*/ 195121 w 336853"/>
                  <a:gd name="connsiteY136" fmla="*/ 35378 h 317500"/>
                  <a:gd name="connsiteX137" fmla="*/ 195121 w 336853"/>
                  <a:gd name="connsiteY137" fmla="*/ 39309 h 317500"/>
                  <a:gd name="connsiteX138" fmla="*/ 196422 w 336853"/>
                  <a:gd name="connsiteY138" fmla="*/ 49792 h 317500"/>
                  <a:gd name="connsiteX139" fmla="*/ 192517 w 336853"/>
                  <a:gd name="connsiteY139" fmla="*/ 58964 h 317500"/>
                  <a:gd name="connsiteX140" fmla="*/ 174293 w 336853"/>
                  <a:gd name="connsiteY140" fmla="*/ 81239 h 317500"/>
                  <a:gd name="connsiteX141" fmla="*/ 161275 w 336853"/>
                  <a:gd name="connsiteY141" fmla="*/ 81239 h 317500"/>
                  <a:gd name="connsiteX142" fmla="*/ 143050 w 336853"/>
                  <a:gd name="connsiteY142" fmla="*/ 58964 h 317500"/>
                  <a:gd name="connsiteX143" fmla="*/ 137843 w 336853"/>
                  <a:gd name="connsiteY143" fmla="*/ 49792 h 317500"/>
                  <a:gd name="connsiteX144" fmla="*/ 140447 w 336853"/>
                  <a:gd name="connsiteY144" fmla="*/ 39309 h 317500"/>
                  <a:gd name="connsiteX145" fmla="*/ 139145 w 336853"/>
                  <a:gd name="connsiteY145" fmla="*/ 35378 h 317500"/>
                  <a:gd name="connsiteX146" fmla="*/ 139145 w 336853"/>
                  <a:gd name="connsiteY146" fmla="*/ 23585 h 317500"/>
                  <a:gd name="connsiteX147" fmla="*/ 146956 w 336853"/>
                  <a:gd name="connsiteY147" fmla="*/ 10482 h 317500"/>
                  <a:gd name="connsiteX148" fmla="*/ 153464 w 336853"/>
                  <a:gd name="connsiteY148" fmla="*/ 5241 h 317500"/>
                  <a:gd name="connsiteX149" fmla="*/ 159973 w 336853"/>
                  <a:gd name="connsiteY149" fmla="*/ 1310 h 317500"/>
                  <a:gd name="connsiteX150" fmla="*/ 165180 w 336853"/>
                  <a:gd name="connsiteY150" fmla="*/ 0 h 31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336853" h="317500">
                    <a:moveTo>
                      <a:pt x="256155" y="263525"/>
                    </a:moveTo>
                    <a:cubicBezTo>
                      <a:pt x="256155" y="263525"/>
                      <a:pt x="256155" y="263525"/>
                      <a:pt x="268061" y="299070"/>
                    </a:cubicBezTo>
                    <a:cubicBezTo>
                      <a:pt x="268061" y="299070"/>
                      <a:pt x="268061" y="299070"/>
                      <a:pt x="269384" y="303019"/>
                    </a:cubicBezTo>
                    <a:cubicBezTo>
                      <a:pt x="269384" y="303019"/>
                      <a:pt x="269384" y="303019"/>
                      <a:pt x="274676" y="289855"/>
                    </a:cubicBezTo>
                    <a:cubicBezTo>
                      <a:pt x="262770" y="274057"/>
                      <a:pt x="274676" y="272740"/>
                      <a:pt x="277322" y="272740"/>
                    </a:cubicBezTo>
                    <a:cubicBezTo>
                      <a:pt x="279968" y="272740"/>
                      <a:pt x="291874" y="274057"/>
                      <a:pt x="279968" y="289855"/>
                    </a:cubicBezTo>
                    <a:cubicBezTo>
                      <a:pt x="279968" y="289855"/>
                      <a:pt x="279968" y="289855"/>
                      <a:pt x="285259" y="303019"/>
                    </a:cubicBezTo>
                    <a:cubicBezTo>
                      <a:pt x="285259" y="303019"/>
                      <a:pt x="285259" y="303019"/>
                      <a:pt x="286582" y="299070"/>
                    </a:cubicBezTo>
                    <a:cubicBezTo>
                      <a:pt x="286582" y="299070"/>
                      <a:pt x="286582" y="299070"/>
                      <a:pt x="298489" y="263525"/>
                    </a:cubicBezTo>
                    <a:cubicBezTo>
                      <a:pt x="298489" y="263525"/>
                      <a:pt x="306426" y="268791"/>
                      <a:pt x="320978" y="275373"/>
                    </a:cubicBezTo>
                    <a:cubicBezTo>
                      <a:pt x="336853" y="280639"/>
                      <a:pt x="336853" y="293804"/>
                      <a:pt x="336853" y="317500"/>
                    </a:cubicBezTo>
                    <a:cubicBezTo>
                      <a:pt x="336853" y="317500"/>
                      <a:pt x="336853" y="317500"/>
                      <a:pt x="217790" y="317500"/>
                    </a:cubicBezTo>
                    <a:cubicBezTo>
                      <a:pt x="219113" y="293804"/>
                      <a:pt x="217790" y="280639"/>
                      <a:pt x="233665" y="275373"/>
                    </a:cubicBezTo>
                    <a:cubicBezTo>
                      <a:pt x="248217" y="268791"/>
                      <a:pt x="256155" y="263525"/>
                      <a:pt x="256155" y="263525"/>
                    </a:cubicBezTo>
                    <a:close/>
                    <a:moveTo>
                      <a:pt x="37966" y="263525"/>
                    </a:moveTo>
                    <a:cubicBezTo>
                      <a:pt x="37966" y="263525"/>
                      <a:pt x="37966" y="263525"/>
                      <a:pt x="48433" y="299070"/>
                    </a:cubicBezTo>
                    <a:cubicBezTo>
                      <a:pt x="48433" y="299070"/>
                      <a:pt x="48433" y="299070"/>
                      <a:pt x="51050" y="303019"/>
                    </a:cubicBezTo>
                    <a:cubicBezTo>
                      <a:pt x="51050" y="303019"/>
                      <a:pt x="51050" y="303019"/>
                      <a:pt x="54975" y="289855"/>
                    </a:cubicBezTo>
                    <a:cubicBezTo>
                      <a:pt x="44508" y="274057"/>
                      <a:pt x="56284" y="272740"/>
                      <a:pt x="58900" y="272740"/>
                    </a:cubicBezTo>
                    <a:cubicBezTo>
                      <a:pt x="60209" y="272740"/>
                      <a:pt x="73293" y="274057"/>
                      <a:pt x="61517" y="289855"/>
                    </a:cubicBezTo>
                    <a:cubicBezTo>
                      <a:pt x="61517" y="289855"/>
                      <a:pt x="61517" y="289855"/>
                      <a:pt x="66751" y="303019"/>
                    </a:cubicBezTo>
                    <a:cubicBezTo>
                      <a:pt x="66751" y="303019"/>
                      <a:pt x="66751" y="303019"/>
                      <a:pt x="68059" y="299070"/>
                    </a:cubicBezTo>
                    <a:cubicBezTo>
                      <a:pt x="68059" y="299070"/>
                      <a:pt x="68059" y="299070"/>
                      <a:pt x="78526" y="263525"/>
                    </a:cubicBezTo>
                    <a:cubicBezTo>
                      <a:pt x="78526" y="263525"/>
                      <a:pt x="87685" y="268791"/>
                      <a:pt x="102077" y="275373"/>
                    </a:cubicBezTo>
                    <a:cubicBezTo>
                      <a:pt x="117778" y="280639"/>
                      <a:pt x="116469" y="293804"/>
                      <a:pt x="116469" y="317500"/>
                    </a:cubicBezTo>
                    <a:cubicBezTo>
                      <a:pt x="116469" y="317500"/>
                      <a:pt x="116469" y="317500"/>
                      <a:pt x="23" y="317500"/>
                    </a:cubicBezTo>
                    <a:cubicBezTo>
                      <a:pt x="23" y="293804"/>
                      <a:pt x="-1285" y="280639"/>
                      <a:pt x="15724" y="275373"/>
                    </a:cubicBezTo>
                    <a:cubicBezTo>
                      <a:pt x="30116" y="268791"/>
                      <a:pt x="37966" y="263525"/>
                      <a:pt x="37966" y="263525"/>
                    </a:cubicBezTo>
                    <a:close/>
                    <a:moveTo>
                      <a:pt x="212235" y="236538"/>
                    </a:moveTo>
                    <a:cubicBezTo>
                      <a:pt x="215304" y="236538"/>
                      <a:pt x="217792" y="239381"/>
                      <a:pt x="217792" y="242888"/>
                    </a:cubicBezTo>
                    <a:cubicBezTo>
                      <a:pt x="217792" y="246395"/>
                      <a:pt x="215304" y="249238"/>
                      <a:pt x="212235" y="249238"/>
                    </a:cubicBezTo>
                    <a:cubicBezTo>
                      <a:pt x="209166" y="249238"/>
                      <a:pt x="206678" y="246395"/>
                      <a:pt x="206678" y="242888"/>
                    </a:cubicBezTo>
                    <a:cubicBezTo>
                      <a:pt x="206678" y="239381"/>
                      <a:pt x="209166" y="236538"/>
                      <a:pt x="212235" y="236538"/>
                    </a:cubicBezTo>
                    <a:close/>
                    <a:moveTo>
                      <a:pt x="124128" y="236538"/>
                    </a:moveTo>
                    <a:cubicBezTo>
                      <a:pt x="127635" y="236538"/>
                      <a:pt x="130478" y="239381"/>
                      <a:pt x="130478" y="242888"/>
                    </a:cubicBezTo>
                    <a:cubicBezTo>
                      <a:pt x="130478" y="246395"/>
                      <a:pt x="127635" y="249238"/>
                      <a:pt x="124128" y="249238"/>
                    </a:cubicBezTo>
                    <a:cubicBezTo>
                      <a:pt x="120621" y="249238"/>
                      <a:pt x="117778" y="246395"/>
                      <a:pt x="117778" y="242888"/>
                    </a:cubicBezTo>
                    <a:cubicBezTo>
                      <a:pt x="117778" y="239381"/>
                      <a:pt x="120621" y="236538"/>
                      <a:pt x="124128" y="236538"/>
                    </a:cubicBezTo>
                    <a:close/>
                    <a:moveTo>
                      <a:pt x="196360" y="227013"/>
                    </a:moveTo>
                    <a:cubicBezTo>
                      <a:pt x="199429" y="227013"/>
                      <a:pt x="201917" y="229856"/>
                      <a:pt x="201917" y="233363"/>
                    </a:cubicBezTo>
                    <a:cubicBezTo>
                      <a:pt x="201917" y="236870"/>
                      <a:pt x="199429" y="239713"/>
                      <a:pt x="196360" y="239713"/>
                    </a:cubicBezTo>
                    <a:cubicBezTo>
                      <a:pt x="193291" y="239713"/>
                      <a:pt x="190803" y="236870"/>
                      <a:pt x="190803" y="233363"/>
                    </a:cubicBezTo>
                    <a:cubicBezTo>
                      <a:pt x="190803" y="229856"/>
                      <a:pt x="193291" y="227013"/>
                      <a:pt x="196360" y="227013"/>
                    </a:cubicBezTo>
                    <a:close/>
                    <a:moveTo>
                      <a:pt x="138415" y="227013"/>
                    </a:moveTo>
                    <a:cubicBezTo>
                      <a:pt x="141922" y="227013"/>
                      <a:pt x="144765" y="229856"/>
                      <a:pt x="144765" y="233363"/>
                    </a:cubicBezTo>
                    <a:cubicBezTo>
                      <a:pt x="144765" y="236870"/>
                      <a:pt x="141922" y="239713"/>
                      <a:pt x="138415" y="239713"/>
                    </a:cubicBezTo>
                    <a:cubicBezTo>
                      <a:pt x="134908" y="239713"/>
                      <a:pt x="132065" y="236870"/>
                      <a:pt x="132065" y="233363"/>
                    </a:cubicBezTo>
                    <a:cubicBezTo>
                      <a:pt x="132065" y="229856"/>
                      <a:pt x="134908" y="227013"/>
                      <a:pt x="138415" y="227013"/>
                    </a:cubicBezTo>
                    <a:close/>
                    <a:moveTo>
                      <a:pt x="185405" y="218758"/>
                    </a:moveTo>
                    <a:cubicBezTo>
                      <a:pt x="187945" y="221298"/>
                      <a:pt x="189215" y="223838"/>
                      <a:pt x="187945" y="226378"/>
                    </a:cubicBezTo>
                    <a:cubicBezTo>
                      <a:pt x="185405" y="230188"/>
                      <a:pt x="182865" y="230188"/>
                      <a:pt x="179055" y="228918"/>
                    </a:cubicBezTo>
                    <a:cubicBezTo>
                      <a:pt x="176515" y="226378"/>
                      <a:pt x="176515" y="223838"/>
                      <a:pt x="177785" y="221298"/>
                    </a:cubicBezTo>
                    <a:cubicBezTo>
                      <a:pt x="179055" y="217488"/>
                      <a:pt x="182865" y="217488"/>
                      <a:pt x="185405" y="218758"/>
                    </a:cubicBezTo>
                    <a:close/>
                    <a:moveTo>
                      <a:pt x="149210" y="218758"/>
                    </a:moveTo>
                    <a:cubicBezTo>
                      <a:pt x="152068" y="217488"/>
                      <a:pt x="156354" y="217488"/>
                      <a:pt x="159212" y="221298"/>
                    </a:cubicBezTo>
                    <a:cubicBezTo>
                      <a:pt x="160641" y="223838"/>
                      <a:pt x="159212" y="226378"/>
                      <a:pt x="156354" y="228918"/>
                    </a:cubicBezTo>
                    <a:cubicBezTo>
                      <a:pt x="153497" y="230188"/>
                      <a:pt x="149210" y="230188"/>
                      <a:pt x="147782" y="226378"/>
                    </a:cubicBezTo>
                    <a:cubicBezTo>
                      <a:pt x="146353" y="223838"/>
                      <a:pt x="146353" y="221298"/>
                      <a:pt x="149210" y="218758"/>
                    </a:cubicBezTo>
                    <a:close/>
                    <a:moveTo>
                      <a:pt x="167785" y="207963"/>
                    </a:moveTo>
                    <a:cubicBezTo>
                      <a:pt x="170854" y="207963"/>
                      <a:pt x="173342" y="210451"/>
                      <a:pt x="173342" y="213520"/>
                    </a:cubicBezTo>
                    <a:cubicBezTo>
                      <a:pt x="173342" y="216589"/>
                      <a:pt x="170854" y="219077"/>
                      <a:pt x="167785" y="219077"/>
                    </a:cubicBezTo>
                    <a:cubicBezTo>
                      <a:pt x="164716" y="219077"/>
                      <a:pt x="162228" y="216589"/>
                      <a:pt x="162228" y="213520"/>
                    </a:cubicBezTo>
                    <a:cubicBezTo>
                      <a:pt x="162228" y="210451"/>
                      <a:pt x="164716" y="207963"/>
                      <a:pt x="167785" y="207963"/>
                    </a:cubicBezTo>
                    <a:close/>
                    <a:moveTo>
                      <a:pt x="167785" y="190500"/>
                    </a:moveTo>
                    <a:cubicBezTo>
                      <a:pt x="170854" y="190500"/>
                      <a:pt x="173342" y="193343"/>
                      <a:pt x="173342" y="196850"/>
                    </a:cubicBezTo>
                    <a:cubicBezTo>
                      <a:pt x="173342" y="200357"/>
                      <a:pt x="170854" y="203200"/>
                      <a:pt x="167785" y="203200"/>
                    </a:cubicBezTo>
                    <a:cubicBezTo>
                      <a:pt x="164716" y="203200"/>
                      <a:pt x="162228" y="200357"/>
                      <a:pt x="162228" y="196850"/>
                    </a:cubicBezTo>
                    <a:cubicBezTo>
                      <a:pt x="162228" y="193343"/>
                      <a:pt x="164716" y="190500"/>
                      <a:pt x="167785" y="190500"/>
                    </a:cubicBezTo>
                    <a:close/>
                    <a:moveTo>
                      <a:pt x="269512" y="182286"/>
                    </a:moveTo>
                    <a:cubicBezTo>
                      <a:pt x="270813" y="182286"/>
                      <a:pt x="273417" y="182286"/>
                      <a:pt x="276020" y="182286"/>
                    </a:cubicBezTo>
                    <a:cubicBezTo>
                      <a:pt x="281228" y="180975"/>
                      <a:pt x="286435" y="182286"/>
                      <a:pt x="290340" y="184906"/>
                    </a:cubicBezTo>
                    <a:cubicBezTo>
                      <a:pt x="295547" y="187527"/>
                      <a:pt x="296849" y="191458"/>
                      <a:pt x="296849" y="191458"/>
                    </a:cubicBezTo>
                    <a:cubicBezTo>
                      <a:pt x="296849" y="191458"/>
                      <a:pt x="309866" y="192768"/>
                      <a:pt x="304659" y="216354"/>
                    </a:cubicBezTo>
                    <a:cubicBezTo>
                      <a:pt x="304659" y="217664"/>
                      <a:pt x="304659" y="218974"/>
                      <a:pt x="304659" y="220285"/>
                    </a:cubicBezTo>
                    <a:cubicBezTo>
                      <a:pt x="307263" y="220285"/>
                      <a:pt x="309866" y="221595"/>
                      <a:pt x="307263" y="230767"/>
                    </a:cubicBezTo>
                    <a:cubicBezTo>
                      <a:pt x="304659" y="238629"/>
                      <a:pt x="303357" y="239940"/>
                      <a:pt x="302056" y="239940"/>
                    </a:cubicBezTo>
                    <a:cubicBezTo>
                      <a:pt x="300754" y="249112"/>
                      <a:pt x="294245" y="258284"/>
                      <a:pt x="283831" y="262215"/>
                    </a:cubicBezTo>
                    <a:cubicBezTo>
                      <a:pt x="279926" y="263525"/>
                      <a:pt x="274719" y="263525"/>
                      <a:pt x="270813" y="262215"/>
                    </a:cubicBezTo>
                    <a:cubicBezTo>
                      <a:pt x="260399" y="258284"/>
                      <a:pt x="253891" y="249112"/>
                      <a:pt x="252589" y="239940"/>
                    </a:cubicBezTo>
                    <a:cubicBezTo>
                      <a:pt x="251287" y="239940"/>
                      <a:pt x="249985" y="238629"/>
                      <a:pt x="247382" y="232078"/>
                    </a:cubicBezTo>
                    <a:cubicBezTo>
                      <a:pt x="244778" y="221595"/>
                      <a:pt x="247382" y="220285"/>
                      <a:pt x="249985" y="220285"/>
                    </a:cubicBezTo>
                    <a:cubicBezTo>
                      <a:pt x="249985" y="218974"/>
                      <a:pt x="249985" y="217664"/>
                      <a:pt x="248684" y="216354"/>
                    </a:cubicBezTo>
                    <a:cubicBezTo>
                      <a:pt x="248684" y="212423"/>
                      <a:pt x="248684" y="208492"/>
                      <a:pt x="248684" y="204561"/>
                    </a:cubicBezTo>
                    <a:cubicBezTo>
                      <a:pt x="249985" y="199320"/>
                      <a:pt x="252589" y="195389"/>
                      <a:pt x="256494" y="191458"/>
                    </a:cubicBezTo>
                    <a:cubicBezTo>
                      <a:pt x="257796" y="190147"/>
                      <a:pt x="260399" y="187527"/>
                      <a:pt x="263003" y="186217"/>
                    </a:cubicBezTo>
                    <a:cubicBezTo>
                      <a:pt x="264305" y="184906"/>
                      <a:pt x="266908" y="183596"/>
                      <a:pt x="269512" y="182286"/>
                    </a:cubicBezTo>
                    <a:close/>
                    <a:moveTo>
                      <a:pt x="50941" y="182286"/>
                    </a:moveTo>
                    <a:cubicBezTo>
                      <a:pt x="52269" y="182286"/>
                      <a:pt x="54926" y="182286"/>
                      <a:pt x="56254" y="182286"/>
                    </a:cubicBezTo>
                    <a:cubicBezTo>
                      <a:pt x="62896" y="180975"/>
                      <a:pt x="68209" y="182286"/>
                      <a:pt x="72194" y="184906"/>
                    </a:cubicBezTo>
                    <a:cubicBezTo>
                      <a:pt x="77507" y="187527"/>
                      <a:pt x="78836" y="191458"/>
                      <a:pt x="78836" y="191458"/>
                    </a:cubicBezTo>
                    <a:cubicBezTo>
                      <a:pt x="78836" y="191458"/>
                      <a:pt x="90791" y="192768"/>
                      <a:pt x="86806" y="216354"/>
                    </a:cubicBezTo>
                    <a:cubicBezTo>
                      <a:pt x="86806" y="217664"/>
                      <a:pt x="86806" y="218974"/>
                      <a:pt x="85477" y="220285"/>
                    </a:cubicBezTo>
                    <a:cubicBezTo>
                      <a:pt x="88134" y="220285"/>
                      <a:pt x="90791" y="221595"/>
                      <a:pt x="88134" y="230767"/>
                    </a:cubicBezTo>
                    <a:cubicBezTo>
                      <a:pt x="86806" y="238629"/>
                      <a:pt x="84149" y="239940"/>
                      <a:pt x="82821" y="239940"/>
                    </a:cubicBezTo>
                    <a:cubicBezTo>
                      <a:pt x="81492" y="249112"/>
                      <a:pt x="74851" y="258284"/>
                      <a:pt x="65553" y="262215"/>
                    </a:cubicBezTo>
                    <a:cubicBezTo>
                      <a:pt x="60239" y="263525"/>
                      <a:pt x="56254" y="263525"/>
                      <a:pt x="52269" y="262215"/>
                    </a:cubicBezTo>
                    <a:cubicBezTo>
                      <a:pt x="41643" y="258284"/>
                      <a:pt x="35001" y="249112"/>
                      <a:pt x="33673" y="239940"/>
                    </a:cubicBezTo>
                    <a:cubicBezTo>
                      <a:pt x="32344" y="239940"/>
                      <a:pt x="29688" y="238629"/>
                      <a:pt x="28359" y="232078"/>
                    </a:cubicBezTo>
                    <a:cubicBezTo>
                      <a:pt x="25703" y="221595"/>
                      <a:pt x="28359" y="220285"/>
                      <a:pt x="31016" y="220285"/>
                    </a:cubicBezTo>
                    <a:cubicBezTo>
                      <a:pt x="31016" y="218974"/>
                      <a:pt x="29688" y="217664"/>
                      <a:pt x="29688" y="216354"/>
                    </a:cubicBezTo>
                    <a:cubicBezTo>
                      <a:pt x="28359" y="212423"/>
                      <a:pt x="28359" y="208492"/>
                      <a:pt x="29688" y="204561"/>
                    </a:cubicBezTo>
                    <a:cubicBezTo>
                      <a:pt x="31016" y="199320"/>
                      <a:pt x="33673" y="195389"/>
                      <a:pt x="37658" y="191458"/>
                    </a:cubicBezTo>
                    <a:cubicBezTo>
                      <a:pt x="38986" y="190147"/>
                      <a:pt x="41643" y="187527"/>
                      <a:pt x="44299" y="186217"/>
                    </a:cubicBezTo>
                    <a:cubicBezTo>
                      <a:pt x="45628" y="184906"/>
                      <a:pt x="48284" y="183596"/>
                      <a:pt x="50941" y="182286"/>
                    </a:cubicBezTo>
                    <a:close/>
                    <a:moveTo>
                      <a:pt x="167785" y="173038"/>
                    </a:moveTo>
                    <a:cubicBezTo>
                      <a:pt x="170854" y="173038"/>
                      <a:pt x="173342" y="175881"/>
                      <a:pt x="173342" y="179388"/>
                    </a:cubicBezTo>
                    <a:cubicBezTo>
                      <a:pt x="173342" y="182895"/>
                      <a:pt x="170854" y="185738"/>
                      <a:pt x="167785" y="185738"/>
                    </a:cubicBezTo>
                    <a:cubicBezTo>
                      <a:pt x="164716" y="185738"/>
                      <a:pt x="162228" y="182895"/>
                      <a:pt x="162228" y="179388"/>
                    </a:cubicBezTo>
                    <a:cubicBezTo>
                      <a:pt x="162228" y="175881"/>
                      <a:pt x="164716" y="173038"/>
                      <a:pt x="167785" y="173038"/>
                    </a:cubicBezTo>
                    <a:close/>
                    <a:moveTo>
                      <a:pt x="168402" y="155575"/>
                    </a:moveTo>
                    <a:cubicBezTo>
                      <a:pt x="169636" y="155575"/>
                      <a:pt x="170871" y="155575"/>
                      <a:pt x="172106" y="156986"/>
                    </a:cubicBezTo>
                    <a:cubicBezTo>
                      <a:pt x="173341" y="158397"/>
                      <a:pt x="173341" y="159808"/>
                      <a:pt x="173341" y="161219"/>
                    </a:cubicBezTo>
                    <a:cubicBezTo>
                      <a:pt x="173341" y="164041"/>
                      <a:pt x="173341" y="165453"/>
                      <a:pt x="172106" y="166864"/>
                    </a:cubicBezTo>
                    <a:cubicBezTo>
                      <a:pt x="170871" y="166864"/>
                      <a:pt x="169636" y="168275"/>
                      <a:pt x="168402" y="168275"/>
                    </a:cubicBezTo>
                    <a:cubicBezTo>
                      <a:pt x="167167" y="168275"/>
                      <a:pt x="165932" y="166864"/>
                      <a:pt x="164697" y="166864"/>
                    </a:cubicBezTo>
                    <a:cubicBezTo>
                      <a:pt x="163463" y="165453"/>
                      <a:pt x="162228" y="164041"/>
                      <a:pt x="162228" y="161219"/>
                    </a:cubicBezTo>
                    <a:cubicBezTo>
                      <a:pt x="162228" y="159808"/>
                      <a:pt x="163463" y="158397"/>
                      <a:pt x="164697" y="156986"/>
                    </a:cubicBezTo>
                    <a:cubicBezTo>
                      <a:pt x="165932" y="155575"/>
                      <a:pt x="167167" y="155575"/>
                      <a:pt x="168402" y="155575"/>
                    </a:cubicBezTo>
                    <a:close/>
                    <a:moveTo>
                      <a:pt x="146617" y="80963"/>
                    </a:moveTo>
                    <a:cubicBezTo>
                      <a:pt x="146617" y="80963"/>
                      <a:pt x="146617" y="80963"/>
                      <a:pt x="158524" y="115191"/>
                    </a:cubicBezTo>
                    <a:cubicBezTo>
                      <a:pt x="158524" y="115191"/>
                      <a:pt x="158524" y="115191"/>
                      <a:pt x="159847" y="120457"/>
                    </a:cubicBezTo>
                    <a:cubicBezTo>
                      <a:pt x="159847" y="120457"/>
                      <a:pt x="159847" y="120457"/>
                      <a:pt x="165138" y="105976"/>
                    </a:cubicBezTo>
                    <a:cubicBezTo>
                      <a:pt x="153232" y="90178"/>
                      <a:pt x="165138" y="90178"/>
                      <a:pt x="167784" y="90178"/>
                    </a:cubicBezTo>
                    <a:cubicBezTo>
                      <a:pt x="170430" y="90178"/>
                      <a:pt x="182336" y="90178"/>
                      <a:pt x="170430" y="105976"/>
                    </a:cubicBezTo>
                    <a:cubicBezTo>
                      <a:pt x="170430" y="105976"/>
                      <a:pt x="170430" y="105976"/>
                      <a:pt x="175722" y="120457"/>
                    </a:cubicBezTo>
                    <a:cubicBezTo>
                      <a:pt x="175722" y="120457"/>
                      <a:pt x="175722" y="120457"/>
                      <a:pt x="177045" y="115191"/>
                    </a:cubicBezTo>
                    <a:cubicBezTo>
                      <a:pt x="177045" y="115191"/>
                      <a:pt x="177045" y="115191"/>
                      <a:pt x="188951" y="80963"/>
                    </a:cubicBezTo>
                    <a:cubicBezTo>
                      <a:pt x="188951" y="80963"/>
                      <a:pt x="196889" y="86229"/>
                      <a:pt x="211441" y="91494"/>
                    </a:cubicBezTo>
                    <a:cubicBezTo>
                      <a:pt x="227316" y="98077"/>
                      <a:pt x="225993" y="111241"/>
                      <a:pt x="227316" y="134938"/>
                    </a:cubicBezTo>
                    <a:cubicBezTo>
                      <a:pt x="227316" y="134938"/>
                      <a:pt x="227316" y="134938"/>
                      <a:pt x="167784" y="134938"/>
                    </a:cubicBezTo>
                    <a:lnTo>
                      <a:pt x="108253" y="134938"/>
                    </a:lnTo>
                    <a:cubicBezTo>
                      <a:pt x="108253" y="111241"/>
                      <a:pt x="108253" y="98077"/>
                      <a:pt x="124128" y="91494"/>
                    </a:cubicBezTo>
                    <a:cubicBezTo>
                      <a:pt x="138680" y="86229"/>
                      <a:pt x="146617" y="80963"/>
                      <a:pt x="146617" y="80963"/>
                    </a:cubicBezTo>
                    <a:close/>
                    <a:moveTo>
                      <a:pt x="165180" y="0"/>
                    </a:moveTo>
                    <a:cubicBezTo>
                      <a:pt x="171689" y="0"/>
                      <a:pt x="176896" y="1310"/>
                      <a:pt x="180801" y="3931"/>
                    </a:cubicBezTo>
                    <a:cubicBezTo>
                      <a:pt x="186008" y="6551"/>
                      <a:pt x="187310" y="10482"/>
                      <a:pt x="187310" y="10482"/>
                    </a:cubicBezTo>
                    <a:cubicBezTo>
                      <a:pt x="187310" y="10482"/>
                      <a:pt x="199026" y="10482"/>
                      <a:pt x="195121" y="35378"/>
                    </a:cubicBezTo>
                    <a:cubicBezTo>
                      <a:pt x="195121" y="36689"/>
                      <a:pt x="195121" y="37999"/>
                      <a:pt x="195121" y="39309"/>
                    </a:cubicBezTo>
                    <a:cubicBezTo>
                      <a:pt x="196422" y="39309"/>
                      <a:pt x="200328" y="40620"/>
                      <a:pt x="196422" y="49792"/>
                    </a:cubicBezTo>
                    <a:cubicBezTo>
                      <a:pt x="195121" y="56343"/>
                      <a:pt x="193819" y="58964"/>
                      <a:pt x="192517" y="58964"/>
                    </a:cubicBezTo>
                    <a:cubicBezTo>
                      <a:pt x="191215" y="66826"/>
                      <a:pt x="184707" y="77308"/>
                      <a:pt x="174293" y="81239"/>
                    </a:cubicBezTo>
                    <a:cubicBezTo>
                      <a:pt x="170387" y="82550"/>
                      <a:pt x="165180" y="82550"/>
                      <a:pt x="161275" y="81239"/>
                    </a:cubicBezTo>
                    <a:cubicBezTo>
                      <a:pt x="150861" y="77308"/>
                      <a:pt x="144352" y="66826"/>
                      <a:pt x="143050" y="58964"/>
                    </a:cubicBezTo>
                    <a:cubicBezTo>
                      <a:pt x="141749" y="58964"/>
                      <a:pt x="139145" y="56343"/>
                      <a:pt x="137843" y="49792"/>
                    </a:cubicBezTo>
                    <a:cubicBezTo>
                      <a:pt x="135240" y="40620"/>
                      <a:pt x="137843" y="39309"/>
                      <a:pt x="140447" y="39309"/>
                    </a:cubicBezTo>
                    <a:cubicBezTo>
                      <a:pt x="140447" y="37999"/>
                      <a:pt x="139145" y="36689"/>
                      <a:pt x="139145" y="35378"/>
                    </a:cubicBezTo>
                    <a:cubicBezTo>
                      <a:pt x="139145" y="31447"/>
                      <a:pt x="137843" y="27516"/>
                      <a:pt x="139145" y="23585"/>
                    </a:cubicBezTo>
                    <a:cubicBezTo>
                      <a:pt x="140447" y="18344"/>
                      <a:pt x="143050" y="13103"/>
                      <a:pt x="146956" y="10482"/>
                    </a:cubicBezTo>
                    <a:cubicBezTo>
                      <a:pt x="148257" y="7862"/>
                      <a:pt x="150861" y="6551"/>
                      <a:pt x="153464" y="5241"/>
                    </a:cubicBezTo>
                    <a:cubicBezTo>
                      <a:pt x="154766" y="3931"/>
                      <a:pt x="157370" y="2620"/>
                      <a:pt x="159973" y="1310"/>
                    </a:cubicBezTo>
                    <a:cubicBezTo>
                      <a:pt x="161275" y="1310"/>
                      <a:pt x="163878" y="0"/>
                      <a:pt x="1651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6493427" y="3004320"/>
              <a:ext cx="1032779" cy="1002043"/>
              <a:chOff x="6541052" y="2950345"/>
              <a:chExt cx="1032779" cy="1002043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6541052" y="2950345"/>
                <a:ext cx="1032779" cy="1002043"/>
              </a:xfrm>
              <a:prstGeom prst="ellipse">
                <a:avLst/>
              </a:pr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六边形 35"/>
              <p:cNvSpPr/>
              <p:nvPr/>
            </p:nvSpPr>
            <p:spPr>
              <a:xfrm>
                <a:off x="6883759" y="3222082"/>
                <a:ext cx="355591" cy="403130"/>
              </a:xfrm>
              <a:custGeom>
                <a:avLst/>
                <a:gdLst>
                  <a:gd name="connsiteX0" fmla="*/ 85348 w 296863"/>
                  <a:gd name="connsiteY0" fmla="*/ 236537 h 336550"/>
                  <a:gd name="connsiteX1" fmla="*/ 211516 w 296863"/>
                  <a:gd name="connsiteY1" fmla="*/ 236537 h 336550"/>
                  <a:gd name="connsiteX2" fmla="*/ 228601 w 296863"/>
                  <a:gd name="connsiteY2" fmla="*/ 253206 h 336550"/>
                  <a:gd name="connsiteX3" fmla="*/ 211516 w 296863"/>
                  <a:gd name="connsiteY3" fmla="*/ 269875 h 336550"/>
                  <a:gd name="connsiteX4" fmla="*/ 85348 w 296863"/>
                  <a:gd name="connsiteY4" fmla="*/ 269875 h 336550"/>
                  <a:gd name="connsiteX5" fmla="*/ 68263 w 296863"/>
                  <a:gd name="connsiteY5" fmla="*/ 253206 h 336550"/>
                  <a:gd name="connsiteX6" fmla="*/ 85348 w 296863"/>
                  <a:gd name="connsiteY6" fmla="*/ 236537 h 336550"/>
                  <a:gd name="connsiteX7" fmla="*/ 85348 w 296863"/>
                  <a:gd name="connsiteY7" fmla="*/ 173037 h 336550"/>
                  <a:gd name="connsiteX8" fmla="*/ 211516 w 296863"/>
                  <a:gd name="connsiteY8" fmla="*/ 173037 h 336550"/>
                  <a:gd name="connsiteX9" fmla="*/ 228601 w 296863"/>
                  <a:gd name="connsiteY9" fmla="*/ 190373 h 336550"/>
                  <a:gd name="connsiteX10" fmla="*/ 211516 w 296863"/>
                  <a:gd name="connsiteY10" fmla="*/ 206375 h 336550"/>
                  <a:gd name="connsiteX11" fmla="*/ 85348 w 296863"/>
                  <a:gd name="connsiteY11" fmla="*/ 206375 h 336550"/>
                  <a:gd name="connsiteX12" fmla="*/ 68263 w 296863"/>
                  <a:gd name="connsiteY12" fmla="*/ 190373 h 336550"/>
                  <a:gd name="connsiteX13" fmla="*/ 85348 w 296863"/>
                  <a:gd name="connsiteY13" fmla="*/ 173037 h 336550"/>
                  <a:gd name="connsiteX14" fmla="*/ 164614 w 296863"/>
                  <a:gd name="connsiteY14" fmla="*/ 115887 h 336550"/>
                  <a:gd name="connsiteX15" fmla="*/ 211625 w 296863"/>
                  <a:gd name="connsiteY15" fmla="*/ 115887 h 336550"/>
                  <a:gd name="connsiteX16" fmla="*/ 228601 w 296863"/>
                  <a:gd name="connsiteY16" fmla="*/ 133349 h 336550"/>
                  <a:gd name="connsiteX17" fmla="*/ 211625 w 296863"/>
                  <a:gd name="connsiteY17" fmla="*/ 150812 h 336550"/>
                  <a:gd name="connsiteX18" fmla="*/ 164614 w 296863"/>
                  <a:gd name="connsiteY18" fmla="*/ 150812 h 336550"/>
                  <a:gd name="connsiteX19" fmla="*/ 147638 w 296863"/>
                  <a:gd name="connsiteY19" fmla="*/ 133349 h 336550"/>
                  <a:gd name="connsiteX20" fmla="*/ 164614 w 296863"/>
                  <a:gd name="connsiteY20" fmla="*/ 115887 h 336550"/>
                  <a:gd name="connsiteX21" fmla="*/ 164614 w 296863"/>
                  <a:gd name="connsiteY21" fmla="*/ 61912 h 336550"/>
                  <a:gd name="connsiteX22" fmla="*/ 211625 w 296863"/>
                  <a:gd name="connsiteY22" fmla="*/ 61912 h 336550"/>
                  <a:gd name="connsiteX23" fmla="*/ 228601 w 296863"/>
                  <a:gd name="connsiteY23" fmla="*/ 77152 h 336550"/>
                  <a:gd name="connsiteX24" fmla="*/ 211625 w 296863"/>
                  <a:gd name="connsiteY24" fmla="*/ 93662 h 336550"/>
                  <a:gd name="connsiteX25" fmla="*/ 164614 w 296863"/>
                  <a:gd name="connsiteY25" fmla="*/ 93662 h 336550"/>
                  <a:gd name="connsiteX26" fmla="*/ 147638 w 296863"/>
                  <a:gd name="connsiteY26" fmla="*/ 77152 h 336550"/>
                  <a:gd name="connsiteX27" fmla="*/ 164614 w 296863"/>
                  <a:gd name="connsiteY27" fmla="*/ 61912 h 336550"/>
                  <a:gd name="connsiteX28" fmla="*/ 127397 w 296863"/>
                  <a:gd name="connsiteY28" fmla="*/ 22225 h 336550"/>
                  <a:gd name="connsiteX29" fmla="*/ 127397 w 296863"/>
                  <a:gd name="connsiteY29" fmla="*/ 110381 h 336550"/>
                  <a:gd name="connsiteX30" fmla="*/ 111621 w 296863"/>
                  <a:gd name="connsiteY30" fmla="*/ 124854 h 336550"/>
                  <a:gd name="connsiteX31" fmla="*/ 22225 w 296863"/>
                  <a:gd name="connsiteY31" fmla="*/ 124854 h 336550"/>
                  <a:gd name="connsiteX32" fmla="*/ 22225 w 296863"/>
                  <a:gd name="connsiteY32" fmla="*/ 305115 h 336550"/>
                  <a:gd name="connsiteX33" fmla="*/ 31427 w 296863"/>
                  <a:gd name="connsiteY33" fmla="*/ 314325 h 336550"/>
                  <a:gd name="connsiteX34" fmla="*/ 265436 w 296863"/>
                  <a:gd name="connsiteY34" fmla="*/ 314325 h 336550"/>
                  <a:gd name="connsiteX35" fmla="*/ 274638 w 296863"/>
                  <a:gd name="connsiteY35" fmla="*/ 305115 h 336550"/>
                  <a:gd name="connsiteX36" fmla="*/ 274638 w 296863"/>
                  <a:gd name="connsiteY36" fmla="*/ 31435 h 336550"/>
                  <a:gd name="connsiteX37" fmla="*/ 265436 w 296863"/>
                  <a:gd name="connsiteY37" fmla="*/ 22225 h 336550"/>
                  <a:gd name="connsiteX38" fmla="*/ 127397 w 296863"/>
                  <a:gd name="connsiteY38" fmla="*/ 22225 h 336550"/>
                  <a:gd name="connsiteX39" fmla="*/ 118220 w 296863"/>
                  <a:gd name="connsiteY39" fmla="*/ 0 h 336550"/>
                  <a:gd name="connsiteX40" fmla="*/ 265338 w 296863"/>
                  <a:gd name="connsiteY40" fmla="*/ 0 h 336550"/>
                  <a:gd name="connsiteX41" fmla="*/ 296863 w 296863"/>
                  <a:gd name="connsiteY41" fmla="*/ 31551 h 336550"/>
                  <a:gd name="connsiteX42" fmla="*/ 296863 w 296863"/>
                  <a:gd name="connsiteY42" fmla="*/ 304999 h 336550"/>
                  <a:gd name="connsiteX43" fmla="*/ 265338 w 296863"/>
                  <a:gd name="connsiteY43" fmla="*/ 336550 h 336550"/>
                  <a:gd name="connsiteX44" fmla="*/ 31525 w 296863"/>
                  <a:gd name="connsiteY44" fmla="*/ 336550 h 336550"/>
                  <a:gd name="connsiteX45" fmla="*/ 0 w 296863"/>
                  <a:gd name="connsiteY45" fmla="*/ 304999 h 336550"/>
                  <a:gd name="connsiteX46" fmla="*/ 0 w 296863"/>
                  <a:gd name="connsiteY46" fmla="*/ 119633 h 336550"/>
                  <a:gd name="connsiteX47" fmla="*/ 9195 w 296863"/>
                  <a:gd name="connsiteY47" fmla="*/ 97284 h 336550"/>
                  <a:gd name="connsiteX48" fmla="*/ 95889 w 296863"/>
                  <a:gd name="connsiteY48" fmla="*/ 9202 h 336550"/>
                  <a:gd name="connsiteX49" fmla="*/ 118220 w 296863"/>
                  <a:gd name="connsiteY4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96863" h="336550">
                    <a:moveTo>
                      <a:pt x="85348" y="236537"/>
                    </a:moveTo>
                    <a:cubicBezTo>
                      <a:pt x="85348" y="236537"/>
                      <a:pt x="85348" y="236537"/>
                      <a:pt x="211516" y="236537"/>
                    </a:cubicBezTo>
                    <a:cubicBezTo>
                      <a:pt x="220716" y="236537"/>
                      <a:pt x="228601" y="244231"/>
                      <a:pt x="228601" y="253206"/>
                    </a:cubicBezTo>
                    <a:cubicBezTo>
                      <a:pt x="228601" y="262182"/>
                      <a:pt x="220716" y="269875"/>
                      <a:pt x="211516" y="269875"/>
                    </a:cubicBezTo>
                    <a:cubicBezTo>
                      <a:pt x="211516" y="269875"/>
                      <a:pt x="211516" y="269875"/>
                      <a:pt x="85348" y="269875"/>
                    </a:cubicBezTo>
                    <a:cubicBezTo>
                      <a:pt x="76149" y="269875"/>
                      <a:pt x="68263" y="262182"/>
                      <a:pt x="68263" y="253206"/>
                    </a:cubicBezTo>
                    <a:cubicBezTo>
                      <a:pt x="68263" y="244231"/>
                      <a:pt x="76149" y="236537"/>
                      <a:pt x="85348" y="236537"/>
                    </a:cubicBezTo>
                    <a:close/>
                    <a:moveTo>
                      <a:pt x="85348" y="173037"/>
                    </a:moveTo>
                    <a:cubicBezTo>
                      <a:pt x="85348" y="173037"/>
                      <a:pt x="85348" y="173037"/>
                      <a:pt x="211516" y="173037"/>
                    </a:cubicBezTo>
                    <a:cubicBezTo>
                      <a:pt x="220716" y="173037"/>
                      <a:pt x="228601" y="181038"/>
                      <a:pt x="228601" y="190373"/>
                    </a:cubicBezTo>
                    <a:cubicBezTo>
                      <a:pt x="228601" y="199707"/>
                      <a:pt x="220716" y="206375"/>
                      <a:pt x="211516" y="206375"/>
                    </a:cubicBezTo>
                    <a:cubicBezTo>
                      <a:pt x="211516" y="206375"/>
                      <a:pt x="211516" y="206375"/>
                      <a:pt x="85348" y="206375"/>
                    </a:cubicBezTo>
                    <a:cubicBezTo>
                      <a:pt x="76149" y="206375"/>
                      <a:pt x="68263" y="199707"/>
                      <a:pt x="68263" y="190373"/>
                    </a:cubicBezTo>
                    <a:cubicBezTo>
                      <a:pt x="68263" y="181038"/>
                      <a:pt x="76149" y="173037"/>
                      <a:pt x="85348" y="173037"/>
                    </a:cubicBezTo>
                    <a:close/>
                    <a:moveTo>
                      <a:pt x="164614" y="115887"/>
                    </a:moveTo>
                    <a:cubicBezTo>
                      <a:pt x="164614" y="115887"/>
                      <a:pt x="164614" y="115887"/>
                      <a:pt x="211625" y="115887"/>
                    </a:cubicBezTo>
                    <a:cubicBezTo>
                      <a:pt x="220766" y="115887"/>
                      <a:pt x="228601" y="123946"/>
                      <a:pt x="228601" y="133349"/>
                    </a:cubicBezTo>
                    <a:cubicBezTo>
                      <a:pt x="228601" y="142752"/>
                      <a:pt x="220766" y="150812"/>
                      <a:pt x="211625" y="150812"/>
                    </a:cubicBezTo>
                    <a:cubicBezTo>
                      <a:pt x="211625" y="150812"/>
                      <a:pt x="211625" y="150812"/>
                      <a:pt x="164614" y="150812"/>
                    </a:cubicBezTo>
                    <a:cubicBezTo>
                      <a:pt x="155473" y="150812"/>
                      <a:pt x="147638" y="142752"/>
                      <a:pt x="147638" y="133349"/>
                    </a:cubicBezTo>
                    <a:cubicBezTo>
                      <a:pt x="147638" y="123946"/>
                      <a:pt x="155473" y="115887"/>
                      <a:pt x="164614" y="115887"/>
                    </a:cubicBezTo>
                    <a:close/>
                    <a:moveTo>
                      <a:pt x="164614" y="61912"/>
                    </a:moveTo>
                    <a:cubicBezTo>
                      <a:pt x="164614" y="61912"/>
                      <a:pt x="164614" y="61912"/>
                      <a:pt x="211625" y="61912"/>
                    </a:cubicBezTo>
                    <a:cubicBezTo>
                      <a:pt x="220766" y="61912"/>
                      <a:pt x="228601" y="68262"/>
                      <a:pt x="228601" y="77152"/>
                    </a:cubicBezTo>
                    <a:cubicBezTo>
                      <a:pt x="228601" y="86042"/>
                      <a:pt x="220766" y="93662"/>
                      <a:pt x="211625" y="93662"/>
                    </a:cubicBezTo>
                    <a:cubicBezTo>
                      <a:pt x="211625" y="93662"/>
                      <a:pt x="211625" y="93662"/>
                      <a:pt x="164614" y="93662"/>
                    </a:cubicBezTo>
                    <a:cubicBezTo>
                      <a:pt x="155473" y="93662"/>
                      <a:pt x="147638" y="86042"/>
                      <a:pt x="147638" y="77152"/>
                    </a:cubicBezTo>
                    <a:cubicBezTo>
                      <a:pt x="147638" y="68262"/>
                      <a:pt x="155473" y="61912"/>
                      <a:pt x="164614" y="61912"/>
                    </a:cubicBezTo>
                    <a:close/>
                    <a:moveTo>
                      <a:pt x="127397" y="22225"/>
                    </a:moveTo>
                    <a:cubicBezTo>
                      <a:pt x="127397" y="22225"/>
                      <a:pt x="127397" y="22225"/>
                      <a:pt x="127397" y="110381"/>
                    </a:cubicBezTo>
                    <a:cubicBezTo>
                      <a:pt x="127397" y="118276"/>
                      <a:pt x="119509" y="124854"/>
                      <a:pt x="111621" y="124854"/>
                    </a:cubicBezTo>
                    <a:cubicBezTo>
                      <a:pt x="111621" y="124854"/>
                      <a:pt x="111621" y="124854"/>
                      <a:pt x="22225" y="124854"/>
                    </a:cubicBezTo>
                    <a:cubicBezTo>
                      <a:pt x="22225" y="124854"/>
                      <a:pt x="22225" y="124854"/>
                      <a:pt x="22225" y="305115"/>
                    </a:cubicBezTo>
                    <a:cubicBezTo>
                      <a:pt x="22225" y="310378"/>
                      <a:pt x="26169" y="314325"/>
                      <a:pt x="31427" y="314325"/>
                    </a:cubicBezTo>
                    <a:cubicBezTo>
                      <a:pt x="31427" y="314325"/>
                      <a:pt x="31427" y="314325"/>
                      <a:pt x="265436" y="314325"/>
                    </a:cubicBezTo>
                    <a:cubicBezTo>
                      <a:pt x="270694" y="314325"/>
                      <a:pt x="274638" y="310378"/>
                      <a:pt x="274638" y="305115"/>
                    </a:cubicBezTo>
                    <a:lnTo>
                      <a:pt x="274638" y="31435"/>
                    </a:lnTo>
                    <a:cubicBezTo>
                      <a:pt x="274638" y="26172"/>
                      <a:pt x="270694" y="22225"/>
                      <a:pt x="265436" y="22225"/>
                    </a:cubicBezTo>
                    <a:cubicBezTo>
                      <a:pt x="265436" y="22225"/>
                      <a:pt x="265436" y="22225"/>
                      <a:pt x="127397" y="22225"/>
                    </a:cubicBezTo>
                    <a:close/>
                    <a:moveTo>
                      <a:pt x="118220" y="0"/>
                    </a:moveTo>
                    <a:cubicBezTo>
                      <a:pt x="118220" y="0"/>
                      <a:pt x="118220" y="0"/>
                      <a:pt x="265338" y="0"/>
                    </a:cubicBezTo>
                    <a:cubicBezTo>
                      <a:pt x="282414" y="0"/>
                      <a:pt x="296863" y="14461"/>
                      <a:pt x="296863" y="31551"/>
                    </a:cubicBezTo>
                    <a:cubicBezTo>
                      <a:pt x="296863" y="31551"/>
                      <a:pt x="296863" y="31551"/>
                      <a:pt x="296863" y="304999"/>
                    </a:cubicBezTo>
                    <a:cubicBezTo>
                      <a:pt x="296863" y="322089"/>
                      <a:pt x="282414" y="336550"/>
                      <a:pt x="265338" y="336550"/>
                    </a:cubicBezTo>
                    <a:cubicBezTo>
                      <a:pt x="265338" y="336550"/>
                      <a:pt x="265338" y="336550"/>
                      <a:pt x="31525" y="336550"/>
                    </a:cubicBezTo>
                    <a:cubicBezTo>
                      <a:pt x="14449" y="336550"/>
                      <a:pt x="0" y="322089"/>
                      <a:pt x="0" y="304999"/>
                    </a:cubicBezTo>
                    <a:cubicBezTo>
                      <a:pt x="0" y="304999"/>
                      <a:pt x="0" y="304999"/>
                      <a:pt x="0" y="119633"/>
                    </a:cubicBezTo>
                    <a:cubicBezTo>
                      <a:pt x="0" y="110430"/>
                      <a:pt x="3941" y="102542"/>
                      <a:pt x="9195" y="97284"/>
                    </a:cubicBezTo>
                    <a:cubicBezTo>
                      <a:pt x="9195" y="97284"/>
                      <a:pt x="9195" y="97284"/>
                      <a:pt x="95889" y="9202"/>
                    </a:cubicBezTo>
                    <a:cubicBezTo>
                      <a:pt x="102457" y="3944"/>
                      <a:pt x="110339" y="0"/>
                      <a:pt x="1182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8454734" y="2133572"/>
              <a:ext cx="1032779" cy="1002043"/>
              <a:chOff x="8502994" y="2071342"/>
              <a:chExt cx="1032779" cy="1002043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8502994" y="2071342"/>
                <a:ext cx="1032779" cy="1002043"/>
              </a:xfrm>
              <a:prstGeom prst="ellipse">
                <a:avLst/>
              </a:prstGeom>
              <a:gradFill>
                <a:gsLst>
                  <a:gs pos="72000">
                    <a:srgbClr val="409DFA"/>
                  </a:gs>
                  <a:gs pos="0">
                    <a:srgbClr val="67B2FB"/>
                  </a:gs>
                </a:gsLst>
                <a:lin ang="11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六边形 36"/>
              <p:cNvSpPr/>
              <p:nvPr/>
            </p:nvSpPr>
            <p:spPr>
              <a:xfrm>
                <a:off x="8880863" y="2343079"/>
                <a:ext cx="367001" cy="403130"/>
              </a:xfrm>
              <a:custGeom>
                <a:avLst/>
                <a:gdLst>
                  <a:gd name="connsiteX0" fmla="*/ 265967 w 306388"/>
                  <a:gd name="connsiteY0" fmla="*/ 243697 h 336550"/>
                  <a:gd name="connsiteX1" fmla="*/ 232996 w 306388"/>
                  <a:gd name="connsiteY1" fmla="*/ 278234 h 336550"/>
                  <a:gd name="connsiteX2" fmla="*/ 219808 w 306388"/>
                  <a:gd name="connsiteY2" fmla="*/ 264950 h 336550"/>
                  <a:gd name="connsiteX3" fmla="*/ 203982 w 306388"/>
                  <a:gd name="connsiteY3" fmla="*/ 264950 h 336550"/>
                  <a:gd name="connsiteX4" fmla="*/ 203982 w 306388"/>
                  <a:gd name="connsiteY4" fmla="*/ 280890 h 336550"/>
                  <a:gd name="connsiteX5" fmla="*/ 225083 w 306388"/>
                  <a:gd name="connsiteY5" fmla="*/ 300815 h 336550"/>
                  <a:gd name="connsiteX6" fmla="*/ 232996 w 306388"/>
                  <a:gd name="connsiteY6" fmla="*/ 304800 h 336550"/>
                  <a:gd name="connsiteX7" fmla="*/ 239591 w 306388"/>
                  <a:gd name="connsiteY7" fmla="*/ 300815 h 336550"/>
                  <a:gd name="connsiteX8" fmla="*/ 281794 w 306388"/>
                  <a:gd name="connsiteY8" fmla="*/ 259637 h 336550"/>
                  <a:gd name="connsiteX9" fmla="*/ 281794 w 306388"/>
                  <a:gd name="connsiteY9" fmla="*/ 243697 h 336550"/>
                  <a:gd name="connsiteX10" fmla="*/ 265967 w 306388"/>
                  <a:gd name="connsiteY10" fmla="*/ 243697 h 336550"/>
                  <a:gd name="connsiteX11" fmla="*/ 242094 w 306388"/>
                  <a:gd name="connsiteY11" fmla="*/ 209550 h 336550"/>
                  <a:gd name="connsiteX12" fmla="*/ 306388 w 306388"/>
                  <a:gd name="connsiteY12" fmla="*/ 273050 h 336550"/>
                  <a:gd name="connsiteX13" fmla="*/ 242094 w 306388"/>
                  <a:gd name="connsiteY13" fmla="*/ 336550 h 336550"/>
                  <a:gd name="connsiteX14" fmla="*/ 177800 w 306388"/>
                  <a:gd name="connsiteY14" fmla="*/ 273050 h 336550"/>
                  <a:gd name="connsiteX15" fmla="*/ 242094 w 306388"/>
                  <a:gd name="connsiteY15" fmla="*/ 209550 h 336550"/>
                  <a:gd name="connsiteX16" fmla="*/ 65986 w 306388"/>
                  <a:gd name="connsiteY16" fmla="*/ 133087 h 336550"/>
                  <a:gd name="connsiteX17" fmla="*/ 69946 w 306388"/>
                  <a:gd name="connsiteY17" fmla="*/ 135738 h 336550"/>
                  <a:gd name="connsiteX18" fmla="*/ 104259 w 306388"/>
                  <a:gd name="connsiteY18" fmla="*/ 228503 h 336550"/>
                  <a:gd name="connsiteX19" fmla="*/ 116136 w 306388"/>
                  <a:gd name="connsiteY19" fmla="*/ 228503 h 336550"/>
                  <a:gd name="connsiteX20" fmla="*/ 149130 w 306388"/>
                  <a:gd name="connsiteY20" fmla="*/ 135738 h 336550"/>
                  <a:gd name="connsiteX21" fmla="*/ 155728 w 306388"/>
                  <a:gd name="connsiteY21" fmla="*/ 133087 h 336550"/>
                  <a:gd name="connsiteX22" fmla="*/ 184762 w 306388"/>
                  <a:gd name="connsiteY22" fmla="*/ 138388 h 336550"/>
                  <a:gd name="connsiteX23" fmla="*/ 219075 w 306388"/>
                  <a:gd name="connsiteY23" fmla="*/ 184771 h 336550"/>
                  <a:gd name="connsiteX24" fmla="*/ 219075 w 306388"/>
                  <a:gd name="connsiteY24" fmla="*/ 195373 h 336550"/>
                  <a:gd name="connsiteX25" fmla="*/ 161007 w 306388"/>
                  <a:gd name="connsiteY25" fmla="*/ 273561 h 336550"/>
                  <a:gd name="connsiteX26" fmla="*/ 162327 w 306388"/>
                  <a:gd name="connsiteY26" fmla="*/ 284162 h 336550"/>
                  <a:gd name="connsiteX27" fmla="*/ 21116 w 306388"/>
                  <a:gd name="connsiteY27" fmla="*/ 284162 h 336550"/>
                  <a:gd name="connsiteX28" fmla="*/ 0 w 306388"/>
                  <a:gd name="connsiteY28" fmla="*/ 262959 h 336550"/>
                  <a:gd name="connsiteX29" fmla="*/ 0 w 306388"/>
                  <a:gd name="connsiteY29" fmla="*/ 186096 h 336550"/>
                  <a:gd name="connsiteX30" fmla="*/ 34313 w 306388"/>
                  <a:gd name="connsiteY30" fmla="*/ 138388 h 336550"/>
                  <a:gd name="connsiteX31" fmla="*/ 65986 w 306388"/>
                  <a:gd name="connsiteY31" fmla="*/ 133087 h 336550"/>
                  <a:gd name="connsiteX32" fmla="*/ 103043 w 306388"/>
                  <a:gd name="connsiteY32" fmla="*/ 125412 h 336550"/>
                  <a:gd name="connsiteX33" fmla="*/ 117331 w 306388"/>
                  <a:gd name="connsiteY33" fmla="*/ 125412 h 336550"/>
                  <a:gd name="connsiteX34" fmla="*/ 122526 w 306388"/>
                  <a:gd name="connsiteY34" fmla="*/ 128077 h 336550"/>
                  <a:gd name="connsiteX35" fmla="*/ 122526 w 306388"/>
                  <a:gd name="connsiteY35" fmla="*/ 136071 h 336550"/>
                  <a:gd name="connsiteX36" fmla="*/ 116032 w 306388"/>
                  <a:gd name="connsiteY36" fmla="*/ 148063 h 336550"/>
                  <a:gd name="connsiteX37" fmla="*/ 118630 w 306388"/>
                  <a:gd name="connsiteY37" fmla="*/ 178707 h 336550"/>
                  <a:gd name="connsiteX38" fmla="*/ 112135 w 306388"/>
                  <a:gd name="connsiteY38" fmla="*/ 197360 h 336550"/>
                  <a:gd name="connsiteX39" fmla="*/ 108239 w 306388"/>
                  <a:gd name="connsiteY39" fmla="*/ 197360 h 336550"/>
                  <a:gd name="connsiteX40" fmla="*/ 100446 w 306388"/>
                  <a:gd name="connsiteY40" fmla="*/ 178707 h 336550"/>
                  <a:gd name="connsiteX41" fmla="*/ 104342 w 306388"/>
                  <a:gd name="connsiteY41" fmla="*/ 148063 h 336550"/>
                  <a:gd name="connsiteX42" fmla="*/ 96549 w 306388"/>
                  <a:gd name="connsiteY42" fmla="*/ 136071 h 336550"/>
                  <a:gd name="connsiteX43" fmla="*/ 97848 w 306388"/>
                  <a:gd name="connsiteY43" fmla="*/ 128077 h 336550"/>
                  <a:gd name="connsiteX44" fmla="*/ 103043 w 306388"/>
                  <a:gd name="connsiteY44" fmla="*/ 125412 h 336550"/>
                  <a:gd name="connsiteX45" fmla="*/ 110332 w 306388"/>
                  <a:gd name="connsiteY45" fmla="*/ 0 h 336550"/>
                  <a:gd name="connsiteX46" fmla="*/ 166689 w 306388"/>
                  <a:gd name="connsiteY46" fmla="*/ 55563 h 336550"/>
                  <a:gd name="connsiteX47" fmla="*/ 110332 w 306388"/>
                  <a:gd name="connsiteY47" fmla="*/ 111126 h 336550"/>
                  <a:gd name="connsiteX48" fmla="*/ 53975 w 306388"/>
                  <a:gd name="connsiteY48" fmla="*/ 55563 h 336550"/>
                  <a:gd name="connsiteX49" fmla="*/ 110332 w 306388"/>
                  <a:gd name="connsiteY4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388" h="336550">
                    <a:moveTo>
                      <a:pt x="265967" y="243697"/>
                    </a:moveTo>
                    <a:cubicBezTo>
                      <a:pt x="265967" y="243697"/>
                      <a:pt x="265967" y="243697"/>
                      <a:pt x="232996" y="278234"/>
                    </a:cubicBezTo>
                    <a:cubicBezTo>
                      <a:pt x="232996" y="278234"/>
                      <a:pt x="232996" y="278234"/>
                      <a:pt x="219808" y="264950"/>
                    </a:cubicBezTo>
                    <a:cubicBezTo>
                      <a:pt x="214532" y="260965"/>
                      <a:pt x="207938" y="260965"/>
                      <a:pt x="203982" y="264950"/>
                    </a:cubicBezTo>
                    <a:cubicBezTo>
                      <a:pt x="200025" y="268935"/>
                      <a:pt x="200025" y="275577"/>
                      <a:pt x="203982" y="280890"/>
                    </a:cubicBezTo>
                    <a:cubicBezTo>
                      <a:pt x="203982" y="280890"/>
                      <a:pt x="203982" y="280890"/>
                      <a:pt x="225083" y="300815"/>
                    </a:cubicBezTo>
                    <a:cubicBezTo>
                      <a:pt x="227721" y="303472"/>
                      <a:pt x="230359" y="304800"/>
                      <a:pt x="232996" y="304800"/>
                    </a:cubicBezTo>
                    <a:cubicBezTo>
                      <a:pt x="235634" y="304800"/>
                      <a:pt x="238272" y="303472"/>
                      <a:pt x="239591" y="300815"/>
                    </a:cubicBezTo>
                    <a:cubicBezTo>
                      <a:pt x="239591" y="300815"/>
                      <a:pt x="239591" y="300815"/>
                      <a:pt x="281794" y="259637"/>
                    </a:cubicBezTo>
                    <a:cubicBezTo>
                      <a:pt x="285750" y="255652"/>
                      <a:pt x="285750" y="249011"/>
                      <a:pt x="281794" y="243697"/>
                    </a:cubicBezTo>
                    <a:cubicBezTo>
                      <a:pt x="277837" y="239712"/>
                      <a:pt x="271243" y="239712"/>
                      <a:pt x="265967" y="243697"/>
                    </a:cubicBezTo>
                    <a:close/>
                    <a:moveTo>
                      <a:pt x="242094" y="209550"/>
                    </a:moveTo>
                    <a:cubicBezTo>
                      <a:pt x="277603" y="209550"/>
                      <a:pt x="306388" y="237980"/>
                      <a:pt x="306388" y="273050"/>
                    </a:cubicBezTo>
                    <a:cubicBezTo>
                      <a:pt x="306388" y="308120"/>
                      <a:pt x="277603" y="336550"/>
                      <a:pt x="242094" y="336550"/>
                    </a:cubicBezTo>
                    <a:cubicBezTo>
                      <a:pt x="206585" y="336550"/>
                      <a:pt x="177800" y="308120"/>
                      <a:pt x="177800" y="273050"/>
                    </a:cubicBezTo>
                    <a:cubicBezTo>
                      <a:pt x="177800" y="237980"/>
                      <a:pt x="206585" y="209550"/>
                      <a:pt x="242094" y="209550"/>
                    </a:cubicBezTo>
                    <a:close/>
                    <a:moveTo>
                      <a:pt x="65986" y="133087"/>
                    </a:moveTo>
                    <a:cubicBezTo>
                      <a:pt x="67306" y="133087"/>
                      <a:pt x="69946" y="134413"/>
                      <a:pt x="69946" y="135738"/>
                    </a:cubicBezTo>
                    <a:cubicBezTo>
                      <a:pt x="69946" y="135738"/>
                      <a:pt x="69946" y="135738"/>
                      <a:pt x="104259" y="228503"/>
                    </a:cubicBezTo>
                    <a:cubicBezTo>
                      <a:pt x="105578" y="233804"/>
                      <a:pt x="113497" y="233804"/>
                      <a:pt x="116136" y="228503"/>
                    </a:cubicBezTo>
                    <a:cubicBezTo>
                      <a:pt x="116136" y="228503"/>
                      <a:pt x="116136" y="228503"/>
                      <a:pt x="149130" y="135738"/>
                    </a:cubicBezTo>
                    <a:cubicBezTo>
                      <a:pt x="150449" y="133087"/>
                      <a:pt x="153089" y="131762"/>
                      <a:pt x="155728" y="133087"/>
                    </a:cubicBezTo>
                    <a:cubicBezTo>
                      <a:pt x="155728" y="133087"/>
                      <a:pt x="155728" y="133087"/>
                      <a:pt x="184762" y="138388"/>
                    </a:cubicBezTo>
                    <a:cubicBezTo>
                      <a:pt x="205878" y="145014"/>
                      <a:pt x="219075" y="163567"/>
                      <a:pt x="219075" y="184771"/>
                    </a:cubicBezTo>
                    <a:cubicBezTo>
                      <a:pt x="219075" y="184771"/>
                      <a:pt x="219075" y="184771"/>
                      <a:pt x="219075" y="195373"/>
                    </a:cubicBezTo>
                    <a:cubicBezTo>
                      <a:pt x="186082" y="204649"/>
                      <a:pt x="161007" y="236454"/>
                      <a:pt x="161007" y="273561"/>
                    </a:cubicBezTo>
                    <a:cubicBezTo>
                      <a:pt x="161007" y="277536"/>
                      <a:pt x="161007" y="280187"/>
                      <a:pt x="162327" y="284162"/>
                    </a:cubicBezTo>
                    <a:cubicBezTo>
                      <a:pt x="162327" y="284162"/>
                      <a:pt x="162327" y="284162"/>
                      <a:pt x="21116" y="284162"/>
                    </a:cubicBezTo>
                    <a:cubicBezTo>
                      <a:pt x="9238" y="284162"/>
                      <a:pt x="0" y="274886"/>
                      <a:pt x="0" y="262959"/>
                    </a:cubicBezTo>
                    <a:cubicBezTo>
                      <a:pt x="0" y="262959"/>
                      <a:pt x="0" y="262959"/>
                      <a:pt x="0" y="186096"/>
                    </a:cubicBezTo>
                    <a:cubicBezTo>
                      <a:pt x="0" y="163567"/>
                      <a:pt x="14517" y="145014"/>
                      <a:pt x="34313" y="138388"/>
                    </a:cubicBezTo>
                    <a:cubicBezTo>
                      <a:pt x="34313" y="138388"/>
                      <a:pt x="65986" y="133087"/>
                      <a:pt x="65986" y="133087"/>
                    </a:cubicBezTo>
                    <a:close/>
                    <a:moveTo>
                      <a:pt x="103043" y="125412"/>
                    </a:moveTo>
                    <a:cubicBezTo>
                      <a:pt x="103043" y="125412"/>
                      <a:pt x="103043" y="125412"/>
                      <a:pt x="117331" y="125412"/>
                    </a:cubicBezTo>
                    <a:cubicBezTo>
                      <a:pt x="118630" y="125412"/>
                      <a:pt x="121227" y="126745"/>
                      <a:pt x="122526" y="128077"/>
                    </a:cubicBezTo>
                    <a:cubicBezTo>
                      <a:pt x="123825" y="129409"/>
                      <a:pt x="123825" y="133406"/>
                      <a:pt x="122526" y="136071"/>
                    </a:cubicBezTo>
                    <a:cubicBezTo>
                      <a:pt x="122526" y="136071"/>
                      <a:pt x="122526" y="136071"/>
                      <a:pt x="116032" y="148063"/>
                    </a:cubicBezTo>
                    <a:cubicBezTo>
                      <a:pt x="116032" y="148063"/>
                      <a:pt x="116032" y="148063"/>
                      <a:pt x="118630" y="178707"/>
                    </a:cubicBezTo>
                    <a:cubicBezTo>
                      <a:pt x="118630" y="178707"/>
                      <a:pt x="118630" y="178707"/>
                      <a:pt x="112135" y="197360"/>
                    </a:cubicBezTo>
                    <a:cubicBezTo>
                      <a:pt x="110836" y="200025"/>
                      <a:pt x="108239" y="200025"/>
                      <a:pt x="108239" y="197360"/>
                    </a:cubicBezTo>
                    <a:cubicBezTo>
                      <a:pt x="108239" y="197360"/>
                      <a:pt x="108239" y="197360"/>
                      <a:pt x="100446" y="178707"/>
                    </a:cubicBezTo>
                    <a:cubicBezTo>
                      <a:pt x="100446" y="178707"/>
                      <a:pt x="100446" y="178707"/>
                      <a:pt x="104342" y="148063"/>
                    </a:cubicBezTo>
                    <a:cubicBezTo>
                      <a:pt x="104342" y="148063"/>
                      <a:pt x="104342" y="148063"/>
                      <a:pt x="96549" y="136071"/>
                    </a:cubicBezTo>
                    <a:cubicBezTo>
                      <a:pt x="95250" y="133406"/>
                      <a:pt x="95250" y="129409"/>
                      <a:pt x="97848" y="128077"/>
                    </a:cubicBezTo>
                    <a:cubicBezTo>
                      <a:pt x="99147" y="126745"/>
                      <a:pt x="100446" y="125412"/>
                      <a:pt x="103043" y="125412"/>
                    </a:cubicBezTo>
                    <a:close/>
                    <a:moveTo>
                      <a:pt x="110332" y="0"/>
                    </a:moveTo>
                    <a:cubicBezTo>
                      <a:pt x="141457" y="0"/>
                      <a:pt x="166689" y="24876"/>
                      <a:pt x="166689" y="55563"/>
                    </a:cubicBezTo>
                    <a:cubicBezTo>
                      <a:pt x="166689" y="86250"/>
                      <a:pt x="141457" y="111126"/>
                      <a:pt x="110332" y="111126"/>
                    </a:cubicBezTo>
                    <a:cubicBezTo>
                      <a:pt x="79207" y="111126"/>
                      <a:pt x="53975" y="86250"/>
                      <a:pt x="53975" y="55563"/>
                    </a:cubicBezTo>
                    <a:cubicBezTo>
                      <a:pt x="53975" y="24876"/>
                      <a:pt x="79207" y="0"/>
                      <a:pt x="11033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51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6D2AD-5D7A-C897-6450-004031894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AF558646-D1B1-115A-B870-57F7F7F5DAAC}"/>
              </a:ext>
            </a:extLst>
          </p:cNvPr>
          <p:cNvGrpSpPr/>
          <p:nvPr/>
        </p:nvGrpSpPr>
        <p:grpSpPr>
          <a:xfrm>
            <a:off x="468843" y="336883"/>
            <a:ext cx="3295443" cy="694829"/>
            <a:chOff x="716926" y="143892"/>
            <a:chExt cx="2271468" cy="478929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1166C047-28FC-4CFD-CC27-22237105E598}"/>
                </a:ext>
              </a:extLst>
            </p:cNvPr>
            <p:cNvSpPr/>
            <p:nvPr/>
          </p:nvSpPr>
          <p:spPr>
            <a:xfrm>
              <a:off x="900162" y="143892"/>
              <a:ext cx="2088232" cy="47892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800" kern="0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56" name="圆角矩形 10">
              <a:extLst>
                <a:ext uri="{FF2B5EF4-FFF2-40B4-BE49-F238E27FC236}">
                  <a16:creationId xmlns:a16="http://schemas.microsoft.com/office/drawing/2014/main" id="{81284D97-079F-2628-4F02-68710254C973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6926" y="314596"/>
              <a:ext cx="137426" cy="137520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 w="12700">
              <a:noFill/>
              <a:rou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zh-CN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48736" y="2043151"/>
            <a:ext cx="4376829" cy="3445527"/>
            <a:chOff x="1250342" y="1863072"/>
            <a:chExt cx="4376829" cy="3445527"/>
          </a:xfrm>
        </p:grpSpPr>
        <p:sp>
          <p:nvSpPr>
            <p:cNvPr id="35" name="椭圆 34"/>
            <p:cNvSpPr/>
            <p:nvPr/>
          </p:nvSpPr>
          <p:spPr>
            <a:xfrm>
              <a:off x="1817196" y="2114681"/>
              <a:ext cx="3193918" cy="3193918"/>
            </a:xfrm>
            <a:prstGeom prst="ellipse">
              <a:avLst/>
            </a:prstGeom>
            <a:noFill/>
            <a:ln w="1270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013014" y="2310499"/>
              <a:ext cx="2802283" cy="2802283"/>
            </a:xfrm>
            <a:prstGeom prst="ellipse">
              <a:avLst/>
            </a:prstGeom>
            <a:noFill/>
            <a:ln w="1270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207538" y="2505023"/>
              <a:ext cx="2413233" cy="2413233"/>
            </a:xfrm>
            <a:prstGeom prst="ellipse">
              <a:avLst/>
            </a:prstGeom>
            <a:noFill/>
            <a:ln w="1270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2403736" y="2701221"/>
              <a:ext cx="2020837" cy="2020838"/>
            </a:xfrm>
            <a:prstGeom prst="ellipse">
              <a:avLst/>
            </a:prstGeom>
            <a:noFill/>
            <a:ln w="127000" cap="rnd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弧形 38"/>
            <p:cNvSpPr/>
            <p:nvPr/>
          </p:nvSpPr>
          <p:spPr>
            <a:xfrm>
              <a:off x="1817196" y="2114681"/>
              <a:ext cx="3193918" cy="3193918"/>
            </a:xfrm>
            <a:prstGeom prst="arc">
              <a:avLst>
                <a:gd name="adj1" fmla="val 16200000"/>
                <a:gd name="adj2" fmla="val 20886546"/>
              </a:avLst>
            </a:prstGeom>
            <a:noFill/>
            <a:ln w="127000" cap="rnd">
              <a:gradFill>
                <a:gsLst>
                  <a:gs pos="0">
                    <a:srgbClr val="409DFA"/>
                  </a:gs>
                  <a:gs pos="100000">
                    <a:srgbClr val="67B2F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弧形 39"/>
            <p:cNvSpPr/>
            <p:nvPr/>
          </p:nvSpPr>
          <p:spPr>
            <a:xfrm>
              <a:off x="2013014" y="2310498"/>
              <a:ext cx="2802283" cy="2802283"/>
            </a:xfrm>
            <a:prstGeom prst="arc">
              <a:avLst>
                <a:gd name="adj1" fmla="val 12350273"/>
                <a:gd name="adj2" fmla="val 15240146"/>
              </a:avLst>
            </a:prstGeom>
            <a:noFill/>
            <a:ln w="127000" cap="rnd">
              <a:gradFill>
                <a:gsLst>
                  <a:gs pos="0">
                    <a:srgbClr val="409DFA"/>
                  </a:gs>
                  <a:gs pos="100000">
                    <a:srgbClr val="67B2F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" name="弧形 1"/>
            <p:cNvSpPr/>
            <p:nvPr/>
          </p:nvSpPr>
          <p:spPr>
            <a:xfrm>
              <a:off x="2207538" y="2505023"/>
              <a:ext cx="2413233" cy="2413233"/>
            </a:xfrm>
            <a:prstGeom prst="arc">
              <a:avLst>
                <a:gd name="adj1" fmla="val 3842578"/>
                <a:gd name="adj2" fmla="val 9752989"/>
              </a:avLst>
            </a:prstGeom>
            <a:noFill/>
            <a:ln w="127000" cap="rnd">
              <a:gradFill>
                <a:gsLst>
                  <a:gs pos="0">
                    <a:srgbClr val="409DFA"/>
                  </a:gs>
                  <a:gs pos="100000">
                    <a:srgbClr val="67B2F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" name="弧形 3"/>
            <p:cNvSpPr/>
            <p:nvPr/>
          </p:nvSpPr>
          <p:spPr>
            <a:xfrm>
              <a:off x="2403736" y="2701221"/>
              <a:ext cx="2020837" cy="2020838"/>
            </a:xfrm>
            <a:prstGeom prst="arc">
              <a:avLst>
                <a:gd name="adj1" fmla="val 21482739"/>
                <a:gd name="adj2" fmla="val 2573572"/>
              </a:avLst>
            </a:prstGeom>
            <a:noFill/>
            <a:ln w="127000" cap="rnd">
              <a:gradFill>
                <a:gsLst>
                  <a:gs pos="0">
                    <a:srgbClr val="409DFA"/>
                  </a:gs>
                  <a:gs pos="100000">
                    <a:srgbClr val="67B2F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6"/>
            <p:cNvSpPr txBox="1"/>
            <p:nvPr/>
          </p:nvSpPr>
          <p:spPr>
            <a:xfrm>
              <a:off x="5134981" y="3040899"/>
              <a:ext cx="492190" cy="297171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45" name="文本框 58"/>
            <p:cNvSpPr txBox="1"/>
            <p:nvPr/>
          </p:nvSpPr>
          <p:spPr>
            <a:xfrm>
              <a:off x="5082834" y="4238527"/>
              <a:ext cx="464674" cy="297171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cs typeface="+mn-ea"/>
                  <a:sym typeface="+mn-lt"/>
                </a:rPr>
                <a:t>10%</a:t>
              </a:r>
            </a:p>
          </p:txBody>
        </p:sp>
        <p:sp>
          <p:nvSpPr>
            <p:cNvPr id="6" name="文本框 60"/>
            <p:cNvSpPr txBox="1"/>
            <p:nvPr/>
          </p:nvSpPr>
          <p:spPr>
            <a:xfrm>
              <a:off x="1250342" y="4338331"/>
              <a:ext cx="485311" cy="297171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cs typeface="+mn-ea"/>
                  <a:sym typeface="+mn-lt"/>
                </a:rPr>
                <a:t>45%</a:t>
              </a:r>
            </a:p>
          </p:txBody>
        </p:sp>
        <p:sp>
          <p:nvSpPr>
            <p:cNvPr id="9" name="文本框 61"/>
            <p:cNvSpPr txBox="1"/>
            <p:nvPr/>
          </p:nvSpPr>
          <p:spPr>
            <a:xfrm>
              <a:off x="2107953" y="1863072"/>
              <a:ext cx="483590" cy="297171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cs typeface="+mn-ea"/>
                  <a:sym typeface="+mn-lt"/>
                </a:rPr>
                <a:t>20%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A5887DE-6789-1A2F-C8B5-E5A32841F83D}"/>
              </a:ext>
            </a:extLst>
          </p:cNvPr>
          <p:cNvGrpSpPr/>
          <p:nvPr/>
        </p:nvGrpSpPr>
        <p:grpSpPr>
          <a:xfrm>
            <a:off x="5711910" y="1992981"/>
            <a:ext cx="2786303" cy="1094344"/>
            <a:chOff x="8251187" y="3839407"/>
            <a:chExt cx="2879736" cy="109434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A3959B7-B081-92C2-E5C4-08CC00A467B4}"/>
                </a:ext>
              </a:extLst>
            </p:cNvPr>
            <p:cNvSpPr/>
            <p:nvPr/>
          </p:nvSpPr>
          <p:spPr>
            <a:xfrm>
              <a:off x="8251187" y="4308580"/>
              <a:ext cx="2879736" cy="62517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3BE2B87-D4AB-5275-290F-1A482A29AD81}"/>
                </a:ext>
              </a:extLst>
            </p:cNvPr>
            <p:cNvSpPr/>
            <p:nvPr/>
          </p:nvSpPr>
          <p:spPr>
            <a:xfrm>
              <a:off x="8251187" y="3839407"/>
              <a:ext cx="2535405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Add subtitle text</a:t>
              </a:r>
              <a:endParaRPr lang="zh-CN" altLang="en-US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0D8B1AE-303C-CBB6-4AE9-58DC20C017D4}"/>
              </a:ext>
            </a:extLst>
          </p:cNvPr>
          <p:cNvGrpSpPr/>
          <p:nvPr/>
        </p:nvGrpSpPr>
        <p:grpSpPr>
          <a:xfrm>
            <a:off x="5711910" y="4000438"/>
            <a:ext cx="2786303" cy="1094344"/>
            <a:chOff x="8251187" y="3839407"/>
            <a:chExt cx="2879736" cy="109434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EA3CA78-A77A-2414-5619-27ECD339AED1}"/>
                </a:ext>
              </a:extLst>
            </p:cNvPr>
            <p:cNvSpPr/>
            <p:nvPr/>
          </p:nvSpPr>
          <p:spPr>
            <a:xfrm>
              <a:off x="8251187" y="4308580"/>
              <a:ext cx="2879736" cy="62517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409BFF7-BE44-399C-17EC-C3D308E59E98}"/>
                </a:ext>
              </a:extLst>
            </p:cNvPr>
            <p:cNvSpPr/>
            <p:nvPr/>
          </p:nvSpPr>
          <p:spPr>
            <a:xfrm>
              <a:off x="8251187" y="3839407"/>
              <a:ext cx="2437599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Add subtitle text</a:t>
              </a:r>
              <a:endParaRPr lang="zh-CN" altLang="en-US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0EE701A-B46F-217D-0599-D1430DAE07DD}"/>
              </a:ext>
            </a:extLst>
          </p:cNvPr>
          <p:cNvGrpSpPr/>
          <p:nvPr/>
        </p:nvGrpSpPr>
        <p:grpSpPr>
          <a:xfrm>
            <a:off x="8656962" y="1993949"/>
            <a:ext cx="2786303" cy="1094344"/>
            <a:chOff x="8251187" y="3839407"/>
            <a:chExt cx="2879736" cy="1094344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968B1AB-CC5E-2952-607A-34185E7452D9}"/>
                </a:ext>
              </a:extLst>
            </p:cNvPr>
            <p:cNvSpPr/>
            <p:nvPr/>
          </p:nvSpPr>
          <p:spPr>
            <a:xfrm>
              <a:off x="8251187" y="4308580"/>
              <a:ext cx="2879736" cy="62517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E4349D7-96CB-A6D7-3F61-CE47E57E7AC6}"/>
                </a:ext>
              </a:extLst>
            </p:cNvPr>
            <p:cNvSpPr/>
            <p:nvPr/>
          </p:nvSpPr>
          <p:spPr>
            <a:xfrm>
              <a:off x="8251187" y="3839407"/>
              <a:ext cx="2393495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Add subtitle text</a:t>
              </a:r>
              <a:endParaRPr lang="zh-CN" altLang="en-US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5367D95-7885-6AB2-1BD9-C9BA35E44472}"/>
              </a:ext>
            </a:extLst>
          </p:cNvPr>
          <p:cNvGrpSpPr/>
          <p:nvPr/>
        </p:nvGrpSpPr>
        <p:grpSpPr>
          <a:xfrm>
            <a:off x="8656962" y="4001406"/>
            <a:ext cx="2786303" cy="1094344"/>
            <a:chOff x="8251187" y="3839407"/>
            <a:chExt cx="2879736" cy="109434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39062EE-1AF1-737D-ACA4-BA136AC99116}"/>
                </a:ext>
              </a:extLst>
            </p:cNvPr>
            <p:cNvSpPr/>
            <p:nvPr/>
          </p:nvSpPr>
          <p:spPr>
            <a:xfrm>
              <a:off x="8251187" y="4308580"/>
              <a:ext cx="2879736" cy="62517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B9EF571-9783-8395-01BE-0992A8E06CE6}"/>
                </a:ext>
              </a:extLst>
            </p:cNvPr>
            <p:cNvSpPr/>
            <p:nvPr/>
          </p:nvSpPr>
          <p:spPr>
            <a:xfrm>
              <a:off x="8251187" y="3839407"/>
              <a:ext cx="2437599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rPr>
                <a:t>Add subtitle text</a:t>
              </a:r>
              <a:endParaRPr lang="zh-CN" altLang="en-US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33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4382D-1A81-A054-FFCD-D1652AB5C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CFA4413C-48CC-2E27-D4C1-09DCB17569E4}"/>
              </a:ext>
            </a:extLst>
          </p:cNvPr>
          <p:cNvGrpSpPr/>
          <p:nvPr/>
        </p:nvGrpSpPr>
        <p:grpSpPr>
          <a:xfrm>
            <a:off x="468843" y="336883"/>
            <a:ext cx="3295443" cy="694829"/>
            <a:chOff x="716926" y="143892"/>
            <a:chExt cx="2271468" cy="478929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65002C5B-21E2-CC8A-EFD8-1545AAB79986}"/>
                </a:ext>
              </a:extLst>
            </p:cNvPr>
            <p:cNvSpPr/>
            <p:nvPr/>
          </p:nvSpPr>
          <p:spPr>
            <a:xfrm>
              <a:off x="900162" y="143892"/>
              <a:ext cx="2088232" cy="47892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800" kern="0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56" name="圆角矩形 10">
              <a:extLst>
                <a:ext uri="{FF2B5EF4-FFF2-40B4-BE49-F238E27FC236}">
                  <a16:creationId xmlns:a16="http://schemas.microsoft.com/office/drawing/2014/main" id="{056D4A8A-19B7-74C6-B2AE-2EAB399A5F9E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6926" y="314596"/>
              <a:ext cx="137426" cy="137520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 w="12700">
              <a:noFill/>
              <a:rou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zh-CN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76A95DF-EF9E-85D4-BC36-84DEF5CB01D7}"/>
              </a:ext>
            </a:extLst>
          </p:cNvPr>
          <p:cNvGrpSpPr/>
          <p:nvPr/>
        </p:nvGrpSpPr>
        <p:grpSpPr>
          <a:xfrm>
            <a:off x="568530" y="3212068"/>
            <a:ext cx="3550111" cy="2033351"/>
            <a:chOff x="827337" y="3400051"/>
            <a:chExt cx="3687077" cy="2033351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016E90FE-64A2-5D15-B457-171E0A7940E7}"/>
                </a:ext>
              </a:extLst>
            </p:cNvPr>
            <p:cNvSpPr/>
            <p:nvPr/>
          </p:nvSpPr>
          <p:spPr>
            <a:xfrm>
              <a:off x="827337" y="3633800"/>
              <a:ext cx="3687077" cy="1799602"/>
            </a:xfrm>
            <a:prstGeom prst="roundRect">
              <a:avLst>
                <a:gd name="adj" fmla="val 3153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srgbClr val="409DFA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023731" y="3400051"/>
              <a:ext cx="3247479" cy="1990096"/>
              <a:chOff x="1036431" y="3257176"/>
              <a:chExt cx="3247479" cy="1990096"/>
            </a:xfrm>
            <a:effectLst>
              <a:outerShdw blurRad="254000" sx="102000" sy="102000" algn="ctr" rotWithShape="0">
                <a:srgbClr val="DEB86B">
                  <a:alpha val="10000"/>
                </a:srgbClr>
              </a:outerShdw>
            </a:effectLst>
          </p:grpSpPr>
          <p:sp>
            <p:nvSpPr>
              <p:cNvPr id="20" name="矩形 19"/>
              <p:cNvSpPr/>
              <p:nvPr/>
            </p:nvSpPr>
            <p:spPr>
              <a:xfrm>
                <a:off x="1036431" y="3257176"/>
                <a:ext cx="3247479" cy="1990096"/>
              </a:xfrm>
              <a:prstGeom prst="rect">
                <a:avLst/>
              </a:prstGeom>
              <a:no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: 圆角 20"/>
              <p:cNvSpPr/>
              <p:nvPr/>
            </p:nvSpPr>
            <p:spPr>
              <a:xfrm>
                <a:off x="1198120" y="3349117"/>
                <a:ext cx="717539" cy="69482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09DFA"/>
                  </a:gs>
                  <a:gs pos="100000">
                    <a:srgbClr val="67B2FB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36661" y="4165705"/>
                <a:ext cx="2990839" cy="62517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013855" y="3696532"/>
                <a:ext cx="2231948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Add subtitle text</a:t>
                </a:r>
                <a:endParaRPr lang="zh-CN" altLang="en-US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1623298" y="1996201"/>
            <a:ext cx="8920007" cy="6251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37C506C-4D81-6666-6547-E7C46B66EE9B}"/>
              </a:ext>
            </a:extLst>
          </p:cNvPr>
          <p:cNvGrpSpPr/>
          <p:nvPr/>
        </p:nvGrpSpPr>
        <p:grpSpPr>
          <a:xfrm>
            <a:off x="4289031" y="3212068"/>
            <a:ext cx="3550111" cy="2033351"/>
            <a:chOff x="827337" y="3400051"/>
            <a:chExt cx="3687077" cy="2033351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58A24025-97F3-1396-A442-628C29E6A29D}"/>
                </a:ext>
              </a:extLst>
            </p:cNvPr>
            <p:cNvSpPr/>
            <p:nvPr/>
          </p:nvSpPr>
          <p:spPr>
            <a:xfrm>
              <a:off x="827337" y="3633800"/>
              <a:ext cx="3687077" cy="1799602"/>
            </a:xfrm>
            <a:prstGeom prst="roundRect">
              <a:avLst>
                <a:gd name="adj" fmla="val 3153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srgbClr val="409DFA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F6A116C-093D-4D24-4708-86D26C77F96C}"/>
                </a:ext>
              </a:extLst>
            </p:cNvPr>
            <p:cNvGrpSpPr/>
            <p:nvPr/>
          </p:nvGrpSpPr>
          <p:grpSpPr>
            <a:xfrm>
              <a:off x="1023731" y="3400051"/>
              <a:ext cx="3287463" cy="1990096"/>
              <a:chOff x="1036431" y="3257176"/>
              <a:chExt cx="3287463" cy="1990096"/>
            </a:xfrm>
            <a:effectLst>
              <a:outerShdw blurRad="254000" sx="102000" sy="102000" algn="ctr" rotWithShape="0">
                <a:srgbClr val="DEB86B">
                  <a:alpha val="10000"/>
                </a:srgbClr>
              </a:outerShdw>
            </a:effectLst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A64D6A4-D7ED-2367-8CBE-FB843D5A315D}"/>
                  </a:ext>
                </a:extLst>
              </p:cNvPr>
              <p:cNvSpPr/>
              <p:nvPr/>
            </p:nvSpPr>
            <p:spPr>
              <a:xfrm>
                <a:off x="1036431" y="3257176"/>
                <a:ext cx="3247479" cy="1990096"/>
              </a:xfrm>
              <a:prstGeom prst="rect">
                <a:avLst/>
              </a:prstGeom>
              <a:no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2056E4BB-2149-67A5-003B-248F698AD28A}"/>
                  </a:ext>
                </a:extLst>
              </p:cNvPr>
              <p:cNvSpPr/>
              <p:nvPr/>
            </p:nvSpPr>
            <p:spPr>
              <a:xfrm>
                <a:off x="1198120" y="3349117"/>
                <a:ext cx="717539" cy="69482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09DFA"/>
                  </a:gs>
                  <a:gs pos="100000">
                    <a:srgbClr val="67B2FB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777E665-4E73-52D4-ED67-001BBA0EA413}"/>
                  </a:ext>
                </a:extLst>
              </p:cNvPr>
              <p:cNvSpPr/>
              <p:nvPr/>
            </p:nvSpPr>
            <p:spPr>
              <a:xfrm>
                <a:off x="1136661" y="4165705"/>
                <a:ext cx="2990839" cy="62517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306C079-3304-5B13-7ED5-308CD42F1BF4}"/>
                  </a:ext>
                </a:extLst>
              </p:cNvPr>
              <p:cNvSpPr/>
              <p:nvPr/>
            </p:nvSpPr>
            <p:spPr>
              <a:xfrm>
                <a:off x="2013856" y="3696532"/>
                <a:ext cx="2310038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Add subtitle text</a:t>
                </a:r>
                <a:endParaRPr lang="zh-CN" altLang="en-US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BFE8465-38D6-FF71-6ED2-191373A03DCB}"/>
              </a:ext>
            </a:extLst>
          </p:cNvPr>
          <p:cNvGrpSpPr/>
          <p:nvPr/>
        </p:nvGrpSpPr>
        <p:grpSpPr>
          <a:xfrm>
            <a:off x="8009531" y="3212068"/>
            <a:ext cx="3550111" cy="2033351"/>
            <a:chOff x="827337" y="3400051"/>
            <a:chExt cx="3687077" cy="2033351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FCF1656-82FA-B877-2BA2-780BC32F948B}"/>
                </a:ext>
              </a:extLst>
            </p:cNvPr>
            <p:cNvSpPr/>
            <p:nvPr/>
          </p:nvSpPr>
          <p:spPr>
            <a:xfrm>
              <a:off x="827337" y="3633800"/>
              <a:ext cx="3687077" cy="1799602"/>
            </a:xfrm>
            <a:prstGeom prst="roundRect">
              <a:avLst>
                <a:gd name="adj" fmla="val 3153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srgbClr val="409DFA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068C9D7-20DD-1F9A-1A7B-98FBBB8FEA83}"/>
                </a:ext>
              </a:extLst>
            </p:cNvPr>
            <p:cNvGrpSpPr/>
            <p:nvPr/>
          </p:nvGrpSpPr>
          <p:grpSpPr>
            <a:xfrm>
              <a:off x="1023731" y="3400051"/>
              <a:ext cx="3347709" cy="1990096"/>
              <a:chOff x="1036431" y="3257176"/>
              <a:chExt cx="3347709" cy="1990096"/>
            </a:xfrm>
            <a:effectLst>
              <a:outerShdw blurRad="254000" sx="102000" sy="102000" algn="ctr" rotWithShape="0">
                <a:srgbClr val="DEB86B">
                  <a:alpha val="10000"/>
                </a:srgbClr>
              </a:outerShdw>
            </a:effectLst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9ADFC77-10C7-5561-D02E-FBA2703DD792}"/>
                  </a:ext>
                </a:extLst>
              </p:cNvPr>
              <p:cNvSpPr/>
              <p:nvPr/>
            </p:nvSpPr>
            <p:spPr>
              <a:xfrm>
                <a:off x="1036431" y="3257176"/>
                <a:ext cx="3247479" cy="1990096"/>
              </a:xfrm>
              <a:prstGeom prst="rect">
                <a:avLst/>
              </a:prstGeom>
              <a:no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7FF69065-E05F-9F4A-8854-035379C4EDF9}"/>
                  </a:ext>
                </a:extLst>
              </p:cNvPr>
              <p:cNvSpPr/>
              <p:nvPr/>
            </p:nvSpPr>
            <p:spPr>
              <a:xfrm>
                <a:off x="1198120" y="3349117"/>
                <a:ext cx="717539" cy="69482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09DFA"/>
                  </a:gs>
                  <a:gs pos="100000">
                    <a:srgbClr val="67B2FB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1F5C76A3-545A-6E63-402E-67EC40441EB2}"/>
                  </a:ext>
                </a:extLst>
              </p:cNvPr>
              <p:cNvSpPr/>
              <p:nvPr/>
            </p:nvSpPr>
            <p:spPr>
              <a:xfrm>
                <a:off x="1136661" y="4165705"/>
                <a:ext cx="2990839" cy="62517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19C5B26-4902-E08B-2101-BC2C07ACCE52}"/>
                  </a:ext>
                </a:extLst>
              </p:cNvPr>
              <p:cNvSpPr/>
              <p:nvPr/>
            </p:nvSpPr>
            <p:spPr>
              <a:xfrm>
                <a:off x="2013856" y="3696532"/>
                <a:ext cx="2370284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+mn-ea"/>
                    <a:sym typeface="+mn-lt"/>
                  </a:rPr>
                  <a:t>Add subtitle text</a:t>
                </a:r>
                <a:endParaRPr lang="zh-CN" altLang="en-US" b="1" dirty="0">
                  <a:solidFill>
                    <a:schemeClr val="tx1">
                      <a:lumMod val="90000"/>
                      <a:lumOff val="1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02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54CF1-8DA6-F879-AECA-E2ECA054B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C7604F5-D22C-A559-B46B-C6873FD54255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4" b="42724"/>
          <a:stretch>
            <a:fillRect/>
          </a:stretch>
        </p:blipFill>
        <p:spPr>
          <a:xfrm>
            <a:off x="1087213" y="1709864"/>
            <a:ext cx="10017577" cy="2181732"/>
          </a:xfrm>
          <a:custGeom>
            <a:avLst/>
            <a:gdLst>
              <a:gd name="connsiteX0" fmla="*/ 0 w 10017577"/>
              <a:gd name="connsiteY0" fmla="*/ 0 h 2181732"/>
              <a:gd name="connsiteX1" fmla="*/ 10017577 w 10017577"/>
              <a:gd name="connsiteY1" fmla="*/ 0 h 2181732"/>
              <a:gd name="connsiteX2" fmla="*/ 10017577 w 10017577"/>
              <a:gd name="connsiteY2" fmla="*/ 2181732 h 2181732"/>
              <a:gd name="connsiteX3" fmla="*/ 0 w 10017577"/>
              <a:gd name="connsiteY3" fmla="*/ 2181732 h 218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7577" h="2181732">
                <a:moveTo>
                  <a:pt x="0" y="0"/>
                </a:moveTo>
                <a:lnTo>
                  <a:pt x="10017577" y="0"/>
                </a:lnTo>
                <a:lnTo>
                  <a:pt x="10017577" y="2181732"/>
                </a:lnTo>
                <a:lnTo>
                  <a:pt x="0" y="2181732"/>
                </a:lnTo>
                <a:close/>
              </a:path>
            </a:pathLst>
          </a:custGeom>
        </p:spPr>
      </p:pic>
      <p:sp>
        <p:nvSpPr>
          <p:cNvPr id="34" name="i$liḋe-Rectangle 49">
            <a:extLst>
              <a:ext uri="{FF2B5EF4-FFF2-40B4-BE49-F238E27FC236}">
                <a16:creationId xmlns:a16="http://schemas.microsoft.com/office/drawing/2014/main" id="{EF30C3BE-ADE0-FC00-A856-CECDFB90A204}"/>
              </a:ext>
            </a:extLst>
          </p:cNvPr>
          <p:cNvSpPr/>
          <p:nvPr/>
        </p:nvSpPr>
        <p:spPr>
          <a:xfrm>
            <a:off x="1779993" y="3497721"/>
            <a:ext cx="897097" cy="897097"/>
          </a:xfrm>
          <a:prstGeom prst="ellipse">
            <a:avLst/>
          </a:pr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cs typeface="+mn-ea"/>
                <a:sym typeface="+mn-lt"/>
              </a:rPr>
              <a:t>A</a:t>
            </a:r>
            <a:endParaRPr lang="id-ID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i$liḋe-Rectangle 67">
            <a:extLst>
              <a:ext uri="{FF2B5EF4-FFF2-40B4-BE49-F238E27FC236}">
                <a16:creationId xmlns:a16="http://schemas.microsoft.com/office/drawing/2014/main" id="{AEA6F197-6A82-3B4B-7A7B-F6D8E8FA6990}"/>
              </a:ext>
            </a:extLst>
          </p:cNvPr>
          <p:cNvSpPr/>
          <p:nvPr/>
        </p:nvSpPr>
        <p:spPr>
          <a:xfrm>
            <a:off x="7081333" y="3497721"/>
            <a:ext cx="897097" cy="897097"/>
          </a:xfrm>
          <a:prstGeom prst="ellipse">
            <a:avLst/>
          </a:pr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id-ID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i$liḋe-Rectangle 61">
            <a:extLst>
              <a:ext uri="{FF2B5EF4-FFF2-40B4-BE49-F238E27FC236}">
                <a16:creationId xmlns:a16="http://schemas.microsoft.com/office/drawing/2014/main" id="{E61627F5-DC2D-C7CE-FCCD-BD43AA53DEE1}"/>
              </a:ext>
            </a:extLst>
          </p:cNvPr>
          <p:cNvSpPr/>
          <p:nvPr/>
        </p:nvSpPr>
        <p:spPr>
          <a:xfrm>
            <a:off x="9700105" y="3497721"/>
            <a:ext cx="897097" cy="897097"/>
          </a:xfrm>
          <a:prstGeom prst="ellipse">
            <a:avLst/>
          </a:pr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cs typeface="+mn-ea"/>
                <a:sym typeface="+mn-lt"/>
              </a:rPr>
              <a:t>D</a:t>
            </a:r>
            <a:endParaRPr lang="id-ID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i$liḋe-Rectangle 55">
            <a:extLst>
              <a:ext uri="{FF2B5EF4-FFF2-40B4-BE49-F238E27FC236}">
                <a16:creationId xmlns:a16="http://schemas.microsoft.com/office/drawing/2014/main" id="{DE749D3F-DC54-35D3-A92E-E4F18AE04D60}"/>
              </a:ext>
            </a:extLst>
          </p:cNvPr>
          <p:cNvSpPr/>
          <p:nvPr/>
        </p:nvSpPr>
        <p:spPr>
          <a:xfrm>
            <a:off x="4430662" y="3497721"/>
            <a:ext cx="897097" cy="897097"/>
          </a:xfrm>
          <a:prstGeom prst="ellipse">
            <a:avLst/>
          </a:pr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id-ID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9B32375-1EBC-9D12-94ED-321A72C23501}"/>
              </a:ext>
            </a:extLst>
          </p:cNvPr>
          <p:cNvGrpSpPr/>
          <p:nvPr/>
        </p:nvGrpSpPr>
        <p:grpSpPr>
          <a:xfrm>
            <a:off x="1171365" y="4654141"/>
            <a:ext cx="2050553" cy="1238638"/>
            <a:chOff x="7606303" y="3339882"/>
            <a:chExt cx="2050553" cy="1238638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1AD49F02-29D6-8D3B-3A56-23278B0C58FB}"/>
                </a:ext>
              </a:extLst>
            </p:cNvPr>
            <p:cNvSpPr/>
            <p:nvPr/>
          </p:nvSpPr>
          <p:spPr>
            <a:xfrm>
              <a:off x="7606304" y="3732519"/>
              <a:ext cx="2050552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5AB2AA6-ECB4-5323-B44A-7B665D7EE18F}"/>
                </a:ext>
              </a:extLst>
            </p:cNvPr>
            <p:cNvSpPr/>
            <p:nvPr/>
          </p:nvSpPr>
          <p:spPr>
            <a:xfrm>
              <a:off x="7606303" y="33398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8D302EB0-7CF4-47F2-71EB-AA7BCC036A76}"/>
              </a:ext>
            </a:extLst>
          </p:cNvPr>
          <p:cNvGrpSpPr/>
          <p:nvPr/>
        </p:nvGrpSpPr>
        <p:grpSpPr>
          <a:xfrm>
            <a:off x="3822034" y="4654141"/>
            <a:ext cx="2050553" cy="1497170"/>
            <a:chOff x="7606303" y="3339882"/>
            <a:chExt cx="2050553" cy="1497170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CF4B5649-62DA-EFBE-4C69-89DB30CB6746}"/>
                </a:ext>
              </a:extLst>
            </p:cNvPr>
            <p:cNvSpPr/>
            <p:nvPr/>
          </p:nvSpPr>
          <p:spPr>
            <a:xfrm>
              <a:off x="7606304" y="3732519"/>
              <a:ext cx="2050552" cy="11045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2EB1861-2C9B-8E12-6564-68BFB395D95B}"/>
                </a:ext>
              </a:extLst>
            </p:cNvPr>
            <p:cNvSpPr/>
            <p:nvPr/>
          </p:nvSpPr>
          <p:spPr>
            <a:xfrm>
              <a:off x="7606303" y="33398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03C6F08-CB17-C7B0-8FF6-BA768E6750BD}"/>
              </a:ext>
            </a:extLst>
          </p:cNvPr>
          <p:cNvGrpSpPr/>
          <p:nvPr/>
        </p:nvGrpSpPr>
        <p:grpSpPr>
          <a:xfrm>
            <a:off x="6472705" y="4654141"/>
            <a:ext cx="2050553" cy="1238638"/>
            <a:chOff x="7606303" y="3339882"/>
            <a:chExt cx="2050553" cy="1238638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9EC90493-A8C0-B9C6-E870-1CFDAFA3F89C}"/>
                </a:ext>
              </a:extLst>
            </p:cNvPr>
            <p:cNvSpPr/>
            <p:nvPr/>
          </p:nvSpPr>
          <p:spPr>
            <a:xfrm>
              <a:off x="7606304" y="3732519"/>
              <a:ext cx="2050552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0D99A32F-1DAE-6999-291F-E068A6A56236}"/>
                </a:ext>
              </a:extLst>
            </p:cNvPr>
            <p:cNvSpPr/>
            <p:nvPr/>
          </p:nvSpPr>
          <p:spPr>
            <a:xfrm>
              <a:off x="7606303" y="3339882"/>
              <a:ext cx="2050552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C321FAE-690D-0373-F37B-B82417FD5233}"/>
              </a:ext>
            </a:extLst>
          </p:cNvPr>
          <p:cNvGrpSpPr/>
          <p:nvPr/>
        </p:nvGrpSpPr>
        <p:grpSpPr>
          <a:xfrm>
            <a:off x="9131332" y="4654141"/>
            <a:ext cx="2050553" cy="1238638"/>
            <a:chOff x="7606303" y="3339882"/>
            <a:chExt cx="2050553" cy="1238638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C8EE5C1-B184-4B09-3B9F-09BDF14AF695}"/>
                </a:ext>
              </a:extLst>
            </p:cNvPr>
            <p:cNvSpPr/>
            <p:nvPr/>
          </p:nvSpPr>
          <p:spPr>
            <a:xfrm>
              <a:off x="7606304" y="3732519"/>
              <a:ext cx="2050552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8EFFE62F-2085-BABE-F085-47CA4BFB6625}"/>
                </a:ext>
              </a:extLst>
            </p:cNvPr>
            <p:cNvSpPr/>
            <p:nvPr/>
          </p:nvSpPr>
          <p:spPr>
            <a:xfrm>
              <a:off x="7606303" y="3339882"/>
              <a:ext cx="2050552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16C9448D-1E6F-14DF-5C6F-63806ECD852E}"/>
              </a:ext>
            </a:extLst>
          </p:cNvPr>
          <p:cNvGrpSpPr/>
          <p:nvPr/>
        </p:nvGrpSpPr>
        <p:grpSpPr>
          <a:xfrm>
            <a:off x="468843" y="336883"/>
            <a:ext cx="3295443" cy="694829"/>
            <a:chOff x="716926" y="143892"/>
            <a:chExt cx="2271468" cy="478929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94211E7B-DC59-B846-521E-B57B3F982FFE}"/>
                </a:ext>
              </a:extLst>
            </p:cNvPr>
            <p:cNvSpPr/>
            <p:nvPr/>
          </p:nvSpPr>
          <p:spPr>
            <a:xfrm>
              <a:off x="900162" y="143892"/>
              <a:ext cx="2088232" cy="47892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800" kern="0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56" name="圆角矩形 10">
              <a:extLst>
                <a:ext uri="{FF2B5EF4-FFF2-40B4-BE49-F238E27FC236}">
                  <a16:creationId xmlns:a16="http://schemas.microsoft.com/office/drawing/2014/main" id="{D6123DA1-2319-7A3E-40A7-D8B1D12EE5DC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6926" y="314596"/>
              <a:ext cx="137426" cy="137520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 w="12700">
              <a:noFill/>
              <a:rou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zh-CN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09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2EB0D-8B7A-914B-BBE1-4E7BF187F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96620551-C056-6282-747E-1C43392B3478}"/>
              </a:ext>
            </a:extLst>
          </p:cNvPr>
          <p:cNvGrpSpPr/>
          <p:nvPr/>
        </p:nvGrpSpPr>
        <p:grpSpPr>
          <a:xfrm>
            <a:off x="468843" y="336883"/>
            <a:ext cx="3295443" cy="694829"/>
            <a:chOff x="716926" y="143892"/>
            <a:chExt cx="2271468" cy="478929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B4CC6FB0-6A31-7D50-23A1-9A1A4B6D3B84}"/>
                </a:ext>
              </a:extLst>
            </p:cNvPr>
            <p:cNvSpPr/>
            <p:nvPr/>
          </p:nvSpPr>
          <p:spPr>
            <a:xfrm>
              <a:off x="900162" y="143892"/>
              <a:ext cx="2088232" cy="47892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 defTabSz="9137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lt"/>
                </a:rPr>
                <a:t>Add title text</a:t>
              </a:r>
              <a:endParaRPr lang="zh-CN" altLang="en-US" sz="2800" kern="0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  <p:sp>
          <p:nvSpPr>
            <p:cNvPr id="56" name="圆角矩形 10">
              <a:extLst>
                <a:ext uri="{FF2B5EF4-FFF2-40B4-BE49-F238E27FC236}">
                  <a16:creationId xmlns:a16="http://schemas.microsoft.com/office/drawing/2014/main" id="{3CCDE874-E396-D86E-10F6-5D410D941BEF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6926" y="314596"/>
              <a:ext cx="137426" cy="137520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rgbClr val="409DFA"/>
                </a:gs>
                <a:gs pos="0">
                  <a:srgbClr val="67B2FB"/>
                </a:gs>
              </a:gsLst>
              <a:lin ang="11400000" scaled="0"/>
            </a:gradFill>
            <a:ln w="12700">
              <a:noFill/>
              <a:rou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zh-CN" dirty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endParaRPr>
            </a:p>
          </p:txBody>
        </p:sp>
      </p:grpSp>
      <p:sp>
        <p:nvSpPr>
          <p:cNvPr id="2" name="Rectangle 42">
            <a:extLst>
              <a:ext uri="{FF2B5EF4-FFF2-40B4-BE49-F238E27FC236}">
                <a16:creationId xmlns:a16="http://schemas.microsoft.com/office/drawing/2014/main" id="{2ECE9E78-8EBE-1CBE-1C6F-78841C44C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9586" y="2047875"/>
            <a:ext cx="273051" cy="274638"/>
          </a:xfrm>
          <a:prstGeom prst="ellipse">
            <a:avLst/>
          </a:prstGeom>
          <a:gradFill>
            <a:gsLst>
              <a:gs pos="100000">
                <a:srgbClr val="409DFA"/>
              </a:gs>
              <a:gs pos="0">
                <a:srgbClr val="67B2FB"/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33E4215A-D259-728F-05B7-17098CF25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9586" y="3333751"/>
            <a:ext cx="273051" cy="276225"/>
          </a:xfrm>
          <a:prstGeom prst="ellipse">
            <a:avLst/>
          </a:prstGeom>
          <a:gradFill>
            <a:gsLst>
              <a:gs pos="100000">
                <a:srgbClr val="409DFA"/>
              </a:gs>
              <a:gs pos="0">
                <a:srgbClr val="67B2FB"/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2A9BD7D7-C3B0-300F-A8D1-B8A6F3527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849" y="4619627"/>
            <a:ext cx="273051" cy="276225"/>
          </a:xfrm>
          <a:prstGeom prst="ellipse">
            <a:avLst/>
          </a:prstGeom>
          <a:gradFill>
            <a:gsLst>
              <a:gs pos="100000">
                <a:srgbClr val="409DFA"/>
              </a:gs>
              <a:gs pos="0">
                <a:srgbClr val="67B2FB"/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03775A-6518-19F7-14DB-64E8AA061048}"/>
              </a:ext>
            </a:extLst>
          </p:cNvPr>
          <p:cNvSpPr/>
          <p:nvPr/>
        </p:nvSpPr>
        <p:spPr bwMode="auto">
          <a:xfrm>
            <a:off x="7065964" y="1974850"/>
            <a:ext cx="1715083" cy="39658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5F1D9D-AB17-A709-90E7-C4E48A0FD8C1}"/>
              </a:ext>
            </a:extLst>
          </p:cNvPr>
          <p:cNvSpPr/>
          <p:nvPr/>
        </p:nvSpPr>
        <p:spPr bwMode="auto">
          <a:xfrm>
            <a:off x="7065965" y="3260725"/>
            <a:ext cx="1715083" cy="39658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72007BB-93AB-843C-7266-1397408CFCE4}"/>
              </a:ext>
            </a:extLst>
          </p:cNvPr>
          <p:cNvSpPr/>
          <p:nvPr/>
        </p:nvSpPr>
        <p:spPr bwMode="auto">
          <a:xfrm>
            <a:off x="7065964" y="4532313"/>
            <a:ext cx="1715083" cy="39658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201C34F-9B44-DD39-D144-A77C6D0583C7}"/>
              </a:ext>
            </a:extLst>
          </p:cNvPr>
          <p:cNvGrpSpPr/>
          <p:nvPr/>
        </p:nvGrpSpPr>
        <p:grpSpPr>
          <a:xfrm>
            <a:off x="1110067" y="1890023"/>
            <a:ext cx="4759532" cy="4227473"/>
            <a:chOff x="1783040" y="2118006"/>
            <a:chExt cx="4224060" cy="3751861"/>
          </a:xfrm>
        </p:grpSpPr>
        <p:sp>
          <p:nvSpPr>
            <p:cNvPr id="13" name="Straight Connector 8">
              <a:extLst>
                <a:ext uri="{FF2B5EF4-FFF2-40B4-BE49-F238E27FC236}">
                  <a16:creationId xmlns:a16="http://schemas.microsoft.com/office/drawing/2014/main" id="{53D45A9C-CE33-714B-5276-429B97C8FD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4513" y="4295775"/>
              <a:ext cx="4192587" cy="0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bevel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37B6B63A-C898-FAB4-7E7A-95862330A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763" y="2390775"/>
              <a:ext cx="238125" cy="1882775"/>
            </a:xfrm>
            <a:prstGeom prst="rect">
              <a:avLst/>
            </a:prstGeom>
            <a:gradFill>
              <a:gsLst>
                <a:gs pos="74000">
                  <a:srgbClr val="409DFA"/>
                </a:gs>
                <a:gs pos="19000">
                  <a:srgbClr val="E8F4F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C8CBAF6D-D3AF-CB95-35C6-F2E126D6C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138" y="3248025"/>
              <a:ext cx="239712" cy="1020763"/>
            </a:xfrm>
            <a:prstGeom prst="rect">
              <a:avLst/>
            </a:prstGeom>
            <a:gradFill>
              <a:gsLst>
                <a:gs pos="74000">
                  <a:srgbClr val="409DFA"/>
                </a:gs>
                <a:gs pos="19000">
                  <a:srgbClr val="E8F4F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506514A7-1843-8C00-80E9-4D0253CEE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100" y="2771775"/>
              <a:ext cx="238125" cy="1497013"/>
            </a:xfrm>
            <a:prstGeom prst="rect">
              <a:avLst/>
            </a:prstGeom>
            <a:gradFill>
              <a:gsLst>
                <a:gs pos="74000">
                  <a:srgbClr val="409DFA"/>
                </a:gs>
                <a:gs pos="19000">
                  <a:srgbClr val="E8F4F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53B9277D-50FE-D8D6-E2CF-6854C7740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475" y="3009900"/>
              <a:ext cx="238125" cy="1258888"/>
            </a:xfrm>
            <a:prstGeom prst="rect">
              <a:avLst/>
            </a:prstGeom>
            <a:gradFill>
              <a:gsLst>
                <a:gs pos="74000">
                  <a:srgbClr val="409DFA"/>
                </a:gs>
                <a:gs pos="19000">
                  <a:srgbClr val="E8F4F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73C9F763-13E6-B059-6A63-26C4772EF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850" y="4343400"/>
              <a:ext cx="238125" cy="1190625"/>
            </a:xfrm>
            <a:prstGeom prst="rect">
              <a:avLst/>
            </a:prstGeom>
            <a:gradFill>
              <a:gsLst>
                <a:gs pos="74000">
                  <a:srgbClr val="409DFA"/>
                </a:gs>
                <a:gs pos="19000">
                  <a:srgbClr val="E8F4FD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BA9305"/>
                  </a:solidFill>
                  <a:bevel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AE488CB1-834D-BE23-C0BF-DDC448205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225" y="4343400"/>
              <a:ext cx="238125" cy="476250"/>
            </a:xfrm>
            <a:prstGeom prst="rect">
              <a:avLst/>
            </a:prstGeom>
            <a:gradFill>
              <a:gsLst>
                <a:gs pos="74000">
                  <a:srgbClr val="409DFA"/>
                </a:gs>
                <a:gs pos="19000">
                  <a:srgbClr val="E8F4FD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BA9305"/>
                  </a:solidFill>
                  <a:bevel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F8F1A630-0746-ADB0-F9D8-3D8F8B829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4010025"/>
              <a:ext cx="238125" cy="247650"/>
            </a:xfrm>
            <a:prstGeom prst="rect">
              <a:avLst/>
            </a:prstGeom>
            <a:gradFill>
              <a:gsLst>
                <a:gs pos="74000">
                  <a:srgbClr val="409DFA"/>
                </a:gs>
                <a:gs pos="19000">
                  <a:srgbClr val="E8F4F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24052AAC-5C12-E639-CE61-8A0FE6CBE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250" y="3724275"/>
              <a:ext cx="238125" cy="538163"/>
            </a:xfrm>
            <a:prstGeom prst="rect">
              <a:avLst/>
            </a:prstGeom>
            <a:gradFill>
              <a:gsLst>
                <a:gs pos="74000">
                  <a:srgbClr val="409DFA"/>
                </a:gs>
                <a:gs pos="19000">
                  <a:srgbClr val="E8F4F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AF0458EB-FBC2-4F1A-8EEC-8A492D74C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625" y="3343275"/>
              <a:ext cx="239713" cy="919163"/>
            </a:xfrm>
            <a:prstGeom prst="rect">
              <a:avLst/>
            </a:prstGeom>
            <a:gradFill>
              <a:gsLst>
                <a:gs pos="74000">
                  <a:srgbClr val="409DFA"/>
                </a:gs>
                <a:gs pos="19000">
                  <a:srgbClr val="E8F4F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CE71BF62-3568-9425-D12F-72EBB4FE0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9350" y="4340225"/>
              <a:ext cx="238125" cy="193675"/>
            </a:xfrm>
            <a:prstGeom prst="rect">
              <a:avLst/>
            </a:prstGeom>
            <a:gradFill>
              <a:gsLst>
                <a:gs pos="74000">
                  <a:srgbClr val="409DFA"/>
                </a:gs>
                <a:gs pos="19000">
                  <a:srgbClr val="E8F4FD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BA9305"/>
                  </a:solidFill>
                  <a:bevel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1E0BCDD7-B556-2B10-B8CB-FB9530F05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2725" y="4340225"/>
              <a:ext cx="238125" cy="98425"/>
            </a:xfrm>
            <a:prstGeom prst="rect">
              <a:avLst/>
            </a:prstGeom>
            <a:gradFill>
              <a:gsLst>
                <a:gs pos="74000">
                  <a:srgbClr val="409DFA"/>
                </a:gs>
                <a:gs pos="19000">
                  <a:srgbClr val="E8F4FD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BA9305"/>
                  </a:solidFill>
                  <a:bevel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F10128DC-DDE7-DD40-85D9-6619A3F0D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088" y="3676650"/>
              <a:ext cx="238125" cy="581025"/>
            </a:xfrm>
            <a:prstGeom prst="rect">
              <a:avLst/>
            </a:prstGeom>
            <a:gradFill>
              <a:gsLst>
                <a:gs pos="74000">
                  <a:srgbClr val="409DFA"/>
                </a:gs>
                <a:gs pos="19000">
                  <a:srgbClr val="E8F4F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B33732F5-1D81-E5BE-EE3A-E94FFEF79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040" y="2118006"/>
              <a:ext cx="476875" cy="27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75%</a:t>
              </a:r>
            </a:p>
          </p:txBody>
        </p:sp>
        <p:sp>
          <p:nvSpPr>
            <p:cNvPr id="28" name="TextBox 23">
              <a:extLst>
                <a:ext uri="{FF2B5EF4-FFF2-40B4-BE49-F238E27FC236}">
                  <a16:creationId xmlns:a16="http://schemas.microsoft.com/office/drawing/2014/main" id="{449AB7F6-5DCA-87A6-9E53-AF52D8AD5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487" y="2995292"/>
              <a:ext cx="476875" cy="27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55%</a:t>
              </a:r>
            </a:p>
          </p:txBody>
        </p:sp>
        <p:sp>
          <p:nvSpPr>
            <p:cNvPr id="29" name="TextBox 24">
              <a:extLst>
                <a:ext uri="{FF2B5EF4-FFF2-40B4-BE49-F238E27FC236}">
                  <a16:creationId xmlns:a16="http://schemas.microsoft.com/office/drawing/2014/main" id="{75408CFC-DF53-6E17-6AA9-7207CAA5E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936" y="2495120"/>
              <a:ext cx="476875" cy="27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63%</a:t>
              </a:r>
            </a:p>
          </p:txBody>
        </p:sp>
        <p:sp>
          <p:nvSpPr>
            <p:cNvPr id="30" name="TextBox 25">
              <a:extLst>
                <a:ext uri="{FF2B5EF4-FFF2-40B4-BE49-F238E27FC236}">
                  <a16:creationId xmlns:a16="http://schemas.microsoft.com/office/drawing/2014/main" id="{5F6027DE-CCEB-F2EF-241E-5A9FDE716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3383" y="2746529"/>
              <a:ext cx="476875" cy="27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57%</a:t>
              </a:r>
            </a:p>
          </p:txBody>
        </p:sp>
        <p:sp>
          <p:nvSpPr>
            <p:cNvPr id="31" name="TextBox 26">
              <a:extLst>
                <a:ext uri="{FF2B5EF4-FFF2-40B4-BE49-F238E27FC236}">
                  <a16:creationId xmlns:a16="http://schemas.microsoft.com/office/drawing/2014/main" id="{2AA0E6C2-B699-72E8-CF41-01434F824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423" y="3748197"/>
              <a:ext cx="476875" cy="27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18%</a:t>
              </a:r>
            </a:p>
          </p:txBody>
        </p:sp>
        <p:sp>
          <p:nvSpPr>
            <p:cNvPr id="32" name="TextBox 27">
              <a:extLst>
                <a:ext uri="{FF2B5EF4-FFF2-40B4-BE49-F238E27FC236}">
                  <a16:creationId xmlns:a16="http://schemas.microsoft.com/office/drawing/2014/main" id="{2F938818-2D58-5F49-D7AC-33F669D71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871" y="3450475"/>
              <a:ext cx="476875" cy="27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23%</a:t>
              </a:r>
            </a:p>
          </p:txBody>
        </p:sp>
        <p:sp>
          <p:nvSpPr>
            <p:cNvPr id="33" name="TextBox 28">
              <a:extLst>
                <a:ext uri="{FF2B5EF4-FFF2-40B4-BE49-F238E27FC236}">
                  <a16:creationId xmlns:a16="http://schemas.microsoft.com/office/drawing/2014/main" id="{FC9BCAD6-B811-87B6-164B-483F91B5B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0320" y="3062776"/>
              <a:ext cx="476875" cy="27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43%</a:t>
              </a:r>
            </a:p>
          </p:txBody>
        </p:sp>
        <p:sp>
          <p:nvSpPr>
            <p:cNvPr id="34" name="TextBox 29">
              <a:extLst>
                <a:ext uri="{FF2B5EF4-FFF2-40B4-BE49-F238E27FC236}">
                  <a16:creationId xmlns:a16="http://schemas.microsoft.com/office/drawing/2014/main" id="{3F944BDE-9BF0-B546-3800-4FFEA75D4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5067" y="3410779"/>
              <a:ext cx="476875" cy="27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21%</a:t>
              </a:r>
            </a:p>
          </p:txBody>
        </p:sp>
        <p:sp>
          <p:nvSpPr>
            <p:cNvPr id="35" name="TextBox 30">
              <a:extLst>
                <a:ext uri="{FF2B5EF4-FFF2-40B4-BE49-F238E27FC236}">
                  <a16:creationId xmlns:a16="http://schemas.microsoft.com/office/drawing/2014/main" id="{F3F76D9D-3EFD-A764-2B48-4699873D2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489" y="5596716"/>
              <a:ext cx="546585" cy="27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-45%</a:t>
              </a:r>
            </a:p>
          </p:txBody>
        </p:sp>
        <p:sp>
          <p:nvSpPr>
            <p:cNvPr id="36" name="TextBox 31">
              <a:extLst>
                <a:ext uri="{FF2B5EF4-FFF2-40B4-BE49-F238E27FC236}">
                  <a16:creationId xmlns:a16="http://schemas.microsoft.com/office/drawing/2014/main" id="{6C7B2E3D-82E1-8327-27F2-C3141E2EF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936" y="4867630"/>
              <a:ext cx="546585" cy="27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-23%</a:t>
              </a:r>
            </a:p>
          </p:txBody>
        </p:sp>
        <p:sp>
          <p:nvSpPr>
            <p:cNvPr id="37" name="TextBox 32">
              <a:extLst>
                <a:ext uri="{FF2B5EF4-FFF2-40B4-BE49-F238E27FC236}">
                  <a16:creationId xmlns:a16="http://schemas.microsoft.com/office/drawing/2014/main" id="{3B286EFB-7246-9319-D3E0-AB72AAA37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364" y="4577847"/>
              <a:ext cx="546585" cy="27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-12%</a:t>
              </a:r>
            </a:p>
          </p:txBody>
        </p:sp>
        <p:sp>
          <p:nvSpPr>
            <p:cNvPr id="38" name="TextBox 33">
              <a:extLst>
                <a:ext uri="{FF2B5EF4-FFF2-40B4-BE49-F238E27FC236}">
                  <a16:creationId xmlns:a16="http://schemas.microsoft.com/office/drawing/2014/main" id="{B9F1A3EB-759A-7C3D-812B-AD03866FC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812" y="4478607"/>
              <a:ext cx="546585" cy="27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-05%</a:t>
              </a: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400E0833-15E8-E8AB-8D5A-5F1CB5EA12F8}"/>
              </a:ext>
            </a:extLst>
          </p:cNvPr>
          <p:cNvSpPr/>
          <p:nvPr/>
        </p:nvSpPr>
        <p:spPr>
          <a:xfrm>
            <a:off x="7069862" y="2344116"/>
            <a:ext cx="3764103" cy="60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5B1FF67-A104-5A40-F4E7-D1002AC7B074}"/>
              </a:ext>
            </a:extLst>
          </p:cNvPr>
          <p:cNvSpPr/>
          <p:nvPr/>
        </p:nvSpPr>
        <p:spPr>
          <a:xfrm>
            <a:off x="7059842" y="3619499"/>
            <a:ext cx="3764103" cy="60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B5874114-0AF6-F8F7-1CC7-C15642065223}"/>
              </a:ext>
            </a:extLst>
          </p:cNvPr>
          <p:cNvSpPr/>
          <p:nvPr/>
        </p:nvSpPr>
        <p:spPr>
          <a:xfrm>
            <a:off x="7059842" y="4895851"/>
            <a:ext cx="3764103" cy="60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512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9" grpId="0"/>
      <p:bldP spid="10" grpId="0"/>
      <p:bldP spid="11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45A00-733B-EB52-A18B-36B879917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36C0C13-5E0C-EDCD-E0DC-A61160835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DA8A5AC-DA31-E10C-5101-958B3AFA2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0"/>
            <a:ext cx="11309351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9E743FB-A62D-90F9-5D58-B46F58077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2" y="982541"/>
            <a:ext cx="10549719" cy="5438828"/>
          </a:xfrm>
          <a:prstGeom prst="rect">
            <a:avLst/>
          </a:prstGeom>
        </p:spPr>
      </p:pic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3E9EF22C-C8EB-92A4-80BC-9521432229C1}"/>
              </a:ext>
            </a:extLst>
          </p:cNvPr>
          <p:cNvSpPr/>
          <p:nvPr/>
        </p:nvSpPr>
        <p:spPr>
          <a:xfrm>
            <a:off x="4673685" y="2106237"/>
            <a:ext cx="2844633" cy="533615"/>
          </a:xfrm>
          <a:prstGeom prst="roundRect">
            <a:avLst>
              <a:gd name="adj" fmla="val 50000"/>
            </a:avLst>
          </a:prstGeom>
          <a:gradFill>
            <a:gsLst>
              <a:gs pos="72000">
                <a:srgbClr val="409DFA"/>
              </a:gs>
              <a:gs pos="0">
                <a:srgbClr val="67B2FB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bg1"/>
                </a:solidFill>
              </a:rPr>
              <a:t>PART TWO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42" name="PA-文本框 88">
            <a:extLst>
              <a:ext uri="{FF2B5EF4-FFF2-40B4-BE49-F238E27FC236}">
                <a16:creationId xmlns:a16="http://schemas.microsoft.com/office/drawing/2014/main" id="{DC3BABCC-B394-610D-82BF-52FBA3FBB0E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91149" y="4259406"/>
            <a:ext cx="580970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cs typeface="+mn-ea"/>
                <a:sym typeface="+mn-lt"/>
              </a:rPr>
              <a:t>Lorem Ipsum is simply dummy text of the printing and typesetting industry. Lorem Ipsum has been the industry's standard dummy</a:t>
            </a:r>
            <a:endParaRPr lang="en-US" altLang="zh-CN" sz="1200" dirty="0">
              <a:solidFill>
                <a:schemeClr val="tx1">
                  <a:lumMod val="85000"/>
                  <a:lumOff val="15000"/>
                  <a:alpha val="6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495DB4D-93E0-AD60-26A9-08C454D1E820}"/>
              </a:ext>
            </a:extLst>
          </p:cNvPr>
          <p:cNvSpPr txBox="1"/>
          <p:nvPr/>
        </p:nvSpPr>
        <p:spPr>
          <a:xfrm>
            <a:off x="2110955" y="2879215"/>
            <a:ext cx="7970091" cy="14862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zh-CN" sz="7200" dirty="0">
                <a:gradFill>
                  <a:gsLst>
                    <a:gs pos="0">
                      <a:srgbClr val="6AAFFC"/>
                    </a:gs>
                    <a:gs pos="29000">
                      <a:srgbClr val="262626"/>
                    </a:gs>
                  </a:gsLst>
                  <a:lin ang="54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胡晓波男神体" panose="02010600030101010101" pitchFamily="2" charset="-122"/>
                <a:sym typeface="+mn-lt"/>
              </a:rPr>
              <a:t>Add title text</a:t>
            </a:r>
            <a:endParaRPr lang="zh-CN" altLang="en-US" sz="7200" dirty="0">
              <a:gradFill>
                <a:gsLst>
                  <a:gs pos="0">
                    <a:srgbClr val="6AAFFC"/>
                  </a:gs>
                  <a:gs pos="29000">
                    <a:srgbClr val="262626"/>
                  </a:gs>
                </a:gsLst>
                <a:lin ang="5400000" scaled="1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  <a:cs typeface="胡晓波男神体" panose="02010600030101010101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7350844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833C5F10-82EE-4B0D-81FA-49C39FFF3B8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codi\Desktop\20190509包图\5"/>
  <p:tag name="ISPRING_PRESENTATION_TITLE" val="清新淡色创意志愿者活动策划PPT模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e40a7f1-bfcf-4050-ab7d-3dc0a252748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ww.freeppt7.com">
  <a:themeElements>
    <a:clrScheme name="自定义 118">
      <a:dk1>
        <a:srgbClr val="262626"/>
      </a:dk1>
      <a:lt1>
        <a:srgbClr val="FFFFFF"/>
      </a:lt1>
      <a:dk2>
        <a:srgbClr val="44546A"/>
      </a:dk2>
      <a:lt2>
        <a:srgbClr val="E7E6E6"/>
      </a:lt2>
      <a:accent1>
        <a:srgbClr val="A6A7CD"/>
      </a:accent1>
      <a:accent2>
        <a:srgbClr val="8BBEC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xlcvwga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1361</Words>
  <Application>Microsoft Office PowerPoint</Application>
  <PresentationFormat>宽屏</PresentationFormat>
  <Paragraphs>249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阿里巴巴普惠体</vt:lpstr>
      <vt:lpstr>思源宋体 CN Heavy</vt:lpstr>
      <vt:lpstr>微软雅黑</vt:lpstr>
      <vt:lpstr>Arial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created xsi:type="dcterms:W3CDTF">2024-01-22T13:54:44Z</dcterms:created>
  <dcterms:modified xsi:type="dcterms:W3CDTF">2024-11-02T13:21:47Z</dcterms:modified>
</cp:coreProperties>
</file>