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3.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4.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5.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6.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7.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1" r:id="rId2"/>
  </p:sldMasterIdLst>
  <p:notesMasterIdLst>
    <p:notesMasterId r:id="rId29"/>
  </p:notesMasterIdLst>
  <p:sldIdLst>
    <p:sldId id="256" r:id="rId3"/>
    <p:sldId id="277" r:id="rId4"/>
    <p:sldId id="275" r:id="rId5"/>
    <p:sldId id="270" r:id="rId6"/>
    <p:sldId id="259" r:id="rId7"/>
    <p:sldId id="262" r:id="rId8"/>
    <p:sldId id="261" r:id="rId9"/>
    <p:sldId id="278" r:id="rId10"/>
    <p:sldId id="260" r:id="rId11"/>
    <p:sldId id="257" r:id="rId12"/>
    <p:sldId id="269" r:id="rId13"/>
    <p:sldId id="290" r:id="rId14"/>
    <p:sldId id="279" r:id="rId15"/>
    <p:sldId id="295" r:id="rId16"/>
    <p:sldId id="305" r:id="rId17"/>
    <p:sldId id="289" r:id="rId18"/>
    <p:sldId id="286" r:id="rId19"/>
    <p:sldId id="285" r:id="rId20"/>
    <p:sldId id="280" r:id="rId21"/>
    <p:sldId id="288" r:id="rId22"/>
    <p:sldId id="266" r:id="rId23"/>
    <p:sldId id="282" r:id="rId24"/>
    <p:sldId id="294" r:id="rId25"/>
    <p:sldId id="296" r:id="rId26"/>
    <p:sldId id="274" r:id="rId27"/>
    <p:sldId id="322"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userDrawn="1">
          <p15:clr>
            <a:srgbClr val="A4A3A4"/>
          </p15:clr>
        </p15:guide>
        <p15:guide id="2" pos="383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e" initials="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634A"/>
    <a:srgbClr val="A8CA9A"/>
    <a:srgbClr val="ADC2A3"/>
    <a:srgbClr val="85A476"/>
    <a:srgbClr val="90AC82"/>
    <a:srgbClr val="F0EBE9"/>
    <a:srgbClr val="A3CC84"/>
    <a:srgbClr val="3C6021"/>
    <a:srgbClr val="3E6C37"/>
    <a:srgbClr val="4F64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9" autoAdjust="0"/>
    <p:restoredTop sz="94637" autoAdjust="0"/>
  </p:normalViewPr>
  <p:slideViewPr>
    <p:cSldViewPr snapToGrid="0" showGuides="1">
      <p:cViewPr varScale="1">
        <p:scale>
          <a:sx n="89" d="100"/>
          <a:sy n="89" d="100"/>
        </p:scale>
        <p:origin x="126" y="51"/>
      </p:cViewPr>
      <p:guideLst>
        <p:guide orient="horz" pos="2162"/>
        <p:guide pos="383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45329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微软雅黑" panose="020B0503020204020204" pitchFamily="34" charset="-122"/>
                <a:ea typeface="微软雅黑" panose="020B0503020204020204" pitchFamily="34" charset="-122"/>
              </a:rPr>
              <a:t>Template from: https://www.freeppt7.com/</a:t>
            </a:r>
            <a:endParaRPr lang="zh-CN" altLang="en-US" sz="1200"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3717086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54FE37-81CE-EF4F-86E4-05F878DBAE95}" type="slidenum">
              <a:rPr lang="en-US" altLang="zh-CN" smtClean="0"/>
              <a:t>4</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1EBC66-C2AC-469D-8CF5-1EAFE07DBDB4}"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1EBC66-C2AC-469D-8CF5-1EAFE07DBDB4}"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1EBC66-C2AC-469D-8CF5-1EAFE07DBDB4}"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1EBC66-C2AC-469D-8CF5-1EAFE07DBDB4}"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54FE37-81CE-EF4F-86E4-05F878DBAE95}" type="slidenum">
              <a:rPr lang="en-US" altLang="zh-CN" smtClean="0"/>
              <a:t>11</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slideMaster" Target="../slideMasters/slideMaster1.xml"/><Relationship Id="rId4" Type="http://schemas.openxmlformats.org/officeDocument/2006/relationships/tags" Target="../tags/tag7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1.xml"/><Relationship Id="rId5" Type="http://schemas.openxmlformats.org/officeDocument/2006/relationships/tags" Target="../tags/tag78.xml"/><Relationship Id="rId4" Type="http://schemas.openxmlformats.org/officeDocument/2006/relationships/tags" Target="../tags/tag7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2024/11/5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2024/11/5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2024/11/5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5" name="图片占位符 24"/>
          <p:cNvSpPr>
            <a:spLocks noGrp="1"/>
          </p:cNvSpPr>
          <p:nvPr>
            <p:ph type="pic" sz="quarter" idx="10"/>
          </p:nvPr>
        </p:nvSpPr>
        <p:spPr>
          <a:xfrm>
            <a:off x="439507" y="1123820"/>
            <a:ext cx="4645968" cy="4645968"/>
          </a:xfrm>
          <a:custGeom>
            <a:avLst/>
            <a:gdLst>
              <a:gd name="connsiteX0" fmla="*/ 2430774 w 4645968"/>
              <a:gd name="connsiteY0" fmla="*/ 2430774 h 4645968"/>
              <a:gd name="connsiteX1" fmla="*/ 4645968 w 4645968"/>
              <a:gd name="connsiteY1" fmla="*/ 2430774 h 4645968"/>
              <a:gd name="connsiteX2" fmla="*/ 4645968 w 4645968"/>
              <a:gd name="connsiteY2" fmla="*/ 4645968 h 4645968"/>
              <a:gd name="connsiteX3" fmla="*/ 2430774 w 4645968"/>
              <a:gd name="connsiteY3" fmla="*/ 4645968 h 4645968"/>
              <a:gd name="connsiteX4" fmla="*/ 0 w 4645968"/>
              <a:gd name="connsiteY4" fmla="*/ 2430774 h 4645968"/>
              <a:gd name="connsiteX5" fmla="*/ 2215195 w 4645968"/>
              <a:gd name="connsiteY5" fmla="*/ 2430774 h 4645968"/>
              <a:gd name="connsiteX6" fmla="*/ 2215195 w 4645968"/>
              <a:gd name="connsiteY6" fmla="*/ 4645968 h 4645968"/>
              <a:gd name="connsiteX7" fmla="*/ 0 w 4645968"/>
              <a:gd name="connsiteY7" fmla="*/ 4645968 h 4645968"/>
              <a:gd name="connsiteX8" fmla="*/ 2430774 w 4645968"/>
              <a:gd name="connsiteY8" fmla="*/ 0 h 4645968"/>
              <a:gd name="connsiteX9" fmla="*/ 4645968 w 4645968"/>
              <a:gd name="connsiteY9" fmla="*/ 0 h 4645968"/>
              <a:gd name="connsiteX10" fmla="*/ 4645968 w 4645968"/>
              <a:gd name="connsiteY10" fmla="*/ 2197391 h 4645968"/>
              <a:gd name="connsiteX11" fmla="*/ 2430774 w 4645968"/>
              <a:gd name="connsiteY11" fmla="*/ 2197391 h 4645968"/>
              <a:gd name="connsiteX12" fmla="*/ 0 w 4645968"/>
              <a:gd name="connsiteY12" fmla="*/ 0 h 4645968"/>
              <a:gd name="connsiteX13" fmla="*/ 2215195 w 4645968"/>
              <a:gd name="connsiteY13" fmla="*/ 0 h 4645968"/>
              <a:gd name="connsiteX14" fmla="*/ 2215195 w 4645968"/>
              <a:gd name="connsiteY14" fmla="*/ 2197391 h 4645968"/>
              <a:gd name="connsiteX15" fmla="*/ 0 w 4645968"/>
              <a:gd name="connsiteY15" fmla="*/ 2197391 h 464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5968" h="4645968">
                <a:moveTo>
                  <a:pt x="2430774" y="2430774"/>
                </a:moveTo>
                <a:lnTo>
                  <a:pt x="4645968" y="2430774"/>
                </a:lnTo>
                <a:lnTo>
                  <a:pt x="4645968" y="4645968"/>
                </a:lnTo>
                <a:lnTo>
                  <a:pt x="2430774" y="4645968"/>
                </a:lnTo>
                <a:close/>
                <a:moveTo>
                  <a:pt x="0" y="2430774"/>
                </a:moveTo>
                <a:lnTo>
                  <a:pt x="2215195" y="2430774"/>
                </a:lnTo>
                <a:lnTo>
                  <a:pt x="2215195" y="4645968"/>
                </a:lnTo>
                <a:lnTo>
                  <a:pt x="0" y="4645968"/>
                </a:lnTo>
                <a:close/>
                <a:moveTo>
                  <a:pt x="2430774" y="0"/>
                </a:moveTo>
                <a:lnTo>
                  <a:pt x="4645968" y="0"/>
                </a:lnTo>
                <a:lnTo>
                  <a:pt x="4645968" y="2197391"/>
                </a:lnTo>
                <a:lnTo>
                  <a:pt x="2430774" y="2197391"/>
                </a:lnTo>
                <a:close/>
                <a:moveTo>
                  <a:pt x="0" y="0"/>
                </a:moveTo>
                <a:lnTo>
                  <a:pt x="2215195" y="0"/>
                </a:lnTo>
                <a:lnTo>
                  <a:pt x="2215195" y="2197391"/>
                </a:lnTo>
                <a:lnTo>
                  <a:pt x="0" y="2197391"/>
                </a:lnTo>
                <a:close/>
              </a:path>
            </a:pathLst>
          </a:custGeom>
        </p:spPr>
        <p:txBody>
          <a:bodyPr wrap="square">
            <a:noAutofit/>
          </a:bodyPr>
          <a:lstStyle/>
          <a:p>
            <a:endParaRPr lang="zh-CN" altLang="en-US"/>
          </a:p>
        </p:txBody>
      </p:sp>
      <p:sp>
        <p:nvSpPr>
          <p:cNvPr id="3" name="TextBox 2"/>
          <p:cNvSpPr txBox="1"/>
          <p:nvPr userDrawn="1"/>
        </p:nvSpPr>
        <p:spPr>
          <a:xfrm>
            <a:off x="11651940" y="0"/>
            <a:ext cx="540060" cy="118430"/>
          </a:xfrm>
          <a:prstGeom prst="rect">
            <a:avLst/>
          </a:prstGeom>
          <a:noFill/>
        </p:spPr>
        <p:txBody>
          <a:bodyPr wrap="square" rtlCol="0">
            <a:spAutoFit/>
          </a:bodyPr>
          <a:lstStyle/>
          <a:p>
            <a:pPr>
              <a:lnSpc>
                <a:spcPct val="200000"/>
              </a:lnSpc>
            </a:pP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模板</a:t>
            </a:r>
            <a:r>
              <a:rPr lang="zh-CN" altLang="en-US" sz="100" dirty="0">
                <a:latin typeface="微软雅黑" panose="020B0503020204020204" pitchFamily="34" charset="-122"/>
                <a:ea typeface="微软雅黑" panose="020B0503020204020204" pitchFamily="34" charset="-122"/>
              </a:rPr>
              <a:t> </a:t>
            </a:r>
            <a:r>
              <a:rPr lang="en-US" altLang="zh-CN" sz="100" dirty="0">
                <a:latin typeface="微软雅黑" panose="020B0503020204020204" pitchFamily="34" charset="-122"/>
                <a:ea typeface="微软雅黑" panose="020B0503020204020204" pitchFamily="34" charset="-122"/>
              </a:rPr>
              <a:t>http://www.1ppt.com/moban/</a:t>
            </a:r>
            <a:r>
              <a:rPr lang="zh-CN" altLang="en-US" sz="100" dirty="0">
                <a:latin typeface="微软雅黑" panose="020B0503020204020204" pitchFamily="34" charset="-122"/>
                <a:ea typeface="微软雅黑" panose="020B0503020204020204" pitchFamily="34" charset="-122"/>
              </a:rPr>
              <a:t> </a:t>
            </a:r>
            <a:endParaRPr lang="en-US" altLang="zh-CN" sz="1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10228" y="1307940"/>
            <a:ext cx="3148315" cy="4641448"/>
          </a:xfrm>
          <a:custGeom>
            <a:avLst/>
            <a:gdLst>
              <a:gd name="connsiteX0" fmla="*/ 189056 w 3148314"/>
              <a:gd name="connsiteY0" fmla="*/ 0 h 4641448"/>
              <a:gd name="connsiteX1" fmla="*/ 2959258 w 3148314"/>
              <a:gd name="connsiteY1" fmla="*/ 0 h 4641448"/>
              <a:gd name="connsiteX2" fmla="*/ 3148314 w 3148314"/>
              <a:gd name="connsiteY2" fmla="*/ 189056 h 4641448"/>
              <a:gd name="connsiteX3" fmla="*/ 3148314 w 3148314"/>
              <a:gd name="connsiteY3" fmla="*/ 4452392 h 4641448"/>
              <a:gd name="connsiteX4" fmla="*/ 2959258 w 3148314"/>
              <a:gd name="connsiteY4" fmla="*/ 4641448 h 4641448"/>
              <a:gd name="connsiteX5" fmla="*/ 189056 w 3148314"/>
              <a:gd name="connsiteY5" fmla="*/ 4641448 h 4641448"/>
              <a:gd name="connsiteX6" fmla="*/ 0 w 3148314"/>
              <a:gd name="connsiteY6" fmla="*/ 4452392 h 4641448"/>
              <a:gd name="connsiteX7" fmla="*/ 0 w 3148314"/>
              <a:gd name="connsiteY7" fmla="*/ 189056 h 4641448"/>
              <a:gd name="connsiteX8" fmla="*/ 189056 w 3148314"/>
              <a:gd name="connsiteY8" fmla="*/ 0 h 464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8314" h="4641448">
                <a:moveTo>
                  <a:pt x="189056" y="0"/>
                </a:moveTo>
                <a:lnTo>
                  <a:pt x="2959258" y="0"/>
                </a:lnTo>
                <a:cubicBezTo>
                  <a:pt x="3063671" y="0"/>
                  <a:pt x="3148314" y="84643"/>
                  <a:pt x="3148314" y="189056"/>
                </a:cubicBezTo>
                <a:lnTo>
                  <a:pt x="3148314" y="4452392"/>
                </a:lnTo>
                <a:cubicBezTo>
                  <a:pt x="3148314" y="4556805"/>
                  <a:pt x="3063671" y="4641448"/>
                  <a:pt x="2959258" y="4641448"/>
                </a:cubicBezTo>
                <a:lnTo>
                  <a:pt x="189056" y="4641448"/>
                </a:lnTo>
                <a:cubicBezTo>
                  <a:pt x="84643" y="4641448"/>
                  <a:pt x="0" y="4556805"/>
                  <a:pt x="0" y="4452392"/>
                </a:cubicBezTo>
                <a:lnTo>
                  <a:pt x="0" y="189056"/>
                </a:lnTo>
                <a:cubicBezTo>
                  <a:pt x="0" y="84643"/>
                  <a:pt x="84643" y="0"/>
                  <a:pt x="189056" y="0"/>
                </a:cubicBezTo>
                <a:close/>
              </a:path>
            </a:pathLst>
          </a:custGeom>
        </p:spPr>
        <p:txBody>
          <a:bodyPr wrap="square">
            <a:noAutofit/>
          </a:bodyPr>
          <a:lstStyle/>
          <a:p>
            <a:endParaRPr lang="zh-CN" altLang="en-US" dirty="0"/>
          </a:p>
        </p:txBody>
      </p:sp>
      <p:sp>
        <p:nvSpPr>
          <p:cNvPr id="11" name="图片占位符 10"/>
          <p:cNvSpPr>
            <a:spLocks noGrp="1"/>
          </p:cNvSpPr>
          <p:nvPr>
            <p:ph type="pic" sz="quarter" idx="11"/>
          </p:nvPr>
        </p:nvSpPr>
        <p:spPr>
          <a:xfrm>
            <a:off x="4521843" y="1307940"/>
            <a:ext cx="3148315" cy="4641448"/>
          </a:xfrm>
          <a:custGeom>
            <a:avLst/>
            <a:gdLst>
              <a:gd name="connsiteX0" fmla="*/ 189056 w 3148314"/>
              <a:gd name="connsiteY0" fmla="*/ 0 h 4641448"/>
              <a:gd name="connsiteX1" fmla="*/ 2959258 w 3148314"/>
              <a:gd name="connsiteY1" fmla="*/ 0 h 4641448"/>
              <a:gd name="connsiteX2" fmla="*/ 3148314 w 3148314"/>
              <a:gd name="connsiteY2" fmla="*/ 189056 h 4641448"/>
              <a:gd name="connsiteX3" fmla="*/ 3148314 w 3148314"/>
              <a:gd name="connsiteY3" fmla="*/ 4452392 h 4641448"/>
              <a:gd name="connsiteX4" fmla="*/ 2959258 w 3148314"/>
              <a:gd name="connsiteY4" fmla="*/ 4641448 h 4641448"/>
              <a:gd name="connsiteX5" fmla="*/ 189056 w 3148314"/>
              <a:gd name="connsiteY5" fmla="*/ 4641448 h 4641448"/>
              <a:gd name="connsiteX6" fmla="*/ 0 w 3148314"/>
              <a:gd name="connsiteY6" fmla="*/ 4452392 h 4641448"/>
              <a:gd name="connsiteX7" fmla="*/ 0 w 3148314"/>
              <a:gd name="connsiteY7" fmla="*/ 189056 h 4641448"/>
              <a:gd name="connsiteX8" fmla="*/ 189056 w 3148314"/>
              <a:gd name="connsiteY8" fmla="*/ 0 h 464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8314" h="4641448">
                <a:moveTo>
                  <a:pt x="189056" y="0"/>
                </a:moveTo>
                <a:lnTo>
                  <a:pt x="2959258" y="0"/>
                </a:lnTo>
                <a:cubicBezTo>
                  <a:pt x="3063671" y="0"/>
                  <a:pt x="3148314" y="84643"/>
                  <a:pt x="3148314" y="189056"/>
                </a:cubicBezTo>
                <a:lnTo>
                  <a:pt x="3148314" y="4452392"/>
                </a:lnTo>
                <a:cubicBezTo>
                  <a:pt x="3148314" y="4556805"/>
                  <a:pt x="3063671" y="4641448"/>
                  <a:pt x="2959258" y="4641448"/>
                </a:cubicBezTo>
                <a:lnTo>
                  <a:pt x="189056" y="4641448"/>
                </a:lnTo>
                <a:cubicBezTo>
                  <a:pt x="84643" y="4641448"/>
                  <a:pt x="0" y="4556805"/>
                  <a:pt x="0" y="4452392"/>
                </a:cubicBezTo>
                <a:lnTo>
                  <a:pt x="0" y="189056"/>
                </a:lnTo>
                <a:cubicBezTo>
                  <a:pt x="0" y="84643"/>
                  <a:pt x="84643" y="0"/>
                  <a:pt x="189056" y="0"/>
                </a:cubicBezTo>
                <a:close/>
              </a:path>
            </a:pathLst>
          </a:custGeom>
        </p:spPr>
        <p:txBody>
          <a:bodyPr wrap="square">
            <a:noAutofit/>
          </a:bodyPr>
          <a:lstStyle/>
          <a:p>
            <a:endParaRPr lang="zh-CN" altLang="en-US" dirty="0"/>
          </a:p>
        </p:txBody>
      </p:sp>
      <p:sp>
        <p:nvSpPr>
          <p:cNvPr id="12" name="图片占位符 11"/>
          <p:cNvSpPr>
            <a:spLocks noGrp="1"/>
          </p:cNvSpPr>
          <p:nvPr>
            <p:ph type="pic" sz="quarter" idx="12"/>
          </p:nvPr>
        </p:nvSpPr>
        <p:spPr>
          <a:xfrm>
            <a:off x="8233457" y="1307940"/>
            <a:ext cx="3148315" cy="4641448"/>
          </a:xfrm>
          <a:custGeom>
            <a:avLst/>
            <a:gdLst>
              <a:gd name="connsiteX0" fmla="*/ 189056 w 3148314"/>
              <a:gd name="connsiteY0" fmla="*/ 0 h 4641448"/>
              <a:gd name="connsiteX1" fmla="*/ 2959258 w 3148314"/>
              <a:gd name="connsiteY1" fmla="*/ 0 h 4641448"/>
              <a:gd name="connsiteX2" fmla="*/ 3148314 w 3148314"/>
              <a:gd name="connsiteY2" fmla="*/ 189056 h 4641448"/>
              <a:gd name="connsiteX3" fmla="*/ 3148314 w 3148314"/>
              <a:gd name="connsiteY3" fmla="*/ 4452392 h 4641448"/>
              <a:gd name="connsiteX4" fmla="*/ 2959258 w 3148314"/>
              <a:gd name="connsiteY4" fmla="*/ 4641448 h 4641448"/>
              <a:gd name="connsiteX5" fmla="*/ 189056 w 3148314"/>
              <a:gd name="connsiteY5" fmla="*/ 4641448 h 4641448"/>
              <a:gd name="connsiteX6" fmla="*/ 0 w 3148314"/>
              <a:gd name="connsiteY6" fmla="*/ 4452392 h 4641448"/>
              <a:gd name="connsiteX7" fmla="*/ 0 w 3148314"/>
              <a:gd name="connsiteY7" fmla="*/ 189056 h 4641448"/>
              <a:gd name="connsiteX8" fmla="*/ 189056 w 3148314"/>
              <a:gd name="connsiteY8" fmla="*/ 0 h 464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8314" h="4641448">
                <a:moveTo>
                  <a:pt x="189056" y="0"/>
                </a:moveTo>
                <a:lnTo>
                  <a:pt x="2959258" y="0"/>
                </a:lnTo>
                <a:cubicBezTo>
                  <a:pt x="3063671" y="0"/>
                  <a:pt x="3148314" y="84643"/>
                  <a:pt x="3148314" y="189056"/>
                </a:cubicBezTo>
                <a:lnTo>
                  <a:pt x="3148314" y="4452392"/>
                </a:lnTo>
                <a:cubicBezTo>
                  <a:pt x="3148314" y="4556805"/>
                  <a:pt x="3063671" y="4641448"/>
                  <a:pt x="2959258" y="4641448"/>
                </a:cubicBezTo>
                <a:lnTo>
                  <a:pt x="189056" y="4641448"/>
                </a:lnTo>
                <a:cubicBezTo>
                  <a:pt x="84643" y="4641448"/>
                  <a:pt x="0" y="4556805"/>
                  <a:pt x="0" y="4452392"/>
                </a:cubicBezTo>
                <a:lnTo>
                  <a:pt x="0" y="189056"/>
                </a:lnTo>
                <a:cubicBezTo>
                  <a:pt x="0" y="84643"/>
                  <a:pt x="84643" y="0"/>
                  <a:pt x="189056" y="0"/>
                </a:cubicBezTo>
                <a:close/>
              </a:path>
            </a:pathLst>
          </a:custGeom>
        </p:spPr>
        <p:txBody>
          <a:bodyPr wrap="square">
            <a:noAutofit/>
          </a:bodyPr>
          <a:lstStyle/>
          <a:p>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ategories_06">
    <p:spTree>
      <p:nvGrpSpPr>
        <p:cNvPr id="1" name=""/>
        <p:cNvGrpSpPr/>
        <p:nvPr/>
      </p:nvGrpSpPr>
      <p:grpSpPr>
        <a:xfrm>
          <a:off x="0" y="0"/>
          <a:ext cx="0" cy="0"/>
          <a:chOff x="0" y="0"/>
          <a:chExt cx="0" cy="0"/>
        </a:xfrm>
      </p:grpSpPr>
      <p:sp>
        <p:nvSpPr>
          <p:cNvPr id="5" name="Рисунок 4"/>
          <p:cNvSpPr>
            <a:spLocks noGrp="1"/>
          </p:cNvSpPr>
          <p:nvPr>
            <p:ph type="pic" sz="quarter" idx="16" hasCustomPrompt="1"/>
          </p:nvPr>
        </p:nvSpPr>
        <p:spPr>
          <a:xfrm>
            <a:off x="7151186" y="398"/>
            <a:ext cx="5040815" cy="6858000"/>
          </a:xfrm>
          <a:prstGeom prst="rect">
            <a:avLst/>
          </a:prstGeom>
          <a:solidFill>
            <a:schemeClr val="bg1">
              <a:lumMod val="85000"/>
            </a:schemeClr>
          </a:solidFill>
        </p:spPr>
        <p:txBody>
          <a:bodyPr anchor="ctr"/>
          <a:lstStyle>
            <a:lvl1pPr marL="0" marR="0" indent="0" algn="ctr" defTabSz="447040" rtl="0" eaLnBrk="1" fontAlgn="auto" latinLnBrk="0" hangingPunct="1">
              <a:lnSpc>
                <a:spcPct val="150000"/>
              </a:lnSpc>
              <a:spcBef>
                <a:spcPts val="990"/>
              </a:spcBef>
              <a:spcAft>
                <a:spcPts val="0"/>
              </a:spcAft>
              <a:buClrTx/>
              <a:buSzPct val="100000"/>
              <a:buFontTx/>
              <a:buNone/>
              <a:defRPr/>
            </a:lvl1pPr>
          </a:lstStyle>
          <a:p>
            <a:r>
              <a:rPr lang="en-US" dirty="0"/>
              <a:t>PLACEHOLDER IMAGE</a:t>
            </a:r>
          </a:p>
        </p:txBody>
      </p:sp>
    </p:spTree>
  </p:cSld>
  <p:clrMapOvr>
    <a:masterClrMapping/>
  </p:clrMapOvr>
  <mc:AlternateContent xmlns:mc="http://schemas.openxmlformats.org/markup-compatibility/2006" xmlns:p14="http://schemas.microsoft.com/office/powerpoint/2010/main">
    <mc:Choice Requires="p14">
      <p:transition spd="slow" p14:dur="1750" advClick="0" advTm="0">
        <p:cover dir="r"/>
      </p:transition>
    </mc:Choice>
    <mc:Fallback xmlns="">
      <p:transition spd="slow" advClick="0" advTm="0">
        <p:cover dir="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ortfolios_03">
    <p:spTree>
      <p:nvGrpSpPr>
        <p:cNvPr id="1" name=""/>
        <p:cNvGrpSpPr/>
        <p:nvPr/>
      </p:nvGrpSpPr>
      <p:grpSpPr>
        <a:xfrm>
          <a:off x="0" y="0"/>
          <a:ext cx="0" cy="0"/>
          <a:chOff x="0" y="0"/>
          <a:chExt cx="0" cy="0"/>
        </a:xfrm>
      </p:grpSpPr>
      <p:sp>
        <p:nvSpPr>
          <p:cNvPr id="7" name="Рисунок 13"/>
          <p:cNvSpPr>
            <a:spLocks noGrp="1"/>
          </p:cNvSpPr>
          <p:nvPr>
            <p:ph type="pic" sz="quarter" idx="10" hasCustomPrompt="1"/>
          </p:nvPr>
        </p:nvSpPr>
        <p:spPr>
          <a:xfrm>
            <a:off x="334610" y="381002"/>
            <a:ext cx="5761391" cy="5293513"/>
          </a:xfrm>
          <a:prstGeom prst="rect">
            <a:avLst/>
          </a:prstGeom>
          <a:solidFill>
            <a:schemeClr val="bg1">
              <a:lumMod val="85000"/>
            </a:schemeClr>
          </a:solidFill>
        </p:spPr>
        <p:txBody>
          <a:bodyPr anchor="ctr"/>
          <a:lstStyle>
            <a:lvl1pPr marL="0" indent="0" algn="ctr">
              <a:buNone/>
              <a:defRPr sz="1005" baseline="0"/>
            </a:lvl1pPr>
          </a:lstStyle>
          <a:p>
            <a:r>
              <a:rPr lang="en-US" dirty="0"/>
              <a:t>PLACEHOLDER IMAGE</a:t>
            </a:r>
          </a:p>
        </p:txBody>
      </p:sp>
      <p:sp>
        <p:nvSpPr>
          <p:cNvPr id="8" name="Рисунок 13"/>
          <p:cNvSpPr>
            <a:spLocks noGrp="1"/>
          </p:cNvSpPr>
          <p:nvPr>
            <p:ph type="pic" sz="quarter" idx="13" hasCustomPrompt="1"/>
          </p:nvPr>
        </p:nvSpPr>
        <p:spPr>
          <a:xfrm>
            <a:off x="6096002" y="1203962"/>
            <a:ext cx="5761391" cy="5293513"/>
          </a:xfrm>
          <a:prstGeom prst="rect">
            <a:avLst/>
          </a:prstGeom>
          <a:solidFill>
            <a:schemeClr val="bg1">
              <a:lumMod val="75000"/>
            </a:schemeClr>
          </a:solidFill>
        </p:spPr>
        <p:txBody>
          <a:bodyPr anchor="ctr">
            <a:normAutofit/>
          </a:bodyPr>
          <a:lstStyle>
            <a:lvl1pPr marL="0" marR="0" indent="0" algn="ctr" defTabSz="906780" rtl="0" eaLnBrk="1" fontAlgn="auto" latinLnBrk="0" hangingPunct="1">
              <a:lnSpc>
                <a:spcPct val="90000"/>
              </a:lnSpc>
              <a:spcBef>
                <a:spcPts val="990"/>
              </a:spcBef>
              <a:spcAft>
                <a:spcPts val="0"/>
              </a:spcAft>
              <a:buClrTx/>
              <a:buSzTx/>
              <a:buFont typeface="Arial" panose="020B0604020202020204" pitchFamily="34" charset="0"/>
              <a:buNone/>
              <a:defRPr sz="1005" baseline="0"/>
            </a:lvl1pPr>
          </a:lstStyle>
          <a:p>
            <a:r>
              <a:rPr lang="en-US" dirty="0"/>
              <a:t>PLACEHOLDER IMAGE</a:t>
            </a:r>
          </a:p>
        </p:txBody>
      </p:sp>
    </p:spTree>
  </p:cSld>
  <p:clrMapOvr>
    <a:masterClrMapping/>
  </p:clrMapOvr>
  <p:transition spd="med" advClick="0" advTm="2000">
    <p:pull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ortfolios_04">
    <p:spTree>
      <p:nvGrpSpPr>
        <p:cNvPr id="1" name=""/>
        <p:cNvGrpSpPr/>
        <p:nvPr/>
      </p:nvGrpSpPr>
      <p:grpSpPr>
        <a:xfrm>
          <a:off x="0" y="0"/>
          <a:ext cx="0" cy="0"/>
          <a:chOff x="0" y="0"/>
          <a:chExt cx="0" cy="0"/>
        </a:xfrm>
      </p:grpSpPr>
      <p:sp>
        <p:nvSpPr>
          <p:cNvPr id="7" name="Рисунок 13"/>
          <p:cNvSpPr>
            <a:spLocks noGrp="1"/>
          </p:cNvSpPr>
          <p:nvPr>
            <p:ph type="pic" sz="quarter" idx="10" hasCustomPrompt="1"/>
          </p:nvPr>
        </p:nvSpPr>
        <p:spPr>
          <a:xfrm>
            <a:off x="5102146" y="1269411"/>
            <a:ext cx="4179015" cy="5053766"/>
          </a:xfrm>
          <a:prstGeom prst="rect">
            <a:avLst/>
          </a:prstGeom>
          <a:solidFill>
            <a:schemeClr val="bg1">
              <a:lumMod val="85000"/>
            </a:schemeClr>
          </a:solidFill>
        </p:spPr>
        <p:txBody>
          <a:bodyPr anchor="ctr"/>
          <a:lstStyle>
            <a:lvl1pPr marL="0" indent="0" algn="ctr">
              <a:buNone/>
              <a:defRPr sz="1005" baseline="0"/>
            </a:lvl1pPr>
          </a:lstStyle>
          <a:p>
            <a:r>
              <a:rPr lang="en-US" dirty="0"/>
              <a:t>PLACEHOLDER IMAGE</a:t>
            </a:r>
          </a:p>
        </p:txBody>
      </p:sp>
      <p:sp>
        <p:nvSpPr>
          <p:cNvPr id="31" name="Рисунок 13"/>
          <p:cNvSpPr>
            <a:spLocks noGrp="1"/>
          </p:cNvSpPr>
          <p:nvPr>
            <p:ph type="pic" sz="quarter" idx="20" hasCustomPrompt="1"/>
          </p:nvPr>
        </p:nvSpPr>
        <p:spPr>
          <a:xfrm>
            <a:off x="9685629" y="1278178"/>
            <a:ext cx="2506371" cy="2310842"/>
          </a:xfrm>
          <a:prstGeom prst="rect">
            <a:avLst/>
          </a:prstGeom>
          <a:solidFill>
            <a:schemeClr val="bg1">
              <a:lumMod val="85000"/>
            </a:schemeClr>
          </a:solidFill>
        </p:spPr>
        <p:txBody>
          <a:bodyPr anchor="ctr"/>
          <a:lstStyle>
            <a:lvl1pPr marL="0" indent="0" algn="ctr">
              <a:buNone/>
              <a:defRPr sz="1005" baseline="0"/>
            </a:lvl1pPr>
          </a:lstStyle>
          <a:p>
            <a:r>
              <a:rPr lang="en-US" dirty="0"/>
              <a:t>PLACEHOLDER IMAGE</a:t>
            </a:r>
          </a:p>
        </p:txBody>
      </p:sp>
      <p:sp>
        <p:nvSpPr>
          <p:cNvPr id="22" name="Рисунок 13"/>
          <p:cNvSpPr>
            <a:spLocks noGrp="1"/>
          </p:cNvSpPr>
          <p:nvPr>
            <p:ph type="pic" sz="quarter" idx="21" hasCustomPrompt="1"/>
          </p:nvPr>
        </p:nvSpPr>
        <p:spPr>
          <a:xfrm>
            <a:off x="9685629" y="4012335"/>
            <a:ext cx="2506371" cy="2310842"/>
          </a:xfrm>
          <a:prstGeom prst="rect">
            <a:avLst/>
          </a:prstGeom>
          <a:solidFill>
            <a:schemeClr val="bg1">
              <a:lumMod val="85000"/>
            </a:schemeClr>
          </a:solidFill>
        </p:spPr>
        <p:txBody>
          <a:bodyPr anchor="ctr"/>
          <a:lstStyle>
            <a:lvl1pPr marL="0" indent="0" algn="ctr">
              <a:buNone/>
              <a:defRPr sz="1005" baseline="0"/>
            </a:lvl1pPr>
          </a:lstStyle>
          <a:p>
            <a:r>
              <a:rPr lang="en-US" dirty="0"/>
              <a:t>PLACEHOLDER IMAGE</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84871" y="698863"/>
            <a:ext cx="3892731" cy="5460274"/>
          </a:xfrm>
          <a:custGeom>
            <a:avLst/>
            <a:gdLst>
              <a:gd name="connsiteX0" fmla="*/ 0 w 3892731"/>
              <a:gd name="connsiteY0" fmla="*/ 0 h 5460274"/>
              <a:gd name="connsiteX1" fmla="*/ 3892731 w 3892731"/>
              <a:gd name="connsiteY1" fmla="*/ 0 h 5460274"/>
              <a:gd name="connsiteX2" fmla="*/ 3892731 w 3892731"/>
              <a:gd name="connsiteY2" fmla="*/ 5460274 h 5460274"/>
              <a:gd name="connsiteX3" fmla="*/ 0 w 3892731"/>
              <a:gd name="connsiteY3" fmla="*/ 5460274 h 5460274"/>
            </a:gdLst>
            <a:ahLst/>
            <a:cxnLst>
              <a:cxn ang="0">
                <a:pos x="connsiteX0" y="connsiteY0"/>
              </a:cxn>
              <a:cxn ang="0">
                <a:pos x="connsiteX1" y="connsiteY1"/>
              </a:cxn>
              <a:cxn ang="0">
                <a:pos x="connsiteX2" y="connsiteY2"/>
              </a:cxn>
              <a:cxn ang="0">
                <a:pos x="connsiteX3" y="connsiteY3"/>
              </a:cxn>
            </a:cxnLst>
            <a:rect l="l" t="t" r="r" b="b"/>
            <a:pathLst>
              <a:path w="3892731" h="5460274">
                <a:moveTo>
                  <a:pt x="0" y="0"/>
                </a:moveTo>
                <a:lnTo>
                  <a:pt x="3892731" y="0"/>
                </a:lnTo>
                <a:lnTo>
                  <a:pt x="3892731" y="5460274"/>
                </a:lnTo>
                <a:lnTo>
                  <a:pt x="0" y="5460274"/>
                </a:lnTo>
                <a:close/>
              </a:path>
            </a:pathLst>
          </a:custGeom>
        </p:spPr>
        <p:txBody>
          <a:bodyPr wrap="square">
            <a:noAutofit/>
          </a:bodyPr>
          <a:lstStyle>
            <a:lvl1pPr>
              <a:defRPr sz="1200"/>
            </a:lvl1pPr>
          </a:lstStyle>
          <a:p>
            <a:endParaRPr lang="en-US"/>
          </a:p>
        </p:txBody>
      </p:sp>
      <p:sp>
        <p:nvSpPr>
          <p:cNvPr id="10" name="Picture Placeholder 9"/>
          <p:cNvSpPr>
            <a:spLocks noGrp="1"/>
          </p:cNvSpPr>
          <p:nvPr>
            <p:ph type="pic" sz="quarter" idx="11"/>
          </p:nvPr>
        </p:nvSpPr>
        <p:spPr>
          <a:xfrm>
            <a:off x="6574972" y="3429003"/>
            <a:ext cx="5617029" cy="1822269"/>
          </a:xfrm>
          <a:custGeom>
            <a:avLst/>
            <a:gdLst>
              <a:gd name="connsiteX0" fmla="*/ 0 w 5617029"/>
              <a:gd name="connsiteY0" fmla="*/ 0 h 1822269"/>
              <a:gd name="connsiteX1" fmla="*/ 5617029 w 5617029"/>
              <a:gd name="connsiteY1" fmla="*/ 0 h 1822269"/>
              <a:gd name="connsiteX2" fmla="*/ 5617029 w 5617029"/>
              <a:gd name="connsiteY2" fmla="*/ 1822269 h 1822269"/>
              <a:gd name="connsiteX3" fmla="*/ 0 w 5617029"/>
              <a:gd name="connsiteY3" fmla="*/ 1822269 h 1822269"/>
            </a:gdLst>
            <a:ahLst/>
            <a:cxnLst>
              <a:cxn ang="0">
                <a:pos x="connsiteX0" y="connsiteY0"/>
              </a:cxn>
              <a:cxn ang="0">
                <a:pos x="connsiteX1" y="connsiteY1"/>
              </a:cxn>
              <a:cxn ang="0">
                <a:pos x="connsiteX2" y="connsiteY2"/>
              </a:cxn>
              <a:cxn ang="0">
                <a:pos x="connsiteX3" y="connsiteY3"/>
              </a:cxn>
            </a:cxnLst>
            <a:rect l="l" t="t" r="r" b="b"/>
            <a:pathLst>
              <a:path w="5617029" h="1822269">
                <a:moveTo>
                  <a:pt x="0" y="0"/>
                </a:moveTo>
                <a:lnTo>
                  <a:pt x="5617029" y="0"/>
                </a:lnTo>
                <a:lnTo>
                  <a:pt x="5617029" y="1822269"/>
                </a:lnTo>
                <a:lnTo>
                  <a:pt x="0" y="1822269"/>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282390" y="4"/>
            <a:ext cx="4594303" cy="4705815"/>
          </a:xfrm>
          <a:custGeom>
            <a:avLst/>
            <a:gdLst>
              <a:gd name="connsiteX0" fmla="*/ 0 w 4594303"/>
              <a:gd name="connsiteY0" fmla="*/ 0 h 4705815"/>
              <a:gd name="connsiteX1" fmla="*/ 4594303 w 4594303"/>
              <a:gd name="connsiteY1" fmla="*/ 0 h 4705815"/>
              <a:gd name="connsiteX2" fmla="*/ 4594303 w 4594303"/>
              <a:gd name="connsiteY2" fmla="*/ 4705815 h 4705815"/>
              <a:gd name="connsiteX3" fmla="*/ 0 w 4594303"/>
              <a:gd name="connsiteY3" fmla="*/ 4705815 h 4705815"/>
            </a:gdLst>
            <a:ahLst/>
            <a:cxnLst>
              <a:cxn ang="0">
                <a:pos x="connsiteX0" y="connsiteY0"/>
              </a:cxn>
              <a:cxn ang="0">
                <a:pos x="connsiteX1" y="connsiteY1"/>
              </a:cxn>
              <a:cxn ang="0">
                <a:pos x="connsiteX2" y="connsiteY2"/>
              </a:cxn>
              <a:cxn ang="0">
                <a:pos x="connsiteX3" y="connsiteY3"/>
              </a:cxn>
            </a:cxnLst>
            <a:rect l="l" t="t" r="r" b="b"/>
            <a:pathLst>
              <a:path w="4594303" h="4705815">
                <a:moveTo>
                  <a:pt x="0" y="0"/>
                </a:moveTo>
                <a:lnTo>
                  <a:pt x="4594303" y="0"/>
                </a:lnTo>
                <a:lnTo>
                  <a:pt x="4594303" y="4705815"/>
                </a:lnTo>
                <a:lnTo>
                  <a:pt x="0" y="4705815"/>
                </a:lnTo>
                <a:close/>
              </a:path>
            </a:pathLst>
          </a:custGeom>
        </p:spPr>
        <p:txBody>
          <a:bodyPr wrap="square">
            <a:noAutofit/>
          </a:bodyPr>
          <a:lstStyle>
            <a:lvl1pPr>
              <a:defRPr sz="1200"/>
            </a:lvl1pPr>
          </a:lstStyle>
          <a:p>
            <a:endParaRPr lang="en-US"/>
          </a:p>
        </p:txBody>
      </p:sp>
      <p:sp>
        <p:nvSpPr>
          <p:cNvPr id="9" name="Picture Placeholder 8"/>
          <p:cNvSpPr>
            <a:spLocks noGrp="1"/>
          </p:cNvSpPr>
          <p:nvPr>
            <p:ph type="pic" sz="quarter" idx="11"/>
          </p:nvPr>
        </p:nvSpPr>
        <p:spPr>
          <a:xfrm>
            <a:off x="6315309" y="3"/>
            <a:ext cx="4594303" cy="4705815"/>
          </a:xfrm>
          <a:custGeom>
            <a:avLst/>
            <a:gdLst>
              <a:gd name="connsiteX0" fmla="*/ 0 w 4594303"/>
              <a:gd name="connsiteY0" fmla="*/ 0 h 4705815"/>
              <a:gd name="connsiteX1" fmla="*/ 4594303 w 4594303"/>
              <a:gd name="connsiteY1" fmla="*/ 0 h 4705815"/>
              <a:gd name="connsiteX2" fmla="*/ 4594303 w 4594303"/>
              <a:gd name="connsiteY2" fmla="*/ 4705815 h 4705815"/>
              <a:gd name="connsiteX3" fmla="*/ 0 w 4594303"/>
              <a:gd name="connsiteY3" fmla="*/ 4705815 h 4705815"/>
            </a:gdLst>
            <a:ahLst/>
            <a:cxnLst>
              <a:cxn ang="0">
                <a:pos x="connsiteX0" y="connsiteY0"/>
              </a:cxn>
              <a:cxn ang="0">
                <a:pos x="connsiteX1" y="connsiteY1"/>
              </a:cxn>
              <a:cxn ang="0">
                <a:pos x="connsiteX2" y="connsiteY2"/>
              </a:cxn>
              <a:cxn ang="0">
                <a:pos x="connsiteX3" y="connsiteY3"/>
              </a:cxn>
            </a:cxnLst>
            <a:rect l="l" t="t" r="r" b="b"/>
            <a:pathLst>
              <a:path w="4594303" h="4705815">
                <a:moveTo>
                  <a:pt x="0" y="0"/>
                </a:moveTo>
                <a:lnTo>
                  <a:pt x="4594303" y="0"/>
                </a:lnTo>
                <a:lnTo>
                  <a:pt x="4594303" y="4705815"/>
                </a:lnTo>
                <a:lnTo>
                  <a:pt x="0" y="4705815"/>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7" name="Freeform: Shape 16"/>
          <p:cNvSpPr>
            <a:spLocks noGrp="1"/>
          </p:cNvSpPr>
          <p:nvPr>
            <p:ph type="pic" sz="quarter" idx="12"/>
          </p:nvPr>
        </p:nvSpPr>
        <p:spPr>
          <a:xfrm>
            <a:off x="3581401" y="1028703"/>
            <a:ext cx="5222375" cy="4815979"/>
          </a:xfrm>
          <a:custGeom>
            <a:avLst/>
            <a:gdLst>
              <a:gd name="connsiteX0" fmla="*/ 0 w 5222374"/>
              <a:gd name="connsiteY0" fmla="*/ 0 h 4815979"/>
              <a:gd name="connsiteX1" fmla="*/ 5222374 w 5222374"/>
              <a:gd name="connsiteY1" fmla="*/ 0 h 4815979"/>
              <a:gd name="connsiteX2" fmla="*/ 5222374 w 5222374"/>
              <a:gd name="connsiteY2" fmla="*/ 4815979 h 4815979"/>
              <a:gd name="connsiteX3" fmla="*/ 0 w 5222374"/>
              <a:gd name="connsiteY3" fmla="*/ 4815979 h 4815979"/>
            </a:gdLst>
            <a:ahLst/>
            <a:cxnLst>
              <a:cxn ang="0">
                <a:pos x="connsiteX0" y="connsiteY0"/>
              </a:cxn>
              <a:cxn ang="0">
                <a:pos x="connsiteX1" y="connsiteY1"/>
              </a:cxn>
              <a:cxn ang="0">
                <a:pos x="connsiteX2" y="connsiteY2"/>
              </a:cxn>
              <a:cxn ang="0">
                <a:pos x="connsiteX3" y="connsiteY3"/>
              </a:cxn>
            </a:cxnLst>
            <a:rect l="l" t="t" r="r" b="b"/>
            <a:pathLst>
              <a:path w="5222374" h="4815979">
                <a:moveTo>
                  <a:pt x="0" y="0"/>
                </a:moveTo>
                <a:lnTo>
                  <a:pt x="5222374" y="0"/>
                </a:lnTo>
                <a:lnTo>
                  <a:pt x="5222374" y="4815979"/>
                </a:lnTo>
                <a:lnTo>
                  <a:pt x="0" y="4815979"/>
                </a:lnTo>
                <a:close/>
              </a:path>
            </a:pathLst>
          </a:custGeom>
        </p:spPr>
        <p:txBody>
          <a:bodyPr wrap="square">
            <a:noAutofit/>
          </a:bodyPr>
          <a:lstStyle>
            <a:lvl1pPr>
              <a:defRPr sz="1200"/>
            </a:lvl1pPr>
          </a:lstStyle>
          <a:p>
            <a:endParaRPr lang="en-US"/>
          </a:p>
        </p:txBody>
      </p:sp>
      <p:sp>
        <p:nvSpPr>
          <p:cNvPr id="15" name="Freeform: Shape 14"/>
          <p:cNvSpPr>
            <a:spLocks noGrp="1"/>
          </p:cNvSpPr>
          <p:nvPr>
            <p:ph type="pic" sz="quarter" idx="10"/>
          </p:nvPr>
        </p:nvSpPr>
        <p:spPr>
          <a:xfrm>
            <a:off x="666753" y="3"/>
            <a:ext cx="2441073" cy="4352925"/>
          </a:xfrm>
          <a:custGeom>
            <a:avLst/>
            <a:gdLst>
              <a:gd name="connsiteX0" fmla="*/ 0 w 2441073"/>
              <a:gd name="connsiteY0" fmla="*/ 0 h 4352925"/>
              <a:gd name="connsiteX1" fmla="*/ 2441073 w 2441073"/>
              <a:gd name="connsiteY1" fmla="*/ 0 h 4352925"/>
              <a:gd name="connsiteX2" fmla="*/ 2441073 w 2441073"/>
              <a:gd name="connsiteY2" fmla="*/ 4352925 h 4352925"/>
              <a:gd name="connsiteX3" fmla="*/ 0 w 2441073"/>
              <a:gd name="connsiteY3" fmla="*/ 4352925 h 4352925"/>
            </a:gdLst>
            <a:ahLst/>
            <a:cxnLst>
              <a:cxn ang="0">
                <a:pos x="connsiteX0" y="connsiteY0"/>
              </a:cxn>
              <a:cxn ang="0">
                <a:pos x="connsiteX1" y="connsiteY1"/>
              </a:cxn>
              <a:cxn ang="0">
                <a:pos x="connsiteX2" y="connsiteY2"/>
              </a:cxn>
              <a:cxn ang="0">
                <a:pos x="connsiteX3" y="connsiteY3"/>
              </a:cxn>
            </a:cxnLst>
            <a:rect l="l" t="t" r="r" b="b"/>
            <a:pathLst>
              <a:path w="2441073" h="4352925">
                <a:moveTo>
                  <a:pt x="0" y="0"/>
                </a:moveTo>
                <a:lnTo>
                  <a:pt x="2441073" y="0"/>
                </a:lnTo>
                <a:lnTo>
                  <a:pt x="2441073" y="4352925"/>
                </a:lnTo>
                <a:lnTo>
                  <a:pt x="0" y="4352925"/>
                </a:lnTo>
                <a:close/>
              </a:path>
            </a:pathLst>
          </a:custGeom>
        </p:spPr>
        <p:txBody>
          <a:bodyPr wrap="square">
            <a:noAutofit/>
          </a:bodyPr>
          <a:lstStyle>
            <a:lvl1pPr>
              <a:defRPr sz="1200"/>
            </a:lvl1pPr>
          </a:lstStyle>
          <a:p>
            <a:endParaRPr lang="en-US"/>
          </a:p>
        </p:txBody>
      </p:sp>
      <p:sp>
        <p:nvSpPr>
          <p:cNvPr id="18" name="Freeform: Shape 17"/>
          <p:cNvSpPr>
            <a:spLocks noGrp="1"/>
          </p:cNvSpPr>
          <p:nvPr>
            <p:ph type="pic" sz="quarter" idx="11"/>
          </p:nvPr>
        </p:nvSpPr>
        <p:spPr>
          <a:xfrm>
            <a:off x="8273129" y="39612"/>
            <a:ext cx="1741739" cy="2227338"/>
          </a:xfrm>
          <a:custGeom>
            <a:avLst/>
            <a:gdLst>
              <a:gd name="connsiteX0" fmla="*/ 0 w 1741738"/>
              <a:gd name="connsiteY0" fmla="*/ 0 h 2227338"/>
              <a:gd name="connsiteX1" fmla="*/ 1741738 w 1741738"/>
              <a:gd name="connsiteY1" fmla="*/ 0 h 2227338"/>
              <a:gd name="connsiteX2" fmla="*/ 1741738 w 1741738"/>
              <a:gd name="connsiteY2" fmla="*/ 2227338 h 2227338"/>
              <a:gd name="connsiteX3" fmla="*/ 0 w 1741738"/>
              <a:gd name="connsiteY3" fmla="*/ 2227338 h 2227338"/>
            </a:gdLst>
            <a:ahLst/>
            <a:cxnLst>
              <a:cxn ang="0">
                <a:pos x="connsiteX0" y="connsiteY0"/>
              </a:cxn>
              <a:cxn ang="0">
                <a:pos x="connsiteX1" y="connsiteY1"/>
              </a:cxn>
              <a:cxn ang="0">
                <a:pos x="connsiteX2" y="connsiteY2"/>
              </a:cxn>
              <a:cxn ang="0">
                <a:pos x="connsiteX3" y="connsiteY3"/>
              </a:cxn>
            </a:cxnLst>
            <a:rect l="l" t="t" r="r" b="b"/>
            <a:pathLst>
              <a:path w="1741738" h="2227338">
                <a:moveTo>
                  <a:pt x="0" y="0"/>
                </a:moveTo>
                <a:lnTo>
                  <a:pt x="1741738" y="0"/>
                </a:lnTo>
                <a:lnTo>
                  <a:pt x="1741738" y="2227338"/>
                </a:lnTo>
                <a:lnTo>
                  <a:pt x="0" y="2227338"/>
                </a:lnTo>
                <a:close/>
              </a:path>
            </a:pathLst>
          </a:custGeom>
        </p:spPr>
        <p:txBody>
          <a:bodyPr wrap="square">
            <a:noAutofit/>
          </a:bodyPr>
          <a:lstStyle>
            <a:lvl1pPr>
              <a:defRPr sz="1200"/>
            </a:lvl1pPr>
          </a:lstStyle>
          <a:p>
            <a:endParaRPr lang="en-US"/>
          </a:p>
        </p:txBody>
      </p:sp>
      <p:sp>
        <p:nvSpPr>
          <p:cNvPr id="16" name="Freeform: Shape 15"/>
          <p:cNvSpPr>
            <a:spLocks noGrp="1"/>
          </p:cNvSpPr>
          <p:nvPr>
            <p:ph type="pic" sz="quarter" idx="13"/>
          </p:nvPr>
        </p:nvSpPr>
        <p:spPr>
          <a:xfrm>
            <a:off x="2605839" y="4857750"/>
            <a:ext cx="1564775" cy="2000250"/>
          </a:xfrm>
          <a:custGeom>
            <a:avLst/>
            <a:gdLst>
              <a:gd name="connsiteX0" fmla="*/ 0 w 1564774"/>
              <a:gd name="connsiteY0" fmla="*/ 0 h 2000250"/>
              <a:gd name="connsiteX1" fmla="*/ 1564774 w 1564774"/>
              <a:gd name="connsiteY1" fmla="*/ 0 h 2000250"/>
              <a:gd name="connsiteX2" fmla="*/ 1564774 w 1564774"/>
              <a:gd name="connsiteY2" fmla="*/ 2000250 h 2000250"/>
              <a:gd name="connsiteX3" fmla="*/ 0 w 1564774"/>
              <a:gd name="connsiteY3" fmla="*/ 2000250 h 2000250"/>
            </a:gdLst>
            <a:ahLst/>
            <a:cxnLst>
              <a:cxn ang="0">
                <a:pos x="connsiteX0" y="connsiteY0"/>
              </a:cxn>
              <a:cxn ang="0">
                <a:pos x="connsiteX1" y="connsiteY1"/>
              </a:cxn>
              <a:cxn ang="0">
                <a:pos x="connsiteX2" y="connsiteY2"/>
              </a:cxn>
              <a:cxn ang="0">
                <a:pos x="connsiteX3" y="connsiteY3"/>
              </a:cxn>
            </a:cxnLst>
            <a:rect l="l" t="t" r="r" b="b"/>
            <a:pathLst>
              <a:path w="1564774" h="2000250">
                <a:moveTo>
                  <a:pt x="0" y="0"/>
                </a:moveTo>
                <a:lnTo>
                  <a:pt x="1564774" y="0"/>
                </a:lnTo>
                <a:lnTo>
                  <a:pt x="1564774" y="2000250"/>
                </a:lnTo>
                <a:lnTo>
                  <a:pt x="0" y="2000250"/>
                </a:lnTo>
                <a:close/>
              </a:path>
            </a:pathLst>
          </a:custGeom>
        </p:spPr>
        <p:txBody>
          <a:bodyPr wrap="square">
            <a:noAutofit/>
          </a:bodyPr>
          <a:lstStyle>
            <a:lvl1pPr>
              <a:defRPr sz="1200"/>
            </a:lvl1pPr>
          </a:lstStyle>
          <a:p>
            <a:endParaRPr lang="en-US"/>
          </a:p>
        </p:txBody>
      </p:sp>
      <p:sp>
        <p:nvSpPr>
          <p:cNvPr id="19" name="Freeform: Shape 18"/>
          <p:cNvSpPr>
            <a:spLocks noGrp="1"/>
          </p:cNvSpPr>
          <p:nvPr>
            <p:ph type="pic" sz="quarter" idx="14"/>
          </p:nvPr>
        </p:nvSpPr>
        <p:spPr>
          <a:xfrm>
            <a:off x="9277351" y="2735190"/>
            <a:ext cx="2914648" cy="2903613"/>
          </a:xfrm>
          <a:custGeom>
            <a:avLst/>
            <a:gdLst>
              <a:gd name="connsiteX0" fmla="*/ 0 w 2914648"/>
              <a:gd name="connsiteY0" fmla="*/ 0 h 2903613"/>
              <a:gd name="connsiteX1" fmla="*/ 2914648 w 2914648"/>
              <a:gd name="connsiteY1" fmla="*/ 0 h 2903613"/>
              <a:gd name="connsiteX2" fmla="*/ 2914648 w 2914648"/>
              <a:gd name="connsiteY2" fmla="*/ 2903613 h 2903613"/>
              <a:gd name="connsiteX3" fmla="*/ 0 w 2914648"/>
              <a:gd name="connsiteY3" fmla="*/ 2903613 h 2903613"/>
            </a:gdLst>
            <a:ahLst/>
            <a:cxnLst>
              <a:cxn ang="0">
                <a:pos x="connsiteX0" y="connsiteY0"/>
              </a:cxn>
              <a:cxn ang="0">
                <a:pos x="connsiteX1" y="connsiteY1"/>
              </a:cxn>
              <a:cxn ang="0">
                <a:pos x="connsiteX2" y="connsiteY2"/>
              </a:cxn>
              <a:cxn ang="0">
                <a:pos x="connsiteX3" y="connsiteY3"/>
              </a:cxn>
            </a:cxnLst>
            <a:rect l="l" t="t" r="r" b="b"/>
            <a:pathLst>
              <a:path w="2914648" h="2903613">
                <a:moveTo>
                  <a:pt x="0" y="0"/>
                </a:moveTo>
                <a:lnTo>
                  <a:pt x="2914648" y="0"/>
                </a:lnTo>
                <a:lnTo>
                  <a:pt x="2914648" y="2903613"/>
                </a:lnTo>
                <a:lnTo>
                  <a:pt x="0" y="2903613"/>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2024/11/5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ortfolios_05">
    <p:spTree>
      <p:nvGrpSpPr>
        <p:cNvPr id="1" name=""/>
        <p:cNvGrpSpPr/>
        <p:nvPr/>
      </p:nvGrpSpPr>
      <p:grpSpPr>
        <a:xfrm>
          <a:off x="0" y="0"/>
          <a:ext cx="0" cy="0"/>
          <a:chOff x="0" y="0"/>
          <a:chExt cx="0" cy="0"/>
        </a:xfrm>
      </p:grpSpPr>
      <p:sp>
        <p:nvSpPr>
          <p:cNvPr id="7" name="Рисунок 13"/>
          <p:cNvSpPr>
            <a:spLocks noGrp="1"/>
          </p:cNvSpPr>
          <p:nvPr>
            <p:ph type="pic" sz="quarter" idx="10" hasCustomPrompt="1"/>
          </p:nvPr>
        </p:nvSpPr>
        <p:spPr>
          <a:xfrm>
            <a:off x="0" y="902117"/>
            <a:ext cx="3274856" cy="5053766"/>
          </a:xfrm>
          <a:prstGeom prst="rect">
            <a:avLst/>
          </a:prstGeom>
          <a:solidFill>
            <a:schemeClr val="bg1">
              <a:lumMod val="85000"/>
            </a:schemeClr>
          </a:solidFill>
        </p:spPr>
        <p:txBody>
          <a:bodyPr anchor="ctr"/>
          <a:lstStyle>
            <a:lvl1pPr marL="0" indent="0" algn="ctr">
              <a:buNone/>
              <a:defRPr sz="1005" baseline="0"/>
            </a:lvl1pPr>
          </a:lstStyle>
          <a:p>
            <a:r>
              <a:rPr lang="en-US" dirty="0"/>
              <a:t>PLACEHOLDER IMAGE</a:t>
            </a:r>
          </a:p>
        </p:txBody>
      </p:sp>
      <p:sp>
        <p:nvSpPr>
          <p:cNvPr id="31" name="Рисунок 13"/>
          <p:cNvSpPr>
            <a:spLocks noGrp="1"/>
          </p:cNvSpPr>
          <p:nvPr>
            <p:ph type="pic" sz="quarter" idx="20" hasCustomPrompt="1"/>
          </p:nvPr>
        </p:nvSpPr>
        <p:spPr>
          <a:xfrm>
            <a:off x="10492741" y="902119"/>
            <a:ext cx="1699260" cy="2344003"/>
          </a:xfrm>
          <a:prstGeom prst="rect">
            <a:avLst/>
          </a:prstGeom>
          <a:solidFill>
            <a:schemeClr val="bg1">
              <a:lumMod val="85000"/>
            </a:schemeClr>
          </a:solidFill>
        </p:spPr>
        <p:txBody>
          <a:bodyPr anchor="ctr"/>
          <a:lstStyle>
            <a:lvl1pPr marL="0" indent="0" algn="ctr">
              <a:buNone/>
              <a:defRPr sz="1005" baseline="0"/>
            </a:lvl1pPr>
          </a:lstStyle>
          <a:p>
            <a:r>
              <a:rPr lang="en-US" dirty="0"/>
              <a:t>PLACEHOLDER IMAGE</a:t>
            </a:r>
          </a:p>
        </p:txBody>
      </p:sp>
      <p:sp>
        <p:nvSpPr>
          <p:cNvPr id="21" name="Рисунок 13"/>
          <p:cNvSpPr>
            <a:spLocks noGrp="1"/>
          </p:cNvSpPr>
          <p:nvPr>
            <p:ph type="pic" sz="quarter" idx="21" hasCustomPrompt="1"/>
          </p:nvPr>
        </p:nvSpPr>
        <p:spPr>
          <a:xfrm>
            <a:off x="10492741" y="3611882"/>
            <a:ext cx="1699260" cy="2344003"/>
          </a:xfrm>
          <a:prstGeom prst="rect">
            <a:avLst/>
          </a:prstGeom>
          <a:solidFill>
            <a:schemeClr val="bg1">
              <a:lumMod val="85000"/>
            </a:schemeClr>
          </a:solidFill>
        </p:spPr>
        <p:txBody>
          <a:bodyPr anchor="ctr"/>
          <a:lstStyle>
            <a:lvl1pPr marL="0" indent="0" algn="ctr">
              <a:buNone/>
              <a:defRPr sz="1005" baseline="0"/>
            </a:lvl1pPr>
          </a:lstStyle>
          <a:p>
            <a:r>
              <a:rPr lang="en-US" dirty="0"/>
              <a:t>PLACEHOLDER IMAGE</a:t>
            </a:r>
          </a:p>
        </p:txBody>
      </p:sp>
    </p:spTree>
  </p:cSld>
  <p:clrMapOvr>
    <a:masterClrMapping/>
  </p:clrMapOvr>
  <p:transition spd="med" advClick="0" advTm="0">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2024/11/5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2024/11/5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2024/11/5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51638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04694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95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2024/11/5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2024/11/5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1"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1"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2024/11/5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2024/11/5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2024/11/5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2024/11/5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2024/11/5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4.xml"/><Relationship Id="rId30" Type="http://schemas.openxmlformats.org/officeDocument/2006/relationships/tags" Target="../tags/tag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2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2024/11/5</a:t>
            </a:fld>
            <a:endParaRPr lang="zh-CN" altLang="en-US"/>
          </a:p>
        </p:txBody>
      </p:sp>
      <p:sp>
        <p:nvSpPr>
          <p:cNvPr id="5" name="页脚占位符 4"/>
          <p:cNvSpPr>
            <a:spLocks noGrp="1"/>
          </p:cNvSpPr>
          <p:nvPr>
            <p:ph type="ftr" sz="quarter" idx="3"/>
            <p:custDataLst>
              <p:tags r:id="rId2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3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25"/>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77" r:id="rId21"/>
    <p:sldLayoutId id="2147483679" r:id="rId22"/>
    <p:sldLayoutId id="2147483680" r:id="rId2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43124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81.xml"/><Relationship Id="rId7"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s>
</file>

<file path=ppt/slides/_rels/slide10.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8.jpeg"/><Relationship Id="rId5" Type="http://schemas.openxmlformats.org/officeDocument/2006/relationships/slideLayout" Target="../slideLayouts/slideLayout7.xml"/><Relationship Id="rId4" Type="http://schemas.openxmlformats.org/officeDocument/2006/relationships/tags" Target="../tags/tag138.xml"/></Relationships>
</file>

<file path=ppt/slides/_rels/slide11.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image" Target="../media/image9.jpe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14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4.xml"/><Relationship Id="rId1" Type="http://schemas.openxmlformats.org/officeDocument/2006/relationships/tags" Target="../tags/tag143.xml"/></Relationships>
</file>

<file path=ppt/slides/_rels/slide13.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2.jpeg"/><Relationship Id="rId5" Type="http://schemas.openxmlformats.org/officeDocument/2006/relationships/slideLayout" Target="../slideLayouts/slideLayout1.xml"/><Relationship Id="rId4" Type="http://schemas.openxmlformats.org/officeDocument/2006/relationships/tags" Target="../tags/tag14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152.xml"/><Relationship Id="rId7" Type="http://schemas.openxmlformats.org/officeDocument/2006/relationships/image" Target="../media/image14.jpe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13.jpeg"/><Relationship Id="rId5" Type="http://schemas.openxmlformats.org/officeDocument/2006/relationships/slideLayout" Target="../slideLayouts/slideLayout20.xml"/><Relationship Id="rId4" Type="http://schemas.openxmlformats.org/officeDocument/2006/relationships/tags" Target="../tags/tag15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6.xml"/><Relationship Id="rId1" Type="http://schemas.openxmlformats.org/officeDocument/2006/relationships/tags" Target="../tags/tag154.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image" Target="../media/image21.jpe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image" Target="../media/image22.jpeg"/><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2.jpeg"/><Relationship Id="rId5" Type="http://schemas.openxmlformats.org/officeDocument/2006/relationships/slideLayout" Target="../slideLayouts/slideLayout1.xml"/><Relationship Id="rId4" Type="http://schemas.openxmlformats.org/officeDocument/2006/relationships/tags" Target="../tags/tag164.xml"/></Relationships>
</file>

<file path=ppt/slides/_rels/slide2.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18" Type="http://schemas.openxmlformats.org/officeDocument/2006/relationships/tags" Target="../tags/tag102.xml"/><Relationship Id="rId3" Type="http://schemas.openxmlformats.org/officeDocument/2006/relationships/tags" Target="../tags/tag87.xml"/><Relationship Id="rId21" Type="http://schemas.openxmlformats.org/officeDocument/2006/relationships/image" Target="../media/image1.jpeg"/><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tags" Target="../tags/tag101.xml"/><Relationship Id="rId2" Type="http://schemas.openxmlformats.org/officeDocument/2006/relationships/tags" Target="../tags/tag86.xml"/><Relationship Id="rId16" Type="http://schemas.openxmlformats.org/officeDocument/2006/relationships/tags" Target="../tags/tag100.xml"/><Relationship Id="rId20" Type="http://schemas.openxmlformats.org/officeDocument/2006/relationships/slideLayout" Target="../slideLayouts/slideLayout2.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tags" Target="../tags/tag99.xml"/><Relationship Id="rId10" Type="http://schemas.openxmlformats.org/officeDocument/2006/relationships/tags" Target="../tags/tag94.xml"/><Relationship Id="rId19" Type="http://schemas.openxmlformats.org/officeDocument/2006/relationships/tags" Target="../tags/tag103.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s/_rels/slide20.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170.xml"/><Relationship Id="rId7" Type="http://schemas.openxmlformats.org/officeDocument/2006/relationships/image" Target="../media/image25.jpeg"/><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2.xml"/><Relationship Id="rId5" Type="http://schemas.openxmlformats.org/officeDocument/2006/relationships/tags" Target="../tags/tag172.xml"/><Relationship Id="rId4" Type="http://schemas.openxmlformats.org/officeDocument/2006/relationships/tags" Target="../tags/tag171.xml"/><Relationship Id="rId9"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173.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tags" Target="../tags/tag178.xml"/><Relationship Id="rId7" Type="http://schemas.openxmlformats.org/officeDocument/2006/relationships/image" Target="../media/image35.jpe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81.xml"/><Relationship Id="rId7" Type="http://schemas.openxmlformats.org/officeDocument/2006/relationships/slideLayout" Target="../slideLayouts/slideLayout1.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hyperlink" Target="https://www.freeppt7.com/ggslide-school/" TargetMode="External"/><Relationship Id="rId3" Type="http://schemas.openxmlformats.org/officeDocument/2006/relationships/hyperlink" Target="https://www.facebook.com/freeppt7/" TargetMode="External"/><Relationship Id="rId7" Type="http://schemas.openxmlformats.org/officeDocument/2006/relationships/hyperlink" Target="https://www.youtube.com/@Slidestemplatesfree" TargetMode="External"/><Relationship Id="rId12"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85.xml"/><Relationship Id="rId6" Type="http://schemas.openxmlformats.org/officeDocument/2006/relationships/image" Target="../media/image37.png"/><Relationship Id="rId11" Type="http://schemas.openxmlformats.org/officeDocument/2006/relationships/hyperlink" Target="https://www.linkedin.com/in/liu-kaiwei-b180991a9/" TargetMode="External"/><Relationship Id="rId5" Type="http://schemas.openxmlformats.org/officeDocument/2006/relationships/hyperlink" Target="https://www.instagram.com/slidesfree/" TargetMode="External"/><Relationship Id="rId15" Type="http://schemas.openxmlformats.org/officeDocument/2006/relationships/hyperlink" Target="http://www.freeppt7.com/" TargetMode="External"/><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hyperlink" Target="https://twitter.com/freeppt7_com" TargetMode="External"/><Relationship Id="rId14"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2.jpe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07.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10.xml"/><Relationship Id="rId7" Type="http://schemas.openxmlformats.org/officeDocument/2006/relationships/notesSlide" Target="../notesSlides/notesSlide2.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7.xml"/><Relationship Id="rId5" Type="http://schemas.openxmlformats.org/officeDocument/2006/relationships/tags" Target="../tags/tag112.xml"/><Relationship Id="rId4" Type="http://schemas.openxmlformats.org/officeDocument/2006/relationships/tags" Target="../tags/tag111.xml"/></Relationships>
</file>

<file path=ppt/slides/_rels/slide5.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4.jpe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16.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19.xml"/><Relationship Id="rId7" Type="http://schemas.openxmlformats.org/officeDocument/2006/relationships/notesSlide" Target="../notesSlides/notesSlide4.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1.xml"/><Relationship Id="rId5" Type="http://schemas.openxmlformats.org/officeDocument/2006/relationships/tags" Target="../tags/tag121.xml"/><Relationship Id="rId4" Type="http://schemas.openxmlformats.org/officeDocument/2006/relationships/tags" Target="../tags/tag120.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24.xml"/><Relationship Id="rId7" Type="http://schemas.openxmlformats.org/officeDocument/2006/relationships/notesSlide" Target="../notesSlides/notesSlide5.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Layout" Target="../slideLayouts/slideLayout1.xml"/><Relationship Id="rId5" Type="http://schemas.openxmlformats.org/officeDocument/2006/relationships/tags" Target="../tags/tag126.xml"/><Relationship Id="rId4" Type="http://schemas.openxmlformats.org/officeDocument/2006/relationships/tags" Target="../tags/tag125.xml"/></Relationships>
</file>

<file path=ppt/slides/_rels/slide8.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2.jpeg"/><Relationship Id="rId5" Type="http://schemas.openxmlformats.org/officeDocument/2006/relationships/slideLayout" Target="../slideLayouts/slideLayout1.xml"/><Relationship Id="rId4" Type="http://schemas.openxmlformats.org/officeDocument/2006/relationships/tags" Target="../tags/tag130.xml"/></Relationships>
</file>

<file path=ppt/slides/_rels/slide9.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7.jpe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1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P-1655499-C59428C4"/>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35" y="0"/>
            <a:ext cx="12192635" cy="6858000"/>
          </a:xfrm>
          <a:prstGeom prst="rect">
            <a:avLst/>
          </a:prstGeom>
        </p:spPr>
      </p:pic>
      <p:sp>
        <p:nvSpPr>
          <p:cNvPr id="7" name="矩形 6"/>
          <p:cNvSpPr/>
          <p:nvPr>
            <p:custDataLst>
              <p:tags r:id="rId2"/>
            </p:custDataLst>
          </p:nvPr>
        </p:nvSpPr>
        <p:spPr>
          <a:xfrm>
            <a:off x="-4445" y="-2540"/>
            <a:ext cx="12193271" cy="6858635"/>
          </a:xfrm>
          <a:prstGeom prst="rect">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L 形 13"/>
          <p:cNvSpPr/>
          <p:nvPr/>
        </p:nvSpPr>
        <p:spPr>
          <a:xfrm flipV="1">
            <a:off x="3886201" y="2000252"/>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chemeClr val="bg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L 形 13"/>
          <p:cNvSpPr/>
          <p:nvPr/>
        </p:nvSpPr>
        <p:spPr>
          <a:xfrm flipH="1">
            <a:off x="7633971" y="4261487"/>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chemeClr val="bg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8" name="L 形 13"/>
          <p:cNvSpPr/>
          <p:nvPr/>
        </p:nvSpPr>
        <p:spPr>
          <a:xfrm>
            <a:off x="3884295" y="4261487"/>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chemeClr val="bg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9" name="L 形 13"/>
          <p:cNvSpPr/>
          <p:nvPr/>
        </p:nvSpPr>
        <p:spPr>
          <a:xfrm flipH="1" flipV="1">
            <a:off x="7633971" y="2000252"/>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chemeClr val="bg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0" name="文本框 19"/>
          <p:cNvSpPr txBox="1"/>
          <p:nvPr>
            <p:custDataLst>
              <p:tags r:id="rId3"/>
            </p:custDataLst>
          </p:nvPr>
        </p:nvSpPr>
        <p:spPr>
          <a:xfrm>
            <a:off x="4633595" y="2157772"/>
            <a:ext cx="2921000" cy="430887"/>
          </a:xfrm>
          <a:prstGeom prst="rect">
            <a:avLst/>
          </a:prstGeom>
          <a:noFill/>
          <a:effectLst>
            <a:outerShdw blurRad="101600" dist="38100" dir="2700000" algn="tl" rotWithShape="0">
              <a:prstClr val="black">
                <a:alpha val="32000"/>
              </a:prstClr>
            </a:outerShdw>
          </a:effectLst>
        </p:spPr>
        <p:txBody>
          <a:bodyPr wrap="square" rtlCol="0">
            <a:spAutoFit/>
          </a:bodyPr>
          <a:lstStyle/>
          <a:p>
            <a:pPr algn="ctr" defTabSz="913765"/>
            <a:r>
              <a:rPr lang="en-US" altLang="zh-CN" sz="2200" dirty="0">
                <a:solidFill>
                  <a:schemeClr val="bg1"/>
                </a:solidFill>
                <a:latin typeface="Arial" panose="020B0604020202020204" pitchFamily="34" charset="0"/>
                <a:cs typeface="Arial" panose="020B0604020202020204" pitchFamily="34" charset="0"/>
              </a:rPr>
              <a:t>PowerPoint Template</a:t>
            </a:r>
            <a:endParaRPr lang="zh-CN" altLang="en-US" sz="2200" dirty="0">
              <a:solidFill>
                <a:schemeClr val="bg1"/>
              </a:solidFill>
              <a:latin typeface="Arial" panose="020B0604020202020204" pitchFamily="34" charset="0"/>
              <a:cs typeface="Arial" panose="020B0604020202020204" pitchFamily="34" charset="0"/>
            </a:endParaRPr>
          </a:p>
        </p:txBody>
      </p:sp>
      <p:sp>
        <p:nvSpPr>
          <p:cNvPr id="21" name="Text Placeholder 4"/>
          <p:cNvSpPr txBox="1"/>
          <p:nvPr>
            <p:custDataLst>
              <p:tags r:id="rId4"/>
            </p:custDataLst>
          </p:nvPr>
        </p:nvSpPr>
        <p:spPr>
          <a:xfrm>
            <a:off x="4992904" y="4607844"/>
            <a:ext cx="2198571" cy="2771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None/>
              <a:defRPr/>
            </a:pPr>
            <a:r>
              <a:rPr lang="en-US" altLang="zh-CN" sz="1600" dirty="0">
                <a:solidFill>
                  <a:schemeClr val="bg1"/>
                </a:solidFill>
                <a:latin typeface="Arial" panose="020B0604020202020204" pitchFamily="34" charset="0"/>
                <a:cs typeface="Arial" panose="020B0604020202020204" pitchFamily="34" charset="0"/>
              </a:rPr>
              <a:t>www.freeppt7.com</a:t>
            </a:r>
            <a:endParaRPr lang="id-ID" sz="1600" dirty="0">
              <a:solidFill>
                <a:schemeClr val="bg1"/>
              </a:solidFill>
              <a:latin typeface="Arial" panose="020B0604020202020204" pitchFamily="34" charset="0"/>
              <a:cs typeface="Arial" panose="020B0604020202020204" pitchFamily="34" charset="0"/>
            </a:endParaRPr>
          </a:p>
        </p:txBody>
      </p:sp>
      <p:sp>
        <p:nvSpPr>
          <p:cNvPr id="22" name="文本框 21"/>
          <p:cNvSpPr txBox="1"/>
          <p:nvPr>
            <p:custDataLst>
              <p:tags r:id="rId5"/>
            </p:custDataLst>
          </p:nvPr>
        </p:nvSpPr>
        <p:spPr>
          <a:xfrm>
            <a:off x="1924595" y="2510596"/>
            <a:ext cx="8304076" cy="1445260"/>
          </a:xfrm>
          <a:prstGeom prst="rect">
            <a:avLst/>
          </a:prstGeom>
          <a:noFill/>
          <a:effectLst>
            <a:outerShdw blurRad="101600" dist="63500" dir="2700000" algn="tl" rotWithShape="0">
              <a:prstClr val="black">
                <a:alpha val="40000"/>
              </a:prstClr>
            </a:outerShdw>
          </a:effectLst>
        </p:spPr>
        <p:txBody>
          <a:bodyPr wrap="square">
            <a:spAutoFit/>
          </a:bodyPr>
          <a:lstStyle/>
          <a:p>
            <a:pPr algn="ctr"/>
            <a:r>
              <a:rPr lang="en-US" altLang="zh-CN" sz="8800" dirty="0">
                <a:solidFill>
                  <a:schemeClr val="bg1"/>
                </a:solidFill>
                <a:latin typeface="Cinzel Decorative Black" panose="00000A00000000000000" pitchFamily="2" charset="0"/>
                <a:ea typeface="峰广明锐体" panose="02000503000000000000" pitchFamily="2" charset="-122"/>
                <a:cs typeface="Arial" panose="020B0604020202020204" pitchFamily="34" charset="0"/>
              </a:rPr>
              <a:t>BUSINESS</a:t>
            </a:r>
          </a:p>
        </p:txBody>
      </p:sp>
      <p:sp>
        <p:nvSpPr>
          <p:cNvPr id="23" name="文本框 24"/>
          <p:cNvSpPr txBox="1"/>
          <p:nvPr>
            <p:custDataLst>
              <p:tags r:id="rId6"/>
            </p:custDataLst>
          </p:nvPr>
        </p:nvSpPr>
        <p:spPr>
          <a:xfrm>
            <a:off x="3216349" y="3725976"/>
            <a:ext cx="5869172" cy="461665"/>
          </a:xfrm>
          <a:prstGeom prst="rect">
            <a:avLst/>
          </a:prstGeom>
          <a:effectLst>
            <a:outerShdw blurRad="101600" dist="38100" dir="2700000" algn="tl" rotWithShape="0">
              <a:prstClr val="black">
                <a:alpha val="32000"/>
              </a:prstClr>
            </a:outerShdw>
          </a:effectLst>
        </p:spPr>
        <p:txBody>
          <a:bodyPr wrap="square">
            <a:spAutoFit/>
            <a:extLst>
              <a:ext uri="{4A0BC546-FE56-4ADE-93B0-CB8AF2F6F144}">
                <wpsdc:textFrameExt xmlns="" xmlns:wpsdc="http://www.wps.cn/officeDocument/2022/drawingmlCustomData" type="text"/>
              </a:ext>
            </a:extLs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400" dirty="0">
                <a:solidFill>
                  <a:schemeClr val="tx1">
                    <a:lumMod val="85000"/>
                    <a:lumOff val="15000"/>
                  </a:schemeClr>
                </a:solidFill>
                <a:cs typeface="Arial" panose="020B0604020202020204" pitchFamily="34" charset="0"/>
              </a:rPr>
              <a:t>Insert the Subtitle of Your Presentation</a:t>
            </a:r>
            <a:endParaRPr lang="ko-KR" altLang="en-US" sz="2400" dirty="0">
              <a:solidFill>
                <a:schemeClr val="tx1">
                  <a:lumMod val="85000"/>
                  <a:lumOff val="15000"/>
                </a:schemeClr>
              </a:solidFill>
              <a:cs typeface="Arial" panose="020B0604020202020204" pitchFamily="34" charset="0"/>
            </a:endParaRPr>
          </a:p>
        </p:txBody>
      </p:sp>
      <p:sp>
        <p:nvSpPr>
          <p:cNvPr id="25" name="Rounded Rectangle 7">
            <a:extLst>
              <a:ext uri="{FF2B5EF4-FFF2-40B4-BE49-F238E27FC236}">
                <a16:creationId xmlns:a16="http://schemas.microsoft.com/office/drawing/2014/main" id="{0CFB4166-C020-2C1D-0DD7-6148D3FFD922}"/>
              </a:ext>
            </a:extLst>
          </p:cNvPr>
          <p:cNvSpPr/>
          <p:nvPr/>
        </p:nvSpPr>
        <p:spPr>
          <a:xfrm>
            <a:off x="1055713" y="572535"/>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0">
        <p14:doors dir="vert"/>
      </p:transition>
    </mc:Choice>
    <mc:Fallback xmlns="">
      <p:transition spd="slow" advClick="0"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000"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000"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000"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000"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1000"/>
                            </p:stCondLst>
                            <p:childTnLst>
                              <p:par>
                                <p:cTn id="25" presetID="16" presetClass="entr" presetSubtype="37"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outVertical)">
                                      <p:cBhvr>
                                        <p:cTn id="27" dur="1000"/>
                                        <p:tgtEl>
                                          <p:spTgt spid="20"/>
                                        </p:tgtEl>
                                      </p:cBhvr>
                                    </p:animEffect>
                                  </p:childTnLst>
                                </p:cTn>
                              </p:par>
                            </p:childTnLst>
                          </p:cTn>
                        </p:par>
                        <p:par>
                          <p:cTn id="28" fill="hold">
                            <p:stCondLst>
                              <p:cond delay="2000"/>
                            </p:stCondLst>
                            <p:childTnLst>
                              <p:par>
                                <p:cTn id="29" presetID="16" presetClass="entr" presetSubtype="37"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outVertical)">
                                      <p:cBhvr>
                                        <p:cTn id="31" dur="1000"/>
                                        <p:tgtEl>
                                          <p:spTgt spid="23"/>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strVal val="#ppt_w*0.70"/>
                                          </p:val>
                                        </p:tav>
                                        <p:tav tm="100000">
                                          <p:val>
                                            <p:strVal val="#ppt_w"/>
                                          </p:val>
                                        </p:tav>
                                      </p:tavLst>
                                    </p:anim>
                                    <p:anim calcmode="lin" valueType="num">
                                      <p:cBhvr>
                                        <p:cTn id="35" dur="1000" fill="hold"/>
                                        <p:tgtEl>
                                          <p:spTgt spid="21"/>
                                        </p:tgtEl>
                                        <p:attrNameLst>
                                          <p:attrName>ppt_h</p:attrName>
                                        </p:attrNameLst>
                                      </p:cBhvr>
                                      <p:tavLst>
                                        <p:tav tm="0">
                                          <p:val>
                                            <p:strVal val="#ppt_h"/>
                                          </p:val>
                                        </p:tav>
                                        <p:tav tm="100000">
                                          <p:val>
                                            <p:strVal val="#ppt_h"/>
                                          </p:val>
                                        </p:tav>
                                      </p:tavLst>
                                    </p:anim>
                                    <p:animEffect transition="in" filter="fade">
                                      <p:cBhvr>
                                        <p:cTn id="3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bldLvl="0" animBg="1"/>
      <p:bldP spid="21" grpId="0"/>
      <p:bldP spid="22" grpId="0" bldLvl="0" animBg="1"/>
      <p:bldP spid="2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41377" y="-7620"/>
            <a:ext cx="3237865" cy="3570605"/>
          </a:xfrm>
          <a:prstGeom prst="rect">
            <a:avLst/>
          </a:prstGeom>
          <a:solidFill>
            <a:srgbClr val="90A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287395" y="2033272"/>
            <a:ext cx="6314440" cy="3825875"/>
          </a:xfrm>
          <a:prstGeom prst="rect">
            <a:avLst/>
          </a:prstGeom>
          <a:blipFill rotWithShape="1">
            <a:blip r:embed="rId6" cstate="email">
              <a:extLst>
                <a:ext uri="{28A0092B-C50C-407E-A947-70E740481C1C}">
                  <a14:useLocalDpi xmlns:a14="http://schemas.microsoft.com/office/drawing/2010/main"/>
                </a:ext>
              </a:extLst>
            </a:blip>
            <a:stretch>
              <a:fillRect/>
            </a:stretch>
          </a:blipFill>
          <a:ln>
            <a:noFill/>
          </a:ln>
          <a:effectLst>
            <a:outerShdw blurRad="101600" dist="381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101921" y="652153"/>
            <a:ext cx="2715931" cy="2475564"/>
            <a:chOff x="11007" y="3251"/>
            <a:chExt cx="5663" cy="5199"/>
          </a:xfrm>
        </p:grpSpPr>
        <p:sp>
          <p:nvSpPr>
            <p:cNvPr id="27" name="矩形 26"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11068" y="5929"/>
              <a:ext cx="4331" cy="2521"/>
            </a:xfrm>
            <a:prstGeom prst="rect">
              <a:avLst/>
            </a:prstGeom>
          </p:spPr>
          <p:txBody>
            <a:bodyPr wrap="square">
              <a:spAutoFit/>
            </a:bodyPr>
            <a:lstStyle/>
            <a:p>
              <a:pPr algn="l">
                <a:lnSpc>
                  <a:spcPct val="120000"/>
                </a:lnSpc>
              </a:pPr>
              <a:r>
                <a:rPr lang="zh-CN" altLang="en-US" sz="1200">
                  <a:solidFill>
                    <a:schemeClr val="bg1"/>
                  </a:solidFill>
                  <a:latin typeface="阿里巴巴普惠体 Medium" panose="00020600040101010101" pitchFamily="18" charset="-122"/>
                  <a:ea typeface="阿里巴巴普惠体 Medium" panose="00020600040101010101" pitchFamily="18" charset="-122"/>
                  <a:sym typeface="+mn-ea"/>
                </a:rPr>
                <a:t>Please enter the textyouwanttoexpress</a:t>
              </a:r>
              <a:r>
                <a:rPr lang="en-US" altLang="zh-CN" sz="1200">
                  <a:solidFill>
                    <a:schemeClr val="bg1"/>
                  </a:solidFill>
                  <a:latin typeface="阿里巴巴普惠体 Medium" panose="00020600040101010101" pitchFamily="18" charset="-122"/>
                  <a:ea typeface="阿里巴巴普惠体 Medium" panose="00020600040101010101" pitchFamily="18" charset="-122"/>
                  <a:sym typeface="+mn-ea"/>
                </a:rPr>
                <a:t>,</a:t>
              </a:r>
              <a:r>
                <a:rPr lang="zh-CN" altLang="en-US" sz="1200">
                  <a:solidFill>
                    <a:schemeClr val="bg1"/>
                  </a:solidFill>
                  <a:latin typeface="阿里巴巴普惠体 Medium" panose="00020600040101010101" pitchFamily="18" charset="-122"/>
                  <a:ea typeface="阿里巴巴普惠体 Medium" panose="00020600040101010101" pitchFamily="18" charset="-122"/>
                  <a:sym typeface="+mn-ea"/>
                </a:rPr>
                <a:t>ot a large segment of text</a:t>
              </a:r>
              <a:r>
                <a:rPr lang="en-US" altLang="zh-CN" sz="1200">
                  <a:solidFill>
                    <a:schemeClr val="bg1"/>
                  </a:solidFill>
                  <a:latin typeface="阿里巴巴普惠体 Medium" panose="00020600040101010101" pitchFamily="18" charset="-122"/>
                  <a:ea typeface="阿里巴巴普惠体 Medium" panose="00020600040101010101" pitchFamily="18" charset="-122"/>
                  <a:sym typeface="+mn-ea"/>
                </a:rPr>
                <a:t>.</a:t>
              </a:r>
              <a:r>
                <a:rPr lang="zh-CN" altLang="en-US" sz="1200">
                  <a:solidFill>
                    <a:schemeClr val="bg1"/>
                  </a:solidFill>
                  <a:latin typeface="阿里巴巴普惠体 Medium" panose="00020600040101010101" pitchFamily="18" charset="-122"/>
                  <a:ea typeface="阿里巴巴普惠体 Medium" panose="00020600040101010101" pitchFamily="18" charset="-122"/>
                  <a:sym typeface="+mn-ea"/>
                </a:rPr>
                <a:t>Please enterthe text you want to express</a:t>
              </a:r>
              <a:endParaRPr lang="zh-CN" altLang="en-US" sz="1200" dirty="0">
                <a:solidFill>
                  <a:schemeClr val="bg1"/>
                </a:solidFill>
                <a:latin typeface="阿里巴巴普惠体 Medium" panose="00020600040101010101" pitchFamily="18" charset="-122"/>
                <a:ea typeface="阿里巴巴普惠体 Medium" panose="00020600040101010101" pitchFamily="18" charset="-122"/>
                <a:cs typeface="Segoe UI" panose="020B0502040204020203" pitchFamily="34" charset="0"/>
                <a:sym typeface="+mn-ea"/>
              </a:endParaRPr>
            </a:p>
          </p:txBody>
        </p:sp>
        <p:sp>
          <p:nvSpPr>
            <p:cNvPr id="28" name="文本框 27"/>
            <p:cNvSpPr txBox="1"/>
            <p:nvPr/>
          </p:nvSpPr>
          <p:spPr>
            <a:xfrm>
              <a:off x="11007" y="3251"/>
              <a:ext cx="5663" cy="1745"/>
            </a:xfrm>
            <a:prstGeom prst="rect">
              <a:avLst/>
            </a:prstGeom>
            <a:noFill/>
          </p:spPr>
          <p:txBody>
            <a:bodyPr wrap="square" rtlCol="0">
              <a:spAutoFit/>
            </a:bodyPr>
            <a:lstStyle/>
            <a:p>
              <a:pPr algn="l"/>
              <a:r>
                <a:rPr lang="en-US" altLang="zh-CN" sz="2400" b="1" dirty="0">
                  <a:solidFill>
                    <a:schemeClr val="bg1"/>
                  </a:solidFill>
                  <a:latin typeface="Cinzel Decorative Black" panose="00000A00000000000000" pitchFamily="2" charset="0"/>
                  <a:ea typeface="腾祥睿黑简-W2" panose="01010104010101010101" charset="-122"/>
                  <a:cs typeface="Cinzel Decorative Black" panose="00000A00000000000000" pitchFamily="2" charset="0"/>
                </a:rPr>
                <a:t> ADD</a:t>
              </a:r>
            </a:p>
            <a:p>
              <a:pPr algn="l"/>
              <a:r>
                <a:rPr lang="en-US" altLang="zh-CN" sz="2400" b="1" dirty="0">
                  <a:solidFill>
                    <a:schemeClr val="bg1"/>
                  </a:solidFill>
                  <a:latin typeface="Cinzel Decorative Black" panose="00000A00000000000000" pitchFamily="2" charset="0"/>
                  <a:ea typeface="腾祥睿黑简-W2" panose="01010104010101010101" charset="-122"/>
                  <a:cs typeface="Cinzel Decorative Black" panose="00000A00000000000000" pitchFamily="2" charset="0"/>
                </a:rPr>
                <a:t> YOUR TILTLE HERE</a:t>
              </a:r>
            </a:p>
          </p:txBody>
        </p:sp>
      </p:grpSp>
      <p:sp>
        <p:nvSpPr>
          <p:cNvPr id="22" name="文本框 21"/>
          <p:cNvSpPr txBox="1"/>
          <p:nvPr/>
        </p:nvSpPr>
        <p:spPr>
          <a:xfrm>
            <a:off x="932815" y="3781426"/>
            <a:ext cx="2176780" cy="523220"/>
          </a:xfrm>
          <a:prstGeom prst="rect">
            <a:avLst/>
          </a:prstGeom>
          <a:noFill/>
        </p:spPr>
        <p:txBody>
          <a:bodyPr wrap="square" rtlCol="0">
            <a:spAutoFit/>
          </a:bodyPr>
          <a:lstStyle/>
          <a:p>
            <a:pPr algn="l"/>
            <a:r>
              <a:rPr lang="en-US" altLang="zh-CN" sz="1400" b="1" dirty="0">
                <a:solidFill>
                  <a:schemeClr val="tx1">
                    <a:lumMod val="65000"/>
                    <a:lumOff val="35000"/>
                  </a:schemeClr>
                </a:solidFill>
                <a:ea typeface="腾祥睿黑简-W2" panose="01010104010101010101" charset="-122"/>
              </a:rPr>
              <a:t> ADD YOUR TILTLE HERE</a:t>
            </a:r>
          </a:p>
        </p:txBody>
      </p:sp>
      <p:sp>
        <p:nvSpPr>
          <p:cNvPr id="4" name="矩形 3"/>
          <p:cNvSpPr/>
          <p:nvPr>
            <p:custDataLst>
              <p:tags r:id="rId1"/>
            </p:custDataLst>
          </p:nvPr>
        </p:nvSpPr>
        <p:spPr>
          <a:xfrm>
            <a:off x="0" y="7620"/>
            <a:ext cx="12170411" cy="6850380"/>
          </a:xfrm>
          <a:prstGeom prst="rect">
            <a:avLst/>
          </a:prstGeom>
          <a:noFill/>
          <a:ln w="457200"/>
          <a:effectLst>
            <a:outerShdw blurRad="101600" dist="38100" dir="2700000" algn="tl" rotWithShape="0">
              <a:prstClr val="black">
                <a:alpha val="32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TextBox 5"/>
          <p:cNvSpPr txBox="1"/>
          <p:nvPr>
            <p:custDataLst>
              <p:tags r:id="rId2"/>
            </p:custDataLst>
          </p:nvPr>
        </p:nvSpPr>
        <p:spPr>
          <a:xfrm>
            <a:off x="9633586" y="3388361"/>
            <a:ext cx="2233295" cy="2492990"/>
          </a:xfrm>
          <a:prstGeom prst="rect">
            <a:avLst/>
          </a:prstGeom>
          <a:noFill/>
        </p:spPr>
        <p:txBody>
          <a:bodyPr wrap="square" rtlCol="0">
            <a:spAutoFit/>
          </a:bodyPr>
          <a:lstStyle/>
          <a:p>
            <a:pPr indent="0" algn="l" fontAlgn="auto">
              <a:lnSpc>
                <a:spcPct val="130000"/>
              </a:lnSpc>
            </a:pPr>
            <a:r>
              <a:rPr lang="en-US" altLang="zh-CN" sz="1200">
                <a:solidFill>
                  <a:schemeClr val="tx1">
                    <a:lumMod val="65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sym typeface="+mn-ea"/>
              </a:rPr>
              <a:t>Lorem ipsum dolor sit amet, consectetur adipiscing elit, sed do eiusmod tempor incididunt ut labore et dolore magna aliqua. Ut enim ad minim veniam, quis nostrud exercitation ullamco laboris nisi ut aliquip ex ea commodo consequat. </a:t>
            </a:r>
            <a:endParaRPr lang="en-US" altLang="zh-CN" sz="1200" dirty="0" err="1">
              <a:solidFill>
                <a:schemeClr val="tx1">
                  <a:lumMod val="65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sym typeface="+mn-ea"/>
            </a:endParaRPr>
          </a:p>
        </p:txBody>
      </p:sp>
      <p:sp>
        <p:nvSpPr>
          <p:cNvPr id="10" name="文本框 9"/>
          <p:cNvSpPr txBox="1"/>
          <p:nvPr>
            <p:custDataLst>
              <p:tags r:id="rId3"/>
            </p:custDataLst>
          </p:nvPr>
        </p:nvSpPr>
        <p:spPr>
          <a:xfrm>
            <a:off x="9633584" y="2490472"/>
            <a:ext cx="2320291" cy="584775"/>
          </a:xfrm>
          <a:prstGeom prst="rect">
            <a:avLst/>
          </a:prstGeom>
          <a:noFill/>
        </p:spPr>
        <p:txBody>
          <a:bodyPr wrap="square" rtlCol="0">
            <a:spAutoFit/>
          </a:bodyPr>
          <a:lstStyle/>
          <a:p>
            <a:pPr algn="l"/>
            <a:r>
              <a:rPr lang="en-US" altLang="zh-CN" sz="1600" b="1">
                <a:solidFill>
                  <a:schemeClr val="tx2">
                    <a:lumMod val="60000"/>
                    <a:lumOff val="40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PLEASE </a:t>
            </a:r>
          </a:p>
          <a:p>
            <a:pPr algn="l"/>
            <a:r>
              <a:rPr lang="en-US" altLang="zh-CN" sz="1600" b="1">
                <a:solidFill>
                  <a:schemeClr val="tx2">
                    <a:lumMod val="60000"/>
                    <a:lumOff val="40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ENTER YOUR TITLE</a:t>
            </a:r>
          </a:p>
        </p:txBody>
      </p:sp>
      <p:sp>
        <p:nvSpPr>
          <p:cNvPr id="9" name="TextBox 5"/>
          <p:cNvSpPr txBox="1"/>
          <p:nvPr>
            <p:custDataLst>
              <p:tags r:id="rId4"/>
            </p:custDataLst>
          </p:nvPr>
        </p:nvSpPr>
        <p:spPr>
          <a:xfrm>
            <a:off x="560071" y="3622675"/>
            <a:ext cx="2581275" cy="2252924"/>
          </a:xfrm>
          <a:prstGeom prst="rect">
            <a:avLst/>
          </a:prstGeom>
          <a:noFill/>
        </p:spPr>
        <p:txBody>
          <a:bodyPr wrap="square" rtlCol="0">
            <a:spAutoFit/>
          </a:bodyPr>
          <a:lstStyle/>
          <a:p>
            <a:pPr indent="0" algn="r" fontAlgn="auto">
              <a:lnSpc>
                <a:spcPct val="130000"/>
              </a:lnSpc>
            </a:pPr>
            <a:r>
              <a:rPr lang="en-US" altLang="zh-CN" sz="1200">
                <a:solidFill>
                  <a:schemeClr val="tx1">
                    <a:lumMod val="65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sym typeface="+mn-ea"/>
              </a:rPr>
              <a:t>Lorem ipsum dolor sit amet, consectetur adipiscing elit, sed do eiusmod tempor incididunt ut labore et dolore magna aliqua. Ut enim ad minim veniam, quis nostrud exercitation ullamco laboris nisi ut aliquip ex ea commodo consequat. </a:t>
            </a:r>
            <a:endParaRPr lang="en-US" altLang="zh-CN" sz="1200" dirty="0" err="1">
              <a:solidFill>
                <a:schemeClr val="tx1">
                  <a:lumMod val="65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2" presetClass="entr" presetSubtype="1" fill="hold" grpId="0" nodeType="afterEffect">
                                  <p:stCondLst>
                                    <p:cond delay="0"/>
                                  </p:stCondLst>
                                  <p:childTnLst>
                                    <p:set>
                                      <p:cBhvr>
                                        <p:cTn id="12" dur="1000" fill="hold">
                                          <p:stCondLst>
                                            <p:cond delay="0"/>
                                          </p:stCondLst>
                                        </p:cTn>
                                        <p:tgtEl>
                                          <p:spTgt spid="3"/>
                                        </p:tgtEl>
                                        <p:attrNameLst>
                                          <p:attrName>style.visibility</p:attrName>
                                        </p:attrNameLst>
                                      </p:cBhvr>
                                      <p:to>
                                        <p:strVal val="visible"/>
                                      </p:to>
                                    </p:set>
                                    <p:anim calcmode="lin" valueType="num">
                                      <p:cBhvr additive="base">
                                        <p:cTn id="13" dur="1000"/>
                                        <p:tgtEl>
                                          <p:spTgt spid="3"/>
                                        </p:tgtEl>
                                        <p:attrNameLst>
                                          <p:attrName>ppt_y</p:attrName>
                                        </p:attrNameLst>
                                      </p:cBhvr>
                                      <p:tavLst>
                                        <p:tav tm="0">
                                          <p:val>
                                            <p:strVal val="#ppt_y-#ppt_h*1.125000"/>
                                          </p:val>
                                        </p:tav>
                                        <p:tav tm="100000">
                                          <p:val>
                                            <p:strVal val="#ppt_y"/>
                                          </p:val>
                                        </p:tav>
                                      </p:tavLst>
                                    </p:anim>
                                    <p:animEffect transition="in" filter="wipe(down)">
                                      <p:cBhvr>
                                        <p:cTn id="14" dur="1000"/>
                                        <p:tgtEl>
                                          <p:spTgt spid="3"/>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par>
                          <p:cTn id="19" fill="hold">
                            <p:stCondLst>
                              <p:cond delay="2500"/>
                            </p:stCondLst>
                            <p:childTnLst>
                              <p:par>
                                <p:cTn id="20" presetID="12" presetClass="entr" presetSubtype="8" fill="hold" grpId="0" nodeType="afterEffect">
                                  <p:stCondLst>
                                    <p:cond delay="0"/>
                                  </p:stCondLst>
                                  <p:childTnLst>
                                    <p:set>
                                      <p:cBhvr>
                                        <p:cTn id="21" dur="1000" fill="hold">
                                          <p:stCondLst>
                                            <p:cond delay="0"/>
                                          </p:stCondLst>
                                        </p:cTn>
                                        <p:tgtEl>
                                          <p:spTgt spid="10"/>
                                        </p:tgtEl>
                                        <p:attrNameLst>
                                          <p:attrName>style.visibility</p:attrName>
                                        </p:attrNameLst>
                                      </p:cBhvr>
                                      <p:to>
                                        <p:strVal val="visible"/>
                                      </p:to>
                                    </p:set>
                                    <p:anim calcmode="lin" valueType="num">
                                      <p:cBhvr additive="base">
                                        <p:cTn id="22" dur="1000"/>
                                        <p:tgtEl>
                                          <p:spTgt spid="10"/>
                                        </p:tgtEl>
                                        <p:attrNameLst>
                                          <p:attrName>ppt_x</p:attrName>
                                        </p:attrNameLst>
                                      </p:cBhvr>
                                      <p:tavLst>
                                        <p:tav tm="0">
                                          <p:val>
                                            <p:strVal val="#ppt_x-#ppt_w*1.125000"/>
                                          </p:val>
                                        </p:tav>
                                        <p:tav tm="100000">
                                          <p:val>
                                            <p:strVal val="#ppt_x"/>
                                          </p:val>
                                        </p:tav>
                                      </p:tavLst>
                                    </p:anim>
                                    <p:animEffect transition="in" filter="wipe(right)">
                                      <p:cBhvr>
                                        <p:cTn id="23" dur="1000"/>
                                        <p:tgtEl>
                                          <p:spTgt spid="10"/>
                                        </p:tgtEl>
                                      </p:cBhvr>
                                    </p:animEffect>
                                  </p:childTnLst>
                                </p:cTn>
                              </p:par>
                            </p:childTnLst>
                          </p:cTn>
                        </p:par>
                        <p:par>
                          <p:cTn id="24" fill="hold">
                            <p:stCondLst>
                              <p:cond delay="3500"/>
                            </p:stCondLst>
                            <p:childTnLst>
                              <p:par>
                                <p:cTn id="25" presetID="12" presetClass="entr" presetSubtype="8" fill="hold" grpId="0" nodeType="afterEffect">
                                  <p:stCondLst>
                                    <p:cond delay="0"/>
                                  </p:stCondLst>
                                  <p:childTnLst>
                                    <p:set>
                                      <p:cBhvr>
                                        <p:cTn id="26" dur="1000" fill="hold">
                                          <p:stCondLst>
                                            <p:cond delay="0"/>
                                          </p:stCondLst>
                                        </p:cTn>
                                        <p:tgtEl>
                                          <p:spTgt spid="8"/>
                                        </p:tgtEl>
                                        <p:attrNameLst>
                                          <p:attrName>style.visibility</p:attrName>
                                        </p:attrNameLst>
                                      </p:cBhvr>
                                      <p:to>
                                        <p:strVal val="visible"/>
                                      </p:to>
                                    </p:set>
                                    <p:anim calcmode="lin" valueType="num">
                                      <p:cBhvr additive="base">
                                        <p:cTn id="27" dur="1000"/>
                                        <p:tgtEl>
                                          <p:spTgt spid="8"/>
                                        </p:tgtEl>
                                        <p:attrNameLst>
                                          <p:attrName>ppt_x</p:attrName>
                                        </p:attrNameLst>
                                      </p:cBhvr>
                                      <p:tavLst>
                                        <p:tav tm="0">
                                          <p:val>
                                            <p:strVal val="#ppt_x-#ppt_w*1.125000"/>
                                          </p:val>
                                        </p:tav>
                                        <p:tav tm="100000">
                                          <p:val>
                                            <p:strVal val="#ppt_x"/>
                                          </p:val>
                                        </p:tav>
                                      </p:tavLst>
                                    </p:anim>
                                    <p:animEffect transition="in" filter="wipe(right)">
                                      <p:cBhvr>
                                        <p:cTn id="28" dur="1000"/>
                                        <p:tgtEl>
                                          <p:spTgt spid="8"/>
                                        </p:tgtEl>
                                      </p:cBhvr>
                                    </p:animEffect>
                                  </p:childTnLst>
                                </p:cTn>
                              </p:par>
                            </p:childTnLst>
                          </p:cTn>
                        </p:par>
                        <p:par>
                          <p:cTn id="29" fill="hold">
                            <p:stCondLst>
                              <p:cond delay="4500"/>
                            </p:stCondLst>
                            <p:childTnLst>
                              <p:par>
                                <p:cTn id="30" presetID="12" presetClass="entr" presetSubtype="2" fill="hold" grpId="0" nodeType="afterEffect">
                                  <p:stCondLst>
                                    <p:cond delay="0"/>
                                  </p:stCondLst>
                                  <p:childTnLst>
                                    <p:set>
                                      <p:cBhvr>
                                        <p:cTn id="31" dur="1000" fill="hold">
                                          <p:stCondLst>
                                            <p:cond delay="0"/>
                                          </p:stCondLst>
                                        </p:cTn>
                                        <p:tgtEl>
                                          <p:spTgt spid="9"/>
                                        </p:tgtEl>
                                        <p:attrNameLst>
                                          <p:attrName>style.visibility</p:attrName>
                                        </p:attrNameLst>
                                      </p:cBhvr>
                                      <p:to>
                                        <p:strVal val="visible"/>
                                      </p:to>
                                    </p:set>
                                    <p:anim calcmode="lin" valueType="num">
                                      <p:cBhvr additive="base">
                                        <p:cTn id="32" dur="1000"/>
                                        <p:tgtEl>
                                          <p:spTgt spid="9"/>
                                        </p:tgtEl>
                                        <p:attrNameLst>
                                          <p:attrName>ppt_x</p:attrName>
                                        </p:attrNameLst>
                                      </p:cBhvr>
                                      <p:tavLst>
                                        <p:tav tm="0">
                                          <p:val>
                                            <p:strVal val="#ppt_x+#ppt_w*1.125000"/>
                                          </p:val>
                                        </p:tav>
                                        <p:tav tm="100000">
                                          <p:val>
                                            <p:strVal val="#ppt_x"/>
                                          </p:val>
                                        </p:tav>
                                      </p:tavLst>
                                    </p:anim>
                                    <p:animEffect transition="in" filter="wipe(left)">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8" grpId="0"/>
      <p:bldP spid="8" grpId="1"/>
      <p:bldP spid="10" grpId="0"/>
      <p:bldP spid="10" grpId="1"/>
      <p:bldP spid="9" grpId="0"/>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descr="e7d195523061f1c0d318120d6aeaf1b6ccceb6ba3da59c0775C5DE19DDDEBC09ED96DBD9900D9848D623ECAD1D4904B78047D0015C22C8BE97228BE8B5BFF08FE7A3AE04126DA07312A96C0F69F9BAB7002160E556FB8050B6B0CEA014610BCECF9F367F15CB9D950936CDE4380A25E9696BA2099BB4B03A99915B16D6F18264F3D0955B6700EBE0"/>
          <p:cNvSpPr/>
          <p:nvPr/>
        </p:nvSpPr>
        <p:spPr>
          <a:xfrm>
            <a:off x="-1" y="0"/>
            <a:ext cx="520158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6" name="圆角矩形 15"/>
          <p:cNvSpPr/>
          <p:nvPr/>
        </p:nvSpPr>
        <p:spPr>
          <a:xfrm>
            <a:off x="3083561" y="3736977"/>
            <a:ext cx="1743075" cy="2428875"/>
          </a:xfrm>
          <a:prstGeom prst="roundRect">
            <a:avLst/>
          </a:prstGeom>
          <a:solidFill>
            <a:srgbClr val="85A47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圆角矩形 16"/>
          <p:cNvSpPr/>
          <p:nvPr/>
        </p:nvSpPr>
        <p:spPr>
          <a:xfrm>
            <a:off x="7433310" y="729617"/>
            <a:ext cx="1743075" cy="2428875"/>
          </a:xfrm>
          <a:prstGeom prst="roundRect">
            <a:avLst/>
          </a:prstGeom>
          <a:solidFill>
            <a:srgbClr val="85A47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3" name="图片 2" descr="C:/兼职/觅知网/24年1月/第二周/油画风治愈/素材/P-1617644-D9B8876E.jpgP-1617644-D9B8876E"/>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936375" y="436642"/>
            <a:ext cx="4376352" cy="5838669"/>
          </a:xfrm>
          <a:prstGeom prst="rect">
            <a:avLst/>
          </a:prstGeom>
        </p:spPr>
      </p:pic>
      <p:sp>
        <p:nvSpPr>
          <p:cNvPr id="6" name="矩形 5" descr="e7d195523061f1c0d318120d6aeaf1b6ccceb6ba3da59c0775C5DE19DDDEBC09ED96DBD9900D9848D623ECAD1D4904B78047D0015C22C8BE97228BE8B5BFF08FE7A3AE04126DA07312A96C0F69F9BAB7002160E556FB8050B6B0CEA014610BCECF9F367F15CB9D950936CDE4380A25E9696BA2099BB4B03A99915B16D6F18264F3D0955B6700EBE0"/>
          <p:cNvSpPr/>
          <p:nvPr/>
        </p:nvSpPr>
        <p:spPr>
          <a:xfrm>
            <a:off x="422585" y="5734882"/>
            <a:ext cx="2247731" cy="276999"/>
          </a:xfrm>
          <a:prstGeom prst="rect">
            <a:avLst/>
          </a:prstGeom>
        </p:spPr>
        <p:txBody>
          <a:bodyPr wrap="none">
            <a:spAutoFit/>
          </a:bodyPr>
          <a:lstStyle/>
          <a:p>
            <a:r>
              <a:rPr lang="en-US" altLang="zh-CN" sz="1200" b="1" dirty="0">
                <a:solidFill>
                  <a:schemeClr val="bg1"/>
                </a:solidFill>
                <a:cs typeface="+mn-ea"/>
                <a:sym typeface="+mn-lt"/>
              </a:rPr>
              <a:t>Lorem ipsum dolor sit </a:t>
            </a:r>
            <a:r>
              <a:rPr lang="en-US" altLang="zh-CN" sz="1200" b="1" dirty="0" err="1">
                <a:solidFill>
                  <a:schemeClr val="bg1"/>
                </a:solidFill>
                <a:cs typeface="+mn-ea"/>
                <a:sym typeface="+mn-lt"/>
              </a:rPr>
              <a:t>amet</a:t>
            </a:r>
            <a:r>
              <a:rPr lang="en-US" altLang="zh-CN" sz="1200" b="1" dirty="0">
                <a:solidFill>
                  <a:schemeClr val="bg1"/>
                </a:solidFill>
                <a:cs typeface="+mn-ea"/>
                <a:sym typeface="+mn-lt"/>
              </a:rPr>
              <a:t> </a:t>
            </a:r>
            <a:endParaRPr lang="zh-CN" altLang="en-US" sz="1200" b="1">
              <a:solidFill>
                <a:schemeClr val="bg1"/>
              </a:solidFill>
              <a:cs typeface="+mn-ea"/>
              <a:sym typeface="+mn-lt"/>
            </a:endParaRPr>
          </a:p>
        </p:txBody>
      </p:sp>
      <p:sp>
        <p:nvSpPr>
          <p:cNvPr id="7" name="三角形 6" descr="e7d195523061f1c0d318120d6aeaf1b6ccceb6ba3da59c0775C5DE19DDDEBC09ED96DBD9900D9848D623ECAD1D4904B78047D0015C22C8BE97228BE8B5BFF08FE7A3AE04126DA07312A96C0F69F9BAB7002160E556FB8050B6B0CEA014610BCECF9F367F15CB9D950936CDE4380A25E9696BA2099BB4B03A99915B16D6F18264F3D0955B6700EBE0"/>
          <p:cNvSpPr/>
          <p:nvPr/>
        </p:nvSpPr>
        <p:spPr>
          <a:xfrm rot="10800000">
            <a:off x="2643442" y="5821083"/>
            <a:ext cx="121327" cy="10459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e7d195523061f1c0" descr="e7d195523061f1c0d318120d6aeaf1b6ccceb6ba3da59c0775C5DE19DDDEBC09ED96DBD9900D9848D623ECAD1D4904B78047D0015C22C8BE97228BE8B5BFF08FE7A3AE04126DA07312A96C0F69F9BAB7002160E556FB8050B6B0CEA014610BCECF9F367F15CB9D950936CDE4380A25E9696BA2099BB4B03A99915B16D6F18264F3D0955B6700EBE0" hidden="1"/>
          <p:cNvSpPr txBox="1"/>
          <p:nvPr/>
        </p:nvSpPr>
        <p:spPr>
          <a:xfrm>
            <a:off x="-355600" y="1803400"/>
            <a:ext cx="268022" cy="1016000"/>
          </a:xfrm>
          <a:prstGeom prst="rect">
            <a:avLst/>
          </a:prstGeom>
          <a:noFill/>
        </p:spPr>
        <p:txBody>
          <a:bodyPr vert="wordArtVert" rtlCol="0">
            <a:spAutoFit/>
          </a:bodyPr>
          <a:lstStyle/>
          <a:p>
            <a:r>
              <a:rPr lang="en-US" altLang="zh-CN" sz="100">
                <a:cs typeface="+mn-ea"/>
                <a:sym typeface="+mn-lt"/>
              </a:rPr>
              <a:t>e7d195523061f1c0d318120d6aeaf1b6ccceb6ba3da59c0775C5DE19DDDEBC09ED96DBD9900D9848D623ECAD1D4904B78047D0015C22C8BE97228BE8B5BFF08FE7A3AE04126DA07312A96C0F69F9BAB7002160E556FB8050B6B0CEA014610BCECF9F367F15CB9D950936CDE4380A25E9696BA2099BB4B03A99915B16D6F18264F3D0955B6700EBE0</a:t>
            </a:r>
            <a:endParaRPr lang="zh-CN" altLang="en-US" sz="100">
              <a:cs typeface="+mn-ea"/>
              <a:sym typeface="+mn-lt"/>
            </a:endParaRPr>
          </a:p>
        </p:txBody>
      </p:sp>
      <p:sp>
        <p:nvSpPr>
          <p:cNvPr id="11" name="矩形 10"/>
          <p:cNvSpPr/>
          <p:nvPr/>
        </p:nvSpPr>
        <p:spPr>
          <a:xfrm>
            <a:off x="0" y="7620"/>
            <a:ext cx="12170411" cy="6850380"/>
          </a:xfrm>
          <a:prstGeom prst="rect">
            <a:avLst/>
          </a:prstGeom>
          <a:noFill/>
          <a:ln w="254000"/>
          <a:effectLst>
            <a:outerShdw blurRad="101600" dist="38100" dir="2700000" algn="tl" rotWithShape="0">
              <a:prstClr val="black">
                <a:alpha val="32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TextBox 5"/>
          <p:cNvSpPr txBox="1"/>
          <p:nvPr>
            <p:custDataLst>
              <p:tags r:id="rId1"/>
            </p:custDataLst>
          </p:nvPr>
        </p:nvSpPr>
        <p:spPr>
          <a:xfrm>
            <a:off x="8371840" y="4844415"/>
            <a:ext cx="3514091" cy="1200329"/>
          </a:xfrm>
          <a:prstGeom prst="rect">
            <a:avLst/>
          </a:prstGeom>
          <a:noFill/>
        </p:spPr>
        <p:txBody>
          <a:bodyPr wrap="square" rtlCol="0">
            <a:spAutoFit/>
          </a:bodyPr>
          <a:lstStyle/>
          <a:p>
            <a:pPr>
              <a:lnSpc>
                <a:spcPct val="150000"/>
              </a:lnSpc>
            </a:pP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Lorem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ipsum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dolor sit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amet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con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sectetur</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adipiscing</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elit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Nulla</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vel</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purus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ligula.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Nullam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nisl</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nunc</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vo</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lutpat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nec</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pre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tium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ac,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consequat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nunc</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Nulla</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ante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turpis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p>
        </p:txBody>
      </p:sp>
      <p:sp>
        <p:nvSpPr>
          <p:cNvPr id="13" name="文本框 12"/>
          <p:cNvSpPr txBox="1"/>
          <p:nvPr>
            <p:custDataLst>
              <p:tags r:id="rId2"/>
            </p:custDataLst>
          </p:nvPr>
        </p:nvSpPr>
        <p:spPr>
          <a:xfrm>
            <a:off x="8371841" y="4047492"/>
            <a:ext cx="4025900" cy="860425"/>
          </a:xfrm>
          <a:prstGeom prst="rect">
            <a:avLst/>
          </a:prstGeom>
          <a:noFill/>
        </p:spPr>
        <p:txBody>
          <a:bodyPr wrap="square" rtlCol="0">
            <a:spAutoFit/>
          </a:bodyPr>
          <a:lstStyle/>
          <a:p>
            <a:r>
              <a:rPr lang="en-US" altLang="zh-CN" sz="2500" b="1">
                <a:solidFill>
                  <a:schemeClr val="tx2">
                    <a:lumMod val="75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PLEASE </a:t>
            </a:r>
          </a:p>
          <a:p>
            <a:r>
              <a:rPr lang="en-US" altLang="zh-CN" sz="2500" b="1">
                <a:solidFill>
                  <a:schemeClr val="tx2">
                    <a:lumMod val="75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ENTER YOUR TITLE</a:t>
            </a:r>
          </a:p>
        </p:txBody>
      </p:sp>
      <p:sp>
        <p:nvSpPr>
          <p:cNvPr id="14" name="TextBox 5"/>
          <p:cNvSpPr txBox="1"/>
          <p:nvPr>
            <p:custDataLst>
              <p:tags r:id="rId3"/>
            </p:custDataLst>
          </p:nvPr>
        </p:nvSpPr>
        <p:spPr>
          <a:xfrm>
            <a:off x="311149" y="1780540"/>
            <a:ext cx="3514091" cy="1200329"/>
          </a:xfrm>
          <a:prstGeom prst="rect">
            <a:avLst/>
          </a:prstGeom>
          <a:noFill/>
        </p:spPr>
        <p:txBody>
          <a:bodyPr wrap="square" rtlCol="0">
            <a:spAutoFit/>
          </a:bodyPr>
          <a:lstStyle/>
          <a:p>
            <a:pPr algn="r">
              <a:lnSpc>
                <a:spcPct val="150000"/>
              </a:lnSpc>
            </a:pP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Lorem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ipsum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dolor sit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amet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con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sectetur</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adipiscing</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elit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Nulla</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vel</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purus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ligula.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Nullam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nisl</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nunc</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vo</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lutpat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nec</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pre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tium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ac,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consequat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nunc</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Nulla</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ante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turpis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p>
        </p:txBody>
      </p:sp>
      <p:sp>
        <p:nvSpPr>
          <p:cNvPr id="15" name="文本框 14"/>
          <p:cNvSpPr txBox="1"/>
          <p:nvPr>
            <p:custDataLst>
              <p:tags r:id="rId4"/>
            </p:custDataLst>
          </p:nvPr>
        </p:nvSpPr>
        <p:spPr>
          <a:xfrm>
            <a:off x="-200659" y="983617"/>
            <a:ext cx="4025900" cy="860425"/>
          </a:xfrm>
          <a:prstGeom prst="rect">
            <a:avLst/>
          </a:prstGeom>
          <a:noFill/>
        </p:spPr>
        <p:txBody>
          <a:bodyPr wrap="square" rtlCol="0">
            <a:spAutoFit/>
          </a:bodyPr>
          <a:lstStyle/>
          <a:p>
            <a:pPr algn="r"/>
            <a:r>
              <a:rPr lang="en-US" altLang="zh-CN" sz="2500" b="1">
                <a:solidFill>
                  <a:schemeClr val="tx2">
                    <a:lumMod val="75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PLEASE </a:t>
            </a:r>
          </a:p>
          <a:p>
            <a:pPr algn="r"/>
            <a:r>
              <a:rPr lang="en-US" altLang="zh-CN" sz="2500" b="1">
                <a:solidFill>
                  <a:schemeClr val="tx2">
                    <a:lumMod val="75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ENTER YOUR TITLE</a:t>
            </a:r>
          </a:p>
        </p:txBody>
      </p:sp>
      <p:sp>
        <p:nvSpPr>
          <p:cNvPr id="18" name="文本框 17"/>
          <p:cNvSpPr txBox="1"/>
          <p:nvPr/>
        </p:nvSpPr>
        <p:spPr>
          <a:xfrm rot="5400000">
            <a:off x="7567931" y="1725380"/>
            <a:ext cx="2361565" cy="507831"/>
          </a:xfrm>
          <a:prstGeom prst="rect">
            <a:avLst/>
          </a:prstGeom>
          <a:noFill/>
        </p:spPr>
        <p:txBody>
          <a:bodyPr wrap="square" rtlCol="0">
            <a:spAutoFit/>
          </a:bodyPr>
          <a:lstStyle/>
          <a:p>
            <a:pPr lvl="0" algn="ctr">
              <a:lnSpc>
                <a:spcPct val="150000"/>
              </a:lnSpc>
              <a:buClrTx/>
              <a:buSzTx/>
              <a:buFontTx/>
            </a:pPr>
            <a:r>
              <a:rPr lang="en-US" spc="300" dirty="0">
                <a:solidFill>
                  <a:schemeClr val="bg1"/>
                </a:solidFill>
                <a:latin typeface="阿里巴巴普惠体 Medium" panose="00020600040101010101" pitchFamily="18" charset="-122"/>
                <a:ea typeface="阿里巴巴普惠体 Medium" panose="00020600040101010101" pitchFamily="18" charset="-122"/>
                <a:sym typeface="+mn-ea"/>
              </a:rPr>
              <a:t>TITLE</a:t>
            </a:r>
          </a:p>
        </p:txBody>
      </p:sp>
      <p:sp>
        <p:nvSpPr>
          <p:cNvPr id="19" name="文本框 18"/>
          <p:cNvSpPr txBox="1"/>
          <p:nvPr/>
        </p:nvSpPr>
        <p:spPr>
          <a:xfrm rot="16200000">
            <a:off x="2315847" y="4663525"/>
            <a:ext cx="2361565" cy="507831"/>
          </a:xfrm>
          <a:prstGeom prst="rect">
            <a:avLst/>
          </a:prstGeom>
          <a:noFill/>
        </p:spPr>
        <p:txBody>
          <a:bodyPr wrap="square" rtlCol="0">
            <a:spAutoFit/>
          </a:bodyPr>
          <a:lstStyle/>
          <a:p>
            <a:pPr lvl="0" algn="ctr">
              <a:lnSpc>
                <a:spcPct val="150000"/>
              </a:lnSpc>
              <a:buClrTx/>
              <a:buSzTx/>
              <a:buFontTx/>
            </a:pPr>
            <a:r>
              <a:rPr lang="en-US" spc="300" dirty="0">
                <a:solidFill>
                  <a:schemeClr val="bg1"/>
                </a:solidFill>
                <a:latin typeface="阿里巴巴普惠体 Medium" panose="00020600040101010101" pitchFamily="18" charset="-122"/>
                <a:ea typeface="阿里巴巴普惠体 Medium" panose="00020600040101010101" pitchFamily="18" charset="-122"/>
                <a:sym typeface="+mn-ea"/>
              </a:rPr>
              <a:t>TITLE</a:t>
            </a:r>
          </a:p>
        </p:txBody>
      </p:sp>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2" presetClass="entr" presetSubtype="8" fill="hold" grpId="0" nodeType="afterEffect">
                                  <p:stCondLst>
                                    <p:cond delay="0"/>
                                  </p:stCondLst>
                                  <p:childTnLst>
                                    <p:set>
                                      <p:cBhvr>
                                        <p:cTn id="12" dur="1000" fill="hold">
                                          <p:stCondLst>
                                            <p:cond delay="0"/>
                                          </p:stCondLst>
                                        </p:cTn>
                                        <p:tgtEl>
                                          <p:spTgt spid="17"/>
                                        </p:tgtEl>
                                        <p:attrNameLst>
                                          <p:attrName>style.visibility</p:attrName>
                                        </p:attrNameLst>
                                      </p:cBhvr>
                                      <p:to>
                                        <p:strVal val="visible"/>
                                      </p:to>
                                    </p:set>
                                    <p:anim calcmode="lin" valueType="num">
                                      <p:cBhvr additive="base">
                                        <p:cTn id="13" dur="1000"/>
                                        <p:tgtEl>
                                          <p:spTgt spid="17"/>
                                        </p:tgtEl>
                                        <p:attrNameLst>
                                          <p:attrName>ppt_x</p:attrName>
                                        </p:attrNameLst>
                                      </p:cBhvr>
                                      <p:tavLst>
                                        <p:tav tm="0">
                                          <p:val>
                                            <p:strVal val="#ppt_x-#ppt_w*1.125000"/>
                                          </p:val>
                                        </p:tav>
                                        <p:tav tm="100000">
                                          <p:val>
                                            <p:strVal val="#ppt_x"/>
                                          </p:val>
                                        </p:tav>
                                      </p:tavLst>
                                    </p:anim>
                                    <p:animEffect transition="in" filter="wipe(right)">
                                      <p:cBhvr>
                                        <p:cTn id="14" dur="1000"/>
                                        <p:tgtEl>
                                          <p:spTgt spid="17"/>
                                        </p:tgtEl>
                                      </p:cBhvr>
                                    </p:animEffect>
                                  </p:childTnLst>
                                </p:cTn>
                              </p:par>
                              <p:par>
                                <p:cTn id="15" presetID="12" presetClass="entr" presetSubtype="2" fill="hold" grpId="0" nodeType="withEffect">
                                  <p:stCondLst>
                                    <p:cond delay="0"/>
                                  </p:stCondLst>
                                  <p:childTnLst>
                                    <p:set>
                                      <p:cBhvr>
                                        <p:cTn id="16" dur="1000" fill="hold">
                                          <p:stCondLst>
                                            <p:cond delay="0"/>
                                          </p:stCondLst>
                                        </p:cTn>
                                        <p:tgtEl>
                                          <p:spTgt spid="16"/>
                                        </p:tgtEl>
                                        <p:attrNameLst>
                                          <p:attrName>style.visibility</p:attrName>
                                        </p:attrNameLst>
                                      </p:cBhvr>
                                      <p:to>
                                        <p:strVal val="visible"/>
                                      </p:to>
                                    </p:set>
                                    <p:anim calcmode="lin" valueType="num">
                                      <p:cBhvr additive="base">
                                        <p:cTn id="17" dur="1000"/>
                                        <p:tgtEl>
                                          <p:spTgt spid="16"/>
                                        </p:tgtEl>
                                        <p:attrNameLst>
                                          <p:attrName>ppt_x</p:attrName>
                                        </p:attrNameLst>
                                      </p:cBhvr>
                                      <p:tavLst>
                                        <p:tav tm="0">
                                          <p:val>
                                            <p:strVal val="#ppt_x+#ppt_w*1.125000"/>
                                          </p:val>
                                        </p:tav>
                                        <p:tav tm="100000">
                                          <p:val>
                                            <p:strVal val="#ppt_x"/>
                                          </p:val>
                                        </p:tav>
                                      </p:tavLst>
                                    </p:anim>
                                    <p:animEffect transition="in" filter="wipe(left)">
                                      <p:cBhvr>
                                        <p:cTn id="18" dur="1000"/>
                                        <p:tgtEl>
                                          <p:spTgt spid="16"/>
                                        </p:tgtEl>
                                      </p:cBhvr>
                                    </p:animEffect>
                                  </p:childTnLst>
                                </p:cTn>
                              </p:par>
                            </p:childTnLst>
                          </p:cTn>
                        </p:par>
                        <p:par>
                          <p:cTn id="19" fill="hold">
                            <p:stCondLst>
                              <p:cond delay="2000"/>
                            </p:stCondLst>
                            <p:childTnLst>
                              <p:par>
                                <p:cTn id="20" presetID="12" presetClass="entr" presetSubtype="8" fill="hold" grpId="0" nodeType="afterEffect">
                                  <p:stCondLst>
                                    <p:cond delay="0"/>
                                  </p:stCondLst>
                                  <p:childTnLst>
                                    <p:set>
                                      <p:cBhvr>
                                        <p:cTn id="21" dur="1000" fill="hold">
                                          <p:stCondLst>
                                            <p:cond delay="0"/>
                                          </p:stCondLst>
                                        </p:cTn>
                                        <p:tgtEl>
                                          <p:spTgt spid="18"/>
                                        </p:tgtEl>
                                        <p:attrNameLst>
                                          <p:attrName>style.visibility</p:attrName>
                                        </p:attrNameLst>
                                      </p:cBhvr>
                                      <p:to>
                                        <p:strVal val="visible"/>
                                      </p:to>
                                    </p:set>
                                    <p:anim calcmode="lin" valueType="num">
                                      <p:cBhvr additive="base">
                                        <p:cTn id="22" dur="1000"/>
                                        <p:tgtEl>
                                          <p:spTgt spid="18"/>
                                        </p:tgtEl>
                                        <p:attrNameLst>
                                          <p:attrName>ppt_x</p:attrName>
                                        </p:attrNameLst>
                                      </p:cBhvr>
                                      <p:tavLst>
                                        <p:tav tm="0">
                                          <p:val>
                                            <p:strVal val="#ppt_x-#ppt_w*1.125000"/>
                                          </p:val>
                                        </p:tav>
                                        <p:tav tm="100000">
                                          <p:val>
                                            <p:strVal val="#ppt_x"/>
                                          </p:val>
                                        </p:tav>
                                      </p:tavLst>
                                    </p:anim>
                                    <p:animEffect transition="in" filter="wipe(right)">
                                      <p:cBhvr>
                                        <p:cTn id="23" dur="1000"/>
                                        <p:tgtEl>
                                          <p:spTgt spid="18"/>
                                        </p:tgtEl>
                                      </p:cBhvr>
                                    </p:animEffect>
                                  </p:childTnLst>
                                </p:cTn>
                              </p:par>
                              <p:par>
                                <p:cTn id="24" presetID="12" presetClass="entr" presetSubtype="2" fill="hold" grpId="0" nodeType="withEffect">
                                  <p:stCondLst>
                                    <p:cond delay="0"/>
                                  </p:stCondLst>
                                  <p:childTnLst>
                                    <p:set>
                                      <p:cBhvr>
                                        <p:cTn id="25" dur="1000" fill="hold">
                                          <p:stCondLst>
                                            <p:cond delay="0"/>
                                          </p:stCondLst>
                                        </p:cTn>
                                        <p:tgtEl>
                                          <p:spTgt spid="19"/>
                                        </p:tgtEl>
                                        <p:attrNameLst>
                                          <p:attrName>style.visibility</p:attrName>
                                        </p:attrNameLst>
                                      </p:cBhvr>
                                      <p:to>
                                        <p:strVal val="visible"/>
                                      </p:to>
                                    </p:set>
                                    <p:anim calcmode="lin" valueType="num">
                                      <p:cBhvr additive="base">
                                        <p:cTn id="26" dur="1000"/>
                                        <p:tgtEl>
                                          <p:spTgt spid="19"/>
                                        </p:tgtEl>
                                        <p:attrNameLst>
                                          <p:attrName>ppt_x</p:attrName>
                                        </p:attrNameLst>
                                      </p:cBhvr>
                                      <p:tavLst>
                                        <p:tav tm="0">
                                          <p:val>
                                            <p:strVal val="#ppt_x+#ppt_w*1.125000"/>
                                          </p:val>
                                        </p:tav>
                                        <p:tav tm="100000">
                                          <p:val>
                                            <p:strVal val="#ppt_x"/>
                                          </p:val>
                                        </p:tav>
                                      </p:tavLst>
                                    </p:anim>
                                    <p:animEffect transition="in" filter="wipe(left)">
                                      <p:cBhvr>
                                        <p:cTn id="27" dur="1000"/>
                                        <p:tgtEl>
                                          <p:spTgt spid="19"/>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000" fill="hold">
                                          <p:stCondLst>
                                            <p:cond delay="0"/>
                                          </p:stCondLst>
                                        </p:cTn>
                                        <p:tgtEl>
                                          <p:spTgt spid="15"/>
                                        </p:tgtEl>
                                        <p:attrNameLst>
                                          <p:attrName>style.visibility</p:attrName>
                                        </p:attrNameLst>
                                      </p:cBhvr>
                                      <p:to>
                                        <p:strVal val="visible"/>
                                      </p:to>
                                    </p:set>
                                    <p:anim calcmode="lin" valueType="num">
                                      <p:cBhvr additive="base">
                                        <p:cTn id="31" dur="1000"/>
                                        <p:tgtEl>
                                          <p:spTgt spid="15"/>
                                        </p:tgtEl>
                                        <p:attrNameLst>
                                          <p:attrName>ppt_x</p:attrName>
                                        </p:attrNameLst>
                                      </p:cBhvr>
                                      <p:tavLst>
                                        <p:tav tm="0">
                                          <p:val>
                                            <p:strVal val="#ppt_x-#ppt_w*1.125000"/>
                                          </p:val>
                                        </p:tav>
                                        <p:tav tm="100000">
                                          <p:val>
                                            <p:strVal val="#ppt_x"/>
                                          </p:val>
                                        </p:tav>
                                      </p:tavLst>
                                    </p:anim>
                                    <p:animEffect transition="in" filter="wipe(right)">
                                      <p:cBhvr>
                                        <p:cTn id="32" dur="1000"/>
                                        <p:tgtEl>
                                          <p:spTgt spid="15"/>
                                        </p:tgtEl>
                                      </p:cBhvr>
                                    </p:animEffect>
                                  </p:childTnLst>
                                </p:cTn>
                              </p:par>
                            </p:childTnLst>
                          </p:cTn>
                        </p:par>
                        <p:par>
                          <p:cTn id="33" fill="hold">
                            <p:stCondLst>
                              <p:cond delay="4000"/>
                            </p:stCondLst>
                            <p:childTnLst>
                              <p:par>
                                <p:cTn id="34" presetID="12" presetClass="entr" presetSubtype="8" fill="hold" grpId="0" nodeType="afterEffect">
                                  <p:stCondLst>
                                    <p:cond delay="0"/>
                                  </p:stCondLst>
                                  <p:childTnLst>
                                    <p:set>
                                      <p:cBhvr>
                                        <p:cTn id="35" dur="1000" fill="hold">
                                          <p:stCondLst>
                                            <p:cond delay="0"/>
                                          </p:stCondLst>
                                        </p:cTn>
                                        <p:tgtEl>
                                          <p:spTgt spid="14"/>
                                        </p:tgtEl>
                                        <p:attrNameLst>
                                          <p:attrName>style.visibility</p:attrName>
                                        </p:attrNameLst>
                                      </p:cBhvr>
                                      <p:to>
                                        <p:strVal val="visible"/>
                                      </p:to>
                                    </p:set>
                                    <p:anim calcmode="lin" valueType="num">
                                      <p:cBhvr additive="base">
                                        <p:cTn id="36" dur="1000"/>
                                        <p:tgtEl>
                                          <p:spTgt spid="14"/>
                                        </p:tgtEl>
                                        <p:attrNameLst>
                                          <p:attrName>ppt_x</p:attrName>
                                        </p:attrNameLst>
                                      </p:cBhvr>
                                      <p:tavLst>
                                        <p:tav tm="0">
                                          <p:val>
                                            <p:strVal val="#ppt_x-#ppt_w*1.125000"/>
                                          </p:val>
                                        </p:tav>
                                        <p:tav tm="100000">
                                          <p:val>
                                            <p:strVal val="#ppt_x"/>
                                          </p:val>
                                        </p:tav>
                                      </p:tavLst>
                                    </p:anim>
                                    <p:animEffect transition="in" filter="wipe(right)">
                                      <p:cBhvr>
                                        <p:cTn id="37" dur="1000"/>
                                        <p:tgtEl>
                                          <p:spTgt spid="14"/>
                                        </p:tgtEl>
                                      </p:cBhvr>
                                    </p:animEffect>
                                  </p:childTnLst>
                                </p:cTn>
                              </p:par>
                            </p:childTnLst>
                          </p:cTn>
                        </p:par>
                        <p:par>
                          <p:cTn id="38" fill="hold">
                            <p:stCondLst>
                              <p:cond delay="5000"/>
                            </p:stCondLst>
                            <p:childTnLst>
                              <p:par>
                                <p:cTn id="39" presetID="12" presetClass="entr" presetSubtype="8" fill="hold" grpId="0" nodeType="afterEffect">
                                  <p:stCondLst>
                                    <p:cond delay="0"/>
                                  </p:stCondLst>
                                  <p:childTnLst>
                                    <p:set>
                                      <p:cBhvr>
                                        <p:cTn id="40" dur="1000" fill="hold">
                                          <p:stCondLst>
                                            <p:cond delay="0"/>
                                          </p:stCondLst>
                                        </p:cTn>
                                        <p:tgtEl>
                                          <p:spTgt spid="13"/>
                                        </p:tgtEl>
                                        <p:attrNameLst>
                                          <p:attrName>style.visibility</p:attrName>
                                        </p:attrNameLst>
                                      </p:cBhvr>
                                      <p:to>
                                        <p:strVal val="visible"/>
                                      </p:to>
                                    </p:set>
                                    <p:anim calcmode="lin" valueType="num">
                                      <p:cBhvr additive="base">
                                        <p:cTn id="41" dur="1000"/>
                                        <p:tgtEl>
                                          <p:spTgt spid="13"/>
                                        </p:tgtEl>
                                        <p:attrNameLst>
                                          <p:attrName>ppt_x</p:attrName>
                                        </p:attrNameLst>
                                      </p:cBhvr>
                                      <p:tavLst>
                                        <p:tav tm="0">
                                          <p:val>
                                            <p:strVal val="#ppt_x-#ppt_w*1.125000"/>
                                          </p:val>
                                        </p:tav>
                                        <p:tav tm="100000">
                                          <p:val>
                                            <p:strVal val="#ppt_x"/>
                                          </p:val>
                                        </p:tav>
                                      </p:tavLst>
                                    </p:anim>
                                    <p:animEffect transition="in" filter="wipe(right)">
                                      <p:cBhvr>
                                        <p:cTn id="42" dur="1000"/>
                                        <p:tgtEl>
                                          <p:spTgt spid="13"/>
                                        </p:tgtEl>
                                      </p:cBhvr>
                                    </p:animEffect>
                                  </p:childTnLst>
                                </p:cTn>
                              </p:par>
                            </p:childTnLst>
                          </p:cTn>
                        </p:par>
                        <p:par>
                          <p:cTn id="43" fill="hold">
                            <p:stCondLst>
                              <p:cond delay="6000"/>
                            </p:stCondLst>
                            <p:childTnLst>
                              <p:par>
                                <p:cTn id="44" presetID="12" presetClass="entr" presetSubtype="8" fill="hold" grpId="0" nodeType="afterEffect">
                                  <p:stCondLst>
                                    <p:cond delay="0"/>
                                  </p:stCondLst>
                                  <p:childTnLst>
                                    <p:set>
                                      <p:cBhvr>
                                        <p:cTn id="45" dur="1000" fill="hold">
                                          <p:stCondLst>
                                            <p:cond delay="0"/>
                                          </p:stCondLst>
                                        </p:cTn>
                                        <p:tgtEl>
                                          <p:spTgt spid="12"/>
                                        </p:tgtEl>
                                        <p:attrNameLst>
                                          <p:attrName>style.visibility</p:attrName>
                                        </p:attrNameLst>
                                      </p:cBhvr>
                                      <p:to>
                                        <p:strVal val="visible"/>
                                      </p:to>
                                    </p:set>
                                    <p:anim calcmode="lin" valueType="num">
                                      <p:cBhvr additive="base">
                                        <p:cTn id="46" dur="1000"/>
                                        <p:tgtEl>
                                          <p:spTgt spid="12"/>
                                        </p:tgtEl>
                                        <p:attrNameLst>
                                          <p:attrName>ppt_x</p:attrName>
                                        </p:attrNameLst>
                                      </p:cBhvr>
                                      <p:tavLst>
                                        <p:tav tm="0">
                                          <p:val>
                                            <p:strVal val="#ppt_x-#ppt_w*1.125000"/>
                                          </p:val>
                                        </p:tav>
                                        <p:tav tm="100000">
                                          <p:val>
                                            <p:strVal val="#ppt_x"/>
                                          </p:val>
                                        </p:tav>
                                      </p:tavLst>
                                    </p:anim>
                                    <p:animEffect transition="in" filter="wipe(right)">
                                      <p:cBhvr>
                                        <p:cTn id="4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2" grpId="0"/>
      <p:bldP spid="12" grpId="1"/>
      <p:bldP spid="13" grpId="0"/>
      <p:bldP spid="13" grpId="1"/>
      <p:bldP spid="14" grpId="0"/>
      <p:bldP spid="14" grpId="1"/>
      <p:bldP spid="15" grpId="0"/>
      <p:bldP spid="15" grpId="1"/>
      <p:bldP spid="18" grpId="0"/>
      <p:bldP spid="18" grpId="1"/>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11" descr="C:/兼职/觅知网/24年1月/第二周/油画风治愈/素材/new-P-1524223-1CB2D44CO.jpgnew-P-1524223-1CB2D44CO"/>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a:stretch>
            <a:fillRect/>
          </a:stretch>
        </p:blipFill>
        <p:spPr>
          <a:xfrm>
            <a:off x="7151186" y="398"/>
            <a:ext cx="5040815" cy="6858000"/>
          </a:xfrm>
        </p:spPr>
      </p:pic>
      <p:sp>
        <p:nvSpPr>
          <p:cNvPr id="19" name="Rectangle 18"/>
          <p:cNvSpPr/>
          <p:nvPr/>
        </p:nvSpPr>
        <p:spPr>
          <a:xfrm>
            <a:off x="5688145" y="0"/>
            <a:ext cx="2926080" cy="5455920"/>
          </a:xfrm>
          <a:prstGeom prst="rect">
            <a:avLst/>
          </a:prstGeom>
          <a:solidFill>
            <a:schemeClr val="bg1"/>
          </a:solidFill>
          <a:ln>
            <a:noFill/>
          </a:ln>
          <a:effectLst>
            <a:outerShdw blurRad="1270000" dist="7493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rot="5400000">
            <a:off x="4072256" y="3214966"/>
            <a:ext cx="6064885" cy="861774"/>
          </a:xfrm>
          <a:prstGeom prst="rect">
            <a:avLst/>
          </a:prstGeom>
          <a:noFill/>
        </p:spPr>
        <p:txBody>
          <a:bodyPr wrap="square" rtlCol="0">
            <a:spAutoFit/>
          </a:bodyPr>
          <a:lstStyle/>
          <a:p>
            <a:r>
              <a:rPr lang="en-US" sz="5000" b="1" dirty="0">
                <a:solidFill>
                  <a:schemeClr val="tx2">
                    <a:lumMod val="75000"/>
                  </a:schemeClr>
                </a:solidFill>
                <a:latin typeface="Cinzel Decorative Black" panose="00000A00000000000000" pitchFamily="2" charset="0"/>
                <a:cs typeface="Cinzel Decorative Black" panose="00000A00000000000000" pitchFamily="2" charset="0"/>
              </a:rPr>
              <a:t>Our Photo Grid Here</a:t>
            </a:r>
          </a:p>
        </p:txBody>
      </p:sp>
      <p:sp>
        <p:nvSpPr>
          <p:cNvPr id="21" name="Rectangle 20"/>
          <p:cNvSpPr/>
          <p:nvPr/>
        </p:nvSpPr>
        <p:spPr>
          <a:xfrm>
            <a:off x="866777" y="2258697"/>
            <a:ext cx="4438015" cy="757130"/>
          </a:xfrm>
          <a:prstGeom prst="rect">
            <a:avLst/>
          </a:prstGeom>
        </p:spPr>
        <p:txBody>
          <a:bodyPr wrap="square">
            <a:spAutoFit/>
          </a:bodyPr>
          <a:lstStyle/>
          <a:p>
            <a:pPr>
              <a:lnSpc>
                <a:spcPct val="120000"/>
              </a:lnSpc>
            </a:pPr>
            <a:r>
              <a:rPr lang="id-ID" sz="1200" dirty="0">
                <a:solidFill>
                  <a:schemeClr val="bg1">
                    <a:lumMod val="65000"/>
                  </a:schemeClr>
                </a:solidFill>
                <a:latin typeface="阿里巴巴普惠体 Medium" panose="00020600040101010101" pitchFamily="18" charset="-122"/>
                <a:ea typeface="阿里巴巴普惠体 Medium" panose="00020600040101010101" pitchFamily="18" charset="-122"/>
                <a:cs typeface="Segoe UI Light" panose="020B0502040204020203" pitchFamily="34" charset="0"/>
              </a:rPr>
              <a:t>Lorem ipsum dolor sit amet, consectetuer adipiscing elit, sed diam nonummy nibh euismod. Ut wisi enim ad minim veniam, quis nostrud exerci tation</a:t>
            </a:r>
            <a:r>
              <a:rPr lang="en-US" sz="1200" dirty="0">
                <a:solidFill>
                  <a:schemeClr val="bg1">
                    <a:lumMod val="65000"/>
                  </a:schemeClr>
                </a:solidFill>
                <a:latin typeface="阿里巴巴普惠体 Medium" panose="00020600040101010101" pitchFamily="18" charset="-122"/>
                <a:ea typeface="阿里巴巴普惠体 Medium" panose="00020600040101010101" pitchFamily="18" charset="-122"/>
                <a:cs typeface="Segoe UI Light" panose="020B0502040204020203" pitchFamily="34" charset="0"/>
              </a:rPr>
              <a:t>.</a:t>
            </a:r>
          </a:p>
        </p:txBody>
      </p:sp>
      <p:sp>
        <p:nvSpPr>
          <p:cNvPr id="22" name="Rectangle 21"/>
          <p:cNvSpPr/>
          <p:nvPr/>
        </p:nvSpPr>
        <p:spPr>
          <a:xfrm>
            <a:off x="861695" y="1908812"/>
            <a:ext cx="4605020" cy="423545"/>
          </a:xfrm>
          <a:prstGeom prst="rect">
            <a:avLst/>
          </a:prstGeom>
        </p:spPr>
        <p:txBody>
          <a:bodyPr wrap="square">
            <a:spAutoFit/>
          </a:bodyPr>
          <a:lstStyle/>
          <a:p>
            <a:pPr>
              <a:lnSpc>
                <a:spcPct val="120000"/>
              </a:lnSpc>
            </a:pPr>
            <a:r>
              <a:rPr lang="en-US" b="1" dirty="0">
                <a:solidFill>
                  <a:schemeClr val="tx2">
                    <a:lumMod val="75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Your Creative Text Goes Here</a:t>
            </a:r>
          </a:p>
        </p:txBody>
      </p:sp>
      <p:sp>
        <p:nvSpPr>
          <p:cNvPr id="23" name="Rectangle 22"/>
          <p:cNvSpPr/>
          <p:nvPr/>
        </p:nvSpPr>
        <p:spPr>
          <a:xfrm>
            <a:off x="814124" y="1256138"/>
            <a:ext cx="1524000" cy="904863"/>
          </a:xfrm>
          <a:prstGeom prst="rect">
            <a:avLst/>
          </a:prstGeom>
        </p:spPr>
        <p:txBody>
          <a:bodyPr wrap="square">
            <a:spAutoFit/>
          </a:bodyPr>
          <a:lstStyle/>
          <a:p>
            <a:pPr>
              <a:lnSpc>
                <a:spcPct val="120000"/>
              </a:lnSpc>
            </a:pPr>
            <a:r>
              <a:rPr lang="en-US" sz="4400" dirty="0">
                <a:solidFill>
                  <a:srgbClr val="51634A"/>
                </a:solidFill>
                <a:latin typeface="阿里巴巴普惠体 Medium" panose="00020600040101010101" pitchFamily="18" charset="-122"/>
                <a:ea typeface="阿里巴巴普惠体 Medium" panose="00020600040101010101" pitchFamily="18" charset="-122"/>
                <a:cs typeface="Segoe UI" panose="020B0502040204020203" pitchFamily="34" charset="0"/>
              </a:rPr>
              <a:t>88%</a:t>
            </a:r>
          </a:p>
        </p:txBody>
      </p:sp>
      <p:sp>
        <p:nvSpPr>
          <p:cNvPr id="24" name="Rectangle 23"/>
          <p:cNvSpPr/>
          <p:nvPr/>
        </p:nvSpPr>
        <p:spPr>
          <a:xfrm>
            <a:off x="866777" y="4680587"/>
            <a:ext cx="4438015" cy="757130"/>
          </a:xfrm>
          <a:prstGeom prst="rect">
            <a:avLst/>
          </a:prstGeom>
        </p:spPr>
        <p:txBody>
          <a:bodyPr wrap="square">
            <a:spAutoFit/>
          </a:bodyPr>
          <a:lstStyle/>
          <a:p>
            <a:pPr>
              <a:lnSpc>
                <a:spcPct val="120000"/>
              </a:lnSpc>
            </a:pPr>
            <a:r>
              <a:rPr lang="id-ID" sz="1200" dirty="0">
                <a:solidFill>
                  <a:schemeClr val="bg1">
                    <a:lumMod val="65000"/>
                  </a:schemeClr>
                </a:solidFill>
                <a:latin typeface="阿里巴巴普惠体 Medium" panose="00020600040101010101" pitchFamily="18" charset="-122"/>
                <a:ea typeface="阿里巴巴普惠体 Medium" panose="00020600040101010101" pitchFamily="18" charset="-122"/>
                <a:cs typeface="Segoe UI Light" panose="020B0502040204020203" pitchFamily="34" charset="0"/>
              </a:rPr>
              <a:t>Lorem ipsum dolor sit amet, consectetuer adipiscing elit, sed diam nonummy nibh euismod. Ut wisi enim ad minim veniam, quis nostrud exerci tation</a:t>
            </a:r>
            <a:r>
              <a:rPr lang="en-US" sz="1200" dirty="0">
                <a:solidFill>
                  <a:schemeClr val="bg1">
                    <a:lumMod val="65000"/>
                  </a:schemeClr>
                </a:solidFill>
                <a:latin typeface="阿里巴巴普惠体 Medium" panose="00020600040101010101" pitchFamily="18" charset="-122"/>
                <a:ea typeface="阿里巴巴普惠体 Medium" panose="00020600040101010101" pitchFamily="18" charset="-122"/>
                <a:cs typeface="Segoe UI Light" panose="020B0502040204020203" pitchFamily="34" charset="0"/>
              </a:rPr>
              <a:t>.</a:t>
            </a:r>
          </a:p>
        </p:txBody>
      </p:sp>
      <p:sp>
        <p:nvSpPr>
          <p:cNvPr id="25" name="Rectangle 24"/>
          <p:cNvSpPr/>
          <p:nvPr/>
        </p:nvSpPr>
        <p:spPr>
          <a:xfrm>
            <a:off x="861695" y="4330067"/>
            <a:ext cx="4605020" cy="423545"/>
          </a:xfrm>
          <a:prstGeom prst="rect">
            <a:avLst/>
          </a:prstGeom>
        </p:spPr>
        <p:txBody>
          <a:bodyPr wrap="square">
            <a:spAutoFit/>
          </a:bodyPr>
          <a:lstStyle/>
          <a:p>
            <a:pPr>
              <a:lnSpc>
                <a:spcPct val="120000"/>
              </a:lnSpc>
            </a:pPr>
            <a:r>
              <a:rPr lang="en-US" b="1" dirty="0">
                <a:solidFill>
                  <a:schemeClr val="tx2">
                    <a:lumMod val="75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Your Creative Text Goes Here</a:t>
            </a:r>
          </a:p>
        </p:txBody>
      </p:sp>
      <p:sp>
        <p:nvSpPr>
          <p:cNvPr id="26" name="Rectangle 25"/>
          <p:cNvSpPr/>
          <p:nvPr/>
        </p:nvSpPr>
        <p:spPr>
          <a:xfrm>
            <a:off x="766499" y="3677607"/>
            <a:ext cx="1524000" cy="904863"/>
          </a:xfrm>
          <a:prstGeom prst="rect">
            <a:avLst/>
          </a:prstGeom>
        </p:spPr>
        <p:txBody>
          <a:bodyPr wrap="square">
            <a:spAutoFit/>
          </a:bodyPr>
          <a:lstStyle/>
          <a:p>
            <a:pPr>
              <a:lnSpc>
                <a:spcPct val="120000"/>
              </a:lnSpc>
            </a:pPr>
            <a:r>
              <a:rPr lang="en-US" sz="4400" dirty="0">
                <a:solidFill>
                  <a:srgbClr val="51634A"/>
                </a:solidFill>
                <a:latin typeface="阿里巴巴普惠体 Medium" panose="00020600040101010101" pitchFamily="18" charset="-122"/>
                <a:ea typeface="阿里巴巴普惠体 Medium" panose="00020600040101010101" pitchFamily="18" charset="-122"/>
                <a:cs typeface="Segoe UI" panose="020B0502040204020203" pitchFamily="34" charset="0"/>
              </a:rPr>
              <a:t>18%</a:t>
            </a:r>
          </a:p>
        </p:txBody>
      </p:sp>
      <p:sp>
        <p:nvSpPr>
          <p:cNvPr id="27" name="Rectangle 26"/>
          <p:cNvSpPr/>
          <p:nvPr/>
        </p:nvSpPr>
        <p:spPr>
          <a:xfrm>
            <a:off x="617221" y="238125"/>
            <a:ext cx="845820" cy="297180"/>
          </a:xfrm>
          <a:prstGeom prst="rect">
            <a:avLst/>
          </a:prstGeom>
          <a:solidFill>
            <a:srgbClr val="51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矩形 2"/>
          <p:cNvSpPr/>
          <p:nvPr>
            <p:custDataLst>
              <p:tags r:id="rId1"/>
            </p:custDataLst>
          </p:nvPr>
        </p:nvSpPr>
        <p:spPr>
          <a:xfrm>
            <a:off x="0" y="7620"/>
            <a:ext cx="12170411" cy="6850380"/>
          </a:xfrm>
          <a:prstGeom prst="rect">
            <a:avLst/>
          </a:prstGeom>
          <a:noFill/>
          <a:ln w="457200"/>
          <a:effectLst>
            <a:outerShdw blurRad="101600" dist="38100" dir="2700000" algn="tl" rotWithShape="0">
              <a:prstClr val="black">
                <a:alpha val="32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000" fill="hold">
                                          <p:stCondLst>
                                            <p:cond delay="0"/>
                                          </p:stCondLst>
                                        </p:cTn>
                                        <p:tgtEl>
                                          <p:spTgt spid="12"/>
                                        </p:tgtEl>
                                        <p:attrNameLst>
                                          <p:attrName>style.visibility</p:attrName>
                                        </p:attrNameLst>
                                      </p:cBhvr>
                                      <p:to>
                                        <p:strVal val="visible"/>
                                      </p:to>
                                    </p:set>
                                    <p:anim calcmode="lin" valueType="num">
                                      <p:cBhvr additive="base">
                                        <p:cTn id="7" dur="1000"/>
                                        <p:tgtEl>
                                          <p:spTgt spid="12"/>
                                        </p:tgtEl>
                                        <p:attrNameLst>
                                          <p:attrName>ppt_x</p:attrName>
                                        </p:attrNameLst>
                                      </p:cBhvr>
                                      <p:tavLst>
                                        <p:tav tm="0">
                                          <p:val>
                                            <p:strVal val="#ppt_x-#ppt_w*1.125000"/>
                                          </p:val>
                                        </p:tav>
                                        <p:tav tm="100000">
                                          <p:val>
                                            <p:strVal val="#ppt_x"/>
                                          </p:val>
                                        </p:tav>
                                      </p:tavLst>
                                    </p:anim>
                                    <p:animEffect transition="in" filter="wipe(right)">
                                      <p:cBhvr>
                                        <p:cTn id="8" dur="1000"/>
                                        <p:tgtEl>
                                          <p:spTgt spid="12"/>
                                        </p:tgtEl>
                                      </p:cBhvr>
                                    </p:animEffect>
                                  </p:childTnLst>
                                </p:cTn>
                              </p:par>
                              <p:par>
                                <p:cTn id="9" presetID="12" presetClass="entr" presetSubtype="2" fill="hold" grpId="0" nodeType="withEffect">
                                  <p:stCondLst>
                                    <p:cond delay="0"/>
                                  </p:stCondLst>
                                  <p:childTnLst>
                                    <p:set>
                                      <p:cBhvr>
                                        <p:cTn id="10" dur="1000" fill="hold">
                                          <p:stCondLst>
                                            <p:cond delay="0"/>
                                          </p:stCondLst>
                                        </p:cTn>
                                        <p:tgtEl>
                                          <p:spTgt spid="19"/>
                                        </p:tgtEl>
                                        <p:attrNameLst>
                                          <p:attrName>style.visibility</p:attrName>
                                        </p:attrNameLst>
                                      </p:cBhvr>
                                      <p:to>
                                        <p:strVal val="visible"/>
                                      </p:to>
                                    </p:set>
                                    <p:anim calcmode="lin" valueType="num">
                                      <p:cBhvr additive="base">
                                        <p:cTn id="11" dur="1000"/>
                                        <p:tgtEl>
                                          <p:spTgt spid="19"/>
                                        </p:tgtEl>
                                        <p:attrNameLst>
                                          <p:attrName>ppt_x</p:attrName>
                                        </p:attrNameLst>
                                      </p:cBhvr>
                                      <p:tavLst>
                                        <p:tav tm="0">
                                          <p:val>
                                            <p:strVal val="#ppt_x+#ppt_w*1.125000"/>
                                          </p:val>
                                        </p:tav>
                                        <p:tav tm="100000">
                                          <p:val>
                                            <p:strVal val="#ppt_x"/>
                                          </p:val>
                                        </p:tav>
                                      </p:tavLst>
                                    </p:anim>
                                    <p:animEffect transition="in" filter="wipe(left)">
                                      <p:cBhvr>
                                        <p:cTn id="12" dur="1000"/>
                                        <p:tgtEl>
                                          <p:spTgt spid="19"/>
                                        </p:tgtEl>
                                      </p:cBhvr>
                                    </p:animEffect>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1000" fill="hold"/>
                                        <p:tgtEl>
                                          <p:spTgt spid="20"/>
                                        </p:tgtEl>
                                        <p:attrNameLst>
                                          <p:attrName>ppt_w</p:attrName>
                                        </p:attrNameLst>
                                      </p:cBhvr>
                                      <p:tavLst>
                                        <p:tav tm="0">
                                          <p:val>
                                            <p:strVal val="#ppt_w*0.70"/>
                                          </p:val>
                                        </p:tav>
                                        <p:tav tm="100000">
                                          <p:val>
                                            <p:strVal val="#ppt_w"/>
                                          </p:val>
                                        </p:tav>
                                      </p:tavLst>
                                    </p:anim>
                                    <p:anim calcmode="lin" valueType="num">
                                      <p:cBhvr>
                                        <p:cTn id="17" dur="1000" fill="hold"/>
                                        <p:tgtEl>
                                          <p:spTgt spid="20"/>
                                        </p:tgtEl>
                                        <p:attrNameLst>
                                          <p:attrName>ppt_h</p:attrName>
                                        </p:attrNameLst>
                                      </p:cBhvr>
                                      <p:tavLst>
                                        <p:tav tm="0">
                                          <p:val>
                                            <p:strVal val="#ppt_h"/>
                                          </p:val>
                                        </p:tav>
                                        <p:tav tm="100000">
                                          <p:val>
                                            <p:strVal val="#ppt_h"/>
                                          </p:val>
                                        </p:tav>
                                      </p:tavLst>
                                    </p:anim>
                                    <p:animEffect transition="in" filter="fade">
                                      <p:cBhvr>
                                        <p:cTn id="18" dur="1000"/>
                                        <p:tgtEl>
                                          <p:spTgt spid="20"/>
                                        </p:tgtEl>
                                      </p:cBhvr>
                                    </p:animEffect>
                                  </p:childTnLst>
                                </p:cTn>
                              </p:par>
                            </p:childTnLst>
                          </p:cTn>
                        </p:par>
                        <p:par>
                          <p:cTn id="19" fill="hold">
                            <p:stCondLst>
                              <p:cond delay="2000"/>
                            </p:stCondLst>
                            <p:childTnLst>
                              <p:par>
                                <p:cTn id="20" presetID="23" presetClass="entr" presetSubtype="16" fill="hold" grpId="0" nodeType="afterEffect">
                                  <p:stCondLst>
                                    <p:cond delay="0"/>
                                  </p:stCondLst>
                                  <p:childTnLst>
                                    <p:set>
                                      <p:cBhvr>
                                        <p:cTn id="21" dur="1000" fill="hold">
                                          <p:stCondLst>
                                            <p:cond delay="0"/>
                                          </p:stCondLst>
                                        </p:cTn>
                                        <p:tgtEl>
                                          <p:spTgt spid="23"/>
                                        </p:tgtEl>
                                        <p:attrNameLst>
                                          <p:attrName>style.visibility</p:attrName>
                                        </p:attrNameLst>
                                      </p:cBhvr>
                                      <p:to>
                                        <p:strVal val="visible"/>
                                      </p:to>
                                    </p:set>
                                    <p:anim calcmode="lin" valueType="num">
                                      <p:cBhvr>
                                        <p:cTn id="22" dur="1000" fill="hold"/>
                                        <p:tgtEl>
                                          <p:spTgt spid="23"/>
                                        </p:tgtEl>
                                        <p:attrNameLst>
                                          <p:attrName>ppt_w</p:attrName>
                                        </p:attrNameLst>
                                      </p:cBhvr>
                                      <p:tavLst>
                                        <p:tav tm="0">
                                          <p:val>
                                            <p:fltVal val="0"/>
                                          </p:val>
                                        </p:tav>
                                        <p:tav tm="100000">
                                          <p:val>
                                            <p:strVal val="#ppt_w"/>
                                          </p:val>
                                        </p:tav>
                                      </p:tavLst>
                                    </p:anim>
                                    <p:anim calcmode="lin" valueType="num">
                                      <p:cBhvr>
                                        <p:cTn id="23" dur="1000" fill="hold"/>
                                        <p:tgtEl>
                                          <p:spTgt spid="23"/>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55"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1000" fill="hold"/>
                                        <p:tgtEl>
                                          <p:spTgt spid="22"/>
                                        </p:tgtEl>
                                        <p:attrNameLst>
                                          <p:attrName>ppt_w</p:attrName>
                                        </p:attrNameLst>
                                      </p:cBhvr>
                                      <p:tavLst>
                                        <p:tav tm="0">
                                          <p:val>
                                            <p:strVal val="#ppt_w*0.70"/>
                                          </p:val>
                                        </p:tav>
                                        <p:tav tm="100000">
                                          <p:val>
                                            <p:strVal val="#ppt_w"/>
                                          </p:val>
                                        </p:tav>
                                      </p:tavLst>
                                    </p:anim>
                                    <p:anim calcmode="lin" valueType="num">
                                      <p:cBhvr>
                                        <p:cTn id="28" dur="1000" fill="hold"/>
                                        <p:tgtEl>
                                          <p:spTgt spid="22"/>
                                        </p:tgtEl>
                                        <p:attrNameLst>
                                          <p:attrName>ppt_h</p:attrName>
                                        </p:attrNameLst>
                                      </p:cBhvr>
                                      <p:tavLst>
                                        <p:tav tm="0">
                                          <p:val>
                                            <p:strVal val="#ppt_h"/>
                                          </p:val>
                                        </p:tav>
                                        <p:tav tm="100000">
                                          <p:val>
                                            <p:strVal val="#ppt_h"/>
                                          </p:val>
                                        </p:tav>
                                      </p:tavLst>
                                    </p:anim>
                                    <p:animEffect transition="in" filter="fade">
                                      <p:cBhvr>
                                        <p:cTn id="29" dur="1000"/>
                                        <p:tgtEl>
                                          <p:spTgt spid="22"/>
                                        </p:tgtEl>
                                      </p:cBhvr>
                                    </p:animEffect>
                                  </p:childTnLst>
                                </p:cTn>
                              </p:par>
                            </p:childTnLst>
                          </p:cTn>
                        </p:par>
                        <p:par>
                          <p:cTn id="30" fill="hold">
                            <p:stCondLst>
                              <p:cond delay="4000"/>
                            </p:stCondLst>
                            <p:childTnLst>
                              <p:par>
                                <p:cTn id="31" presetID="55"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1000" fill="hold"/>
                                        <p:tgtEl>
                                          <p:spTgt spid="21"/>
                                        </p:tgtEl>
                                        <p:attrNameLst>
                                          <p:attrName>ppt_w</p:attrName>
                                        </p:attrNameLst>
                                      </p:cBhvr>
                                      <p:tavLst>
                                        <p:tav tm="0">
                                          <p:val>
                                            <p:strVal val="#ppt_w*0.70"/>
                                          </p:val>
                                        </p:tav>
                                        <p:tav tm="100000">
                                          <p:val>
                                            <p:strVal val="#ppt_w"/>
                                          </p:val>
                                        </p:tav>
                                      </p:tavLst>
                                    </p:anim>
                                    <p:anim calcmode="lin" valueType="num">
                                      <p:cBhvr>
                                        <p:cTn id="34" dur="1000" fill="hold"/>
                                        <p:tgtEl>
                                          <p:spTgt spid="21"/>
                                        </p:tgtEl>
                                        <p:attrNameLst>
                                          <p:attrName>ppt_h</p:attrName>
                                        </p:attrNameLst>
                                      </p:cBhvr>
                                      <p:tavLst>
                                        <p:tav tm="0">
                                          <p:val>
                                            <p:strVal val="#ppt_h"/>
                                          </p:val>
                                        </p:tav>
                                        <p:tav tm="100000">
                                          <p:val>
                                            <p:strVal val="#ppt_h"/>
                                          </p:val>
                                        </p:tav>
                                      </p:tavLst>
                                    </p:anim>
                                    <p:animEffect transition="in" filter="fade">
                                      <p:cBhvr>
                                        <p:cTn id="35" dur="1000"/>
                                        <p:tgtEl>
                                          <p:spTgt spid="21"/>
                                        </p:tgtEl>
                                      </p:cBhvr>
                                    </p:animEffect>
                                  </p:childTnLst>
                                </p:cTn>
                              </p:par>
                            </p:childTnLst>
                          </p:cTn>
                        </p:par>
                        <p:par>
                          <p:cTn id="36" fill="hold">
                            <p:stCondLst>
                              <p:cond delay="5000"/>
                            </p:stCondLst>
                            <p:childTnLst>
                              <p:par>
                                <p:cTn id="37" presetID="23" presetClass="entr" presetSubtype="16" fill="hold" grpId="0" nodeType="afterEffect">
                                  <p:stCondLst>
                                    <p:cond delay="0"/>
                                  </p:stCondLst>
                                  <p:childTnLst>
                                    <p:set>
                                      <p:cBhvr>
                                        <p:cTn id="38" dur="1000" fill="hold">
                                          <p:stCondLst>
                                            <p:cond delay="0"/>
                                          </p:stCondLst>
                                        </p:cTn>
                                        <p:tgtEl>
                                          <p:spTgt spid="26"/>
                                        </p:tgtEl>
                                        <p:attrNameLst>
                                          <p:attrName>style.visibility</p:attrName>
                                        </p:attrNameLst>
                                      </p:cBhvr>
                                      <p:to>
                                        <p:strVal val="visible"/>
                                      </p:to>
                                    </p:set>
                                    <p:anim calcmode="lin" valueType="num">
                                      <p:cBhvr>
                                        <p:cTn id="39" dur="1000" fill="hold"/>
                                        <p:tgtEl>
                                          <p:spTgt spid="26"/>
                                        </p:tgtEl>
                                        <p:attrNameLst>
                                          <p:attrName>ppt_w</p:attrName>
                                        </p:attrNameLst>
                                      </p:cBhvr>
                                      <p:tavLst>
                                        <p:tav tm="0">
                                          <p:val>
                                            <p:fltVal val="0"/>
                                          </p:val>
                                        </p:tav>
                                        <p:tav tm="100000">
                                          <p:val>
                                            <p:strVal val="#ppt_w"/>
                                          </p:val>
                                        </p:tav>
                                      </p:tavLst>
                                    </p:anim>
                                    <p:anim calcmode="lin" valueType="num">
                                      <p:cBhvr>
                                        <p:cTn id="40" dur="1000" fill="hold"/>
                                        <p:tgtEl>
                                          <p:spTgt spid="26"/>
                                        </p:tgtEl>
                                        <p:attrNameLst>
                                          <p:attrName>ppt_h</p:attrName>
                                        </p:attrNameLst>
                                      </p:cBhvr>
                                      <p:tavLst>
                                        <p:tav tm="0">
                                          <p:val>
                                            <p:fltVal val="0"/>
                                          </p:val>
                                        </p:tav>
                                        <p:tav tm="100000">
                                          <p:val>
                                            <p:strVal val="#ppt_h"/>
                                          </p:val>
                                        </p:tav>
                                      </p:tavLst>
                                    </p:anim>
                                  </p:childTnLst>
                                </p:cTn>
                              </p:par>
                            </p:childTnLst>
                          </p:cTn>
                        </p:par>
                        <p:par>
                          <p:cTn id="41" fill="hold">
                            <p:stCondLst>
                              <p:cond delay="6000"/>
                            </p:stCondLst>
                            <p:childTnLst>
                              <p:par>
                                <p:cTn id="42" presetID="55"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1000" fill="hold"/>
                                        <p:tgtEl>
                                          <p:spTgt spid="25"/>
                                        </p:tgtEl>
                                        <p:attrNameLst>
                                          <p:attrName>ppt_w</p:attrName>
                                        </p:attrNameLst>
                                      </p:cBhvr>
                                      <p:tavLst>
                                        <p:tav tm="0">
                                          <p:val>
                                            <p:strVal val="#ppt_w*0.70"/>
                                          </p:val>
                                        </p:tav>
                                        <p:tav tm="100000">
                                          <p:val>
                                            <p:strVal val="#ppt_w"/>
                                          </p:val>
                                        </p:tav>
                                      </p:tavLst>
                                    </p:anim>
                                    <p:anim calcmode="lin" valueType="num">
                                      <p:cBhvr>
                                        <p:cTn id="45" dur="1000" fill="hold"/>
                                        <p:tgtEl>
                                          <p:spTgt spid="25"/>
                                        </p:tgtEl>
                                        <p:attrNameLst>
                                          <p:attrName>ppt_h</p:attrName>
                                        </p:attrNameLst>
                                      </p:cBhvr>
                                      <p:tavLst>
                                        <p:tav tm="0">
                                          <p:val>
                                            <p:strVal val="#ppt_h"/>
                                          </p:val>
                                        </p:tav>
                                        <p:tav tm="100000">
                                          <p:val>
                                            <p:strVal val="#ppt_h"/>
                                          </p:val>
                                        </p:tav>
                                      </p:tavLst>
                                    </p:anim>
                                    <p:animEffect transition="in" filter="fade">
                                      <p:cBhvr>
                                        <p:cTn id="46" dur="1000"/>
                                        <p:tgtEl>
                                          <p:spTgt spid="25"/>
                                        </p:tgtEl>
                                      </p:cBhvr>
                                    </p:animEffect>
                                  </p:childTnLst>
                                </p:cTn>
                              </p:par>
                            </p:childTnLst>
                          </p:cTn>
                        </p:par>
                        <p:par>
                          <p:cTn id="47" fill="hold">
                            <p:stCondLst>
                              <p:cond delay="7000"/>
                            </p:stCondLst>
                            <p:childTnLst>
                              <p:par>
                                <p:cTn id="48" presetID="55"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1000" fill="hold"/>
                                        <p:tgtEl>
                                          <p:spTgt spid="24"/>
                                        </p:tgtEl>
                                        <p:attrNameLst>
                                          <p:attrName>ppt_w</p:attrName>
                                        </p:attrNameLst>
                                      </p:cBhvr>
                                      <p:tavLst>
                                        <p:tav tm="0">
                                          <p:val>
                                            <p:strVal val="#ppt_w*0.70"/>
                                          </p:val>
                                        </p:tav>
                                        <p:tav tm="100000">
                                          <p:val>
                                            <p:strVal val="#ppt_w"/>
                                          </p:val>
                                        </p:tav>
                                      </p:tavLst>
                                    </p:anim>
                                    <p:anim calcmode="lin" valueType="num">
                                      <p:cBhvr>
                                        <p:cTn id="51" dur="1000" fill="hold"/>
                                        <p:tgtEl>
                                          <p:spTgt spid="24"/>
                                        </p:tgtEl>
                                        <p:attrNameLst>
                                          <p:attrName>ppt_h</p:attrName>
                                        </p:attrNameLst>
                                      </p:cBhvr>
                                      <p:tavLst>
                                        <p:tav tm="0">
                                          <p:val>
                                            <p:strVal val="#ppt_h"/>
                                          </p:val>
                                        </p:tav>
                                        <p:tav tm="100000">
                                          <p:val>
                                            <p:strVal val="#ppt_h"/>
                                          </p:val>
                                        </p:tav>
                                      </p:tavLst>
                                    </p:anim>
                                    <p:animEffect transition="in" filter="fade">
                                      <p:cBhvr>
                                        <p:cTn id="5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P-1655499-C59428C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35" y="1904365"/>
            <a:ext cx="12192635" cy="3189605"/>
          </a:xfrm>
          <a:prstGeom prst="rect">
            <a:avLst/>
          </a:prstGeom>
        </p:spPr>
      </p:pic>
      <p:sp>
        <p:nvSpPr>
          <p:cNvPr id="2" name="矩形 1"/>
          <p:cNvSpPr/>
          <p:nvPr>
            <p:custDataLst>
              <p:tags r:id="rId2"/>
            </p:custDataLst>
          </p:nvPr>
        </p:nvSpPr>
        <p:spPr>
          <a:xfrm>
            <a:off x="-4445" y="1904365"/>
            <a:ext cx="12193271" cy="3189605"/>
          </a:xfrm>
          <a:prstGeom prst="rect">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3"/>
            </p:custDataLst>
          </p:nvPr>
        </p:nvSpPr>
        <p:spPr>
          <a:xfrm>
            <a:off x="4332606" y="2221230"/>
            <a:ext cx="3475991" cy="645160"/>
          </a:xfrm>
          <a:prstGeom prst="rect">
            <a:avLst/>
          </a:prstGeom>
          <a:noFill/>
          <a:effectLst>
            <a:outerShdw blurRad="101600" dist="38100" dir="2700000" algn="tl" rotWithShape="0">
              <a:prstClr val="black">
                <a:alpha val="32000"/>
              </a:prstClr>
            </a:outerShdw>
          </a:effectLst>
        </p:spPr>
        <p:txBody>
          <a:bodyPr wrap="square" rtlCol="0">
            <a:spAutoFit/>
          </a:bodyPr>
          <a:lstStyle/>
          <a:p>
            <a:pPr algn="ctr" defTabSz="913765"/>
            <a:r>
              <a:rPr lang="en-US" altLang="zh-CN" sz="3600" dirty="0">
                <a:solidFill>
                  <a:schemeClr val="bg1"/>
                </a:solidFill>
                <a:latin typeface="Cinzel Decorative Black" panose="00000A00000000000000" pitchFamily="2" charset="0"/>
                <a:cs typeface="Cinzel Decorative Black" panose="00000A00000000000000" pitchFamily="2" charset="0"/>
              </a:rPr>
              <a:t>PART THREE</a:t>
            </a:r>
          </a:p>
        </p:txBody>
      </p:sp>
      <p:sp>
        <p:nvSpPr>
          <p:cNvPr id="23" name="文本框 24"/>
          <p:cNvSpPr txBox="1"/>
          <p:nvPr>
            <p:custDataLst>
              <p:tags r:id="rId4"/>
            </p:custDataLst>
          </p:nvPr>
        </p:nvSpPr>
        <p:spPr>
          <a:xfrm>
            <a:off x="432436" y="4011930"/>
            <a:ext cx="11288395" cy="533400"/>
          </a:xfrm>
          <a:prstGeom prst="rect">
            <a:avLst/>
          </a:prstGeom>
          <a:effectLst>
            <a:outerShdw blurRad="101600" dist="38100" dir="2700000" algn="tl" rotWithShape="0">
              <a:prstClr val="black">
                <a:alpha val="32000"/>
              </a:prstClr>
            </a:outerShdw>
          </a:effectLst>
        </p:spPr>
        <p:txBody>
          <a:bodyPr wrap="square">
            <a:spAutoFit/>
            <a:extLst>
              <a:ext uri="{4A0BC546-FE56-4ADE-93B0-CB8AF2F6F144}">
                <wpsdc:textFrameExt xmlns="" xmlns:wpsdc="http://www.wps.cn/officeDocument/2022/drawingmlCustomData" type="text"/>
              </a:ext>
            </a:extLs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a:solidFill>
                  <a:schemeClr val="bg1"/>
                </a:solidFill>
                <a:latin typeface="Allura" panose="02000000000000000000" pitchFamily="2" charset="0"/>
                <a:ea typeface="思源黑体" panose="020B0500000000000000" pitchFamily="34" charset="-122"/>
                <a:cs typeface="思源黑体 CN Heavy" panose="020B0A00000000000000" charset="-122"/>
                <a:sym typeface="+mn-ea"/>
              </a:rPr>
              <a:t>Click here to add text content, such as keywords, some brief introductions, etc.</a:t>
            </a:r>
          </a:p>
          <a:p>
            <a:pPr algn="ctr">
              <a:lnSpc>
                <a:spcPct val="120000"/>
              </a:lnSpc>
            </a:pPr>
            <a:r>
              <a:rPr lang="en-US" altLang="zh-CN" sz="1200" dirty="0">
                <a:solidFill>
                  <a:schemeClr val="bg1"/>
                </a:solidFill>
                <a:latin typeface="Allura" panose="02000000000000000000" pitchFamily="2" charset="0"/>
                <a:ea typeface="思源黑体" panose="020B0500000000000000" pitchFamily="34" charset="-122"/>
                <a:cs typeface="思源黑体 CN Heavy" panose="020B0A00000000000000" charset="-122"/>
                <a:sym typeface="+mn-ea"/>
              </a:rPr>
              <a:t>We provide professional-quality free PowerPoint templates to help you with your business presentations - freeppt7.com</a:t>
            </a:r>
          </a:p>
        </p:txBody>
      </p:sp>
      <p:sp>
        <p:nvSpPr>
          <p:cNvPr id="3" name="L 形 13"/>
          <p:cNvSpPr/>
          <p:nvPr/>
        </p:nvSpPr>
        <p:spPr>
          <a:xfrm flipV="1">
            <a:off x="409575" y="1127127"/>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rgbClr val="3C602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 name="L 形 13"/>
          <p:cNvSpPr/>
          <p:nvPr/>
        </p:nvSpPr>
        <p:spPr>
          <a:xfrm flipH="1">
            <a:off x="11110595" y="5247642"/>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rgbClr val="3C602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5" name="L 形 13"/>
          <p:cNvSpPr/>
          <p:nvPr/>
        </p:nvSpPr>
        <p:spPr>
          <a:xfrm>
            <a:off x="409575" y="5247642"/>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rgbClr val="3C602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L 形 13"/>
          <p:cNvSpPr/>
          <p:nvPr/>
        </p:nvSpPr>
        <p:spPr>
          <a:xfrm flipH="1" flipV="1">
            <a:off x="11110595" y="1127127"/>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rgbClr val="3C602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500"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strVal val="4/3*#ppt_w"/>
                                          </p:val>
                                        </p:tav>
                                        <p:tav tm="100000">
                                          <p:val>
                                            <p:strVal val="#ppt_w"/>
                                          </p:val>
                                        </p:tav>
                                      </p:tavLst>
                                    </p:anim>
                                    <p:anim calcmode="lin" valueType="num">
                                      <p:cBhvr>
                                        <p:cTn id="8" dur="1500" fill="hold"/>
                                        <p:tgtEl>
                                          <p:spTgt spid="3"/>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500" fill="hold">
                                          <p:stCondLst>
                                            <p:cond delay="0"/>
                                          </p:stCondLst>
                                        </p:cTn>
                                        <p:tgtEl>
                                          <p:spTgt spid="8"/>
                                        </p:tgtEl>
                                        <p:attrNameLst>
                                          <p:attrName>style.visibility</p:attrName>
                                        </p:attrNameLst>
                                      </p:cBhvr>
                                      <p:to>
                                        <p:strVal val="visible"/>
                                      </p:to>
                                    </p:set>
                                    <p:anim calcmode="lin" valueType="num">
                                      <p:cBhvr>
                                        <p:cTn id="11" dur="1500" fill="hold"/>
                                        <p:tgtEl>
                                          <p:spTgt spid="8"/>
                                        </p:tgtEl>
                                        <p:attrNameLst>
                                          <p:attrName>ppt_w</p:attrName>
                                        </p:attrNameLst>
                                      </p:cBhvr>
                                      <p:tavLst>
                                        <p:tav tm="0">
                                          <p:val>
                                            <p:strVal val="4/3*#ppt_w"/>
                                          </p:val>
                                        </p:tav>
                                        <p:tav tm="100000">
                                          <p:val>
                                            <p:strVal val="#ppt_w"/>
                                          </p:val>
                                        </p:tav>
                                      </p:tavLst>
                                    </p:anim>
                                    <p:anim calcmode="lin" valueType="num">
                                      <p:cBhvr>
                                        <p:cTn id="12" dur="1500" fill="hold"/>
                                        <p:tgtEl>
                                          <p:spTgt spid="8"/>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0"/>
                                  </p:stCondLst>
                                  <p:childTnLst>
                                    <p:set>
                                      <p:cBhvr>
                                        <p:cTn id="14" dur="1500" fill="hold">
                                          <p:stCondLst>
                                            <p:cond delay="0"/>
                                          </p:stCondLst>
                                        </p:cTn>
                                        <p:tgtEl>
                                          <p:spTgt spid="4"/>
                                        </p:tgtEl>
                                        <p:attrNameLst>
                                          <p:attrName>style.visibility</p:attrName>
                                        </p:attrNameLst>
                                      </p:cBhvr>
                                      <p:to>
                                        <p:strVal val="visible"/>
                                      </p:to>
                                    </p:set>
                                    <p:anim calcmode="lin" valueType="num">
                                      <p:cBhvr>
                                        <p:cTn id="15" dur="1500" fill="hold"/>
                                        <p:tgtEl>
                                          <p:spTgt spid="4"/>
                                        </p:tgtEl>
                                        <p:attrNameLst>
                                          <p:attrName>ppt_w</p:attrName>
                                        </p:attrNameLst>
                                      </p:cBhvr>
                                      <p:tavLst>
                                        <p:tav tm="0">
                                          <p:val>
                                            <p:strVal val="4/3*#ppt_w"/>
                                          </p:val>
                                        </p:tav>
                                        <p:tav tm="100000">
                                          <p:val>
                                            <p:strVal val="#ppt_w"/>
                                          </p:val>
                                        </p:tav>
                                      </p:tavLst>
                                    </p:anim>
                                    <p:anim calcmode="lin" valueType="num">
                                      <p:cBhvr>
                                        <p:cTn id="16" dur="1500" fill="hold"/>
                                        <p:tgtEl>
                                          <p:spTgt spid="4"/>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0"/>
                                  </p:stCondLst>
                                  <p:childTnLst>
                                    <p:set>
                                      <p:cBhvr>
                                        <p:cTn id="18" dur="1500" fill="hold">
                                          <p:stCondLst>
                                            <p:cond delay="0"/>
                                          </p:stCondLst>
                                        </p:cTn>
                                        <p:tgtEl>
                                          <p:spTgt spid="5"/>
                                        </p:tgtEl>
                                        <p:attrNameLst>
                                          <p:attrName>style.visibility</p:attrName>
                                        </p:attrNameLst>
                                      </p:cBhvr>
                                      <p:to>
                                        <p:strVal val="visible"/>
                                      </p:to>
                                    </p:set>
                                    <p:anim calcmode="lin" valueType="num">
                                      <p:cBhvr>
                                        <p:cTn id="19" dur="1500" fill="hold"/>
                                        <p:tgtEl>
                                          <p:spTgt spid="5"/>
                                        </p:tgtEl>
                                        <p:attrNameLst>
                                          <p:attrName>ppt_w</p:attrName>
                                        </p:attrNameLst>
                                      </p:cBhvr>
                                      <p:tavLst>
                                        <p:tav tm="0">
                                          <p:val>
                                            <p:strVal val="4/3*#ppt_w"/>
                                          </p:val>
                                        </p:tav>
                                        <p:tav tm="100000">
                                          <p:val>
                                            <p:strVal val="#ppt_w"/>
                                          </p:val>
                                        </p:tav>
                                      </p:tavLst>
                                    </p:anim>
                                    <p:anim calcmode="lin" valueType="num">
                                      <p:cBhvr>
                                        <p:cTn id="20" dur="1500" fill="hold"/>
                                        <p:tgtEl>
                                          <p:spTgt spid="5"/>
                                        </p:tgtEl>
                                        <p:attrNameLst>
                                          <p:attrName>ppt_h</p:attrName>
                                        </p:attrNameLst>
                                      </p:cBhvr>
                                      <p:tavLst>
                                        <p:tav tm="0">
                                          <p:val>
                                            <p:strVal val="4/3*#ppt_h"/>
                                          </p:val>
                                        </p:tav>
                                        <p:tav tm="100000">
                                          <p:val>
                                            <p:strVal val="#ppt_h"/>
                                          </p:val>
                                        </p:tav>
                                      </p:tavLst>
                                    </p:anim>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250" fill="hold">
                                          <p:stCondLst>
                                            <p:cond delay="0"/>
                                          </p:stCondLst>
                                        </p:cTn>
                                        <p:tgtEl>
                                          <p:spTgt spid="20"/>
                                        </p:tgtEl>
                                        <p:attrNameLst>
                                          <p:attrName>style.visibility</p:attrName>
                                        </p:attrNameLst>
                                      </p:cBhvr>
                                      <p:to>
                                        <p:strVal val="visible"/>
                                      </p:to>
                                    </p:set>
                                    <p:animEffect transition="in" filter="barn(outVertical)">
                                      <p:cBhvr>
                                        <p:cTn id="24" dur="1250"/>
                                        <p:tgtEl>
                                          <p:spTgt spid="20"/>
                                        </p:tgtEl>
                                      </p:cBhvr>
                                    </p:animEffect>
                                  </p:childTnLst>
                                </p:cTn>
                              </p:par>
                            </p:childTnLst>
                          </p:cTn>
                        </p:par>
                        <p:par>
                          <p:cTn id="25" fill="hold">
                            <p:stCondLst>
                              <p:cond delay="2750"/>
                            </p:stCondLst>
                            <p:childTnLst>
                              <p:par>
                                <p:cTn id="26" presetID="16" presetClass="entr" presetSubtype="37" fill="hold" grpId="0" nodeType="afterEffect">
                                  <p:stCondLst>
                                    <p:cond delay="0"/>
                                  </p:stCondLst>
                                  <p:childTnLst>
                                    <p:set>
                                      <p:cBhvr>
                                        <p:cTn id="27" dur="1250" fill="hold">
                                          <p:stCondLst>
                                            <p:cond delay="0"/>
                                          </p:stCondLst>
                                        </p:cTn>
                                        <p:tgtEl>
                                          <p:spTgt spid="23"/>
                                        </p:tgtEl>
                                        <p:attrNameLst>
                                          <p:attrName>style.visibility</p:attrName>
                                        </p:attrNameLst>
                                      </p:cBhvr>
                                      <p:to>
                                        <p:strVal val="visible"/>
                                      </p:to>
                                    </p:set>
                                    <p:animEffect transition="in" filter="barn(outVertical)">
                                      <p:cBhvr>
                                        <p:cTn id="28"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3" grpId="0" bldLvl="0" animBg="1"/>
      <p:bldP spid="3" grpId="0" bldLvl="0" animBg="1"/>
      <p:bldP spid="3" grpId="1" animBg="1"/>
      <p:bldP spid="4" grpId="0" bldLvl="0" animBg="1"/>
      <p:bldP spid="4" grpId="1" animBg="1"/>
      <p:bldP spid="5" grpId="0" bldLvl="0" animBg="1"/>
      <p:bldP spid="5" grpId="1" animBg="1"/>
      <p:bldP spid="8" grpId="0" bldLvl="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222250"/>
            <a:ext cx="1282389" cy="3429000"/>
          </a:xfrm>
          <a:prstGeom prst="rect">
            <a:avLst/>
          </a:prstGeom>
          <a:solidFill>
            <a:srgbClr val="85A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909612" y="222250"/>
            <a:ext cx="1282389" cy="3429000"/>
          </a:xfrm>
          <a:prstGeom prst="rect">
            <a:avLst/>
          </a:prstGeom>
          <a:solidFill>
            <a:srgbClr val="85A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018031" y="5567680"/>
            <a:ext cx="8155940" cy="646331"/>
          </a:xfrm>
          <a:prstGeom prst="rect">
            <a:avLst/>
          </a:prstGeom>
          <a:noFill/>
        </p:spPr>
        <p:txBody>
          <a:bodyPr wrap="square" rtlCol="0">
            <a:spAutoFit/>
          </a:bodyPr>
          <a:lstStyle/>
          <a:p>
            <a:pPr algn="ctr">
              <a:lnSpc>
                <a:spcPct val="150000"/>
              </a:lnSpc>
            </a:pPr>
            <a:r>
              <a:rPr lang="id-ID" sz="1200" dirty="0">
                <a:solidFill>
                  <a:schemeClr val="tx2"/>
                </a:solidFill>
                <a:latin typeface="阿里巴巴普惠体 Medium" panose="00020600040101010101" pitchFamily="18" charset="-122"/>
                <a:ea typeface="阿里巴巴普惠体 Medium" panose="00020600040101010101" pitchFamily="18" charset="-122"/>
                <a:cs typeface="Lato" pitchFamily="34" charset="0"/>
              </a:rPr>
              <a:t>Lorem ipsum dolor sit amet, consectetur adipiscing elit, sed do eiusmod tempor incididunt ut labore et dolore magna aliqua. Ut enim ad minim veniam, quis nostrud exercitation ullamco laboris nisi ut aliquip. </a:t>
            </a:r>
          </a:p>
        </p:txBody>
      </p:sp>
      <p:pic>
        <p:nvPicPr>
          <p:cNvPr id="7" name="图片占位符 6" descr="C:/兼职/觅知网/24年1月/第二周/油画风治愈/素材/new-P-1593873-F6796838O.jpgnew-P-1593873-F6796838O"/>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a:xfrm>
            <a:off x="1282390" y="222254"/>
            <a:ext cx="4594303" cy="4705815"/>
          </a:xfrm>
        </p:spPr>
      </p:pic>
      <p:pic>
        <p:nvPicPr>
          <p:cNvPr id="11" name="图片占位符 10" descr="C:/兼职/觅知网/24年1月/第二周/油画风治愈/素材/new-P-1554949-8E0A9D9A.jpgnew-P-1554949-8E0A9D9A"/>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a:stretch>
            <a:fillRect/>
          </a:stretch>
        </p:blipFill>
        <p:spPr>
          <a:xfrm>
            <a:off x="6315309" y="222253"/>
            <a:ext cx="4594303" cy="4705815"/>
          </a:xfrm>
        </p:spPr>
      </p:pic>
      <p:sp>
        <p:nvSpPr>
          <p:cNvPr id="3" name="矩形 2"/>
          <p:cNvSpPr/>
          <p:nvPr>
            <p:custDataLst>
              <p:tags r:id="rId1"/>
            </p:custDataLst>
          </p:nvPr>
        </p:nvSpPr>
        <p:spPr>
          <a:xfrm>
            <a:off x="0" y="7620"/>
            <a:ext cx="12170411" cy="6850380"/>
          </a:xfrm>
          <a:prstGeom prst="rect">
            <a:avLst/>
          </a:prstGeom>
          <a:noFill/>
          <a:ln w="457200"/>
          <a:effectLst>
            <a:outerShdw blurRad="101600" dist="38100" dir="2700000" algn="tl" rotWithShape="0">
              <a:prstClr val="black">
                <a:alpha val="32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文本框 18"/>
          <p:cNvSpPr txBox="1"/>
          <p:nvPr>
            <p:custDataLst>
              <p:tags r:id="rId2"/>
            </p:custDataLst>
          </p:nvPr>
        </p:nvSpPr>
        <p:spPr>
          <a:xfrm>
            <a:off x="2113915" y="5108575"/>
            <a:ext cx="8020051" cy="521970"/>
          </a:xfrm>
          <a:prstGeom prst="rect">
            <a:avLst/>
          </a:prstGeom>
          <a:noFill/>
          <a:effectLst/>
        </p:spPr>
        <p:txBody>
          <a:bodyPr wrap="square" rtlCol="0">
            <a:spAutoFit/>
          </a:bodyPr>
          <a:lstStyle/>
          <a:p>
            <a:pPr algn="ctr"/>
            <a:r>
              <a:rPr lang="en-US" altLang="zh-CN" sz="2800" b="1">
                <a:solidFill>
                  <a:schemeClr val="tx2">
                    <a:lumMod val="75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PLEASE ENTER YOUR TITLE</a:t>
            </a:r>
          </a:p>
        </p:txBody>
      </p:sp>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par>
                                <p:cTn id="8" presetID="22" presetClass="entr" presetSubtype="1" fill="hold" nodeType="withEffect">
                                  <p:stCondLst>
                                    <p:cond delay="0"/>
                                  </p:stCondLst>
                                  <p:childTnLst>
                                    <p:set>
                                      <p:cBhvr>
                                        <p:cTn id="9" dur="1000" fill="hold">
                                          <p:stCondLst>
                                            <p:cond delay="0"/>
                                          </p:stCondLst>
                                        </p:cTn>
                                        <p:tgtEl>
                                          <p:spTgt spid="7"/>
                                        </p:tgtEl>
                                        <p:attrNameLst>
                                          <p:attrName>style.visibility</p:attrName>
                                        </p:attrNameLst>
                                      </p:cBhvr>
                                      <p:to>
                                        <p:strVal val="visible"/>
                                      </p:to>
                                    </p:set>
                                    <p:animEffect transition="in" filter="wipe(up)">
                                      <p:cBhvr>
                                        <p:cTn id="10" dur="1000"/>
                                        <p:tgtEl>
                                          <p:spTgt spid="7"/>
                                        </p:tgtEl>
                                      </p:cBhvr>
                                    </p:animEffect>
                                  </p:childTnLst>
                                </p:cTn>
                              </p:par>
                              <p:par>
                                <p:cTn id="11" presetID="12" presetClass="entr" presetSubtype="2" fill="hold" grpId="0" nodeType="withEffect">
                                  <p:stCondLst>
                                    <p:cond delay="0"/>
                                  </p:stCondLst>
                                  <p:childTnLst>
                                    <p:set>
                                      <p:cBhvr>
                                        <p:cTn id="12" dur="1000" fill="hold">
                                          <p:stCondLst>
                                            <p:cond delay="0"/>
                                          </p:stCondLst>
                                        </p:cTn>
                                        <p:tgtEl>
                                          <p:spTgt spid="12"/>
                                        </p:tgtEl>
                                        <p:attrNameLst>
                                          <p:attrName>style.visibility</p:attrName>
                                        </p:attrNameLst>
                                      </p:cBhvr>
                                      <p:to>
                                        <p:strVal val="visible"/>
                                      </p:to>
                                    </p:set>
                                    <p:anim calcmode="lin" valueType="num">
                                      <p:cBhvr additive="base">
                                        <p:cTn id="13" dur="1000"/>
                                        <p:tgtEl>
                                          <p:spTgt spid="12"/>
                                        </p:tgtEl>
                                        <p:attrNameLst>
                                          <p:attrName>ppt_x</p:attrName>
                                        </p:attrNameLst>
                                      </p:cBhvr>
                                      <p:tavLst>
                                        <p:tav tm="0">
                                          <p:val>
                                            <p:strVal val="#ppt_x+#ppt_w*1.125000"/>
                                          </p:val>
                                        </p:tav>
                                        <p:tav tm="100000">
                                          <p:val>
                                            <p:strVal val="#ppt_x"/>
                                          </p:val>
                                        </p:tav>
                                      </p:tavLst>
                                    </p:anim>
                                    <p:animEffect transition="in" filter="wipe(left)">
                                      <p:cBhvr>
                                        <p:cTn id="14" dur="1000"/>
                                        <p:tgtEl>
                                          <p:spTgt spid="12"/>
                                        </p:tgtEl>
                                      </p:cBhvr>
                                    </p:animEffect>
                                  </p:childTnLst>
                                </p:cTn>
                              </p:par>
                              <p:par>
                                <p:cTn id="15" presetID="12" presetClass="entr" presetSubtype="8" fill="hold" grpId="0" nodeType="withEffect">
                                  <p:stCondLst>
                                    <p:cond delay="0"/>
                                  </p:stCondLst>
                                  <p:childTnLst>
                                    <p:set>
                                      <p:cBhvr>
                                        <p:cTn id="16" dur="1000" fill="hold">
                                          <p:stCondLst>
                                            <p:cond delay="0"/>
                                          </p:stCondLst>
                                        </p:cTn>
                                        <p:tgtEl>
                                          <p:spTgt spid="13"/>
                                        </p:tgtEl>
                                        <p:attrNameLst>
                                          <p:attrName>style.visibility</p:attrName>
                                        </p:attrNameLst>
                                      </p:cBhvr>
                                      <p:to>
                                        <p:strVal val="visible"/>
                                      </p:to>
                                    </p:set>
                                    <p:anim calcmode="lin" valueType="num">
                                      <p:cBhvr additive="base">
                                        <p:cTn id="17" dur="1000"/>
                                        <p:tgtEl>
                                          <p:spTgt spid="13"/>
                                        </p:tgtEl>
                                        <p:attrNameLst>
                                          <p:attrName>ppt_x</p:attrName>
                                        </p:attrNameLst>
                                      </p:cBhvr>
                                      <p:tavLst>
                                        <p:tav tm="0">
                                          <p:val>
                                            <p:strVal val="#ppt_x-#ppt_w*1.125000"/>
                                          </p:val>
                                        </p:tav>
                                        <p:tav tm="100000">
                                          <p:val>
                                            <p:strVal val="#ppt_x"/>
                                          </p:val>
                                        </p:tav>
                                      </p:tavLst>
                                    </p:anim>
                                    <p:animEffect transition="in" filter="wipe(right)">
                                      <p:cBhvr>
                                        <p:cTn id="18" dur="1000"/>
                                        <p:tgtEl>
                                          <p:spTgt spid="13"/>
                                        </p:tgtEl>
                                      </p:cBhvr>
                                    </p:animEffect>
                                  </p:childTnLst>
                                </p:cTn>
                              </p:par>
                            </p:childTnLst>
                          </p:cTn>
                        </p:par>
                        <p:par>
                          <p:cTn id="19" fill="hold">
                            <p:stCondLst>
                              <p:cond delay="1000"/>
                            </p:stCondLst>
                            <p:childTnLst>
                              <p:par>
                                <p:cTn id="20" presetID="12" presetClass="entr" presetSubtype="4" fill="hold" grpId="0" nodeType="afterEffect">
                                  <p:stCondLst>
                                    <p:cond delay="0"/>
                                  </p:stCondLst>
                                  <p:childTnLst>
                                    <p:set>
                                      <p:cBhvr>
                                        <p:cTn id="21" dur="1000" fill="hold">
                                          <p:stCondLst>
                                            <p:cond delay="0"/>
                                          </p:stCondLst>
                                        </p:cTn>
                                        <p:tgtEl>
                                          <p:spTgt spid="19"/>
                                        </p:tgtEl>
                                        <p:attrNameLst>
                                          <p:attrName>style.visibility</p:attrName>
                                        </p:attrNameLst>
                                      </p:cBhvr>
                                      <p:to>
                                        <p:strVal val="visible"/>
                                      </p:to>
                                    </p:set>
                                    <p:anim calcmode="lin" valueType="num">
                                      <p:cBhvr additive="base">
                                        <p:cTn id="22" dur="1000"/>
                                        <p:tgtEl>
                                          <p:spTgt spid="19"/>
                                        </p:tgtEl>
                                        <p:attrNameLst>
                                          <p:attrName>ppt_y</p:attrName>
                                        </p:attrNameLst>
                                      </p:cBhvr>
                                      <p:tavLst>
                                        <p:tav tm="0">
                                          <p:val>
                                            <p:strVal val="#ppt_y+#ppt_h*1.125000"/>
                                          </p:val>
                                        </p:tav>
                                        <p:tav tm="100000">
                                          <p:val>
                                            <p:strVal val="#ppt_y"/>
                                          </p:val>
                                        </p:tav>
                                      </p:tavLst>
                                    </p:anim>
                                    <p:animEffect transition="in" filter="wipe(up)">
                                      <p:cBhvr>
                                        <p:cTn id="23" dur="1000"/>
                                        <p:tgtEl>
                                          <p:spTgt spid="19"/>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ppt_w</p:attrName>
                                        </p:attrNameLst>
                                      </p:cBhvr>
                                      <p:tavLst>
                                        <p:tav tm="0">
                                          <p:val>
                                            <p:strVal val="#ppt_w*0.70"/>
                                          </p:val>
                                        </p:tav>
                                        <p:tav tm="100000">
                                          <p:val>
                                            <p:strVal val="#ppt_w"/>
                                          </p:val>
                                        </p:tav>
                                      </p:tavLst>
                                    </p:anim>
                                    <p:anim calcmode="lin" valueType="num">
                                      <p:cBhvr>
                                        <p:cTn id="27" dur="1000" fill="hold"/>
                                        <p:tgtEl>
                                          <p:spTgt spid="18"/>
                                        </p:tgtEl>
                                        <p:attrNameLst>
                                          <p:attrName>ppt_h</p:attrName>
                                        </p:attrNameLst>
                                      </p:cBhvr>
                                      <p:tavLst>
                                        <p:tav tm="0">
                                          <p:val>
                                            <p:strVal val="#ppt_h"/>
                                          </p:val>
                                        </p:tav>
                                        <p:tav tm="100000">
                                          <p:val>
                                            <p:strVal val="#ppt_h"/>
                                          </p:val>
                                        </p:tav>
                                      </p:tavLst>
                                    </p:anim>
                                    <p:animEffect transition="in" filter="fade">
                                      <p:cBhvr>
                                        <p:cTn id="2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8" grpId="0"/>
      <p:bldP spid="18" grpId="1"/>
      <p:bldP spid="19" grpId="0" bldLvl="0" animBg="1"/>
      <p:bldP spid="1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4509987" y="3119540"/>
            <a:ext cx="571500" cy="4571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endParaRPr>
          </a:p>
        </p:txBody>
      </p:sp>
      <p:sp>
        <p:nvSpPr>
          <p:cNvPr id="36" name="Rectangle 35"/>
          <p:cNvSpPr/>
          <p:nvPr/>
        </p:nvSpPr>
        <p:spPr>
          <a:xfrm>
            <a:off x="617221" y="206375"/>
            <a:ext cx="845820" cy="297180"/>
          </a:xfrm>
          <a:prstGeom prst="rect">
            <a:avLst/>
          </a:prstGeom>
          <a:solidFill>
            <a:srgbClr val="51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图片占位符 9" descr="C:/兼职/觅知网/24年1月/第二周/油画风治愈/素材/new-P-1524223-1CB2D44CO.jpgnew-P-1524223-1CB2D44CO"/>
          <p:cNvPicPr>
            <a:picLocks noGrp="1" noChangeAspect="1"/>
          </p:cNvPicPr>
          <p:nvPr>
            <p:ph type="pic" sz="quarter" idx="10"/>
          </p:nvPr>
        </p:nvPicPr>
        <p:blipFill>
          <a:blip r:embed="rId6" cstate="email">
            <a:extLst>
              <a:ext uri="{28A0092B-C50C-407E-A947-70E740481C1C}">
                <a14:useLocalDpi xmlns:a14="http://schemas.microsoft.com/office/drawing/2010/main"/>
              </a:ext>
            </a:extLst>
          </a:blip>
          <a:srcRect/>
          <a:stretch>
            <a:fillRect/>
          </a:stretch>
        </p:blipFill>
        <p:spPr>
          <a:xfrm>
            <a:off x="174625" y="902117"/>
            <a:ext cx="3274856" cy="5053766"/>
          </a:xfrm>
        </p:spPr>
      </p:pic>
      <p:pic>
        <p:nvPicPr>
          <p:cNvPr id="11" name="图片占位符 10" descr="C:/兼职/觅知网/24年1月/第二周/油画风治愈/素材/new-P-1554949-8E0A9D9A.jpgnew-P-1554949-8E0A9D9A"/>
          <p:cNvPicPr>
            <a:picLocks noGrp="1" noChangeAspect="1"/>
          </p:cNvPicPr>
          <p:nvPr>
            <p:ph type="pic" sz="quarter" idx="20"/>
          </p:nvPr>
        </p:nvPicPr>
        <p:blipFill>
          <a:blip r:embed="rId7" cstate="email">
            <a:extLst>
              <a:ext uri="{28A0092B-C50C-407E-A947-70E740481C1C}">
                <a14:useLocalDpi xmlns:a14="http://schemas.microsoft.com/office/drawing/2010/main"/>
              </a:ext>
            </a:extLst>
          </a:blip>
          <a:srcRect/>
          <a:stretch>
            <a:fillRect/>
          </a:stretch>
        </p:blipFill>
        <p:spPr>
          <a:xfrm>
            <a:off x="10318115" y="902119"/>
            <a:ext cx="1699260" cy="2344003"/>
          </a:xfrm>
        </p:spPr>
      </p:pic>
      <p:pic>
        <p:nvPicPr>
          <p:cNvPr id="12" name="图片占位符 11" descr="C:/兼职/觅知网/24年1月/第二周/油画风治愈/素材/new-P-1593873-F6796838O.jpgnew-P-1593873-F6796838O"/>
          <p:cNvPicPr>
            <a:picLocks noGrp="1" noChangeAspect="1"/>
          </p:cNvPicPr>
          <p:nvPr>
            <p:ph type="pic" sz="quarter" idx="21"/>
          </p:nvPr>
        </p:nvPicPr>
        <p:blipFill>
          <a:blip r:embed="rId8" cstate="email">
            <a:extLst>
              <a:ext uri="{28A0092B-C50C-407E-A947-70E740481C1C}">
                <a14:useLocalDpi xmlns:a14="http://schemas.microsoft.com/office/drawing/2010/main"/>
              </a:ext>
            </a:extLst>
          </a:blip>
          <a:srcRect/>
          <a:stretch>
            <a:fillRect/>
          </a:stretch>
        </p:blipFill>
        <p:spPr>
          <a:xfrm>
            <a:off x="10318115" y="3611882"/>
            <a:ext cx="1699260" cy="2344003"/>
          </a:xfrm>
        </p:spPr>
      </p:pic>
      <p:sp>
        <p:nvSpPr>
          <p:cNvPr id="9" name="矩形 8"/>
          <p:cNvSpPr/>
          <p:nvPr>
            <p:custDataLst>
              <p:tags r:id="rId1"/>
            </p:custDataLst>
          </p:nvPr>
        </p:nvSpPr>
        <p:spPr>
          <a:xfrm>
            <a:off x="0" y="7620"/>
            <a:ext cx="12170411" cy="6850380"/>
          </a:xfrm>
          <a:prstGeom prst="rect">
            <a:avLst/>
          </a:prstGeom>
          <a:noFill/>
          <a:ln w="457200"/>
          <a:effectLst>
            <a:outerShdw blurRad="101600" dist="38100" dir="2700000" algn="tl" rotWithShape="0">
              <a:prstClr val="black">
                <a:alpha val="32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文本框 18"/>
          <p:cNvSpPr txBox="1"/>
          <p:nvPr>
            <p:custDataLst>
              <p:tags r:id="rId2"/>
            </p:custDataLst>
          </p:nvPr>
        </p:nvSpPr>
        <p:spPr>
          <a:xfrm>
            <a:off x="4351020" y="1696087"/>
            <a:ext cx="6384291" cy="1260475"/>
          </a:xfrm>
          <a:prstGeom prst="rect">
            <a:avLst/>
          </a:prstGeom>
          <a:noFill/>
          <a:effectLst/>
        </p:spPr>
        <p:txBody>
          <a:bodyPr wrap="square" rtlCol="0">
            <a:spAutoFit/>
          </a:bodyPr>
          <a:lstStyle/>
          <a:p>
            <a:pPr algn="l"/>
            <a:r>
              <a:rPr lang="en-US" altLang="zh-CN" sz="3800" b="1">
                <a:solidFill>
                  <a:schemeClr val="tx2">
                    <a:lumMod val="75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PLEASE </a:t>
            </a:r>
          </a:p>
          <a:p>
            <a:pPr algn="l"/>
            <a:r>
              <a:rPr lang="en-US" altLang="zh-CN" sz="3800" b="1">
                <a:solidFill>
                  <a:schemeClr val="tx2">
                    <a:lumMod val="75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ENTER YOUR TITLE</a:t>
            </a:r>
          </a:p>
        </p:txBody>
      </p:sp>
      <p:sp>
        <p:nvSpPr>
          <p:cNvPr id="21" name="TextBox 20"/>
          <p:cNvSpPr txBox="1"/>
          <p:nvPr>
            <p:custDataLst>
              <p:tags r:id="rId3"/>
            </p:custDataLst>
          </p:nvPr>
        </p:nvSpPr>
        <p:spPr>
          <a:xfrm>
            <a:off x="4509135" y="3655062"/>
            <a:ext cx="2338071" cy="2308324"/>
          </a:xfrm>
          <a:prstGeom prst="rect">
            <a:avLst/>
          </a:prstGeom>
          <a:noFill/>
        </p:spPr>
        <p:txBody>
          <a:bodyPr wrap="square" rtlCol="0">
            <a:spAutoFit/>
          </a:bodyPr>
          <a:lstStyle/>
          <a:p>
            <a:pPr algn="ctr">
              <a:lnSpc>
                <a:spcPct val="150000"/>
              </a:lnSpc>
            </a:pPr>
            <a:r>
              <a:rPr lang="id-ID" sz="1200" dirty="0">
                <a:solidFill>
                  <a:schemeClr val="tx2"/>
                </a:solidFill>
                <a:latin typeface="阿里巴巴普惠体 Medium" panose="00020600040101010101" pitchFamily="18" charset="-122"/>
                <a:ea typeface="阿里巴巴普惠体 Medium" panose="00020600040101010101" pitchFamily="18" charset="-122"/>
                <a:cs typeface="Lato" pitchFamily="34" charset="0"/>
              </a:rPr>
              <a:t>Lorem ipsum dolor sit amet, consectetur adipiscing elit, sed do eiusmod tempor incididunt ut labore et dolore magna aliqua. Ut enim ad minim veniam, quis nostrud exercitation ullamco laboris nisi ut aliquip. </a:t>
            </a:r>
          </a:p>
        </p:txBody>
      </p:sp>
      <p:sp>
        <p:nvSpPr>
          <p:cNvPr id="2" name="TextBox 20"/>
          <p:cNvSpPr txBox="1"/>
          <p:nvPr>
            <p:custDataLst>
              <p:tags r:id="rId4"/>
            </p:custDataLst>
          </p:nvPr>
        </p:nvSpPr>
        <p:spPr>
          <a:xfrm>
            <a:off x="7334250" y="3655062"/>
            <a:ext cx="2338071" cy="2308324"/>
          </a:xfrm>
          <a:prstGeom prst="rect">
            <a:avLst/>
          </a:prstGeom>
          <a:noFill/>
        </p:spPr>
        <p:txBody>
          <a:bodyPr wrap="square" rtlCol="0">
            <a:spAutoFit/>
          </a:bodyPr>
          <a:lstStyle/>
          <a:p>
            <a:pPr algn="ctr">
              <a:lnSpc>
                <a:spcPct val="150000"/>
              </a:lnSpc>
            </a:pPr>
            <a:r>
              <a:rPr lang="id-ID" sz="1200" dirty="0">
                <a:solidFill>
                  <a:schemeClr val="tx2"/>
                </a:solidFill>
                <a:latin typeface="阿里巴巴普惠体 Medium" panose="00020600040101010101" pitchFamily="18" charset="-122"/>
                <a:ea typeface="阿里巴巴普惠体 Medium" panose="00020600040101010101" pitchFamily="18" charset="-122"/>
                <a:cs typeface="Lato" pitchFamily="34" charset="0"/>
              </a:rPr>
              <a:t>Lorem ipsum dolor sit amet, consectetur adipiscing elit, sed do eiusmod tempor incididunt ut labore et dolore magna aliqua. Ut enim ad minim veniam, quis nostrud exercitation ullamco laboris nisi ut aliquip. </a:t>
            </a:r>
          </a:p>
        </p:txBody>
      </p:sp>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000" fill="hold">
                                          <p:stCondLst>
                                            <p:cond delay="0"/>
                                          </p:stCondLst>
                                        </p:cTn>
                                        <p:tgtEl>
                                          <p:spTgt spid="36"/>
                                        </p:tgtEl>
                                        <p:attrNameLst>
                                          <p:attrName>style.visibility</p:attrName>
                                        </p:attrNameLst>
                                      </p:cBhvr>
                                      <p:to>
                                        <p:strVal val="visible"/>
                                      </p:to>
                                    </p:set>
                                    <p:anim calcmode="lin" valueType="num">
                                      <p:cBhvr additive="base">
                                        <p:cTn id="7" dur="1000"/>
                                        <p:tgtEl>
                                          <p:spTgt spid="36"/>
                                        </p:tgtEl>
                                        <p:attrNameLst>
                                          <p:attrName>ppt_y</p:attrName>
                                        </p:attrNameLst>
                                      </p:cBhvr>
                                      <p:tavLst>
                                        <p:tav tm="0">
                                          <p:val>
                                            <p:strVal val="#ppt_y-#ppt_h*1.125000"/>
                                          </p:val>
                                        </p:tav>
                                        <p:tav tm="100000">
                                          <p:val>
                                            <p:strVal val="#ppt_y"/>
                                          </p:val>
                                        </p:tav>
                                      </p:tavLst>
                                    </p:anim>
                                    <p:animEffect transition="in" filter="wipe(down)">
                                      <p:cBhvr>
                                        <p:cTn id="8" dur="1000"/>
                                        <p:tgtEl>
                                          <p:spTgt spid="36"/>
                                        </p:tgtEl>
                                      </p:cBhvr>
                                    </p:animEffect>
                                  </p:childTnLst>
                                </p:cTn>
                              </p:par>
                              <p:par>
                                <p:cTn id="9" presetID="12" presetClass="entr" presetSubtype="8" fill="hold" nodeType="withEffect">
                                  <p:stCondLst>
                                    <p:cond delay="0"/>
                                  </p:stCondLst>
                                  <p:childTnLst>
                                    <p:set>
                                      <p:cBhvr>
                                        <p:cTn id="10" dur="1000" fill="hold">
                                          <p:stCondLst>
                                            <p:cond delay="0"/>
                                          </p:stCondLst>
                                        </p:cTn>
                                        <p:tgtEl>
                                          <p:spTgt spid="10"/>
                                        </p:tgtEl>
                                        <p:attrNameLst>
                                          <p:attrName>style.visibility</p:attrName>
                                        </p:attrNameLst>
                                      </p:cBhvr>
                                      <p:to>
                                        <p:strVal val="visible"/>
                                      </p:to>
                                    </p:set>
                                    <p:anim calcmode="lin" valueType="num">
                                      <p:cBhvr additive="base">
                                        <p:cTn id="11" dur="1000"/>
                                        <p:tgtEl>
                                          <p:spTgt spid="10"/>
                                        </p:tgtEl>
                                        <p:attrNameLst>
                                          <p:attrName>ppt_x</p:attrName>
                                        </p:attrNameLst>
                                      </p:cBhvr>
                                      <p:tavLst>
                                        <p:tav tm="0">
                                          <p:val>
                                            <p:strVal val="#ppt_x-#ppt_w*1.125000"/>
                                          </p:val>
                                        </p:tav>
                                        <p:tav tm="100000">
                                          <p:val>
                                            <p:strVal val="#ppt_x"/>
                                          </p:val>
                                        </p:tav>
                                      </p:tavLst>
                                    </p:anim>
                                    <p:animEffect transition="in" filter="wipe(right)">
                                      <p:cBhvr>
                                        <p:cTn id="12" dur="1000"/>
                                        <p:tgtEl>
                                          <p:spTgt spid="10"/>
                                        </p:tgtEl>
                                      </p:cBhvr>
                                    </p:animEffect>
                                  </p:childTnLst>
                                </p:cTn>
                              </p:par>
                              <p:par>
                                <p:cTn id="13" presetID="12" presetClass="entr" presetSubtype="2" fill="hold" nodeType="withEffect">
                                  <p:stCondLst>
                                    <p:cond delay="0"/>
                                  </p:stCondLst>
                                  <p:childTnLst>
                                    <p:set>
                                      <p:cBhvr>
                                        <p:cTn id="14" dur="1000" fill="hold">
                                          <p:stCondLst>
                                            <p:cond delay="0"/>
                                          </p:stCondLst>
                                        </p:cTn>
                                        <p:tgtEl>
                                          <p:spTgt spid="11"/>
                                        </p:tgtEl>
                                        <p:attrNameLst>
                                          <p:attrName>style.visibility</p:attrName>
                                        </p:attrNameLst>
                                      </p:cBhvr>
                                      <p:to>
                                        <p:strVal val="visible"/>
                                      </p:to>
                                    </p:set>
                                    <p:anim calcmode="lin" valueType="num">
                                      <p:cBhvr additive="base">
                                        <p:cTn id="15" dur="1000"/>
                                        <p:tgtEl>
                                          <p:spTgt spid="11"/>
                                        </p:tgtEl>
                                        <p:attrNameLst>
                                          <p:attrName>ppt_x</p:attrName>
                                        </p:attrNameLst>
                                      </p:cBhvr>
                                      <p:tavLst>
                                        <p:tav tm="0">
                                          <p:val>
                                            <p:strVal val="#ppt_x+#ppt_w*1.125000"/>
                                          </p:val>
                                        </p:tav>
                                        <p:tav tm="100000">
                                          <p:val>
                                            <p:strVal val="#ppt_x"/>
                                          </p:val>
                                        </p:tav>
                                      </p:tavLst>
                                    </p:anim>
                                    <p:animEffect transition="in" filter="wipe(left)">
                                      <p:cBhvr>
                                        <p:cTn id="16" dur="1000"/>
                                        <p:tgtEl>
                                          <p:spTgt spid="11"/>
                                        </p:tgtEl>
                                      </p:cBhvr>
                                    </p:animEffect>
                                  </p:childTnLst>
                                </p:cTn>
                              </p:par>
                              <p:par>
                                <p:cTn id="17" presetID="12" presetClass="entr" presetSubtype="2" fill="hold" nodeType="withEffect">
                                  <p:stCondLst>
                                    <p:cond delay="0"/>
                                  </p:stCondLst>
                                  <p:childTnLst>
                                    <p:set>
                                      <p:cBhvr>
                                        <p:cTn id="18" dur="1000" fill="hold">
                                          <p:stCondLst>
                                            <p:cond delay="0"/>
                                          </p:stCondLst>
                                        </p:cTn>
                                        <p:tgtEl>
                                          <p:spTgt spid="12"/>
                                        </p:tgtEl>
                                        <p:attrNameLst>
                                          <p:attrName>style.visibility</p:attrName>
                                        </p:attrNameLst>
                                      </p:cBhvr>
                                      <p:to>
                                        <p:strVal val="visible"/>
                                      </p:to>
                                    </p:set>
                                    <p:anim calcmode="lin" valueType="num">
                                      <p:cBhvr additive="base">
                                        <p:cTn id="19" dur="1000"/>
                                        <p:tgtEl>
                                          <p:spTgt spid="12"/>
                                        </p:tgtEl>
                                        <p:attrNameLst>
                                          <p:attrName>ppt_x</p:attrName>
                                        </p:attrNameLst>
                                      </p:cBhvr>
                                      <p:tavLst>
                                        <p:tav tm="0">
                                          <p:val>
                                            <p:strVal val="#ppt_x+#ppt_w*1.125000"/>
                                          </p:val>
                                        </p:tav>
                                        <p:tav tm="100000">
                                          <p:val>
                                            <p:strVal val="#ppt_x"/>
                                          </p:val>
                                        </p:tav>
                                      </p:tavLst>
                                    </p:anim>
                                    <p:animEffect transition="in" filter="wipe(left)">
                                      <p:cBhvr>
                                        <p:cTn id="20" dur="1000"/>
                                        <p:tgtEl>
                                          <p:spTgt spid="12"/>
                                        </p:tgtEl>
                                      </p:cBhvr>
                                    </p:animEffect>
                                  </p:childTnLst>
                                </p:cTn>
                              </p:par>
                            </p:childTnLst>
                          </p:cTn>
                        </p:par>
                        <p:par>
                          <p:cTn id="21" fill="hold">
                            <p:stCondLst>
                              <p:cond delay="1000"/>
                            </p:stCondLst>
                            <p:childTnLst>
                              <p:par>
                                <p:cTn id="22" presetID="12" presetClass="entr" presetSubtype="4" fill="hold" grpId="0" nodeType="afterEffect">
                                  <p:stCondLst>
                                    <p:cond delay="0"/>
                                  </p:stCondLst>
                                  <p:childTnLst>
                                    <p:set>
                                      <p:cBhvr>
                                        <p:cTn id="23" dur="1000" fill="hold">
                                          <p:stCondLst>
                                            <p:cond delay="0"/>
                                          </p:stCondLst>
                                        </p:cTn>
                                        <p:tgtEl>
                                          <p:spTgt spid="19"/>
                                        </p:tgtEl>
                                        <p:attrNameLst>
                                          <p:attrName>style.visibility</p:attrName>
                                        </p:attrNameLst>
                                      </p:cBhvr>
                                      <p:to>
                                        <p:strVal val="visible"/>
                                      </p:to>
                                    </p:set>
                                    <p:anim calcmode="lin" valueType="num">
                                      <p:cBhvr additive="base">
                                        <p:cTn id="24" dur="1000"/>
                                        <p:tgtEl>
                                          <p:spTgt spid="19"/>
                                        </p:tgtEl>
                                        <p:attrNameLst>
                                          <p:attrName>ppt_y</p:attrName>
                                        </p:attrNameLst>
                                      </p:cBhvr>
                                      <p:tavLst>
                                        <p:tav tm="0">
                                          <p:val>
                                            <p:strVal val="#ppt_y+#ppt_h*1.125000"/>
                                          </p:val>
                                        </p:tav>
                                        <p:tav tm="100000">
                                          <p:val>
                                            <p:strVal val="#ppt_y"/>
                                          </p:val>
                                        </p:tav>
                                      </p:tavLst>
                                    </p:anim>
                                    <p:animEffect transition="in" filter="wipe(up)">
                                      <p:cBhvr>
                                        <p:cTn id="25" dur="1000"/>
                                        <p:tgtEl>
                                          <p:spTgt spid="19"/>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strVal val="#ppt_w*0.70"/>
                                          </p:val>
                                        </p:tav>
                                        <p:tav tm="100000">
                                          <p:val>
                                            <p:strVal val="#ppt_w"/>
                                          </p:val>
                                        </p:tav>
                                      </p:tavLst>
                                    </p:anim>
                                    <p:anim calcmode="lin" valueType="num">
                                      <p:cBhvr>
                                        <p:cTn id="29" dur="1000" fill="hold"/>
                                        <p:tgtEl>
                                          <p:spTgt spid="33"/>
                                        </p:tgtEl>
                                        <p:attrNameLst>
                                          <p:attrName>ppt_h</p:attrName>
                                        </p:attrNameLst>
                                      </p:cBhvr>
                                      <p:tavLst>
                                        <p:tav tm="0">
                                          <p:val>
                                            <p:strVal val="#ppt_h"/>
                                          </p:val>
                                        </p:tav>
                                        <p:tav tm="100000">
                                          <p:val>
                                            <p:strVal val="#ppt_h"/>
                                          </p:val>
                                        </p:tav>
                                      </p:tavLst>
                                    </p:anim>
                                    <p:animEffect transition="in" filter="fade">
                                      <p:cBhvr>
                                        <p:cTn id="30" dur="1000"/>
                                        <p:tgtEl>
                                          <p:spTgt spid="33"/>
                                        </p:tgtEl>
                                      </p:cBhvr>
                                    </p:animEffect>
                                  </p:childTnLst>
                                </p:cTn>
                              </p:par>
                            </p:childTnLst>
                          </p:cTn>
                        </p:par>
                        <p:par>
                          <p:cTn id="31" fill="hold">
                            <p:stCondLst>
                              <p:cond delay="2000"/>
                            </p:stCondLst>
                            <p:childTnLst>
                              <p:par>
                                <p:cTn id="32" presetID="12" presetClass="entr" presetSubtype="1" fill="hold" grpId="0" nodeType="afterEffect">
                                  <p:stCondLst>
                                    <p:cond delay="0"/>
                                  </p:stCondLst>
                                  <p:childTnLst>
                                    <p:set>
                                      <p:cBhvr>
                                        <p:cTn id="33" dur="1000" fill="hold">
                                          <p:stCondLst>
                                            <p:cond delay="0"/>
                                          </p:stCondLst>
                                        </p:cTn>
                                        <p:tgtEl>
                                          <p:spTgt spid="21"/>
                                        </p:tgtEl>
                                        <p:attrNameLst>
                                          <p:attrName>style.visibility</p:attrName>
                                        </p:attrNameLst>
                                      </p:cBhvr>
                                      <p:to>
                                        <p:strVal val="visible"/>
                                      </p:to>
                                    </p:set>
                                    <p:anim calcmode="lin" valueType="num">
                                      <p:cBhvr additive="base">
                                        <p:cTn id="34" dur="1000"/>
                                        <p:tgtEl>
                                          <p:spTgt spid="21"/>
                                        </p:tgtEl>
                                        <p:attrNameLst>
                                          <p:attrName>ppt_y</p:attrName>
                                        </p:attrNameLst>
                                      </p:cBhvr>
                                      <p:tavLst>
                                        <p:tav tm="0">
                                          <p:val>
                                            <p:strVal val="#ppt_y-#ppt_h*1.125000"/>
                                          </p:val>
                                        </p:tav>
                                        <p:tav tm="100000">
                                          <p:val>
                                            <p:strVal val="#ppt_y"/>
                                          </p:val>
                                        </p:tav>
                                      </p:tavLst>
                                    </p:anim>
                                    <p:animEffect transition="in" filter="wipe(down)">
                                      <p:cBhvr>
                                        <p:cTn id="35" dur="1000"/>
                                        <p:tgtEl>
                                          <p:spTgt spid="21"/>
                                        </p:tgtEl>
                                      </p:cBhvr>
                                    </p:animEffect>
                                  </p:childTnLst>
                                </p:cTn>
                              </p:par>
                            </p:childTnLst>
                          </p:cTn>
                        </p:par>
                        <p:par>
                          <p:cTn id="36" fill="hold">
                            <p:stCondLst>
                              <p:cond delay="3000"/>
                            </p:stCondLst>
                            <p:childTnLst>
                              <p:par>
                                <p:cTn id="37" presetID="12" presetClass="entr" presetSubtype="1" fill="hold" grpId="0" nodeType="afterEffect">
                                  <p:stCondLst>
                                    <p:cond delay="0"/>
                                  </p:stCondLst>
                                  <p:childTnLst>
                                    <p:set>
                                      <p:cBhvr>
                                        <p:cTn id="38" dur="1000" fill="hold">
                                          <p:stCondLst>
                                            <p:cond delay="0"/>
                                          </p:stCondLst>
                                        </p:cTn>
                                        <p:tgtEl>
                                          <p:spTgt spid="2"/>
                                        </p:tgtEl>
                                        <p:attrNameLst>
                                          <p:attrName>style.visibility</p:attrName>
                                        </p:attrNameLst>
                                      </p:cBhvr>
                                      <p:to>
                                        <p:strVal val="visible"/>
                                      </p:to>
                                    </p:set>
                                    <p:anim calcmode="lin" valueType="num">
                                      <p:cBhvr additive="base">
                                        <p:cTn id="39" dur="1000"/>
                                        <p:tgtEl>
                                          <p:spTgt spid="2"/>
                                        </p:tgtEl>
                                        <p:attrNameLst>
                                          <p:attrName>ppt_y</p:attrName>
                                        </p:attrNameLst>
                                      </p:cBhvr>
                                      <p:tavLst>
                                        <p:tav tm="0">
                                          <p:val>
                                            <p:strVal val="#ppt_y-#ppt_h*1.125000"/>
                                          </p:val>
                                        </p:tav>
                                        <p:tav tm="100000">
                                          <p:val>
                                            <p:strVal val="#ppt_y"/>
                                          </p:val>
                                        </p:tav>
                                      </p:tavLst>
                                    </p:anim>
                                    <p:animEffect transition="in" filter="wipe(down)">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6" grpId="0" animBg="1"/>
      <p:bldP spid="36" grpId="1" animBg="1"/>
      <p:bldP spid="19" grpId="0" bldLvl="0" animBg="1"/>
      <p:bldP spid="19" grpId="1"/>
      <p:bldP spid="21" grpId="0"/>
      <p:bldP spid="21" grpId="1"/>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7540625" y="7620"/>
            <a:ext cx="3540760" cy="6858000"/>
          </a:xfrm>
          <a:prstGeom prst="rect">
            <a:avLst/>
          </a:prstGeom>
          <a:solidFill>
            <a:srgbClr val="A8C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64846" y="2738755"/>
            <a:ext cx="4485005" cy="1845310"/>
          </a:xfrm>
          <a:prstGeom prst="rect">
            <a:avLst/>
          </a:prstGeom>
          <a:noFill/>
        </p:spPr>
        <p:txBody>
          <a:bodyPr wrap="square" rtlCol="0">
            <a:spAutoFit/>
          </a:bodyPr>
          <a:lstStyle/>
          <a:p>
            <a:pPr algn="l"/>
            <a:r>
              <a:rPr lang="en-US" altLang="zh-CN" sz="3800" b="1">
                <a:solidFill>
                  <a:schemeClr val="tx2">
                    <a:lumMod val="75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sym typeface="+mn-ea"/>
              </a:rPr>
              <a:t>PLEASE </a:t>
            </a:r>
          </a:p>
          <a:p>
            <a:pPr algn="l"/>
            <a:r>
              <a:rPr lang="en-US" altLang="zh-CN" sz="3800" b="1">
                <a:solidFill>
                  <a:schemeClr val="tx2">
                    <a:lumMod val="75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sym typeface="+mn-ea"/>
              </a:rPr>
              <a:t>ENTER </a:t>
            </a:r>
          </a:p>
          <a:p>
            <a:pPr algn="l"/>
            <a:r>
              <a:rPr lang="en-US" altLang="zh-CN" sz="3800" b="1">
                <a:solidFill>
                  <a:schemeClr val="tx2">
                    <a:lumMod val="75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sym typeface="+mn-ea"/>
              </a:rPr>
              <a:t>YOUR TITLE</a:t>
            </a:r>
            <a:endParaRPr lang="en-US" altLang="zh-CN" sz="3800" b="1" dirty="0">
              <a:solidFill>
                <a:schemeClr val="tx2">
                  <a:lumMod val="75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sym typeface="+mn-ea"/>
            </a:endParaRPr>
          </a:p>
        </p:txBody>
      </p:sp>
      <p:sp>
        <p:nvSpPr>
          <p:cNvPr id="39" name="Rectangle 38"/>
          <p:cNvSpPr/>
          <p:nvPr/>
        </p:nvSpPr>
        <p:spPr>
          <a:xfrm>
            <a:off x="664846" y="4625257"/>
            <a:ext cx="3372100" cy="1200329"/>
          </a:xfrm>
          <a:prstGeom prst="rect">
            <a:avLst/>
          </a:prstGeom>
        </p:spPr>
        <p:txBody>
          <a:bodyPr wrap="square">
            <a:spAutoFit/>
          </a:bodyPr>
          <a:lstStyle/>
          <a:p>
            <a:pPr>
              <a:lnSpc>
                <a:spcPct val="150000"/>
              </a:lnSpc>
            </a:pPr>
            <a:r>
              <a:rPr lang="id-ID"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Segoe UI Light" panose="020B0502040204020203" pitchFamily="34" charset="0"/>
              </a:rPr>
              <a:t>Lorem Ipsum Dolor Sit Amet, Consectetuer Adipiscing Elit, Sed Diam Nonummy Nibh Euismod. Ut Wisi Enim Ad Minim Veniam, Quis Nostrud Exerci Tation</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Segoe UI Light" panose="020B0502040204020203" pitchFamily="34" charset="0"/>
              </a:rPr>
              <a:t>.</a:t>
            </a:r>
          </a:p>
        </p:txBody>
      </p:sp>
      <p:sp>
        <p:nvSpPr>
          <p:cNvPr id="41" name="Rectangle 40"/>
          <p:cNvSpPr/>
          <p:nvPr/>
        </p:nvSpPr>
        <p:spPr>
          <a:xfrm>
            <a:off x="664846" y="206375"/>
            <a:ext cx="845820" cy="297180"/>
          </a:xfrm>
          <a:prstGeom prst="rect">
            <a:avLst/>
          </a:prstGeom>
          <a:solidFill>
            <a:srgbClr val="51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图片占位符 10" descr="C:/兼职/觅知网/24年1月/第二周/油画风治愈/素材/P-1656490-3DF28DB3.jpgP-1656490-3DF28DB3"/>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4467860" y="905510"/>
            <a:ext cx="4479925" cy="5417820"/>
          </a:xfrm>
        </p:spPr>
      </p:pic>
      <p:pic>
        <p:nvPicPr>
          <p:cNvPr id="9" name="图片占位符 8" descr="C:/兼职/觅知网/24年1月/第二周/油画风治愈/素材/P-1688175-B4E98FAF.jpgP-1688175-B4E98FAF"/>
          <p:cNvPicPr>
            <a:picLocks noGrp="1" noChangeAspect="1"/>
          </p:cNvPicPr>
          <p:nvPr>
            <p:ph type="pic" sz="quarter" idx="20"/>
          </p:nvPr>
        </p:nvPicPr>
        <p:blipFill>
          <a:blip r:embed="rId4" cstate="email">
            <a:extLst>
              <a:ext uri="{28A0092B-C50C-407E-A947-70E740481C1C}">
                <a14:useLocalDpi xmlns:a14="http://schemas.microsoft.com/office/drawing/2010/main"/>
              </a:ext>
            </a:extLst>
          </a:blip>
          <a:srcRect/>
          <a:stretch>
            <a:fillRect/>
          </a:stretch>
        </p:blipFill>
        <p:spPr>
          <a:xfrm>
            <a:off x="9370696" y="937262"/>
            <a:ext cx="2611755" cy="2477135"/>
          </a:xfrm>
        </p:spPr>
      </p:pic>
      <p:pic>
        <p:nvPicPr>
          <p:cNvPr id="10" name="图片占位符 9" descr="C:/兼职/觅知网/24年1月/第二周/油画风治愈/素材/觅知网_蓝天白云下的夕阳和大海独具匠心的油画。大海上的金色落日。现代印象主义._1663487(2).jpg觅知网_蓝天白云下的夕阳和大海独具匠心的油画。大海上的金色落日。现代印象主义._1663487(2)"/>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a:stretch>
            <a:fillRect/>
          </a:stretch>
        </p:blipFill>
        <p:spPr>
          <a:xfrm>
            <a:off x="9330691" y="3846197"/>
            <a:ext cx="2686685" cy="2477135"/>
          </a:xfrm>
        </p:spPr>
      </p:pic>
      <p:sp>
        <p:nvSpPr>
          <p:cNvPr id="3" name="矩形 2"/>
          <p:cNvSpPr/>
          <p:nvPr>
            <p:custDataLst>
              <p:tags r:id="rId1"/>
            </p:custDataLst>
          </p:nvPr>
        </p:nvSpPr>
        <p:spPr>
          <a:xfrm>
            <a:off x="0" y="7620"/>
            <a:ext cx="12170411" cy="6850380"/>
          </a:xfrm>
          <a:prstGeom prst="rect">
            <a:avLst/>
          </a:prstGeom>
          <a:noFill/>
          <a:ln w="457200"/>
          <a:effectLst>
            <a:outerShdw blurRad="101600" dist="38100" dir="2700000" algn="tl" rotWithShape="0">
              <a:prstClr val="black">
                <a:alpha val="32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000"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ppt_y</p:attrName>
                                        </p:attrNameLst>
                                      </p:cBhvr>
                                      <p:tavLst>
                                        <p:tav tm="0">
                                          <p:val>
                                            <p:strVal val="#ppt_y-#ppt_h*1.125000"/>
                                          </p:val>
                                        </p:tav>
                                        <p:tav tm="100000">
                                          <p:val>
                                            <p:strVal val="#ppt_y"/>
                                          </p:val>
                                        </p:tav>
                                      </p:tavLst>
                                    </p:anim>
                                    <p:animEffect transition="in" filter="wipe(down)">
                                      <p:cBhvr>
                                        <p:cTn id="8" dur="1000"/>
                                        <p:tgtEl>
                                          <p:spTgt spid="4"/>
                                        </p:tgtEl>
                                      </p:cBhvr>
                                    </p:animEffect>
                                  </p:childTnLst>
                                </p:cTn>
                              </p:par>
                              <p:par>
                                <p:cTn id="9" presetID="12" presetClass="entr" presetSubtype="1" fill="hold" grpId="0" nodeType="withEffect">
                                  <p:stCondLst>
                                    <p:cond delay="0"/>
                                  </p:stCondLst>
                                  <p:childTnLst>
                                    <p:set>
                                      <p:cBhvr>
                                        <p:cTn id="10" dur="1000" fill="hold">
                                          <p:stCondLst>
                                            <p:cond delay="0"/>
                                          </p:stCondLst>
                                        </p:cTn>
                                        <p:tgtEl>
                                          <p:spTgt spid="41"/>
                                        </p:tgtEl>
                                        <p:attrNameLst>
                                          <p:attrName>style.visibility</p:attrName>
                                        </p:attrNameLst>
                                      </p:cBhvr>
                                      <p:to>
                                        <p:strVal val="visible"/>
                                      </p:to>
                                    </p:set>
                                    <p:anim calcmode="lin" valueType="num">
                                      <p:cBhvr additive="base">
                                        <p:cTn id="11" dur="1000"/>
                                        <p:tgtEl>
                                          <p:spTgt spid="41"/>
                                        </p:tgtEl>
                                        <p:attrNameLst>
                                          <p:attrName>ppt_y</p:attrName>
                                        </p:attrNameLst>
                                      </p:cBhvr>
                                      <p:tavLst>
                                        <p:tav tm="0">
                                          <p:val>
                                            <p:strVal val="#ppt_y-#ppt_h*1.125000"/>
                                          </p:val>
                                        </p:tav>
                                        <p:tav tm="100000">
                                          <p:val>
                                            <p:strVal val="#ppt_y"/>
                                          </p:val>
                                        </p:tav>
                                      </p:tavLst>
                                    </p:anim>
                                    <p:animEffect transition="in" filter="wipe(down)">
                                      <p:cBhvr>
                                        <p:cTn id="12" dur="1000"/>
                                        <p:tgtEl>
                                          <p:spTgt spid="41"/>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000" fill="hold">
                                          <p:stCondLst>
                                            <p:cond delay="0"/>
                                          </p:stCondLst>
                                        </p:cTn>
                                        <p:tgtEl>
                                          <p:spTgt spid="9"/>
                                        </p:tgtEl>
                                        <p:attrNameLst>
                                          <p:attrName>style.visibility</p:attrName>
                                        </p:attrNameLst>
                                      </p:cBhvr>
                                      <p:to>
                                        <p:strVal val="visible"/>
                                      </p:to>
                                    </p:set>
                                    <p:anim calcmode="lin" valueType="num">
                                      <p:cBhvr additive="base">
                                        <p:cTn id="16" dur="1000"/>
                                        <p:tgtEl>
                                          <p:spTgt spid="9"/>
                                        </p:tgtEl>
                                        <p:attrNameLst>
                                          <p:attrName>ppt_x</p:attrName>
                                        </p:attrNameLst>
                                      </p:cBhvr>
                                      <p:tavLst>
                                        <p:tav tm="0">
                                          <p:val>
                                            <p:strVal val="#ppt_x-#ppt_w*1.125000"/>
                                          </p:val>
                                        </p:tav>
                                        <p:tav tm="100000">
                                          <p:val>
                                            <p:strVal val="#ppt_x"/>
                                          </p:val>
                                        </p:tav>
                                      </p:tavLst>
                                    </p:anim>
                                    <p:animEffect transition="in" filter="wipe(right)">
                                      <p:cBhvr>
                                        <p:cTn id="17" dur="1000"/>
                                        <p:tgtEl>
                                          <p:spTgt spid="9"/>
                                        </p:tgtEl>
                                      </p:cBhvr>
                                    </p:animEffect>
                                  </p:childTnLst>
                                </p:cTn>
                              </p:par>
                              <p:par>
                                <p:cTn id="18" presetID="12" presetClass="entr" presetSubtype="8" fill="hold" nodeType="withEffect">
                                  <p:stCondLst>
                                    <p:cond delay="0"/>
                                  </p:stCondLst>
                                  <p:childTnLst>
                                    <p:set>
                                      <p:cBhvr>
                                        <p:cTn id="19" dur="1000" fill="hold">
                                          <p:stCondLst>
                                            <p:cond delay="0"/>
                                          </p:stCondLst>
                                        </p:cTn>
                                        <p:tgtEl>
                                          <p:spTgt spid="10"/>
                                        </p:tgtEl>
                                        <p:attrNameLst>
                                          <p:attrName>style.visibility</p:attrName>
                                        </p:attrNameLst>
                                      </p:cBhvr>
                                      <p:to>
                                        <p:strVal val="visible"/>
                                      </p:to>
                                    </p:set>
                                    <p:anim calcmode="lin" valueType="num">
                                      <p:cBhvr additive="base">
                                        <p:cTn id="20" dur="1000"/>
                                        <p:tgtEl>
                                          <p:spTgt spid="10"/>
                                        </p:tgtEl>
                                        <p:attrNameLst>
                                          <p:attrName>ppt_x</p:attrName>
                                        </p:attrNameLst>
                                      </p:cBhvr>
                                      <p:tavLst>
                                        <p:tav tm="0">
                                          <p:val>
                                            <p:strVal val="#ppt_x-#ppt_w*1.125000"/>
                                          </p:val>
                                        </p:tav>
                                        <p:tav tm="100000">
                                          <p:val>
                                            <p:strVal val="#ppt_x"/>
                                          </p:val>
                                        </p:tav>
                                      </p:tavLst>
                                    </p:anim>
                                    <p:animEffect transition="in" filter="wipe(right)">
                                      <p:cBhvr>
                                        <p:cTn id="21" dur="1000"/>
                                        <p:tgtEl>
                                          <p:spTgt spid="10"/>
                                        </p:tgtEl>
                                      </p:cBhvr>
                                    </p:animEffect>
                                  </p:childTnLst>
                                </p:cTn>
                              </p:par>
                              <p:par>
                                <p:cTn id="22" presetID="12" presetClass="entr" presetSubtype="2" fill="hold" nodeType="withEffect">
                                  <p:stCondLst>
                                    <p:cond delay="0"/>
                                  </p:stCondLst>
                                  <p:childTnLst>
                                    <p:set>
                                      <p:cBhvr>
                                        <p:cTn id="23" dur="1000" fill="hold">
                                          <p:stCondLst>
                                            <p:cond delay="0"/>
                                          </p:stCondLst>
                                        </p:cTn>
                                        <p:tgtEl>
                                          <p:spTgt spid="11"/>
                                        </p:tgtEl>
                                        <p:attrNameLst>
                                          <p:attrName>style.visibility</p:attrName>
                                        </p:attrNameLst>
                                      </p:cBhvr>
                                      <p:to>
                                        <p:strVal val="visible"/>
                                      </p:to>
                                    </p:set>
                                    <p:anim calcmode="lin" valueType="num">
                                      <p:cBhvr additive="base">
                                        <p:cTn id="24" dur="1000"/>
                                        <p:tgtEl>
                                          <p:spTgt spid="11"/>
                                        </p:tgtEl>
                                        <p:attrNameLst>
                                          <p:attrName>ppt_x</p:attrName>
                                        </p:attrNameLst>
                                      </p:cBhvr>
                                      <p:tavLst>
                                        <p:tav tm="0">
                                          <p:val>
                                            <p:strVal val="#ppt_x+#ppt_w*1.125000"/>
                                          </p:val>
                                        </p:tav>
                                        <p:tav tm="100000">
                                          <p:val>
                                            <p:strVal val="#ppt_x"/>
                                          </p:val>
                                        </p:tav>
                                      </p:tavLst>
                                    </p:anim>
                                    <p:animEffect transition="in" filter="wipe(left)">
                                      <p:cBhvr>
                                        <p:cTn id="25" dur="1000"/>
                                        <p:tgtEl>
                                          <p:spTgt spid="11"/>
                                        </p:tgtEl>
                                      </p:cBhvr>
                                    </p:animEffect>
                                  </p:childTnLst>
                                </p:cTn>
                              </p:par>
                            </p:childTnLst>
                          </p:cTn>
                        </p:par>
                        <p:par>
                          <p:cTn id="26" fill="hold">
                            <p:stCondLst>
                              <p:cond delay="2000"/>
                            </p:stCondLst>
                            <p:childTnLst>
                              <p:par>
                                <p:cTn id="27" presetID="12" presetClass="entr" presetSubtype="8" fill="hold" grpId="0" nodeType="afterEffect">
                                  <p:stCondLst>
                                    <p:cond delay="0"/>
                                  </p:stCondLst>
                                  <p:childTnLst>
                                    <p:set>
                                      <p:cBhvr>
                                        <p:cTn id="28" dur="1000" fill="hold">
                                          <p:stCondLst>
                                            <p:cond delay="0"/>
                                          </p:stCondLst>
                                        </p:cTn>
                                        <p:tgtEl>
                                          <p:spTgt spid="36"/>
                                        </p:tgtEl>
                                        <p:attrNameLst>
                                          <p:attrName>style.visibility</p:attrName>
                                        </p:attrNameLst>
                                      </p:cBhvr>
                                      <p:to>
                                        <p:strVal val="visible"/>
                                      </p:to>
                                    </p:set>
                                    <p:anim calcmode="lin" valueType="num">
                                      <p:cBhvr additive="base">
                                        <p:cTn id="29" dur="1000"/>
                                        <p:tgtEl>
                                          <p:spTgt spid="36"/>
                                        </p:tgtEl>
                                        <p:attrNameLst>
                                          <p:attrName>ppt_x</p:attrName>
                                        </p:attrNameLst>
                                      </p:cBhvr>
                                      <p:tavLst>
                                        <p:tav tm="0">
                                          <p:val>
                                            <p:strVal val="#ppt_x-#ppt_w*1.125000"/>
                                          </p:val>
                                        </p:tav>
                                        <p:tav tm="100000">
                                          <p:val>
                                            <p:strVal val="#ppt_x"/>
                                          </p:val>
                                        </p:tav>
                                      </p:tavLst>
                                    </p:anim>
                                    <p:animEffect transition="in" filter="wipe(right)">
                                      <p:cBhvr>
                                        <p:cTn id="30" dur="1000"/>
                                        <p:tgtEl>
                                          <p:spTgt spid="36"/>
                                        </p:tgtEl>
                                      </p:cBhvr>
                                    </p:animEffect>
                                  </p:childTnLst>
                                </p:cTn>
                              </p:par>
                              <p:par>
                                <p:cTn id="31" presetID="12" presetClass="entr" presetSubtype="8" fill="hold" grpId="0" nodeType="withEffect">
                                  <p:stCondLst>
                                    <p:cond delay="0"/>
                                  </p:stCondLst>
                                  <p:childTnLst>
                                    <p:set>
                                      <p:cBhvr>
                                        <p:cTn id="32" dur="1000" fill="hold">
                                          <p:stCondLst>
                                            <p:cond delay="0"/>
                                          </p:stCondLst>
                                        </p:cTn>
                                        <p:tgtEl>
                                          <p:spTgt spid="39"/>
                                        </p:tgtEl>
                                        <p:attrNameLst>
                                          <p:attrName>style.visibility</p:attrName>
                                        </p:attrNameLst>
                                      </p:cBhvr>
                                      <p:to>
                                        <p:strVal val="visible"/>
                                      </p:to>
                                    </p:set>
                                    <p:anim calcmode="lin" valueType="num">
                                      <p:cBhvr additive="base">
                                        <p:cTn id="33" dur="1000"/>
                                        <p:tgtEl>
                                          <p:spTgt spid="39"/>
                                        </p:tgtEl>
                                        <p:attrNameLst>
                                          <p:attrName>ppt_x</p:attrName>
                                        </p:attrNameLst>
                                      </p:cBhvr>
                                      <p:tavLst>
                                        <p:tav tm="0">
                                          <p:val>
                                            <p:strVal val="#ppt_x-#ppt_w*1.125000"/>
                                          </p:val>
                                        </p:tav>
                                        <p:tav tm="100000">
                                          <p:val>
                                            <p:strVal val="#ppt_x"/>
                                          </p:val>
                                        </p:tav>
                                      </p:tavLst>
                                    </p:anim>
                                    <p:animEffect transition="in" filter="wipe(right)">
                                      <p:cBhvr>
                                        <p:cTn id="34"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6" grpId="0"/>
      <p:bldP spid="36" grpId="1"/>
      <p:bldP spid="39" grpId="0"/>
      <p:bldP spid="39" grpId="1"/>
      <p:bldP spid="41" grpId="0" animBg="1"/>
      <p:bldP spid="4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占位符 6" descr="C:/兼职/觅知网/24年1月/第二周/油画风治愈/素材/P-1645101-5389C3AF.jpgP-1645101-5389C3AF"/>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l="-2"/>
          <a:stretch>
            <a:fillRect/>
          </a:stretch>
        </p:blipFill>
        <p:spPr>
          <a:xfrm>
            <a:off x="1311910" y="625477"/>
            <a:ext cx="2901951" cy="4279265"/>
          </a:xfrm>
          <a:effectLst>
            <a:outerShdw blurRad="101600" sx="103000" sy="103000" algn="ctr" rotWithShape="0">
              <a:prstClr val="black">
                <a:alpha val="32000"/>
              </a:prstClr>
            </a:outerShdw>
          </a:effectLst>
        </p:spPr>
      </p:pic>
      <p:pic>
        <p:nvPicPr>
          <p:cNvPr id="9" name="图片占位符 8" descr="C:/兼职/觅知网/24年1月/第二周/油画风治愈/素材/new-P-1554949-8E0A9D9A.jpgnew-P-1554949-8E0A9D9A"/>
          <p:cNvPicPr>
            <a:picLocks noGrp="1" noChangeAspect="1"/>
          </p:cNvPicPr>
          <p:nvPr>
            <p:ph type="pic" sz="quarter" idx="11"/>
          </p:nvPr>
        </p:nvPicPr>
        <p:blipFill>
          <a:blip r:embed="rId6" cstate="email">
            <a:extLst>
              <a:ext uri="{28A0092B-C50C-407E-A947-70E740481C1C}">
                <a14:useLocalDpi xmlns:a14="http://schemas.microsoft.com/office/drawing/2010/main"/>
              </a:ext>
            </a:extLst>
          </a:blip>
          <a:srcRect/>
          <a:stretch>
            <a:fillRect/>
          </a:stretch>
        </p:blipFill>
        <p:spPr>
          <a:xfrm>
            <a:off x="4658360" y="625477"/>
            <a:ext cx="2901951" cy="4279265"/>
          </a:xfrm>
          <a:effectLst>
            <a:outerShdw blurRad="101600" sx="103000" sy="103000" algn="ctr" rotWithShape="0">
              <a:prstClr val="black">
                <a:alpha val="32000"/>
              </a:prstClr>
            </a:outerShdw>
          </a:effectLst>
        </p:spPr>
      </p:pic>
      <p:pic>
        <p:nvPicPr>
          <p:cNvPr id="11" name="图片占位符 10" descr="C:/兼职/觅知网/24年1月/第二周/油画风治愈/素材/new-P-1572650-3C8DCEC9O.jpgnew-P-1572650-3C8DCEC9O"/>
          <p:cNvPicPr>
            <a:picLocks noGrp="1" noChangeAspect="1"/>
          </p:cNvPicPr>
          <p:nvPr>
            <p:ph type="pic" sz="quarter" idx="12"/>
          </p:nvPr>
        </p:nvPicPr>
        <p:blipFill>
          <a:blip r:embed="rId7" cstate="email">
            <a:extLst>
              <a:ext uri="{28A0092B-C50C-407E-A947-70E740481C1C}">
                <a14:useLocalDpi xmlns:a14="http://schemas.microsoft.com/office/drawing/2010/main"/>
              </a:ext>
            </a:extLst>
          </a:blip>
          <a:srcRect/>
          <a:stretch>
            <a:fillRect/>
          </a:stretch>
        </p:blipFill>
        <p:spPr>
          <a:xfrm>
            <a:off x="8036561" y="625477"/>
            <a:ext cx="2901951" cy="4279265"/>
          </a:xfrm>
          <a:effectLst>
            <a:outerShdw blurRad="101600" sx="103000" sy="103000" algn="ctr" rotWithShape="0">
              <a:prstClr val="black">
                <a:alpha val="32000"/>
              </a:prstClr>
            </a:outerShdw>
          </a:effectLst>
        </p:spPr>
      </p:pic>
      <p:sp>
        <p:nvSpPr>
          <p:cNvPr id="2" name="TextBox 5"/>
          <p:cNvSpPr txBox="1"/>
          <p:nvPr>
            <p:custDataLst>
              <p:tags r:id="rId1"/>
            </p:custDataLst>
          </p:nvPr>
        </p:nvSpPr>
        <p:spPr>
          <a:xfrm>
            <a:off x="1159511" y="5508625"/>
            <a:ext cx="9879965" cy="812530"/>
          </a:xfrm>
          <a:prstGeom prst="rect">
            <a:avLst/>
          </a:prstGeom>
          <a:noFill/>
        </p:spPr>
        <p:txBody>
          <a:bodyPr wrap="square" rtlCol="0">
            <a:spAutoFit/>
          </a:bodyPr>
          <a:lstStyle/>
          <a:p>
            <a:pPr indent="0" algn="ctr" fontAlgn="auto">
              <a:lnSpc>
                <a:spcPct val="130000"/>
              </a:lnSpc>
            </a:pP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Lorem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ipsum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dolor sit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amet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consectetur</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adipiscing</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elit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Maecenas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ultricies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condimentum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velit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viverra</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lobortis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Suspendisse</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convallis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aliquet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convallis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Nam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eleifend</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ex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varius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tristique</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imperdiet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dolor quam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aliquet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felis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in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aliquet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ante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eros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sit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amet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ligula.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Proin</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quis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nisl</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ullamcorper</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malesuada</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nisl</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sed</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feugiat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turpis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Vestibulum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sed</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arcu</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ac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odio</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pretium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tincidunt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endParaRPr lang="en-US" altLang="zh-CN"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endParaRPr>
          </a:p>
        </p:txBody>
      </p:sp>
      <p:sp>
        <p:nvSpPr>
          <p:cNvPr id="3" name="文本框 2"/>
          <p:cNvSpPr txBox="1"/>
          <p:nvPr>
            <p:custDataLst>
              <p:tags r:id="rId2"/>
            </p:custDataLst>
          </p:nvPr>
        </p:nvSpPr>
        <p:spPr>
          <a:xfrm>
            <a:off x="4282758" y="5171442"/>
            <a:ext cx="3633471" cy="337185"/>
          </a:xfrm>
          <a:prstGeom prst="rect">
            <a:avLst/>
          </a:prstGeom>
          <a:noFill/>
        </p:spPr>
        <p:txBody>
          <a:bodyPr wrap="square" rtlCol="0">
            <a:spAutoFit/>
          </a:bodyPr>
          <a:lstStyle/>
          <a:p>
            <a:pPr algn="ctr"/>
            <a:r>
              <a:rPr lang="en-US" altLang="zh-CN" sz="1600" b="1">
                <a:solidFill>
                  <a:schemeClr val="tx2">
                    <a:lumMod val="75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PLEASE ENTER YOUR TITLE</a:t>
            </a:r>
          </a:p>
        </p:txBody>
      </p:sp>
      <p:sp>
        <p:nvSpPr>
          <p:cNvPr id="5" name="矩形 4"/>
          <p:cNvSpPr/>
          <p:nvPr>
            <p:custDataLst>
              <p:tags r:id="rId3"/>
            </p:custDataLst>
          </p:nvPr>
        </p:nvSpPr>
        <p:spPr>
          <a:xfrm>
            <a:off x="0" y="7620"/>
            <a:ext cx="12170411" cy="6850380"/>
          </a:xfrm>
          <a:prstGeom prst="rect">
            <a:avLst/>
          </a:prstGeom>
          <a:noFill/>
          <a:ln w="457200"/>
          <a:effectLst>
            <a:outerShdw blurRad="101600" dist="38100" dir="2700000" algn="tl" rotWithShape="0">
              <a:prstClr val="black">
                <a:alpha val="32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par>
                                <p:cTn id="15" presetID="5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par>
                          <p:cTn id="20" fill="hold">
                            <p:stCondLst>
                              <p:cond delay="1000"/>
                            </p:stCondLst>
                            <p:childTnLst>
                              <p:par>
                                <p:cTn id="21" presetID="12" presetClass="entr" presetSubtype="4" fill="hold" grpId="0" nodeType="afterEffect">
                                  <p:stCondLst>
                                    <p:cond delay="0"/>
                                  </p:stCondLst>
                                  <p:childTnLst>
                                    <p:set>
                                      <p:cBhvr>
                                        <p:cTn id="22" dur="1000" fill="hold">
                                          <p:stCondLst>
                                            <p:cond delay="0"/>
                                          </p:stCondLst>
                                        </p:cTn>
                                        <p:tgtEl>
                                          <p:spTgt spid="3"/>
                                        </p:tgtEl>
                                        <p:attrNameLst>
                                          <p:attrName>style.visibility</p:attrName>
                                        </p:attrNameLst>
                                      </p:cBhvr>
                                      <p:to>
                                        <p:strVal val="visible"/>
                                      </p:to>
                                    </p:set>
                                    <p:anim calcmode="lin" valueType="num">
                                      <p:cBhvr additive="base">
                                        <p:cTn id="23" dur="1000"/>
                                        <p:tgtEl>
                                          <p:spTgt spid="3"/>
                                        </p:tgtEl>
                                        <p:attrNameLst>
                                          <p:attrName>ppt_y</p:attrName>
                                        </p:attrNameLst>
                                      </p:cBhvr>
                                      <p:tavLst>
                                        <p:tav tm="0">
                                          <p:val>
                                            <p:strVal val="#ppt_y+#ppt_h*1.125000"/>
                                          </p:val>
                                        </p:tav>
                                        <p:tav tm="100000">
                                          <p:val>
                                            <p:strVal val="#ppt_y"/>
                                          </p:val>
                                        </p:tav>
                                      </p:tavLst>
                                    </p:anim>
                                    <p:animEffect transition="in" filter="wipe(up)">
                                      <p:cBhvr>
                                        <p:cTn id="24" dur="1000"/>
                                        <p:tgtEl>
                                          <p:spTgt spid="3"/>
                                        </p:tgtEl>
                                      </p:cBhvr>
                                    </p:animEffect>
                                  </p:childTnLst>
                                </p:cTn>
                              </p:par>
                            </p:childTnLst>
                          </p:cTn>
                        </p:par>
                        <p:par>
                          <p:cTn id="25" fill="hold">
                            <p:stCondLst>
                              <p:cond delay="2000"/>
                            </p:stCondLst>
                            <p:childTnLst>
                              <p:par>
                                <p:cTn id="26" presetID="12" presetClass="entr" presetSubtype="4" fill="hold" grpId="0" nodeType="afterEffect">
                                  <p:stCondLst>
                                    <p:cond delay="0"/>
                                  </p:stCondLst>
                                  <p:childTnLst>
                                    <p:set>
                                      <p:cBhvr>
                                        <p:cTn id="27" dur="1000" fill="hold">
                                          <p:stCondLst>
                                            <p:cond delay="0"/>
                                          </p:stCondLst>
                                        </p:cTn>
                                        <p:tgtEl>
                                          <p:spTgt spid="2"/>
                                        </p:tgtEl>
                                        <p:attrNameLst>
                                          <p:attrName>style.visibility</p:attrName>
                                        </p:attrNameLst>
                                      </p:cBhvr>
                                      <p:to>
                                        <p:strVal val="visible"/>
                                      </p:to>
                                    </p:set>
                                    <p:anim calcmode="lin" valueType="num">
                                      <p:cBhvr additive="base">
                                        <p:cTn id="28" dur="1000"/>
                                        <p:tgtEl>
                                          <p:spTgt spid="2"/>
                                        </p:tgtEl>
                                        <p:attrNameLst>
                                          <p:attrName>ppt_y</p:attrName>
                                        </p:attrNameLst>
                                      </p:cBhvr>
                                      <p:tavLst>
                                        <p:tav tm="0">
                                          <p:val>
                                            <p:strVal val="#ppt_y+#ppt_h*1.125000"/>
                                          </p:val>
                                        </p:tav>
                                        <p:tav tm="100000">
                                          <p:val>
                                            <p:strVal val="#ppt_y"/>
                                          </p:val>
                                        </p:tav>
                                      </p:tavLst>
                                    </p:anim>
                                    <p:animEffect transition="in" filter="wipe(up)">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6096000" y="544195"/>
            <a:ext cx="3372485" cy="5764530"/>
          </a:xfrm>
          <a:prstGeom prst="rect">
            <a:avLst/>
          </a:prstGeom>
          <a:solidFill>
            <a:srgbClr val="85A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占位符 3" descr="C:/兼职/觅知网/24年1月/第二周/油画风治愈/素材/new-P-1572650-3C8DCEC9O.jpgnew-P-1572650-3C8DCEC9O"/>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a:stretch>
            <a:fillRect/>
          </a:stretch>
        </p:blipFill>
        <p:spPr>
          <a:xfrm>
            <a:off x="731837" y="544010"/>
            <a:ext cx="4645968" cy="4645968"/>
          </a:xfrm>
        </p:spPr>
      </p:pic>
      <p:sp>
        <p:nvSpPr>
          <p:cNvPr id="8" name="矩形 7"/>
          <p:cNvSpPr/>
          <p:nvPr/>
        </p:nvSpPr>
        <p:spPr>
          <a:xfrm>
            <a:off x="731841" y="5628122"/>
            <a:ext cx="4645967" cy="706578"/>
          </a:xfrm>
          <a:prstGeom prst="rect">
            <a:avLst/>
          </a:prstGeom>
          <a:solidFill>
            <a:srgbClr val="ADC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82C35"/>
              </a:solidFill>
            </a:endParaRPr>
          </a:p>
        </p:txBody>
      </p:sp>
      <p:sp>
        <p:nvSpPr>
          <p:cNvPr id="10" name="矩形 9"/>
          <p:cNvSpPr/>
          <p:nvPr/>
        </p:nvSpPr>
        <p:spPr>
          <a:xfrm>
            <a:off x="6096000" y="5380992"/>
            <a:ext cx="3372485" cy="706755"/>
          </a:xfrm>
          <a:prstGeom prst="rect">
            <a:avLst/>
          </a:prstGeom>
          <a:solidFill>
            <a:srgbClr val="ADC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0898190" y="544012"/>
            <a:ext cx="1055687" cy="5764715"/>
          </a:xfrm>
          <a:prstGeom prst="rect">
            <a:avLst/>
          </a:prstGeom>
          <a:solidFill>
            <a:srgbClr val="85A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5"/>
          <p:cNvSpPr txBox="1"/>
          <p:nvPr>
            <p:custDataLst>
              <p:tags r:id="rId1"/>
            </p:custDataLst>
          </p:nvPr>
        </p:nvSpPr>
        <p:spPr>
          <a:xfrm>
            <a:off x="6334126" y="3132456"/>
            <a:ext cx="2945765" cy="1772793"/>
          </a:xfrm>
          <a:prstGeom prst="rect">
            <a:avLst/>
          </a:prstGeom>
          <a:noFill/>
        </p:spPr>
        <p:txBody>
          <a:bodyPr wrap="square" rtlCol="0">
            <a:spAutoFit/>
          </a:bodyPr>
          <a:lstStyle/>
          <a:p>
            <a:pPr indent="0" algn="l" fontAlgn="auto">
              <a:lnSpc>
                <a:spcPct val="130000"/>
              </a:lnSpc>
            </a:pPr>
            <a:r>
              <a:rPr lang="en-US" altLang="zh-CN" sz="1200">
                <a:solidFill>
                  <a:schemeClr val="bg1"/>
                </a:solidFill>
                <a:latin typeface="阿里巴巴普惠体 Medium" panose="00020600040101010101" pitchFamily="18" charset="-122"/>
                <a:ea typeface="阿里巴巴普惠体 Medium" panose="00020600040101010101" pitchFamily="18" charset="-122"/>
                <a:cs typeface="Open Sans" panose="020B0606030504020204" pitchFamily="34" charset="0"/>
                <a:sym typeface="+mn-ea"/>
              </a:rPr>
              <a:t>Lorem ipsum dolor sit amet, consectetur adipiscing elit, sed do eiusmod tempor incididunt ut labore et dolore magna aliqua. Ut enim ad minim veniam, quis nostrud exercitation ullamco laboris nisi ut aliquip ex ea commodo consequat. </a:t>
            </a:r>
            <a:endParaRPr lang="en-US" altLang="zh-CN" sz="1200" dirty="0" err="1">
              <a:solidFill>
                <a:schemeClr val="bg1"/>
              </a:solidFill>
              <a:latin typeface="阿里巴巴普惠体 Medium" panose="00020600040101010101" pitchFamily="18" charset="-122"/>
              <a:ea typeface="阿里巴巴普惠体 Medium" panose="00020600040101010101" pitchFamily="18" charset="-122"/>
              <a:cs typeface="Open Sans" panose="020B0606030504020204" pitchFamily="34" charset="0"/>
              <a:sym typeface="+mn-ea"/>
            </a:endParaRPr>
          </a:p>
        </p:txBody>
      </p:sp>
      <p:sp>
        <p:nvSpPr>
          <p:cNvPr id="19" name="文本框 18"/>
          <p:cNvSpPr txBox="1"/>
          <p:nvPr>
            <p:custDataLst>
              <p:tags r:id="rId2"/>
            </p:custDataLst>
          </p:nvPr>
        </p:nvSpPr>
        <p:spPr>
          <a:xfrm>
            <a:off x="6302377" y="1674497"/>
            <a:ext cx="5819775" cy="1076325"/>
          </a:xfrm>
          <a:prstGeom prst="rect">
            <a:avLst/>
          </a:prstGeom>
          <a:noFill/>
        </p:spPr>
        <p:txBody>
          <a:bodyPr wrap="square" rtlCol="0">
            <a:spAutoFit/>
          </a:bodyPr>
          <a:lstStyle/>
          <a:p>
            <a:pPr algn="l"/>
            <a:r>
              <a:rPr lang="en-US" altLang="zh-CN" sz="3200" b="1">
                <a:solidFill>
                  <a:schemeClr val="bg1"/>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PLEASE </a:t>
            </a:r>
          </a:p>
          <a:p>
            <a:pPr algn="l"/>
            <a:r>
              <a:rPr lang="en-US" altLang="zh-CN" sz="3200" b="1">
                <a:solidFill>
                  <a:schemeClr val="bg1"/>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ENTER YOUR </a:t>
            </a:r>
            <a:r>
              <a:rPr lang="en-US" altLang="zh-CN" sz="3200" b="1">
                <a:solidFill>
                  <a:schemeClr val="tx2">
                    <a:lumMod val="75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TITLE</a:t>
            </a:r>
          </a:p>
        </p:txBody>
      </p:sp>
      <p:sp>
        <p:nvSpPr>
          <p:cNvPr id="2" name="文本框 1"/>
          <p:cNvSpPr txBox="1"/>
          <p:nvPr/>
        </p:nvSpPr>
        <p:spPr>
          <a:xfrm>
            <a:off x="6096002" y="5468620"/>
            <a:ext cx="3371215" cy="521970"/>
          </a:xfrm>
          <a:prstGeom prst="rect">
            <a:avLst/>
          </a:prstGeom>
          <a:noFill/>
        </p:spPr>
        <p:txBody>
          <a:bodyPr wrap="square" rtlCol="0">
            <a:spAutoFit/>
          </a:bodyPr>
          <a:lstStyle/>
          <a:p>
            <a:pPr algn="ctr"/>
            <a:r>
              <a:rPr lang="en-US" altLang="zh-CN" sz="2800">
                <a:latin typeface="阿里巴巴普惠体 Medium" panose="00020600040101010101" pitchFamily="18" charset="-122"/>
                <a:ea typeface="阿里巴巴普惠体 Medium" panose="00020600040101010101" pitchFamily="18" charset="-122"/>
              </a:rPr>
              <a:t>TITLE</a:t>
            </a:r>
          </a:p>
        </p:txBody>
      </p:sp>
      <p:sp>
        <p:nvSpPr>
          <p:cNvPr id="3" name="文本框 2"/>
          <p:cNvSpPr txBox="1"/>
          <p:nvPr/>
        </p:nvSpPr>
        <p:spPr>
          <a:xfrm>
            <a:off x="732157" y="5723255"/>
            <a:ext cx="4646295" cy="521970"/>
          </a:xfrm>
          <a:prstGeom prst="rect">
            <a:avLst/>
          </a:prstGeom>
          <a:noFill/>
        </p:spPr>
        <p:txBody>
          <a:bodyPr wrap="square" rtlCol="0" anchor="t">
            <a:spAutoFit/>
          </a:bodyPr>
          <a:lstStyle/>
          <a:p>
            <a:pPr algn="ctr"/>
            <a:r>
              <a:rPr lang="en-US" altLang="zh-CN" sz="2800" b="1">
                <a:solidFill>
                  <a:schemeClr val="bg1"/>
                </a:solidFill>
                <a:latin typeface="Cinzel Decorative Black" panose="00000A00000000000000" pitchFamily="2" charset="0"/>
                <a:ea typeface="阿里巴巴普惠体 Medium" panose="00020600040101010101" pitchFamily="18" charset="-122"/>
                <a:cs typeface="Cinzel Decorative Black" panose="00000A00000000000000" pitchFamily="2" charset="0"/>
                <a:sym typeface="+mn-ea"/>
              </a:rPr>
              <a:t>ENTER YOUR TITLE</a:t>
            </a:r>
          </a:p>
        </p:txBody>
      </p:sp>
      <p:sp>
        <p:nvSpPr>
          <p:cNvPr id="9" name="矩形 8"/>
          <p:cNvSpPr/>
          <p:nvPr>
            <p:custDataLst>
              <p:tags r:id="rId3"/>
            </p:custDataLst>
          </p:nvPr>
        </p:nvSpPr>
        <p:spPr>
          <a:xfrm>
            <a:off x="0" y="7620"/>
            <a:ext cx="12170411" cy="6850380"/>
          </a:xfrm>
          <a:prstGeom prst="rect">
            <a:avLst/>
          </a:prstGeom>
          <a:noFill/>
          <a:ln w="457200"/>
          <a:effectLst>
            <a:outerShdw blurRad="101600" dist="38100" dir="2700000" algn="tl" rotWithShape="0">
              <a:prstClr val="black">
                <a:alpha val="32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000" fill="hold">
                                          <p:stCondLst>
                                            <p:cond delay="0"/>
                                          </p:stCondLst>
                                        </p:cTn>
                                        <p:tgtEl>
                                          <p:spTgt spid="14"/>
                                        </p:tgtEl>
                                        <p:attrNameLst>
                                          <p:attrName>style.visibility</p:attrName>
                                        </p:attrNameLst>
                                      </p:cBhvr>
                                      <p:to>
                                        <p:strVal val="visible"/>
                                      </p:to>
                                    </p:set>
                                    <p:anim calcmode="lin" valueType="num">
                                      <p:cBhvr additive="base">
                                        <p:cTn id="7" dur="1000"/>
                                        <p:tgtEl>
                                          <p:spTgt spid="14"/>
                                        </p:tgtEl>
                                        <p:attrNameLst>
                                          <p:attrName>ppt_x</p:attrName>
                                        </p:attrNameLst>
                                      </p:cBhvr>
                                      <p:tavLst>
                                        <p:tav tm="0">
                                          <p:val>
                                            <p:strVal val="#ppt_x+#ppt_w*1.125000"/>
                                          </p:val>
                                        </p:tav>
                                        <p:tav tm="100000">
                                          <p:val>
                                            <p:strVal val="#ppt_x"/>
                                          </p:val>
                                        </p:tav>
                                      </p:tavLst>
                                    </p:anim>
                                    <p:animEffect transition="in" filter="wipe(left)">
                                      <p:cBhvr>
                                        <p:cTn id="8" dur="1000"/>
                                        <p:tgtEl>
                                          <p:spTgt spid="14"/>
                                        </p:tgtEl>
                                      </p:cBhvr>
                                    </p:animEffect>
                                  </p:childTnLst>
                                </p:cTn>
                              </p:par>
                              <p:par>
                                <p:cTn id="9" presetID="12" presetClass="entr" presetSubtype="4" fill="hold" grpId="0" nodeType="withEffect">
                                  <p:stCondLst>
                                    <p:cond delay="0"/>
                                  </p:stCondLst>
                                  <p:childTnLst>
                                    <p:set>
                                      <p:cBhvr>
                                        <p:cTn id="10" dur="1000" fill="hold">
                                          <p:stCondLst>
                                            <p:cond delay="0"/>
                                          </p:stCondLst>
                                        </p:cTn>
                                        <p:tgtEl>
                                          <p:spTgt spid="7"/>
                                        </p:tgtEl>
                                        <p:attrNameLst>
                                          <p:attrName>style.visibility</p:attrName>
                                        </p:attrNameLst>
                                      </p:cBhvr>
                                      <p:to>
                                        <p:strVal val="visible"/>
                                      </p:to>
                                    </p:set>
                                    <p:anim calcmode="lin" valueType="num">
                                      <p:cBhvr additive="base">
                                        <p:cTn id="11" dur="1000"/>
                                        <p:tgtEl>
                                          <p:spTgt spid="7"/>
                                        </p:tgtEl>
                                        <p:attrNameLst>
                                          <p:attrName>ppt_y</p:attrName>
                                        </p:attrNameLst>
                                      </p:cBhvr>
                                      <p:tavLst>
                                        <p:tav tm="0">
                                          <p:val>
                                            <p:strVal val="#ppt_y+#ppt_h*1.125000"/>
                                          </p:val>
                                        </p:tav>
                                        <p:tav tm="100000">
                                          <p:val>
                                            <p:strVal val="#ppt_y"/>
                                          </p:val>
                                        </p:tav>
                                      </p:tavLst>
                                    </p:anim>
                                    <p:animEffect transition="in" filter="wipe(up)">
                                      <p:cBhvr>
                                        <p:cTn id="12" dur="1000"/>
                                        <p:tgtEl>
                                          <p:spTgt spid="7"/>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0.7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Effect transition="in" filter="fade">
                                      <p:cBhvr>
                                        <p:cTn id="22" dur="1000"/>
                                        <p:tgtEl>
                                          <p:spTgt spid="8"/>
                                        </p:tgtEl>
                                      </p:cBhvr>
                                    </p:animEffect>
                                  </p:childTnLst>
                                </p:cTn>
                              </p:par>
                              <p:par>
                                <p:cTn id="23" presetID="55"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strVal val="#ppt_w*0.70"/>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Effect transition="in" filter="fade">
                                      <p:cBhvr>
                                        <p:cTn id="27" dur="1000"/>
                                        <p:tgtEl>
                                          <p:spTgt spid="4"/>
                                        </p:tgtEl>
                                      </p:cBhvr>
                                    </p:animEffect>
                                  </p:childTnLst>
                                </p:cTn>
                              </p:par>
                            </p:childTnLst>
                          </p:cTn>
                        </p:par>
                        <p:par>
                          <p:cTn id="28" fill="hold">
                            <p:stCondLst>
                              <p:cond delay="1000"/>
                            </p:stCondLst>
                            <p:childTnLst>
                              <p:par>
                                <p:cTn id="29" presetID="55"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strVal val="#ppt_w*0.70"/>
                                          </p:val>
                                        </p:tav>
                                        <p:tav tm="100000">
                                          <p:val>
                                            <p:strVal val="#ppt_w"/>
                                          </p:val>
                                        </p:tav>
                                      </p:tavLst>
                                    </p:anim>
                                    <p:anim calcmode="lin" valueType="num">
                                      <p:cBhvr>
                                        <p:cTn id="32" dur="1000" fill="hold"/>
                                        <p:tgtEl>
                                          <p:spTgt spid="3"/>
                                        </p:tgtEl>
                                        <p:attrNameLst>
                                          <p:attrName>ppt_h</p:attrName>
                                        </p:attrNameLst>
                                      </p:cBhvr>
                                      <p:tavLst>
                                        <p:tav tm="0">
                                          <p:val>
                                            <p:strVal val="#ppt_h"/>
                                          </p:val>
                                        </p:tav>
                                        <p:tav tm="100000">
                                          <p:val>
                                            <p:strVal val="#ppt_h"/>
                                          </p:val>
                                        </p:tav>
                                      </p:tavLst>
                                    </p:anim>
                                    <p:animEffect transition="in" filter="fade">
                                      <p:cBhvr>
                                        <p:cTn id="33" dur="1000"/>
                                        <p:tgtEl>
                                          <p:spTgt spid="3"/>
                                        </p:tgtEl>
                                      </p:cBhvr>
                                    </p:animEffect>
                                  </p:childTnLst>
                                </p:cTn>
                              </p:par>
                            </p:childTnLst>
                          </p:cTn>
                        </p:par>
                        <p:par>
                          <p:cTn id="34" fill="hold">
                            <p:stCondLst>
                              <p:cond delay="2000"/>
                            </p:stCondLst>
                            <p:childTnLst>
                              <p:par>
                                <p:cTn id="35" presetID="12" presetClass="entr" presetSubtype="4" fill="hold" grpId="0" nodeType="afterEffect">
                                  <p:stCondLst>
                                    <p:cond delay="0"/>
                                  </p:stCondLst>
                                  <p:childTnLst>
                                    <p:set>
                                      <p:cBhvr>
                                        <p:cTn id="36" dur="1000" fill="hold">
                                          <p:stCondLst>
                                            <p:cond delay="0"/>
                                          </p:stCondLst>
                                        </p:cTn>
                                        <p:tgtEl>
                                          <p:spTgt spid="19"/>
                                        </p:tgtEl>
                                        <p:attrNameLst>
                                          <p:attrName>style.visibility</p:attrName>
                                        </p:attrNameLst>
                                      </p:cBhvr>
                                      <p:to>
                                        <p:strVal val="visible"/>
                                      </p:to>
                                    </p:set>
                                    <p:anim calcmode="lin" valueType="num">
                                      <p:cBhvr additive="base">
                                        <p:cTn id="37" dur="1000"/>
                                        <p:tgtEl>
                                          <p:spTgt spid="19"/>
                                        </p:tgtEl>
                                        <p:attrNameLst>
                                          <p:attrName>ppt_y</p:attrName>
                                        </p:attrNameLst>
                                      </p:cBhvr>
                                      <p:tavLst>
                                        <p:tav tm="0">
                                          <p:val>
                                            <p:strVal val="#ppt_y+#ppt_h*1.125000"/>
                                          </p:val>
                                        </p:tav>
                                        <p:tav tm="100000">
                                          <p:val>
                                            <p:strVal val="#ppt_y"/>
                                          </p:val>
                                        </p:tav>
                                      </p:tavLst>
                                    </p:anim>
                                    <p:animEffect transition="in" filter="wipe(up)">
                                      <p:cBhvr>
                                        <p:cTn id="38" dur="1000"/>
                                        <p:tgtEl>
                                          <p:spTgt spid="19"/>
                                        </p:tgtEl>
                                      </p:cBhvr>
                                    </p:animEffect>
                                  </p:childTnLst>
                                </p:cTn>
                              </p:par>
                            </p:childTnLst>
                          </p:cTn>
                        </p:par>
                        <p:par>
                          <p:cTn id="39" fill="hold">
                            <p:stCondLst>
                              <p:cond delay="3000"/>
                            </p:stCondLst>
                            <p:childTnLst>
                              <p:par>
                                <p:cTn id="40" presetID="12" presetClass="entr" presetSubtype="4" fill="hold" grpId="0" nodeType="afterEffect">
                                  <p:stCondLst>
                                    <p:cond delay="0"/>
                                  </p:stCondLst>
                                  <p:childTnLst>
                                    <p:set>
                                      <p:cBhvr>
                                        <p:cTn id="41" dur="1000" fill="hold">
                                          <p:stCondLst>
                                            <p:cond delay="0"/>
                                          </p:stCondLst>
                                        </p:cTn>
                                        <p:tgtEl>
                                          <p:spTgt spid="16"/>
                                        </p:tgtEl>
                                        <p:attrNameLst>
                                          <p:attrName>style.visibility</p:attrName>
                                        </p:attrNameLst>
                                      </p:cBhvr>
                                      <p:to>
                                        <p:strVal val="visible"/>
                                      </p:to>
                                    </p:set>
                                    <p:anim calcmode="lin" valueType="num">
                                      <p:cBhvr additive="base">
                                        <p:cTn id="42" dur="1000"/>
                                        <p:tgtEl>
                                          <p:spTgt spid="16"/>
                                        </p:tgtEl>
                                        <p:attrNameLst>
                                          <p:attrName>ppt_y</p:attrName>
                                        </p:attrNameLst>
                                      </p:cBhvr>
                                      <p:tavLst>
                                        <p:tav tm="0">
                                          <p:val>
                                            <p:strVal val="#ppt_y+#ppt_h*1.125000"/>
                                          </p:val>
                                        </p:tav>
                                        <p:tav tm="100000">
                                          <p:val>
                                            <p:strVal val="#ppt_y"/>
                                          </p:val>
                                        </p:tav>
                                      </p:tavLst>
                                    </p:anim>
                                    <p:animEffect transition="in" filter="wipe(up)">
                                      <p:cBhvr>
                                        <p:cTn id="43" dur="1000"/>
                                        <p:tgtEl>
                                          <p:spTgt spid="16"/>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strVal val="#ppt_w*0.70"/>
                                          </p:val>
                                        </p:tav>
                                        <p:tav tm="100000">
                                          <p:val>
                                            <p:strVal val="#ppt_w"/>
                                          </p:val>
                                        </p:tav>
                                      </p:tavLst>
                                    </p:anim>
                                    <p:anim calcmode="lin" valueType="num">
                                      <p:cBhvr>
                                        <p:cTn id="47" dur="1000" fill="hold"/>
                                        <p:tgtEl>
                                          <p:spTgt spid="2"/>
                                        </p:tgtEl>
                                        <p:attrNameLst>
                                          <p:attrName>ppt_h</p:attrName>
                                        </p:attrNameLst>
                                      </p:cBhvr>
                                      <p:tavLst>
                                        <p:tav tm="0">
                                          <p:val>
                                            <p:strVal val="#ppt_h"/>
                                          </p:val>
                                        </p:tav>
                                        <p:tav tm="100000">
                                          <p:val>
                                            <p:strVal val="#ppt_h"/>
                                          </p:val>
                                        </p:tav>
                                      </p:tavLst>
                                    </p:anim>
                                    <p:animEffect transition="in" filter="fade">
                                      <p:cBhvr>
                                        <p:cTn id="4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animBg="1"/>
      <p:bldP spid="10" grpId="1" animBg="1"/>
      <p:bldP spid="14" grpId="0" animBg="1"/>
      <p:bldP spid="14" grpId="1" animBg="1"/>
      <p:bldP spid="16" grpId="0"/>
      <p:bldP spid="16" grpId="1"/>
      <p:bldP spid="19" grpId="0"/>
      <p:bldP spid="19" grpId="1"/>
      <p:bldP spid="2" grpId="0"/>
      <p:bldP spid="2" grpId="1"/>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P-1655499-C59428C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35" y="1904365"/>
            <a:ext cx="12192635" cy="3189605"/>
          </a:xfrm>
          <a:prstGeom prst="rect">
            <a:avLst/>
          </a:prstGeom>
        </p:spPr>
      </p:pic>
      <p:sp>
        <p:nvSpPr>
          <p:cNvPr id="2" name="矩形 1"/>
          <p:cNvSpPr/>
          <p:nvPr>
            <p:custDataLst>
              <p:tags r:id="rId2"/>
            </p:custDataLst>
          </p:nvPr>
        </p:nvSpPr>
        <p:spPr>
          <a:xfrm>
            <a:off x="-4445" y="1904365"/>
            <a:ext cx="12193271" cy="3189605"/>
          </a:xfrm>
          <a:prstGeom prst="rect">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3"/>
            </p:custDataLst>
          </p:nvPr>
        </p:nvSpPr>
        <p:spPr>
          <a:xfrm>
            <a:off x="4475481" y="2221230"/>
            <a:ext cx="3221991" cy="645160"/>
          </a:xfrm>
          <a:prstGeom prst="rect">
            <a:avLst/>
          </a:prstGeom>
          <a:noFill/>
          <a:effectLst>
            <a:outerShdw blurRad="101600" dist="38100" dir="2700000" algn="tl" rotWithShape="0">
              <a:prstClr val="black">
                <a:alpha val="32000"/>
              </a:prstClr>
            </a:outerShdw>
          </a:effectLst>
        </p:spPr>
        <p:txBody>
          <a:bodyPr wrap="square" rtlCol="0">
            <a:spAutoFit/>
          </a:bodyPr>
          <a:lstStyle/>
          <a:p>
            <a:pPr algn="ctr" defTabSz="913765"/>
            <a:r>
              <a:rPr lang="en-US" altLang="zh-CN" sz="3600" dirty="0">
                <a:solidFill>
                  <a:schemeClr val="bg1"/>
                </a:solidFill>
                <a:latin typeface="Cinzel Decorative Black" panose="00000A00000000000000" pitchFamily="2" charset="0"/>
                <a:cs typeface="Cinzel Decorative Black" panose="00000A00000000000000" pitchFamily="2" charset="0"/>
              </a:rPr>
              <a:t>PART FOUR</a:t>
            </a:r>
          </a:p>
        </p:txBody>
      </p:sp>
      <p:sp>
        <p:nvSpPr>
          <p:cNvPr id="23" name="文本框 24"/>
          <p:cNvSpPr txBox="1"/>
          <p:nvPr>
            <p:custDataLst>
              <p:tags r:id="rId4"/>
            </p:custDataLst>
          </p:nvPr>
        </p:nvSpPr>
        <p:spPr>
          <a:xfrm>
            <a:off x="432436" y="4011930"/>
            <a:ext cx="11288395" cy="533400"/>
          </a:xfrm>
          <a:prstGeom prst="rect">
            <a:avLst/>
          </a:prstGeom>
          <a:effectLst>
            <a:outerShdw blurRad="101600" dist="38100" dir="2700000" algn="tl" rotWithShape="0">
              <a:prstClr val="black">
                <a:alpha val="32000"/>
              </a:prstClr>
            </a:outerShdw>
          </a:effectLst>
        </p:spPr>
        <p:txBody>
          <a:bodyPr wrap="square">
            <a:spAutoFit/>
            <a:extLst>
              <a:ext uri="{4A0BC546-FE56-4ADE-93B0-CB8AF2F6F144}">
                <wpsdc:textFrameExt xmlns="" xmlns:wpsdc="http://www.wps.cn/officeDocument/2022/drawingmlCustomData" type="text"/>
              </a:ext>
            </a:extLs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a:solidFill>
                  <a:schemeClr val="bg1"/>
                </a:solidFill>
                <a:latin typeface="Allura" panose="02000000000000000000" pitchFamily="2" charset="0"/>
                <a:ea typeface="思源黑体" panose="020B0500000000000000" pitchFamily="34" charset="-122"/>
                <a:cs typeface="思源黑体 CN Heavy" panose="020B0A00000000000000" charset="-122"/>
                <a:sym typeface="+mn-ea"/>
              </a:rPr>
              <a:t>Click here to add text content, such as keywords, some brief introductions, etc.</a:t>
            </a:r>
          </a:p>
          <a:p>
            <a:pPr algn="ctr">
              <a:lnSpc>
                <a:spcPct val="120000"/>
              </a:lnSpc>
            </a:pPr>
            <a:r>
              <a:rPr lang="en-US" altLang="zh-CN" sz="1200" dirty="0">
                <a:solidFill>
                  <a:schemeClr val="bg1"/>
                </a:solidFill>
                <a:latin typeface="Allura" panose="02000000000000000000" pitchFamily="2" charset="0"/>
                <a:ea typeface="思源黑体" panose="020B0500000000000000" pitchFamily="34" charset="-122"/>
                <a:cs typeface="思源黑体 CN Heavy" panose="020B0A00000000000000" charset="-122"/>
                <a:sym typeface="+mn-ea"/>
              </a:rPr>
              <a:t>We provide professional-quality free PowerPoint templates to help you with your business presentations - freeppt7.com</a:t>
            </a:r>
          </a:p>
        </p:txBody>
      </p:sp>
      <p:sp>
        <p:nvSpPr>
          <p:cNvPr id="3" name="L 形 13"/>
          <p:cNvSpPr/>
          <p:nvPr/>
        </p:nvSpPr>
        <p:spPr>
          <a:xfrm flipV="1">
            <a:off x="409575" y="1127127"/>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rgbClr val="3C6021"/>
          </a:solidFill>
          <a:ln>
            <a:noFill/>
          </a:ln>
          <a:effectLst>
            <a:outerShdw blurRad="101600" dist="38100" dir="2700000" algn="tl" rotWithShape="0">
              <a:srgbClr val="51634A">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 name="L 形 13"/>
          <p:cNvSpPr/>
          <p:nvPr/>
        </p:nvSpPr>
        <p:spPr>
          <a:xfrm flipH="1">
            <a:off x="11110595" y="5247642"/>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rgbClr val="3C6021"/>
          </a:solidFill>
          <a:ln>
            <a:noFill/>
          </a:ln>
          <a:effectLst>
            <a:outerShdw blurRad="101600" dist="38100" dir="2700000" algn="tl" rotWithShape="0">
              <a:srgbClr val="51634A">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5" name="L 形 13"/>
          <p:cNvSpPr/>
          <p:nvPr/>
        </p:nvSpPr>
        <p:spPr>
          <a:xfrm>
            <a:off x="409575" y="5247642"/>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rgbClr val="3C6021"/>
          </a:solidFill>
          <a:ln>
            <a:noFill/>
          </a:ln>
          <a:effectLst>
            <a:outerShdw blurRad="101600" dist="38100" dir="2700000" algn="tl" rotWithShape="0">
              <a:srgbClr val="51634A">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L 形 13"/>
          <p:cNvSpPr/>
          <p:nvPr/>
        </p:nvSpPr>
        <p:spPr>
          <a:xfrm flipH="1" flipV="1">
            <a:off x="11110595" y="1127127"/>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rgbClr val="3C6021"/>
          </a:solidFill>
          <a:ln>
            <a:noFill/>
          </a:ln>
          <a:effectLst>
            <a:outerShdw blurRad="101600" dist="38100" dir="2700000" algn="tl" rotWithShape="0">
              <a:srgbClr val="51634A">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500"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strVal val="4/3*#ppt_w"/>
                                          </p:val>
                                        </p:tav>
                                        <p:tav tm="100000">
                                          <p:val>
                                            <p:strVal val="#ppt_w"/>
                                          </p:val>
                                        </p:tav>
                                      </p:tavLst>
                                    </p:anim>
                                    <p:anim calcmode="lin" valueType="num">
                                      <p:cBhvr>
                                        <p:cTn id="8" dur="1500" fill="hold"/>
                                        <p:tgtEl>
                                          <p:spTgt spid="3"/>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500" fill="hold">
                                          <p:stCondLst>
                                            <p:cond delay="0"/>
                                          </p:stCondLst>
                                        </p:cTn>
                                        <p:tgtEl>
                                          <p:spTgt spid="8"/>
                                        </p:tgtEl>
                                        <p:attrNameLst>
                                          <p:attrName>style.visibility</p:attrName>
                                        </p:attrNameLst>
                                      </p:cBhvr>
                                      <p:to>
                                        <p:strVal val="visible"/>
                                      </p:to>
                                    </p:set>
                                    <p:anim calcmode="lin" valueType="num">
                                      <p:cBhvr>
                                        <p:cTn id="11" dur="1500" fill="hold"/>
                                        <p:tgtEl>
                                          <p:spTgt spid="8"/>
                                        </p:tgtEl>
                                        <p:attrNameLst>
                                          <p:attrName>ppt_w</p:attrName>
                                        </p:attrNameLst>
                                      </p:cBhvr>
                                      <p:tavLst>
                                        <p:tav tm="0">
                                          <p:val>
                                            <p:strVal val="4/3*#ppt_w"/>
                                          </p:val>
                                        </p:tav>
                                        <p:tav tm="100000">
                                          <p:val>
                                            <p:strVal val="#ppt_w"/>
                                          </p:val>
                                        </p:tav>
                                      </p:tavLst>
                                    </p:anim>
                                    <p:anim calcmode="lin" valueType="num">
                                      <p:cBhvr>
                                        <p:cTn id="12" dur="1500" fill="hold"/>
                                        <p:tgtEl>
                                          <p:spTgt spid="8"/>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0"/>
                                  </p:stCondLst>
                                  <p:childTnLst>
                                    <p:set>
                                      <p:cBhvr>
                                        <p:cTn id="14" dur="1500" fill="hold">
                                          <p:stCondLst>
                                            <p:cond delay="0"/>
                                          </p:stCondLst>
                                        </p:cTn>
                                        <p:tgtEl>
                                          <p:spTgt spid="4"/>
                                        </p:tgtEl>
                                        <p:attrNameLst>
                                          <p:attrName>style.visibility</p:attrName>
                                        </p:attrNameLst>
                                      </p:cBhvr>
                                      <p:to>
                                        <p:strVal val="visible"/>
                                      </p:to>
                                    </p:set>
                                    <p:anim calcmode="lin" valueType="num">
                                      <p:cBhvr>
                                        <p:cTn id="15" dur="1500" fill="hold"/>
                                        <p:tgtEl>
                                          <p:spTgt spid="4"/>
                                        </p:tgtEl>
                                        <p:attrNameLst>
                                          <p:attrName>ppt_w</p:attrName>
                                        </p:attrNameLst>
                                      </p:cBhvr>
                                      <p:tavLst>
                                        <p:tav tm="0">
                                          <p:val>
                                            <p:strVal val="4/3*#ppt_w"/>
                                          </p:val>
                                        </p:tav>
                                        <p:tav tm="100000">
                                          <p:val>
                                            <p:strVal val="#ppt_w"/>
                                          </p:val>
                                        </p:tav>
                                      </p:tavLst>
                                    </p:anim>
                                    <p:anim calcmode="lin" valueType="num">
                                      <p:cBhvr>
                                        <p:cTn id="16" dur="1500" fill="hold"/>
                                        <p:tgtEl>
                                          <p:spTgt spid="4"/>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0"/>
                                  </p:stCondLst>
                                  <p:childTnLst>
                                    <p:set>
                                      <p:cBhvr>
                                        <p:cTn id="18" dur="1500" fill="hold">
                                          <p:stCondLst>
                                            <p:cond delay="0"/>
                                          </p:stCondLst>
                                        </p:cTn>
                                        <p:tgtEl>
                                          <p:spTgt spid="5"/>
                                        </p:tgtEl>
                                        <p:attrNameLst>
                                          <p:attrName>style.visibility</p:attrName>
                                        </p:attrNameLst>
                                      </p:cBhvr>
                                      <p:to>
                                        <p:strVal val="visible"/>
                                      </p:to>
                                    </p:set>
                                    <p:anim calcmode="lin" valueType="num">
                                      <p:cBhvr>
                                        <p:cTn id="19" dur="1500" fill="hold"/>
                                        <p:tgtEl>
                                          <p:spTgt spid="5"/>
                                        </p:tgtEl>
                                        <p:attrNameLst>
                                          <p:attrName>ppt_w</p:attrName>
                                        </p:attrNameLst>
                                      </p:cBhvr>
                                      <p:tavLst>
                                        <p:tav tm="0">
                                          <p:val>
                                            <p:strVal val="4/3*#ppt_w"/>
                                          </p:val>
                                        </p:tav>
                                        <p:tav tm="100000">
                                          <p:val>
                                            <p:strVal val="#ppt_w"/>
                                          </p:val>
                                        </p:tav>
                                      </p:tavLst>
                                    </p:anim>
                                    <p:anim calcmode="lin" valueType="num">
                                      <p:cBhvr>
                                        <p:cTn id="20" dur="1500" fill="hold"/>
                                        <p:tgtEl>
                                          <p:spTgt spid="5"/>
                                        </p:tgtEl>
                                        <p:attrNameLst>
                                          <p:attrName>ppt_h</p:attrName>
                                        </p:attrNameLst>
                                      </p:cBhvr>
                                      <p:tavLst>
                                        <p:tav tm="0">
                                          <p:val>
                                            <p:strVal val="4/3*#ppt_h"/>
                                          </p:val>
                                        </p:tav>
                                        <p:tav tm="100000">
                                          <p:val>
                                            <p:strVal val="#ppt_h"/>
                                          </p:val>
                                        </p:tav>
                                      </p:tavLst>
                                    </p:anim>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250" fill="hold">
                                          <p:stCondLst>
                                            <p:cond delay="0"/>
                                          </p:stCondLst>
                                        </p:cTn>
                                        <p:tgtEl>
                                          <p:spTgt spid="20"/>
                                        </p:tgtEl>
                                        <p:attrNameLst>
                                          <p:attrName>style.visibility</p:attrName>
                                        </p:attrNameLst>
                                      </p:cBhvr>
                                      <p:to>
                                        <p:strVal val="visible"/>
                                      </p:to>
                                    </p:set>
                                    <p:animEffect transition="in" filter="barn(outVertical)">
                                      <p:cBhvr>
                                        <p:cTn id="24" dur="1250"/>
                                        <p:tgtEl>
                                          <p:spTgt spid="20"/>
                                        </p:tgtEl>
                                      </p:cBhvr>
                                    </p:animEffect>
                                  </p:childTnLst>
                                </p:cTn>
                              </p:par>
                            </p:childTnLst>
                          </p:cTn>
                        </p:par>
                        <p:par>
                          <p:cTn id="25" fill="hold">
                            <p:stCondLst>
                              <p:cond delay="2750"/>
                            </p:stCondLst>
                            <p:childTnLst>
                              <p:par>
                                <p:cTn id="26" presetID="16" presetClass="entr" presetSubtype="37" fill="hold" grpId="0" nodeType="afterEffect">
                                  <p:stCondLst>
                                    <p:cond delay="0"/>
                                  </p:stCondLst>
                                  <p:childTnLst>
                                    <p:set>
                                      <p:cBhvr>
                                        <p:cTn id="27" dur="1250" fill="hold">
                                          <p:stCondLst>
                                            <p:cond delay="0"/>
                                          </p:stCondLst>
                                        </p:cTn>
                                        <p:tgtEl>
                                          <p:spTgt spid="23"/>
                                        </p:tgtEl>
                                        <p:attrNameLst>
                                          <p:attrName>style.visibility</p:attrName>
                                        </p:attrNameLst>
                                      </p:cBhvr>
                                      <p:to>
                                        <p:strVal val="visible"/>
                                      </p:to>
                                    </p:set>
                                    <p:animEffect transition="in" filter="barn(outVertical)">
                                      <p:cBhvr>
                                        <p:cTn id="28"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3" grpId="0" bldLvl="0" animBg="1"/>
      <p:bldP spid="3" grpId="0" bldLvl="0" animBg="1"/>
      <p:bldP spid="3" grpId="1" animBg="1"/>
      <p:bldP spid="4" grpId="0" bldLvl="0" animBg="1"/>
      <p:bldP spid="4" grpId="1" animBg="1"/>
      <p:bldP spid="5" grpId="0" bldLvl="0" animBg="1"/>
      <p:bldP spid="5" grpId="1" animBg="1"/>
      <p:bldP spid="8" grpId="0" bldLvl="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P-1655499-C59428C4"/>
          <p:cNvPicPr>
            <a:picLocks noChangeAspect="1"/>
          </p:cNvPicPr>
          <p:nvPr>
            <p:custDataLst>
              <p:tags r:id="rId1"/>
            </p:custDataLst>
          </p:nvPr>
        </p:nvPicPr>
        <p:blipFill>
          <a:blip r:embed="rId21" cstate="email">
            <a:extLst>
              <a:ext uri="{28A0092B-C50C-407E-A947-70E740481C1C}">
                <a14:useLocalDpi xmlns:a14="http://schemas.microsoft.com/office/drawing/2010/main"/>
              </a:ext>
            </a:extLst>
          </a:blip>
          <a:srcRect/>
          <a:stretch>
            <a:fillRect/>
          </a:stretch>
        </p:blipFill>
        <p:spPr>
          <a:xfrm>
            <a:off x="-635" y="0"/>
            <a:ext cx="12192635" cy="6858000"/>
          </a:xfrm>
          <a:prstGeom prst="rect">
            <a:avLst/>
          </a:prstGeom>
        </p:spPr>
      </p:pic>
      <p:sp>
        <p:nvSpPr>
          <p:cNvPr id="3" name="矩形 2"/>
          <p:cNvSpPr/>
          <p:nvPr>
            <p:custDataLst>
              <p:tags r:id="rId2"/>
            </p:custDataLst>
          </p:nvPr>
        </p:nvSpPr>
        <p:spPr>
          <a:xfrm>
            <a:off x="-4445" y="-2540"/>
            <a:ext cx="12193271" cy="6858635"/>
          </a:xfrm>
          <a:prstGeom prst="rect">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L 形 13"/>
          <p:cNvSpPr/>
          <p:nvPr>
            <p:custDataLst>
              <p:tags r:id="rId3"/>
            </p:custDataLst>
          </p:nvPr>
        </p:nvSpPr>
        <p:spPr>
          <a:xfrm flipV="1">
            <a:off x="409575" y="365127"/>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chemeClr val="bg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9" name="L 形 13"/>
          <p:cNvSpPr/>
          <p:nvPr>
            <p:custDataLst>
              <p:tags r:id="rId4"/>
            </p:custDataLst>
          </p:nvPr>
        </p:nvSpPr>
        <p:spPr>
          <a:xfrm flipH="1">
            <a:off x="11110595" y="5850892"/>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chemeClr val="bg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0" name="L 形 13"/>
          <p:cNvSpPr/>
          <p:nvPr>
            <p:custDataLst>
              <p:tags r:id="rId5"/>
            </p:custDataLst>
          </p:nvPr>
        </p:nvSpPr>
        <p:spPr>
          <a:xfrm>
            <a:off x="409575" y="5850892"/>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chemeClr val="bg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2" name="L 形 13"/>
          <p:cNvSpPr/>
          <p:nvPr>
            <p:custDataLst>
              <p:tags r:id="rId6"/>
            </p:custDataLst>
          </p:nvPr>
        </p:nvSpPr>
        <p:spPr>
          <a:xfrm flipH="1" flipV="1">
            <a:off x="11110595" y="365127"/>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chemeClr val="bg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 name="文本框 1"/>
          <p:cNvSpPr txBox="1"/>
          <p:nvPr/>
        </p:nvSpPr>
        <p:spPr>
          <a:xfrm>
            <a:off x="3333117" y="862330"/>
            <a:ext cx="5483225" cy="1014730"/>
          </a:xfrm>
          <a:prstGeom prst="rect">
            <a:avLst/>
          </a:prstGeom>
          <a:noFill/>
          <a:effectLst>
            <a:outerShdw blurRad="101600" dist="38100" dir="2700000" algn="tl" rotWithShape="0">
              <a:schemeClr val="accent4">
                <a:lumMod val="50000"/>
                <a:alpha val="40000"/>
              </a:schemeClr>
            </a:outerShdw>
          </a:effectLst>
        </p:spPr>
        <p:txBody>
          <a:bodyPr wrap="square" rtlCol="0">
            <a:spAutoFit/>
          </a:bodyPr>
          <a:lstStyle/>
          <a:p>
            <a:pPr algn="ctr"/>
            <a:r>
              <a:rPr lang="en-US" altLang="zh-CN" sz="6000" dirty="0">
                <a:solidFill>
                  <a:schemeClr val="bg1"/>
                </a:solidFill>
                <a:latin typeface="Cinzel Decorative Black" panose="00000A00000000000000" pitchFamily="2" charset="0"/>
                <a:ea typeface="思源黑体 CN Heavy" panose="020B0A00000000000000" charset="-122"/>
                <a:sym typeface="+mn-ea"/>
              </a:rPr>
              <a:t>CONTENTS</a:t>
            </a:r>
            <a:endParaRPr lang="en-US" altLang="zh-CN" sz="6000" dirty="0">
              <a:solidFill>
                <a:schemeClr val="bg1"/>
              </a:solidFill>
              <a:latin typeface="Cinzel Decorative Black" panose="00000A00000000000000" pitchFamily="2" charset="0"/>
              <a:ea typeface="思源黑体 CN Heavy" panose="020B0A00000000000000" charset="-122"/>
              <a:cs typeface="Cinzel Decorative Black" panose="00000A00000000000000" pitchFamily="2" charset="0"/>
              <a:sym typeface="+mn-ea"/>
            </a:endParaRPr>
          </a:p>
        </p:txBody>
      </p:sp>
      <p:sp>
        <p:nvSpPr>
          <p:cNvPr id="4" name="矩形: 圆角 3"/>
          <p:cNvSpPr/>
          <p:nvPr/>
        </p:nvSpPr>
        <p:spPr>
          <a:xfrm>
            <a:off x="1697039" y="2495263"/>
            <a:ext cx="4105275" cy="1225057"/>
          </a:xfrm>
          <a:prstGeom prst="roundRect">
            <a:avLst>
              <a:gd name="adj" fmla="val 6875"/>
            </a:avLst>
          </a:prstGeom>
          <a:solidFill>
            <a:schemeClr val="bg1">
              <a:alpha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p:nvSpPr>
        <p:spPr>
          <a:xfrm>
            <a:off x="6371536" y="2495263"/>
            <a:ext cx="4105275" cy="1225057"/>
          </a:xfrm>
          <a:prstGeom prst="roundRect">
            <a:avLst>
              <a:gd name="adj" fmla="val 6875"/>
            </a:avLst>
          </a:prstGeom>
          <a:solidFill>
            <a:schemeClr val="bg1">
              <a:alpha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p:nvSpPr>
        <p:spPr>
          <a:xfrm>
            <a:off x="1696993" y="4171663"/>
            <a:ext cx="4105275" cy="1225057"/>
          </a:xfrm>
          <a:prstGeom prst="roundRect">
            <a:avLst>
              <a:gd name="adj" fmla="val 6875"/>
            </a:avLst>
          </a:prstGeom>
          <a:solidFill>
            <a:schemeClr val="bg1">
              <a:alpha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p:cNvSpPr/>
          <p:nvPr/>
        </p:nvSpPr>
        <p:spPr>
          <a:xfrm>
            <a:off x="6371853" y="4171663"/>
            <a:ext cx="4105275" cy="1225057"/>
          </a:xfrm>
          <a:prstGeom prst="roundRect">
            <a:avLst>
              <a:gd name="adj" fmla="val 6875"/>
            </a:avLst>
          </a:prstGeom>
          <a:solidFill>
            <a:schemeClr val="bg1">
              <a:alpha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795646" y="2000887"/>
            <a:ext cx="98425" cy="9842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6049012" y="2000887"/>
            <a:ext cx="98425" cy="984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6297931" y="2000887"/>
            <a:ext cx="98425" cy="9842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3252441" y="4396267"/>
            <a:ext cx="1209675" cy="1200329"/>
          </a:xfrm>
          <a:prstGeom prst="rect">
            <a:avLst/>
          </a:prstGeom>
          <a:noFill/>
        </p:spPr>
        <p:txBody>
          <a:bodyPr wrap="square" rtlCol="0">
            <a:spAutoFit/>
          </a:bodyPr>
          <a:lstStyle/>
          <a:p>
            <a:r>
              <a:rPr lang="en-US" altLang="zh-CN" sz="7200" dirty="0">
                <a:solidFill>
                  <a:schemeClr val="tx1">
                    <a:lumMod val="75000"/>
                    <a:lumOff val="25000"/>
                    <a:alpha val="10000"/>
                  </a:schemeClr>
                </a:solidFill>
                <a:latin typeface="Miller" panose="00000500000000000000" pitchFamily="50" charset="0"/>
              </a:rPr>
              <a:t>03</a:t>
            </a:r>
            <a:endParaRPr lang="zh-CN" altLang="en-US" sz="7200" dirty="0">
              <a:solidFill>
                <a:schemeClr val="tx1">
                  <a:lumMod val="75000"/>
                  <a:lumOff val="25000"/>
                  <a:alpha val="10000"/>
                </a:schemeClr>
              </a:solidFill>
              <a:latin typeface="Miller" panose="00000500000000000000" pitchFamily="50" charset="0"/>
            </a:endParaRPr>
          </a:p>
        </p:txBody>
      </p:sp>
      <p:sp>
        <p:nvSpPr>
          <p:cNvPr id="31" name="文本框 8"/>
          <p:cNvSpPr txBox="1"/>
          <p:nvPr>
            <p:custDataLst>
              <p:tags r:id="rId7"/>
            </p:custDataLst>
          </p:nvPr>
        </p:nvSpPr>
        <p:spPr>
          <a:xfrm>
            <a:off x="1071881" y="2087565"/>
            <a:ext cx="1900555" cy="833755"/>
          </a:xfrm>
          <a:prstGeom prst="rect">
            <a:avLst/>
          </a:prstGeom>
          <a:noFill/>
          <a:effectLst>
            <a:outerShdw blurRad="101600" dist="38100" dir="2700000" algn="tl" rotWithShape="0">
              <a:schemeClr val="accent1">
                <a:lumMod val="50000"/>
                <a:alpha val="32000"/>
              </a:scheme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3800" b="1" dirty="0">
                <a:solidFill>
                  <a:schemeClr val="bg1"/>
                </a:solidFill>
                <a:latin typeface="Cinzel Decorative Black" panose="00000A00000000000000" pitchFamily="2" charset="0"/>
                <a:ea typeface="思源黑体 CN Heavy" panose="020B0A00000000000000" charset="-122"/>
              </a:rPr>
              <a:t>ONE</a:t>
            </a:r>
          </a:p>
        </p:txBody>
      </p:sp>
      <p:sp>
        <p:nvSpPr>
          <p:cNvPr id="35" name="文本框 15"/>
          <p:cNvSpPr txBox="1"/>
          <p:nvPr>
            <p:custDataLst>
              <p:tags r:id="rId8"/>
            </p:custDataLst>
          </p:nvPr>
        </p:nvSpPr>
        <p:spPr>
          <a:xfrm>
            <a:off x="8620761" y="2087565"/>
            <a:ext cx="2465705" cy="833755"/>
          </a:xfrm>
          <a:prstGeom prst="rect">
            <a:avLst/>
          </a:prstGeom>
          <a:noFill/>
          <a:effectLst>
            <a:outerShdw blurRad="101600" dist="38100" dir="2700000" algn="tl" rotWithShape="0">
              <a:schemeClr val="accent1">
                <a:lumMod val="50000"/>
                <a:alpha val="32000"/>
              </a:scheme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3800" b="1" dirty="0">
                <a:solidFill>
                  <a:schemeClr val="bg1"/>
                </a:solidFill>
                <a:latin typeface="Cinzel Decorative Black" panose="00000A00000000000000" pitchFamily="2" charset="0"/>
                <a:ea typeface="思源黑体 CN Heavy" panose="020B0A00000000000000" charset="-122"/>
              </a:rPr>
              <a:t>TWO</a:t>
            </a:r>
          </a:p>
        </p:txBody>
      </p:sp>
      <p:sp>
        <p:nvSpPr>
          <p:cNvPr id="34" name="文本框 18"/>
          <p:cNvSpPr txBox="1"/>
          <p:nvPr>
            <p:custDataLst>
              <p:tags r:id="rId9"/>
            </p:custDataLst>
          </p:nvPr>
        </p:nvSpPr>
        <p:spPr>
          <a:xfrm>
            <a:off x="1071881" y="5219703"/>
            <a:ext cx="2926715" cy="833755"/>
          </a:xfrm>
          <a:prstGeom prst="rect">
            <a:avLst/>
          </a:prstGeom>
          <a:noFill/>
          <a:effectLst>
            <a:outerShdw blurRad="101600" dist="38100" dir="2700000" algn="tl" rotWithShape="0">
              <a:schemeClr val="accent1">
                <a:lumMod val="50000"/>
                <a:alpha val="32000"/>
              </a:scheme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3800" b="1" dirty="0">
                <a:solidFill>
                  <a:schemeClr val="bg1"/>
                </a:solidFill>
                <a:latin typeface="Cinzel Decorative Black" panose="00000A00000000000000" pitchFamily="2" charset="0"/>
                <a:ea typeface="思源黑体 CN Heavy" panose="020B0A00000000000000" charset="-122"/>
              </a:rPr>
              <a:t>THREE</a:t>
            </a:r>
          </a:p>
        </p:txBody>
      </p:sp>
      <p:sp>
        <p:nvSpPr>
          <p:cNvPr id="41" name="文本框 21"/>
          <p:cNvSpPr txBox="1"/>
          <p:nvPr>
            <p:custDataLst>
              <p:tags r:id="rId10"/>
            </p:custDataLst>
          </p:nvPr>
        </p:nvSpPr>
        <p:spPr>
          <a:xfrm>
            <a:off x="8346441" y="5219703"/>
            <a:ext cx="2740025" cy="833755"/>
          </a:xfrm>
          <a:prstGeom prst="rect">
            <a:avLst/>
          </a:prstGeom>
          <a:noFill/>
          <a:effectLst>
            <a:outerShdw blurRad="101600" dist="38100" dir="2700000" algn="tl" rotWithShape="0">
              <a:schemeClr val="accent1">
                <a:lumMod val="50000"/>
                <a:alpha val="32000"/>
              </a:scheme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3800" b="1" dirty="0">
                <a:solidFill>
                  <a:schemeClr val="bg1"/>
                </a:solidFill>
                <a:latin typeface="Cinzel Decorative Black" panose="00000A00000000000000" pitchFamily="2" charset="0"/>
                <a:ea typeface="思源黑体 CN Heavy" panose="020B0A00000000000000" charset="-122"/>
              </a:rPr>
              <a:t>FOUR</a:t>
            </a:r>
          </a:p>
        </p:txBody>
      </p:sp>
      <p:sp>
        <p:nvSpPr>
          <p:cNvPr id="36" name="矩形 35"/>
          <p:cNvSpPr/>
          <p:nvPr>
            <p:custDataLst>
              <p:tags r:id="rId11"/>
            </p:custDataLst>
          </p:nvPr>
        </p:nvSpPr>
        <p:spPr>
          <a:xfrm>
            <a:off x="1696721" y="3217547"/>
            <a:ext cx="4105911" cy="553085"/>
          </a:xfrm>
          <a:prstGeom prst="rect">
            <a:avLst/>
          </a:prstGeom>
          <a:effectLst>
            <a:outerShdw blurRad="101600" dist="38100" dir="2700000" algn="tl" rotWithShape="0">
              <a:schemeClr val="bg2">
                <a:lumMod val="75000"/>
                <a:alpha val="32000"/>
              </a:schemeClr>
            </a:outerShdw>
          </a:effec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30000"/>
              </a:lnSpc>
              <a:defRPr/>
            </a:pPr>
            <a:r>
              <a:rPr lang="en-US" altLang="zh-CN" sz="1100" kern="0" dirty="0">
                <a:solidFill>
                  <a:schemeClr val="accent1">
                    <a:lumMod val="7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Click here to add content, content to match the title. </a:t>
            </a:r>
          </a:p>
        </p:txBody>
      </p:sp>
      <p:sp>
        <p:nvSpPr>
          <p:cNvPr id="42" name="文本框 11"/>
          <p:cNvSpPr txBox="1"/>
          <p:nvPr>
            <p:custDataLst>
              <p:tags r:id="rId12"/>
            </p:custDataLst>
          </p:nvPr>
        </p:nvSpPr>
        <p:spPr>
          <a:xfrm>
            <a:off x="2637789" y="2398397"/>
            <a:ext cx="2223771" cy="937895"/>
          </a:xfrm>
          <a:prstGeom prst="rect">
            <a:avLst/>
          </a:prstGeom>
          <a:noFill/>
          <a:effectLst>
            <a:outerShdw blurRad="101600" dist="38100" dir="2700000" algn="tl" rotWithShape="0">
              <a:schemeClr val="bg2">
                <a:lumMod val="75000"/>
                <a:alpha val="32000"/>
              </a:schemeClr>
            </a:outerShdw>
          </a:effectLst>
        </p:spPr>
        <p:txBody>
          <a:bodyPr wrap="square"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30000"/>
              </a:lnSpc>
            </a:pPr>
            <a:endParaRPr lang="zh-CN" altLang="en-US" sz="2000" b="1" dirty="0">
              <a:solidFill>
                <a:schemeClr val="accent1">
                  <a:lumMod val="7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endParaRPr>
          </a:p>
          <a:p>
            <a:pPr indent="0" algn="ctr" fontAlgn="auto">
              <a:lnSpc>
                <a:spcPct val="130000"/>
              </a:lnSpc>
            </a:pPr>
            <a:r>
              <a:rPr lang="en-US" altLang="zh-CN" sz="2000" b="1" dirty="0">
                <a:solidFill>
                  <a:schemeClr val="accent1">
                    <a:lumMod val="7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rPr>
              <a:t>Add title text</a:t>
            </a:r>
            <a:endParaRPr lang="en-US" sz="2000" b="1" dirty="0">
              <a:solidFill>
                <a:schemeClr val="accent1">
                  <a:lumMod val="7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endParaRPr>
          </a:p>
          <a:p>
            <a:pPr algn="ctr"/>
            <a:endParaRPr lang="en-US" altLang="en-US" sz="2000" b="1" dirty="0">
              <a:solidFill>
                <a:schemeClr val="accent1">
                  <a:lumMod val="7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endParaRPr>
          </a:p>
        </p:txBody>
      </p:sp>
      <p:sp>
        <p:nvSpPr>
          <p:cNvPr id="43" name="矩形 42"/>
          <p:cNvSpPr/>
          <p:nvPr>
            <p:custDataLst>
              <p:tags r:id="rId13"/>
            </p:custDataLst>
          </p:nvPr>
        </p:nvSpPr>
        <p:spPr>
          <a:xfrm>
            <a:off x="6371536" y="3235962"/>
            <a:ext cx="4105275" cy="553085"/>
          </a:xfrm>
          <a:prstGeom prst="rect">
            <a:avLst/>
          </a:prstGeom>
          <a:effectLst>
            <a:outerShdw blurRad="101600" dist="38100" dir="2700000" algn="tl" rotWithShape="0">
              <a:schemeClr val="bg2">
                <a:lumMod val="75000"/>
                <a:alpha val="32000"/>
              </a:schemeClr>
            </a:outerShdw>
          </a:effec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30000"/>
              </a:lnSpc>
              <a:defRPr/>
            </a:pPr>
            <a:r>
              <a:rPr lang="en-US" altLang="zh-CN" sz="1100" kern="0" dirty="0">
                <a:solidFill>
                  <a:schemeClr val="accent1">
                    <a:lumMod val="7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Click here to add content, content to match the title. </a:t>
            </a:r>
          </a:p>
        </p:txBody>
      </p:sp>
      <p:sp>
        <p:nvSpPr>
          <p:cNvPr id="44" name="文本框 43"/>
          <p:cNvSpPr txBox="1"/>
          <p:nvPr>
            <p:custDataLst>
              <p:tags r:id="rId14"/>
            </p:custDataLst>
          </p:nvPr>
        </p:nvSpPr>
        <p:spPr>
          <a:xfrm>
            <a:off x="7312287" y="2384427"/>
            <a:ext cx="2223771" cy="937895"/>
          </a:xfrm>
          <a:prstGeom prst="rect">
            <a:avLst/>
          </a:prstGeom>
          <a:noFill/>
          <a:effectLst>
            <a:outerShdw blurRad="101600" dist="38100" dir="2700000" algn="tl" rotWithShape="0">
              <a:schemeClr val="bg2">
                <a:lumMod val="75000"/>
                <a:alpha val="32000"/>
              </a:schemeClr>
            </a:outerShdw>
          </a:effectLst>
        </p:spPr>
        <p:txBody>
          <a:bodyPr wrap="square"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30000"/>
              </a:lnSpc>
            </a:pPr>
            <a:endParaRPr lang="zh-CN" altLang="en-US" sz="2000" b="1" dirty="0">
              <a:solidFill>
                <a:schemeClr val="accent1">
                  <a:lumMod val="7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endParaRPr>
          </a:p>
          <a:p>
            <a:pPr indent="0" algn="ctr" fontAlgn="auto">
              <a:lnSpc>
                <a:spcPct val="130000"/>
              </a:lnSpc>
            </a:pPr>
            <a:r>
              <a:rPr lang="en-US" altLang="zh-CN" sz="2000" b="1" dirty="0">
                <a:solidFill>
                  <a:schemeClr val="accent1">
                    <a:lumMod val="7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rPr>
              <a:t>Add title text</a:t>
            </a:r>
            <a:endParaRPr lang="en-US" sz="2000" b="1" dirty="0">
              <a:solidFill>
                <a:schemeClr val="accent1">
                  <a:lumMod val="7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endParaRPr>
          </a:p>
          <a:p>
            <a:pPr algn="ctr"/>
            <a:endParaRPr lang="en-US" altLang="en-US" sz="2000" b="1" dirty="0">
              <a:solidFill>
                <a:schemeClr val="accent1">
                  <a:lumMod val="7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endParaRPr>
          </a:p>
        </p:txBody>
      </p:sp>
      <p:sp>
        <p:nvSpPr>
          <p:cNvPr id="45" name="矩形 44"/>
          <p:cNvSpPr/>
          <p:nvPr>
            <p:custDataLst>
              <p:tags r:id="rId15"/>
            </p:custDataLst>
          </p:nvPr>
        </p:nvSpPr>
        <p:spPr>
          <a:xfrm>
            <a:off x="1700168" y="4907282"/>
            <a:ext cx="4098925" cy="553085"/>
          </a:xfrm>
          <a:prstGeom prst="rect">
            <a:avLst/>
          </a:prstGeom>
          <a:effectLst>
            <a:outerShdw blurRad="101600" dist="38100" dir="2700000" algn="tl" rotWithShape="0">
              <a:schemeClr val="bg2">
                <a:lumMod val="75000"/>
                <a:alpha val="32000"/>
              </a:schemeClr>
            </a:outerShdw>
          </a:effec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30000"/>
              </a:lnSpc>
              <a:defRPr/>
            </a:pPr>
            <a:r>
              <a:rPr lang="en-US" altLang="zh-CN" sz="1100" kern="0" dirty="0">
                <a:solidFill>
                  <a:schemeClr val="accent1">
                    <a:lumMod val="7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Click here to add content, content to match the title. </a:t>
            </a:r>
          </a:p>
        </p:txBody>
      </p:sp>
      <p:sp>
        <p:nvSpPr>
          <p:cNvPr id="46" name="文本框 11"/>
          <p:cNvSpPr txBox="1"/>
          <p:nvPr>
            <p:custDataLst>
              <p:tags r:id="rId16"/>
            </p:custDataLst>
          </p:nvPr>
        </p:nvSpPr>
        <p:spPr>
          <a:xfrm>
            <a:off x="2637745" y="4020187"/>
            <a:ext cx="2223771" cy="937895"/>
          </a:xfrm>
          <a:prstGeom prst="rect">
            <a:avLst/>
          </a:prstGeom>
          <a:noFill/>
          <a:effectLst>
            <a:outerShdw blurRad="101600" dist="38100" dir="2700000" algn="tl" rotWithShape="0">
              <a:schemeClr val="bg2">
                <a:lumMod val="75000"/>
                <a:alpha val="32000"/>
              </a:schemeClr>
            </a:outerShdw>
          </a:effectLst>
        </p:spPr>
        <p:txBody>
          <a:bodyPr wrap="square"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30000"/>
              </a:lnSpc>
            </a:pPr>
            <a:endParaRPr lang="zh-CN" altLang="en-US" sz="2000" b="1" dirty="0">
              <a:solidFill>
                <a:schemeClr val="accent1">
                  <a:lumMod val="7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endParaRPr>
          </a:p>
          <a:p>
            <a:pPr indent="0" algn="ctr" fontAlgn="auto">
              <a:lnSpc>
                <a:spcPct val="130000"/>
              </a:lnSpc>
            </a:pPr>
            <a:r>
              <a:rPr lang="en-US" altLang="zh-CN" sz="2000" b="1" dirty="0">
                <a:solidFill>
                  <a:schemeClr val="accent1">
                    <a:lumMod val="7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rPr>
              <a:t>Add title text</a:t>
            </a:r>
            <a:endParaRPr lang="en-US" sz="2000" b="1" dirty="0">
              <a:solidFill>
                <a:schemeClr val="accent1">
                  <a:lumMod val="7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endParaRPr>
          </a:p>
          <a:p>
            <a:pPr algn="ctr"/>
            <a:endParaRPr lang="en-US" altLang="en-US" sz="2000" b="1" dirty="0">
              <a:solidFill>
                <a:schemeClr val="accent1">
                  <a:lumMod val="7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endParaRPr>
          </a:p>
        </p:txBody>
      </p:sp>
      <p:sp>
        <p:nvSpPr>
          <p:cNvPr id="47" name="矩形 46"/>
          <p:cNvSpPr/>
          <p:nvPr>
            <p:custDataLst>
              <p:tags r:id="rId17"/>
            </p:custDataLst>
          </p:nvPr>
        </p:nvSpPr>
        <p:spPr>
          <a:xfrm>
            <a:off x="6384235" y="4907282"/>
            <a:ext cx="4080511" cy="553085"/>
          </a:xfrm>
          <a:prstGeom prst="rect">
            <a:avLst/>
          </a:prstGeom>
          <a:effectLst>
            <a:outerShdw blurRad="101600" dist="38100" dir="2700000" algn="tl" rotWithShape="0">
              <a:schemeClr val="bg2">
                <a:lumMod val="75000"/>
                <a:alpha val="32000"/>
              </a:schemeClr>
            </a:outerShdw>
          </a:effec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30000"/>
              </a:lnSpc>
              <a:defRPr/>
            </a:pPr>
            <a:r>
              <a:rPr lang="en-US" altLang="zh-CN" sz="1100" kern="0" dirty="0">
                <a:solidFill>
                  <a:schemeClr val="accent1">
                    <a:lumMod val="7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Click here to add content, content to match the title. </a:t>
            </a:r>
          </a:p>
        </p:txBody>
      </p:sp>
      <p:sp>
        <p:nvSpPr>
          <p:cNvPr id="48" name="文本框 11"/>
          <p:cNvSpPr txBox="1"/>
          <p:nvPr>
            <p:custDataLst>
              <p:tags r:id="rId18"/>
            </p:custDataLst>
          </p:nvPr>
        </p:nvSpPr>
        <p:spPr>
          <a:xfrm>
            <a:off x="7312605" y="4133217"/>
            <a:ext cx="2223771" cy="937895"/>
          </a:xfrm>
          <a:prstGeom prst="rect">
            <a:avLst/>
          </a:prstGeom>
          <a:noFill/>
          <a:effectLst>
            <a:outerShdw blurRad="101600" dist="38100" dir="2700000" algn="tl" rotWithShape="0">
              <a:schemeClr val="bg2">
                <a:lumMod val="75000"/>
                <a:alpha val="32000"/>
              </a:schemeClr>
            </a:outerShdw>
          </a:effectLst>
        </p:spPr>
        <p:txBody>
          <a:bodyPr wrap="square"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30000"/>
              </a:lnSpc>
            </a:pPr>
            <a:endParaRPr lang="zh-CN" altLang="en-US" sz="2000" b="1" dirty="0">
              <a:solidFill>
                <a:schemeClr val="accent1">
                  <a:lumMod val="7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endParaRPr>
          </a:p>
          <a:p>
            <a:pPr indent="0" algn="ctr" fontAlgn="auto">
              <a:lnSpc>
                <a:spcPct val="130000"/>
              </a:lnSpc>
            </a:pPr>
            <a:r>
              <a:rPr lang="en-US" altLang="zh-CN" sz="2000" b="1" dirty="0">
                <a:solidFill>
                  <a:schemeClr val="accent1">
                    <a:lumMod val="7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rPr>
              <a:t>Add title text</a:t>
            </a:r>
            <a:endParaRPr lang="en-US" sz="2000" b="1" dirty="0">
              <a:solidFill>
                <a:schemeClr val="accent1">
                  <a:lumMod val="7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endParaRPr>
          </a:p>
          <a:p>
            <a:pPr algn="ctr"/>
            <a:endParaRPr lang="en-US" altLang="en-US" sz="2000" b="1" dirty="0">
              <a:solidFill>
                <a:schemeClr val="accent1">
                  <a:lumMod val="7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endParaRPr>
          </a:p>
        </p:txBody>
      </p:sp>
      <p:sp>
        <p:nvSpPr>
          <p:cNvPr id="49" name="Text Placeholder 4"/>
          <p:cNvSpPr txBox="1"/>
          <p:nvPr>
            <p:custDataLst>
              <p:tags r:id="rId19"/>
            </p:custDataLst>
          </p:nvPr>
        </p:nvSpPr>
        <p:spPr>
          <a:xfrm>
            <a:off x="4993297" y="6096467"/>
            <a:ext cx="2198571" cy="178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None/>
              <a:defRPr/>
            </a:pPr>
            <a:r>
              <a:rPr lang="en-US" altLang="zh-CN" sz="1200" dirty="0">
                <a:solidFill>
                  <a:schemeClr val="bg1"/>
                </a:solidFill>
                <a:latin typeface="Arial" panose="020B0604020202020204" pitchFamily="34" charset="0"/>
                <a:cs typeface="Arial" panose="020B0604020202020204" pitchFamily="34" charset="0"/>
              </a:rPr>
              <a:t>www.1ppt.com</a:t>
            </a:r>
          </a:p>
          <a:p>
            <a:pPr marL="0" indent="0" algn="r">
              <a:lnSpc>
                <a:spcPct val="114000"/>
              </a:lnSpc>
              <a:buNone/>
              <a:defRPr/>
            </a:pPr>
            <a:endParaRPr lang="id-ID" sz="1200" dirty="0">
              <a:solidFill>
                <a:schemeClr val="bg1"/>
              </a:solidFill>
              <a:latin typeface="Arial" panose="020B0604020202020204" pitchFamily="34" charset="0"/>
              <a:cs typeface="Arial" panose="020B0604020202020204" pitchFamily="34" charset="0"/>
            </a:endParaRPr>
          </a:p>
        </p:txBody>
      </p:sp>
      <p:sp>
        <p:nvSpPr>
          <p:cNvPr id="30" name="TextBox 3">
            <a:extLst>
              <a:ext uri="{FF2B5EF4-FFF2-40B4-BE49-F238E27FC236}">
                <a16:creationId xmlns:a16="http://schemas.microsoft.com/office/drawing/2014/main" id="{0E1C5434-DA25-B420-5682-E39DEFD708B8}"/>
              </a:ext>
            </a:extLst>
          </p:cNvPr>
          <p:cNvSpPr txBox="1"/>
          <p:nvPr/>
        </p:nvSpPr>
        <p:spPr>
          <a:xfrm>
            <a:off x="0" y="23563"/>
            <a:ext cx="540060" cy="118430"/>
          </a:xfrm>
          <a:prstGeom prst="rect">
            <a:avLst/>
          </a:prstGeom>
          <a:noFill/>
        </p:spPr>
        <p:txBody>
          <a:bodyPr wrap="square" rtlCol="0">
            <a:spAutoFit/>
          </a:bodyPr>
          <a:lstStyle/>
          <a:p>
            <a:pPr>
              <a:lnSpc>
                <a:spcPct val="200000"/>
              </a:lnSpc>
            </a:pPr>
            <a:r>
              <a:rPr lang="en-US" altLang="zh-CN" sz="100" dirty="0">
                <a:noFill/>
                <a:latin typeface="微软雅黑" panose="020B0503020204020204" pitchFamily="34" charset="-122"/>
                <a:ea typeface="微软雅黑" panose="020B0503020204020204" pitchFamily="34" charset="-122"/>
              </a:rPr>
              <a:t>PPT</a:t>
            </a:r>
            <a:r>
              <a:rPr lang="zh-CN" altLang="en-US" sz="100" dirty="0">
                <a:noFill/>
                <a:latin typeface="微软雅黑" panose="020B0503020204020204" pitchFamily="34" charset="-122"/>
                <a:ea typeface="微软雅黑" panose="020B0503020204020204" pitchFamily="34" charset="-122"/>
              </a:rPr>
              <a:t>模板 </a:t>
            </a:r>
            <a:r>
              <a:rPr lang="en-US" altLang="zh-CN" sz="100" dirty="0">
                <a:noFill/>
                <a:latin typeface="微软雅黑" panose="020B0503020204020204" pitchFamily="34" charset="-122"/>
                <a:ea typeface="微软雅黑" panose="020B0503020204020204" pitchFamily="34" charset="-122"/>
              </a:rPr>
              <a:t>http://www.1ppt.com/moban/</a:t>
            </a:r>
            <a:r>
              <a:rPr lang="zh-CN" altLang="en-US" sz="100" dirty="0">
                <a:noFill/>
                <a:latin typeface="微软雅黑" panose="020B0503020204020204" pitchFamily="34" charset="-122"/>
                <a:ea typeface="微软雅黑" panose="020B0503020204020204" pitchFamily="34" charset="-122"/>
              </a:rPr>
              <a:t> </a:t>
            </a:r>
            <a:endParaRPr lang="en-US" altLang="zh-CN" sz="100" dirty="0">
              <a:no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000"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000"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000"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ppt_w</p:attrName>
                                        </p:attrNameLst>
                                      </p:cBhvr>
                                      <p:tavLst>
                                        <p:tav tm="0">
                                          <p:val>
                                            <p:fltVal val="0"/>
                                          </p:val>
                                        </p:tav>
                                        <p:tav tm="100000">
                                          <p:val>
                                            <p:strVal val="#ppt_w"/>
                                          </p:val>
                                        </p:tav>
                                      </p:tavLst>
                                    </p:anim>
                                    <p:anim calcmode="lin" valueType="num">
                                      <p:cBhvr>
                                        <p:cTn id="16" dur="1000" fill="hold"/>
                                        <p:tgtEl>
                                          <p:spTgt spid="22"/>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000"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childTnLst>
                                </p:cTn>
                              </p:par>
                              <p:par>
                                <p:cTn id="21" presetID="55"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strVal val="#ppt_w*0.70"/>
                                          </p:val>
                                        </p:tav>
                                        <p:tav tm="100000">
                                          <p:val>
                                            <p:strVal val="#ppt_w"/>
                                          </p:val>
                                        </p:tav>
                                      </p:tavLst>
                                    </p:anim>
                                    <p:anim calcmode="lin" valueType="num">
                                      <p:cBhvr>
                                        <p:cTn id="24" dur="1000" fill="hold"/>
                                        <p:tgtEl>
                                          <p:spTgt spid="2"/>
                                        </p:tgtEl>
                                        <p:attrNameLst>
                                          <p:attrName>ppt_h</p:attrName>
                                        </p:attrNameLst>
                                      </p:cBhvr>
                                      <p:tavLst>
                                        <p:tav tm="0">
                                          <p:val>
                                            <p:strVal val="#ppt_h"/>
                                          </p:val>
                                        </p:tav>
                                        <p:tav tm="100000">
                                          <p:val>
                                            <p:strVal val="#ppt_h"/>
                                          </p:val>
                                        </p:tav>
                                      </p:tavLst>
                                    </p:anim>
                                    <p:animEffect transition="in" filter="fade">
                                      <p:cBhvr>
                                        <p:cTn id="25" dur="1000"/>
                                        <p:tgtEl>
                                          <p:spTgt spid="2"/>
                                        </p:tgtEl>
                                      </p:cBhvr>
                                    </p:animEffect>
                                  </p:childTnLst>
                                </p:cTn>
                              </p:par>
                              <p:par>
                                <p:cTn id="26" presetID="12" presetClass="entr" presetSubtype="8" fill="hold" grpId="0" nodeType="withEffect">
                                  <p:stCondLst>
                                    <p:cond delay="0"/>
                                  </p:stCondLst>
                                  <p:childTnLst>
                                    <p:set>
                                      <p:cBhvr>
                                        <p:cTn id="27" dur="1000" fill="hold">
                                          <p:stCondLst>
                                            <p:cond delay="0"/>
                                          </p:stCondLst>
                                        </p:cTn>
                                        <p:tgtEl>
                                          <p:spTgt spid="27"/>
                                        </p:tgtEl>
                                        <p:attrNameLst>
                                          <p:attrName>style.visibility</p:attrName>
                                        </p:attrNameLst>
                                      </p:cBhvr>
                                      <p:to>
                                        <p:strVal val="visible"/>
                                      </p:to>
                                    </p:set>
                                    <p:anim calcmode="lin" valueType="num">
                                      <p:cBhvr additive="base">
                                        <p:cTn id="28" dur="1000"/>
                                        <p:tgtEl>
                                          <p:spTgt spid="27"/>
                                        </p:tgtEl>
                                        <p:attrNameLst>
                                          <p:attrName>ppt_x</p:attrName>
                                        </p:attrNameLst>
                                      </p:cBhvr>
                                      <p:tavLst>
                                        <p:tav tm="0">
                                          <p:val>
                                            <p:strVal val="#ppt_x-#ppt_w*1.125000"/>
                                          </p:val>
                                        </p:tav>
                                        <p:tav tm="100000">
                                          <p:val>
                                            <p:strVal val="#ppt_x"/>
                                          </p:val>
                                        </p:tav>
                                      </p:tavLst>
                                    </p:anim>
                                    <p:animEffect transition="in" filter="wipe(right)">
                                      <p:cBhvr>
                                        <p:cTn id="29" dur="1000"/>
                                        <p:tgtEl>
                                          <p:spTgt spid="27"/>
                                        </p:tgtEl>
                                      </p:cBhvr>
                                    </p:animEffect>
                                  </p:childTnLst>
                                </p:cTn>
                              </p:par>
                              <p:par>
                                <p:cTn id="30" presetID="12" presetClass="entr" presetSubtype="8" fill="hold" grpId="0" nodeType="withEffect">
                                  <p:stCondLst>
                                    <p:cond delay="0"/>
                                  </p:stCondLst>
                                  <p:childTnLst>
                                    <p:set>
                                      <p:cBhvr>
                                        <p:cTn id="31" dur="1000" fill="hold">
                                          <p:stCondLst>
                                            <p:cond delay="0"/>
                                          </p:stCondLst>
                                        </p:cTn>
                                        <p:tgtEl>
                                          <p:spTgt spid="28"/>
                                        </p:tgtEl>
                                        <p:attrNameLst>
                                          <p:attrName>style.visibility</p:attrName>
                                        </p:attrNameLst>
                                      </p:cBhvr>
                                      <p:to>
                                        <p:strVal val="visible"/>
                                      </p:to>
                                    </p:set>
                                    <p:anim calcmode="lin" valueType="num">
                                      <p:cBhvr additive="base">
                                        <p:cTn id="32" dur="1000"/>
                                        <p:tgtEl>
                                          <p:spTgt spid="28"/>
                                        </p:tgtEl>
                                        <p:attrNameLst>
                                          <p:attrName>ppt_x</p:attrName>
                                        </p:attrNameLst>
                                      </p:cBhvr>
                                      <p:tavLst>
                                        <p:tav tm="0">
                                          <p:val>
                                            <p:strVal val="#ppt_x-#ppt_w*1.125000"/>
                                          </p:val>
                                        </p:tav>
                                        <p:tav tm="100000">
                                          <p:val>
                                            <p:strVal val="#ppt_x"/>
                                          </p:val>
                                        </p:tav>
                                      </p:tavLst>
                                    </p:anim>
                                    <p:animEffect transition="in" filter="wipe(right)">
                                      <p:cBhvr>
                                        <p:cTn id="33" dur="1000"/>
                                        <p:tgtEl>
                                          <p:spTgt spid="28"/>
                                        </p:tgtEl>
                                      </p:cBhvr>
                                    </p:animEffect>
                                  </p:childTnLst>
                                </p:cTn>
                              </p:par>
                              <p:par>
                                <p:cTn id="34" presetID="12" presetClass="entr" presetSubtype="8" fill="hold" grpId="0" nodeType="withEffect">
                                  <p:stCondLst>
                                    <p:cond delay="0"/>
                                  </p:stCondLst>
                                  <p:childTnLst>
                                    <p:set>
                                      <p:cBhvr>
                                        <p:cTn id="35" dur="1000" fill="hold">
                                          <p:stCondLst>
                                            <p:cond delay="0"/>
                                          </p:stCondLst>
                                        </p:cTn>
                                        <p:tgtEl>
                                          <p:spTgt spid="29"/>
                                        </p:tgtEl>
                                        <p:attrNameLst>
                                          <p:attrName>style.visibility</p:attrName>
                                        </p:attrNameLst>
                                      </p:cBhvr>
                                      <p:to>
                                        <p:strVal val="visible"/>
                                      </p:to>
                                    </p:set>
                                    <p:anim calcmode="lin" valueType="num">
                                      <p:cBhvr additive="base">
                                        <p:cTn id="36" dur="1000"/>
                                        <p:tgtEl>
                                          <p:spTgt spid="29"/>
                                        </p:tgtEl>
                                        <p:attrNameLst>
                                          <p:attrName>ppt_x</p:attrName>
                                        </p:attrNameLst>
                                      </p:cBhvr>
                                      <p:tavLst>
                                        <p:tav tm="0">
                                          <p:val>
                                            <p:strVal val="#ppt_x-#ppt_w*1.125000"/>
                                          </p:val>
                                        </p:tav>
                                        <p:tav tm="100000">
                                          <p:val>
                                            <p:strVal val="#ppt_x"/>
                                          </p:val>
                                        </p:tav>
                                      </p:tavLst>
                                    </p:anim>
                                    <p:animEffect transition="in" filter="wipe(right)">
                                      <p:cBhvr>
                                        <p:cTn id="37" dur="1000"/>
                                        <p:tgtEl>
                                          <p:spTgt spid="29"/>
                                        </p:tgtEl>
                                      </p:cBhvr>
                                    </p:animEffect>
                                  </p:childTnLst>
                                </p:cTn>
                              </p:par>
                            </p:childTnLst>
                          </p:cTn>
                        </p:par>
                        <p:par>
                          <p:cTn id="38" fill="hold">
                            <p:stCondLst>
                              <p:cond delay="1000"/>
                            </p:stCondLst>
                            <p:childTnLst>
                              <p:par>
                                <p:cTn id="39" presetID="47"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12" presetClass="entr" presetSubtype="4" fill="hold" grpId="0" nodeType="withEffect">
                                  <p:stCondLst>
                                    <p:cond delay="0"/>
                                  </p:stCondLst>
                                  <p:childTnLst>
                                    <p:set>
                                      <p:cBhvr>
                                        <p:cTn id="45" dur="1000" fill="hold">
                                          <p:stCondLst>
                                            <p:cond delay="0"/>
                                          </p:stCondLst>
                                        </p:cTn>
                                        <p:tgtEl>
                                          <p:spTgt spid="4"/>
                                        </p:tgtEl>
                                        <p:attrNameLst>
                                          <p:attrName>style.visibility</p:attrName>
                                        </p:attrNameLst>
                                      </p:cBhvr>
                                      <p:to>
                                        <p:strVal val="visible"/>
                                      </p:to>
                                    </p:set>
                                    <p:anim calcmode="lin" valueType="num">
                                      <p:cBhvr additive="base">
                                        <p:cTn id="46" dur="1000"/>
                                        <p:tgtEl>
                                          <p:spTgt spid="4"/>
                                        </p:tgtEl>
                                        <p:attrNameLst>
                                          <p:attrName>ppt_y</p:attrName>
                                        </p:attrNameLst>
                                      </p:cBhvr>
                                      <p:tavLst>
                                        <p:tav tm="0">
                                          <p:val>
                                            <p:strVal val="#ppt_y+#ppt_h*1.125000"/>
                                          </p:val>
                                        </p:tav>
                                        <p:tav tm="100000">
                                          <p:val>
                                            <p:strVal val="#ppt_y"/>
                                          </p:val>
                                        </p:tav>
                                      </p:tavLst>
                                    </p:anim>
                                    <p:animEffect transition="in" filter="wipe(up)">
                                      <p:cBhvr>
                                        <p:cTn id="47" dur="1000"/>
                                        <p:tgtEl>
                                          <p:spTgt spid="4"/>
                                        </p:tgtEl>
                                      </p:cBhvr>
                                    </p:animEffect>
                                  </p:childTnLst>
                                </p:cTn>
                              </p:par>
                            </p:childTnLst>
                          </p:cTn>
                        </p:par>
                        <p:par>
                          <p:cTn id="48" fill="hold">
                            <p:stCondLst>
                              <p:cond delay="2000"/>
                            </p:stCondLst>
                            <p:childTnLst>
                              <p:par>
                                <p:cTn id="49" presetID="2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down)">
                                      <p:cBhvr>
                                        <p:cTn id="51" dur="1000"/>
                                        <p:tgtEl>
                                          <p:spTgt spid="4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1000"/>
                                        <p:tgtEl>
                                          <p:spTgt spid="36"/>
                                        </p:tgtEl>
                                      </p:cBhvr>
                                    </p:animEffect>
                                  </p:childTnLst>
                                </p:cTn>
                              </p:par>
                            </p:childTnLst>
                          </p:cTn>
                        </p:par>
                        <p:par>
                          <p:cTn id="55" fill="hold">
                            <p:stCondLst>
                              <p:cond delay="3000"/>
                            </p:stCondLst>
                            <p:childTnLst>
                              <p:par>
                                <p:cTn id="56" presetID="47" presetClass="entr" presetSubtype="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1000"/>
                                        <p:tgtEl>
                                          <p:spTgt spid="35"/>
                                        </p:tgtEl>
                                      </p:cBhvr>
                                    </p:animEffect>
                                    <p:anim calcmode="lin" valueType="num">
                                      <p:cBhvr>
                                        <p:cTn id="59" dur="1000" fill="hold"/>
                                        <p:tgtEl>
                                          <p:spTgt spid="35"/>
                                        </p:tgtEl>
                                        <p:attrNameLst>
                                          <p:attrName>ppt_x</p:attrName>
                                        </p:attrNameLst>
                                      </p:cBhvr>
                                      <p:tavLst>
                                        <p:tav tm="0">
                                          <p:val>
                                            <p:strVal val="#ppt_x"/>
                                          </p:val>
                                        </p:tav>
                                        <p:tav tm="100000">
                                          <p:val>
                                            <p:strVal val="#ppt_x"/>
                                          </p:val>
                                        </p:tav>
                                      </p:tavLst>
                                    </p:anim>
                                    <p:anim calcmode="lin" valueType="num">
                                      <p:cBhvr>
                                        <p:cTn id="60" dur="1000" fill="hold"/>
                                        <p:tgtEl>
                                          <p:spTgt spid="35"/>
                                        </p:tgtEl>
                                        <p:attrNameLst>
                                          <p:attrName>ppt_y</p:attrName>
                                        </p:attrNameLst>
                                      </p:cBhvr>
                                      <p:tavLst>
                                        <p:tav tm="0">
                                          <p:val>
                                            <p:strVal val="#ppt_y-.1"/>
                                          </p:val>
                                        </p:tav>
                                        <p:tav tm="100000">
                                          <p:val>
                                            <p:strVal val="#ppt_y"/>
                                          </p:val>
                                        </p:tav>
                                      </p:tavLst>
                                    </p:anim>
                                  </p:childTnLst>
                                </p:cTn>
                              </p:par>
                              <p:par>
                                <p:cTn id="61" presetID="12" presetClass="entr" presetSubtype="4" fill="hold" grpId="0" nodeType="withEffect">
                                  <p:stCondLst>
                                    <p:cond delay="0"/>
                                  </p:stCondLst>
                                  <p:childTnLst>
                                    <p:set>
                                      <p:cBhvr>
                                        <p:cTn id="62" dur="1000" fill="hold">
                                          <p:stCondLst>
                                            <p:cond delay="0"/>
                                          </p:stCondLst>
                                        </p:cTn>
                                        <p:tgtEl>
                                          <p:spTgt spid="23"/>
                                        </p:tgtEl>
                                        <p:attrNameLst>
                                          <p:attrName>style.visibility</p:attrName>
                                        </p:attrNameLst>
                                      </p:cBhvr>
                                      <p:to>
                                        <p:strVal val="visible"/>
                                      </p:to>
                                    </p:set>
                                    <p:anim calcmode="lin" valueType="num">
                                      <p:cBhvr additive="base">
                                        <p:cTn id="63" dur="1000"/>
                                        <p:tgtEl>
                                          <p:spTgt spid="23"/>
                                        </p:tgtEl>
                                        <p:attrNameLst>
                                          <p:attrName>ppt_y</p:attrName>
                                        </p:attrNameLst>
                                      </p:cBhvr>
                                      <p:tavLst>
                                        <p:tav tm="0">
                                          <p:val>
                                            <p:strVal val="#ppt_y+#ppt_h*1.125000"/>
                                          </p:val>
                                        </p:tav>
                                        <p:tav tm="100000">
                                          <p:val>
                                            <p:strVal val="#ppt_y"/>
                                          </p:val>
                                        </p:tav>
                                      </p:tavLst>
                                    </p:anim>
                                    <p:animEffect transition="in" filter="wipe(up)">
                                      <p:cBhvr>
                                        <p:cTn id="64" dur="1000"/>
                                        <p:tgtEl>
                                          <p:spTgt spid="23"/>
                                        </p:tgtEl>
                                      </p:cBhvr>
                                    </p:animEffect>
                                  </p:childTnLst>
                                </p:cTn>
                              </p:par>
                            </p:childTnLst>
                          </p:cTn>
                        </p:par>
                        <p:par>
                          <p:cTn id="65" fill="hold">
                            <p:stCondLst>
                              <p:cond delay="4000"/>
                            </p:stCondLst>
                            <p:childTnLst>
                              <p:par>
                                <p:cTn id="66" presetID="22" presetClass="entr" presetSubtype="4" fill="hold" grpId="0" nodeType="afterEffect">
                                  <p:stCondLst>
                                    <p:cond delay="0"/>
                                  </p:stCondLst>
                                  <p:childTnLst>
                                    <p:set>
                                      <p:cBhvr>
                                        <p:cTn id="67" dur="1000" fill="hold">
                                          <p:stCondLst>
                                            <p:cond delay="0"/>
                                          </p:stCondLst>
                                        </p:cTn>
                                        <p:tgtEl>
                                          <p:spTgt spid="44"/>
                                        </p:tgtEl>
                                        <p:attrNameLst>
                                          <p:attrName>style.visibility</p:attrName>
                                        </p:attrNameLst>
                                      </p:cBhvr>
                                      <p:to>
                                        <p:strVal val="visible"/>
                                      </p:to>
                                    </p:set>
                                    <p:animEffect transition="in" filter="wipe(down)">
                                      <p:cBhvr>
                                        <p:cTn id="68" dur="1000"/>
                                        <p:tgtEl>
                                          <p:spTgt spid="44"/>
                                        </p:tgtEl>
                                      </p:cBhvr>
                                    </p:animEffect>
                                  </p:childTnLst>
                                </p:cTn>
                              </p:par>
                              <p:par>
                                <p:cTn id="69" presetID="22" presetClass="entr" presetSubtype="4" fill="hold" grpId="0" nodeType="withEffect">
                                  <p:stCondLst>
                                    <p:cond delay="0"/>
                                  </p:stCondLst>
                                  <p:childTnLst>
                                    <p:set>
                                      <p:cBhvr>
                                        <p:cTn id="70" dur="1000" fill="hold">
                                          <p:stCondLst>
                                            <p:cond delay="0"/>
                                          </p:stCondLst>
                                        </p:cTn>
                                        <p:tgtEl>
                                          <p:spTgt spid="43"/>
                                        </p:tgtEl>
                                        <p:attrNameLst>
                                          <p:attrName>style.visibility</p:attrName>
                                        </p:attrNameLst>
                                      </p:cBhvr>
                                      <p:to>
                                        <p:strVal val="visible"/>
                                      </p:to>
                                    </p:set>
                                    <p:animEffect transition="in" filter="wipe(down)">
                                      <p:cBhvr>
                                        <p:cTn id="71" dur="1000"/>
                                        <p:tgtEl>
                                          <p:spTgt spid="43"/>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1000"/>
                                        <p:tgtEl>
                                          <p:spTgt spid="34"/>
                                        </p:tgtEl>
                                      </p:cBhvr>
                                    </p:animEffect>
                                    <p:anim calcmode="lin" valueType="num">
                                      <p:cBhvr>
                                        <p:cTn id="76" dur="1000" fill="hold"/>
                                        <p:tgtEl>
                                          <p:spTgt spid="34"/>
                                        </p:tgtEl>
                                        <p:attrNameLst>
                                          <p:attrName>ppt_x</p:attrName>
                                        </p:attrNameLst>
                                      </p:cBhvr>
                                      <p:tavLst>
                                        <p:tav tm="0">
                                          <p:val>
                                            <p:strVal val="#ppt_x"/>
                                          </p:val>
                                        </p:tav>
                                        <p:tav tm="100000">
                                          <p:val>
                                            <p:strVal val="#ppt_x"/>
                                          </p:val>
                                        </p:tav>
                                      </p:tavLst>
                                    </p:anim>
                                    <p:anim calcmode="lin" valueType="num">
                                      <p:cBhvr>
                                        <p:cTn id="77" dur="1000" fill="hold"/>
                                        <p:tgtEl>
                                          <p:spTgt spid="34"/>
                                        </p:tgtEl>
                                        <p:attrNameLst>
                                          <p:attrName>ppt_y</p:attrName>
                                        </p:attrNameLst>
                                      </p:cBhvr>
                                      <p:tavLst>
                                        <p:tav tm="0">
                                          <p:val>
                                            <p:strVal val="#ppt_y-.1"/>
                                          </p:val>
                                        </p:tav>
                                        <p:tav tm="100000">
                                          <p:val>
                                            <p:strVal val="#ppt_y"/>
                                          </p:val>
                                        </p:tav>
                                      </p:tavLst>
                                    </p:anim>
                                  </p:childTnLst>
                                </p:cTn>
                              </p:par>
                              <p:par>
                                <p:cTn id="78" presetID="12" presetClass="entr" presetSubtype="4" fill="hold" grpId="0" nodeType="withEffect">
                                  <p:stCondLst>
                                    <p:cond delay="0"/>
                                  </p:stCondLst>
                                  <p:childTnLst>
                                    <p:set>
                                      <p:cBhvr>
                                        <p:cTn id="79" dur="1000" fill="hold">
                                          <p:stCondLst>
                                            <p:cond delay="0"/>
                                          </p:stCondLst>
                                        </p:cTn>
                                        <p:tgtEl>
                                          <p:spTgt spid="24"/>
                                        </p:tgtEl>
                                        <p:attrNameLst>
                                          <p:attrName>style.visibility</p:attrName>
                                        </p:attrNameLst>
                                      </p:cBhvr>
                                      <p:to>
                                        <p:strVal val="visible"/>
                                      </p:to>
                                    </p:set>
                                    <p:anim calcmode="lin" valueType="num">
                                      <p:cBhvr additive="base">
                                        <p:cTn id="80" dur="1000"/>
                                        <p:tgtEl>
                                          <p:spTgt spid="24"/>
                                        </p:tgtEl>
                                        <p:attrNameLst>
                                          <p:attrName>ppt_y</p:attrName>
                                        </p:attrNameLst>
                                      </p:cBhvr>
                                      <p:tavLst>
                                        <p:tav tm="0">
                                          <p:val>
                                            <p:strVal val="#ppt_y+#ppt_h*1.125000"/>
                                          </p:val>
                                        </p:tav>
                                        <p:tav tm="100000">
                                          <p:val>
                                            <p:strVal val="#ppt_y"/>
                                          </p:val>
                                        </p:tav>
                                      </p:tavLst>
                                    </p:anim>
                                    <p:animEffect transition="in" filter="wipe(up)">
                                      <p:cBhvr>
                                        <p:cTn id="81" dur="1000"/>
                                        <p:tgtEl>
                                          <p:spTgt spid="24"/>
                                        </p:tgtEl>
                                      </p:cBhvr>
                                    </p:animEffect>
                                  </p:childTnLst>
                                </p:cTn>
                              </p:par>
                            </p:childTnLst>
                          </p:cTn>
                        </p:par>
                        <p:par>
                          <p:cTn id="82" fill="hold">
                            <p:stCondLst>
                              <p:cond delay="6000"/>
                            </p:stCondLst>
                            <p:childTnLst>
                              <p:par>
                                <p:cTn id="83" presetID="22" presetClass="entr" presetSubtype="4" fill="hold" grpId="0" nodeType="after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wipe(down)">
                                      <p:cBhvr>
                                        <p:cTn id="85" dur="500"/>
                                        <p:tgtEl>
                                          <p:spTgt spid="45"/>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wipe(down)">
                                      <p:cBhvr>
                                        <p:cTn id="88" dur="500"/>
                                        <p:tgtEl>
                                          <p:spTgt spid="46"/>
                                        </p:tgtEl>
                                      </p:cBhvr>
                                    </p:animEffect>
                                  </p:childTnLst>
                                </p:cTn>
                              </p:par>
                            </p:childTnLst>
                          </p:cTn>
                        </p:par>
                        <p:par>
                          <p:cTn id="89" fill="hold">
                            <p:stCondLst>
                              <p:cond delay="6500"/>
                            </p:stCondLst>
                            <p:childTnLst>
                              <p:par>
                                <p:cTn id="90" presetID="47" presetClass="entr" presetSubtype="0"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1000"/>
                                        <p:tgtEl>
                                          <p:spTgt spid="41"/>
                                        </p:tgtEl>
                                      </p:cBhvr>
                                    </p:animEffect>
                                    <p:anim calcmode="lin" valueType="num">
                                      <p:cBhvr>
                                        <p:cTn id="93" dur="1000" fill="hold"/>
                                        <p:tgtEl>
                                          <p:spTgt spid="41"/>
                                        </p:tgtEl>
                                        <p:attrNameLst>
                                          <p:attrName>ppt_x</p:attrName>
                                        </p:attrNameLst>
                                      </p:cBhvr>
                                      <p:tavLst>
                                        <p:tav tm="0">
                                          <p:val>
                                            <p:strVal val="#ppt_x"/>
                                          </p:val>
                                        </p:tav>
                                        <p:tav tm="100000">
                                          <p:val>
                                            <p:strVal val="#ppt_x"/>
                                          </p:val>
                                        </p:tav>
                                      </p:tavLst>
                                    </p:anim>
                                    <p:anim calcmode="lin" valueType="num">
                                      <p:cBhvr>
                                        <p:cTn id="94" dur="1000" fill="hold"/>
                                        <p:tgtEl>
                                          <p:spTgt spid="41"/>
                                        </p:tgtEl>
                                        <p:attrNameLst>
                                          <p:attrName>ppt_y</p:attrName>
                                        </p:attrNameLst>
                                      </p:cBhvr>
                                      <p:tavLst>
                                        <p:tav tm="0">
                                          <p:val>
                                            <p:strVal val="#ppt_y-.1"/>
                                          </p:val>
                                        </p:tav>
                                        <p:tav tm="100000">
                                          <p:val>
                                            <p:strVal val="#ppt_y"/>
                                          </p:val>
                                        </p:tav>
                                      </p:tavLst>
                                    </p:anim>
                                  </p:childTnLst>
                                </p:cTn>
                              </p:par>
                              <p:par>
                                <p:cTn id="95" presetID="12" presetClass="entr" presetSubtype="4" fill="hold" grpId="0" nodeType="withEffect">
                                  <p:stCondLst>
                                    <p:cond delay="0"/>
                                  </p:stCondLst>
                                  <p:childTnLst>
                                    <p:set>
                                      <p:cBhvr>
                                        <p:cTn id="96" dur="1000" fill="hold">
                                          <p:stCondLst>
                                            <p:cond delay="0"/>
                                          </p:stCondLst>
                                        </p:cTn>
                                        <p:tgtEl>
                                          <p:spTgt spid="25"/>
                                        </p:tgtEl>
                                        <p:attrNameLst>
                                          <p:attrName>style.visibility</p:attrName>
                                        </p:attrNameLst>
                                      </p:cBhvr>
                                      <p:to>
                                        <p:strVal val="visible"/>
                                      </p:to>
                                    </p:set>
                                    <p:anim calcmode="lin" valueType="num">
                                      <p:cBhvr additive="base">
                                        <p:cTn id="97" dur="1000"/>
                                        <p:tgtEl>
                                          <p:spTgt spid="25"/>
                                        </p:tgtEl>
                                        <p:attrNameLst>
                                          <p:attrName>ppt_y</p:attrName>
                                        </p:attrNameLst>
                                      </p:cBhvr>
                                      <p:tavLst>
                                        <p:tav tm="0">
                                          <p:val>
                                            <p:strVal val="#ppt_y+#ppt_h*1.125000"/>
                                          </p:val>
                                        </p:tav>
                                        <p:tav tm="100000">
                                          <p:val>
                                            <p:strVal val="#ppt_y"/>
                                          </p:val>
                                        </p:tav>
                                      </p:tavLst>
                                    </p:anim>
                                    <p:animEffect transition="in" filter="wipe(up)">
                                      <p:cBhvr>
                                        <p:cTn id="98" dur="1000"/>
                                        <p:tgtEl>
                                          <p:spTgt spid="25"/>
                                        </p:tgtEl>
                                      </p:cBhvr>
                                    </p:animEffect>
                                  </p:childTnLst>
                                </p:cTn>
                              </p:par>
                            </p:childTnLst>
                          </p:cTn>
                        </p:par>
                        <p:par>
                          <p:cTn id="99" fill="hold">
                            <p:stCondLst>
                              <p:cond delay="750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wipe(down)">
                                      <p:cBhvr>
                                        <p:cTn id="105" dur="500"/>
                                        <p:tgtEl>
                                          <p:spTgt spid="47"/>
                                        </p:tgtEl>
                                      </p:cBhvr>
                                    </p:animEffect>
                                  </p:childTnLst>
                                </p:cTn>
                              </p:par>
                              <p:par>
                                <p:cTn id="106" presetID="55" presetClass="entr" presetSubtype="0" fill="hold" grpId="0" nodeType="withEffect">
                                  <p:stCondLst>
                                    <p:cond delay="0"/>
                                  </p:stCondLst>
                                  <p:childTnLst>
                                    <p:set>
                                      <p:cBhvr>
                                        <p:cTn id="107" dur="1" fill="hold">
                                          <p:stCondLst>
                                            <p:cond delay="0"/>
                                          </p:stCondLst>
                                        </p:cTn>
                                        <p:tgtEl>
                                          <p:spTgt spid="49"/>
                                        </p:tgtEl>
                                        <p:attrNameLst>
                                          <p:attrName>style.visibility</p:attrName>
                                        </p:attrNameLst>
                                      </p:cBhvr>
                                      <p:to>
                                        <p:strVal val="visible"/>
                                      </p:to>
                                    </p:set>
                                    <p:anim calcmode="lin" valueType="num">
                                      <p:cBhvr>
                                        <p:cTn id="108" dur="1000" fill="hold"/>
                                        <p:tgtEl>
                                          <p:spTgt spid="49"/>
                                        </p:tgtEl>
                                        <p:attrNameLst>
                                          <p:attrName>ppt_w</p:attrName>
                                        </p:attrNameLst>
                                      </p:cBhvr>
                                      <p:tavLst>
                                        <p:tav tm="0">
                                          <p:val>
                                            <p:strVal val="#ppt_w*0.70"/>
                                          </p:val>
                                        </p:tav>
                                        <p:tav tm="100000">
                                          <p:val>
                                            <p:strVal val="#ppt_w"/>
                                          </p:val>
                                        </p:tav>
                                      </p:tavLst>
                                    </p:anim>
                                    <p:anim calcmode="lin" valueType="num">
                                      <p:cBhvr>
                                        <p:cTn id="109" dur="1000" fill="hold"/>
                                        <p:tgtEl>
                                          <p:spTgt spid="49"/>
                                        </p:tgtEl>
                                        <p:attrNameLst>
                                          <p:attrName>ppt_h</p:attrName>
                                        </p:attrNameLst>
                                      </p:cBhvr>
                                      <p:tavLst>
                                        <p:tav tm="0">
                                          <p:val>
                                            <p:strVal val="#ppt_h"/>
                                          </p:val>
                                        </p:tav>
                                        <p:tav tm="100000">
                                          <p:val>
                                            <p:strVal val="#ppt_h"/>
                                          </p:val>
                                        </p:tav>
                                      </p:tavLst>
                                    </p:anim>
                                    <p:animEffect transition="in" filter="fade">
                                      <p:cBhvr>
                                        <p:cTn id="110"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8" grpId="1" animBg="1"/>
      <p:bldP spid="19" grpId="0" bldLvl="0" animBg="1"/>
      <p:bldP spid="19" grpId="1" animBg="1"/>
      <p:bldP spid="20" grpId="0" bldLvl="0" animBg="1"/>
      <p:bldP spid="20" grpId="1" animBg="1"/>
      <p:bldP spid="22" grpId="0" bldLvl="0" animBg="1"/>
      <p:bldP spid="22" grpId="1" animBg="1"/>
      <p:bldP spid="2" grpId="0" animBg="1"/>
      <p:bldP spid="2" grpId="1" animBg="1"/>
      <p:bldP spid="4" grpId="0" animBg="1"/>
      <p:bldP spid="4" grpId="1" animBg="1"/>
      <p:bldP spid="23" grpId="0" animBg="1"/>
      <p:bldP spid="23" grpId="1" animBg="1"/>
      <p:bldP spid="24" grpId="0" animBg="1"/>
      <p:bldP spid="24" grpId="1" animBg="1"/>
      <p:bldP spid="25" grpId="0" animBg="1"/>
      <p:bldP spid="25" grpId="1" animBg="1"/>
      <p:bldP spid="27" grpId="0" animBg="1"/>
      <p:bldP spid="27" grpId="1" animBg="1"/>
      <p:bldP spid="28" grpId="0" animBg="1"/>
      <p:bldP spid="28" grpId="1" animBg="1"/>
      <p:bldP spid="29" grpId="0" animBg="1"/>
      <p:bldP spid="29" grpId="1" animBg="1"/>
      <p:bldP spid="31" grpId="0" bldLvl="0" animBg="1"/>
      <p:bldP spid="35" grpId="0" bldLvl="0" animBg="1"/>
      <p:bldP spid="34" grpId="0" bldLvl="0" animBg="1"/>
      <p:bldP spid="34" grpId="1"/>
      <p:bldP spid="41" grpId="0" bldLvl="0" animBg="1"/>
      <p:bldP spid="41" grpId="1"/>
      <p:bldP spid="36" grpId="0" bldLvl="0" animBg="1"/>
      <p:bldP spid="42" grpId="0" bldLvl="0" animBg="1"/>
      <p:bldP spid="43" grpId="0" bldLvl="0" animBg="1"/>
      <p:bldP spid="43" grpId="1"/>
      <p:bldP spid="44" grpId="0" bldLvl="0" animBg="1"/>
      <p:bldP spid="44" grpId="1" animBg="1"/>
      <p:bldP spid="45" grpId="0" bldLvl="0" animBg="1"/>
      <p:bldP spid="45" grpId="1"/>
      <p:bldP spid="46" grpId="0" bldLvl="0" animBg="1"/>
      <p:bldP spid="46" grpId="1" animBg="1"/>
      <p:bldP spid="47" grpId="0" bldLvl="0" animBg="1"/>
      <p:bldP spid="47" grpId="1"/>
      <p:bldP spid="48" grpId="0" bldLvl="0" animBg="1"/>
      <p:bldP spid="48" grpId="1" animBg="1"/>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占位符 15" descr="C:/兼职/觅知网/24年1月/第二周/油画风治愈/素材/new-P-1593873-F6796838O.jpgnew-P-1593873-F6796838O"/>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a:xfrm>
            <a:off x="6101715" y="1204595"/>
            <a:ext cx="5436871" cy="4996180"/>
          </a:xfrm>
        </p:spPr>
      </p:pic>
      <p:pic>
        <p:nvPicPr>
          <p:cNvPr id="15" name="图片占位符 14" descr="C:/兼职/觅知网/24年1月/第二周/油画风治愈/素材/new-P-1554949-8E0A9D9A.jpgnew-P-1554949-8E0A9D9A"/>
          <p:cNvPicPr>
            <a:picLocks noGrp="1" noChangeAspect="1"/>
          </p:cNvPicPr>
          <p:nvPr>
            <p:ph type="pic" sz="quarter" idx="10"/>
          </p:nvPr>
        </p:nvPicPr>
        <p:blipFill>
          <a:blip r:embed="rId6" cstate="email">
            <a:extLst>
              <a:ext uri="{28A0092B-C50C-407E-A947-70E740481C1C}">
                <a14:useLocalDpi xmlns:a14="http://schemas.microsoft.com/office/drawing/2010/main"/>
              </a:ext>
            </a:extLst>
          </a:blip>
          <a:srcRect/>
          <a:stretch>
            <a:fillRect/>
          </a:stretch>
        </p:blipFill>
        <p:spPr>
          <a:xfrm>
            <a:off x="683895" y="470535"/>
            <a:ext cx="5436871" cy="4996180"/>
          </a:xfrm>
        </p:spPr>
      </p:pic>
      <p:sp>
        <p:nvSpPr>
          <p:cNvPr id="9" name="Rectangle 8"/>
          <p:cNvSpPr/>
          <p:nvPr/>
        </p:nvSpPr>
        <p:spPr>
          <a:xfrm>
            <a:off x="1160145" y="4996817"/>
            <a:ext cx="4684395" cy="1482725"/>
          </a:xfrm>
          <a:prstGeom prst="rect">
            <a:avLst/>
          </a:prstGeom>
          <a:solidFill>
            <a:schemeClr val="bg1"/>
          </a:solidFill>
          <a:ln>
            <a:noFill/>
          </a:ln>
          <a:effectLst>
            <a:outerShdw blurRad="1117600" dist="228600" dir="16200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120765" y="470537"/>
            <a:ext cx="4684395" cy="1482725"/>
          </a:xfrm>
          <a:prstGeom prst="rect">
            <a:avLst/>
          </a:prstGeom>
          <a:solidFill>
            <a:schemeClr val="bg1"/>
          </a:solidFill>
          <a:ln>
            <a:noFill/>
          </a:ln>
          <a:effectLst>
            <a:outerShdw blurRad="1117600" dist="228600" dir="6420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629660" y="4060190"/>
            <a:ext cx="54356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矩形 2"/>
          <p:cNvSpPr/>
          <p:nvPr>
            <p:custDataLst>
              <p:tags r:id="rId1"/>
            </p:custDataLst>
          </p:nvPr>
        </p:nvSpPr>
        <p:spPr>
          <a:xfrm>
            <a:off x="0" y="7620"/>
            <a:ext cx="12170411" cy="6850380"/>
          </a:xfrm>
          <a:prstGeom prst="rect">
            <a:avLst/>
          </a:prstGeom>
          <a:noFill/>
          <a:ln w="457200"/>
          <a:effectLst>
            <a:outerShdw blurRad="101600" dist="38100" dir="2700000" algn="tl" rotWithShape="0">
              <a:prstClr val="black">
                <a:alpha val="32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TextBox 5"/>
          <p:cNvSpPr txBox="1"/>
          <p:nvPr>
            <p:custDataLst>
              <p:tags r:id="rId2"/>
            </p:custDataLst>
          </p:nvPr>
        </p:nvSpPr>
        <p:spPr>
          <a:xfrm>
            <a:off x="6120765" y="685801"/>
            <a:ext cx="4684395" cy="1052596"/>
          </a:xfrm>
          <a:prstGeom prst="rect">
            <a:avLst/>
          </a:prstGeom>
          <a:noFill/>
        </p:spPr>
        <p:txBody>
          <a:bodyPr wrap="square" rtlCol="0">
            <a:spAutoFit/>
          </a:bodyPr>
          <a:lstStyle/>
          <a:p>
            <a:pPr indent="0" algn="ctr" fontAlgn="auto">
              <a:lnSpc>
                <a:spcPct val="130000"/>
              </a:lnSpc>
            </a:pPr>
            <a:r>
              <a:rPr lang="en-US" altLang="zh-CN" sz="1200">
                <a:solidFill>
                  <a:schemeClr val="tx1">
                    <a:lumMod val="65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sym typeface="+mn-ea"/>
              </a:rPr>
              <a:t>Lorem ipsum dolor sit amet, consectetur adipiscing elit, sed do eiusmod tempor incididunt ut labore et dolore magna aliqua. Ut enim ad minim veniam, quis nostrud exercitation ullamco laboris nisi ut aliquip ex ea commodo consequat. </a:t>
            </a:r>
            <a:endParaRPr lang="en-US" altLang="zh-CN" sz="1200" dirty="0" err="1">
              <a:solidFill>
                <a:schemeClr val="tx1">
                  <a:lumMod val="65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sym typeface="+mn-ea"/>
            </a:endParaRPr>
          </a:p>
        </p:txBody>
      </p:sp>
      <p:sp>
        <p:nvSpPr>
          <p:cNvPr id="2" name="TextBox 5"/>
          <p:cNvSpPr txBox="1"/>
          <p:nvPr>
            <p:custDataLst>
              <p:tags r:id="rId3"/>
            </p:custDataLst>
          </p:nvPr>
        </p:nvSpPr>
        <p:spPr>
          <a:xfrm>
            <a:off x="1160145" y="5213986"/>
            <a:ext cx="4684395" cy="1052596"/>
          </a:xfrm>
          <a:prstGeom prst="rect">
            <a:avLst/>
          </a:prstGeom>
          <a:noFill/>
        </p:spPr>
        <p:txBody>
          <a:bodyPr wrap="square" rtlCol="0">
            <a:spAutoFit/>
          </a:bodyPr>
          <a:lstStyle/>
          <a:p>
            <a:pPr indent="0" algn="ctr" fontAlgn="auto">
              <a:lnSpc>
                <a:spcPct val="130000"/>
              </a:lnSpc>
            </a:pPr>
            <a:r>
              <a:rPr lang="en-US" altLang="zh-CN" sz="1200">
                <a:solidFill>
                  <a:schemeClr val="tx1">
                    <a:lumMod val="65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sym typeface="+mn-ea"/>
              </a:rPr>
              <a:t>Lorem ipsum dolor sit amet, consectetur adipiscing elit, sed do eiusmod tempor incididunt ut labore et dolore magna aliqua. Ut enim ad minim veniam, quis nostrud exercitation ullamco laboris nisi ut aliquip ex ea commodo consequat. </a:t>
            </a:r>
            <a:endParaRPr lang="en-US" altLang="zh-CN" sz="1200" dirty="0" err="1">
              <a:solidFill>
                <a:schemeClr val="tx1">
                  <a:lumMod val="65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sym typeface="+mn-ea"/>
            </a:endParaRPr>
          </a:p>
        </p:txBody>
      </p:sp>
      <p:sp>
        <p:nvSpPr>
          <p:cNvPr id="19" name="文本框 18"/>
          <p:cNvSpPr txBox="1"/>
          <p:nvPr/>
        </p:nvSpPr>
        <p:spPr>
          <a:xfrm>
            <a:off x="2080260" y="2674620"/>
            <a:ext cx="8020051" cy="1198880"/>
          </a:xfrm>
          <a:prstGeom prst="rect">
            <a:avLst/>
          </a:prstGeom>
          <a:noFill/>
          <a:effectLst>
            <a:outerShdw blurRad="101600" dist="38100" dir="2700000" algn="tl" rotWithShape="0">
              <a:prstClr val="black">
                <a:alpha val="32000"/>
              </a:prstClr>
            </a:outerShdw>
          </a:effectLst>
        </p:spPr>
        <p:txBody>
          <a:bodyPr wrap="square" rtlCol="0">
            <a:spAutoFit/>
          </a:bodyPr>
          <a:lstStyle/>
          <a:p>
            <a:pPr algn="ctr"/>
            <a:r>
              <a:rPr lang="en-US" altLang="zh-CN" sz="3600" b="1">
                <a:solidFill>
                  <a:schemeClr val="bg1"/>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PLEASE </a:t>
            </a:r>
          </a:p>
          <a:p>
            <a:pPr algn="ctr"/>
            <a:r>
              <a:rPr lang="en-US" altLang="zh-CN" sz="3600" b="1">
                <a:solidFill>
                  <a:schemeClr val="bg1"/>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ENTER YOUR TITLE</a:t>
            </a:r>
          </a:p>
        </p:txBody>
      </p:sp>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000"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par>
                                <p:cTn id="9" presetID="12" presetClass="entr" presetSubtype="2" fill="hold" nodeType="withEffect">
                                  <p:stCondLst>
                                    <p:cond delay="0"/>
                                  </p:stCondLst>
                                  <p:childTnLst>
                                    <p:set>
                                      <p:cBhvr>
                                        <p:cTn id="10" dur="1000" fill="hold">
                                          <p:stCondLst>
                                            <p:cond delay="0"/>
                                          </p:stCondLst>
                                        </p:cTn>
                                        <p:tgtEl>
                                          <p:spTgt spid="15"/>
                                        </p:tgtEl>
                                        <p:attrNameLst>
                                          <p:attrName>style.visibility</p:attrName>
                                        </p:attrNameLst>
                                      </p:cBhvr>
                                      <p:to>
                                        <p:strVal val="visible"/>
                                      </p:to>
                                    </p:set>
                                    <p:anim calcmode="lin" valueType="num">
                                      <p:cBhvr additive="base">
                                        <p:cTn id="11" dur="1000"/>
                                        <p:tgtEl>
                                          <p:spTgt spid="15"/>
                                        </p:tgtEl>
                                        <p:attrNameLst>
                                          <p:attrName>ppt_x</p:attrName>
                                        </p:attrNameLst>
                                      </p:cBhvr>
                                      <p:tavLst>
                                        <p:tav tm="0">
                                          <p:val>
                                            <p:strVal val="#ppt_x+#ppt_w*1.125000"/>
                                          </p:val>
                                        </p:tav>
                                        <p:tav tm="100000">
                                          <p:val>
                                            <p:strVal val="#ppt_x"/>
                                          </p:val>
                                        </p:tav>
                                      </p:tavLst>
                                    </p:anim>
                                    <p:animEffect transition="in" filter="wipe(left)">
                                      <p:cBhvr>
                                        <p:cTn id="12" dur="1000"/>
                                        <p:tgtEl>
                                          <p:spTgt spid="15"/>
                                        </p:tgtEl>
                                      </p:cBhvr>
                                    </p:animEffect>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1000" fill="hold"/>
                                        <p:tgtEl>
                                          <p:spTgt spid="19"/>
                                        </p:tgtEl>
                                        <p:attrNameLst>
                                          <p:attrName>ppt_w</p:attrName>
                                        </p:attrNameLst>
                                      </p:cBhvr>
                                      <p:tavLst>
                                        <p:tav tm="0">
                                          <p:val>
                                            <p:strVal val="#ppt_w*0.70"/>
                                          </p:val>
                                        </p:tav>
                                        <p:tav tm="100000">
                                          <p:val>
                                            <p:strVal val="#ppt_w"/>
                                          </p:val>
                                        </p:tav>
                                      </p:tavLst>
                                    </p:anim>
                                    <p:anim calcmode="lin" valueType="num">
                                      <p:cBhvr>
                                        <p:cTn id="17" dur="1000" fill="hold"/>
                                        <p:tgtEl>
                                          <p:spTgt spid="19"/>
                                        </p:tgtEl>
                                        <p:attrNameLst>
                                          <p:attrName>ppt_h</p:attrName>
                                        </p:attrNameLst>
                                      </p:cBhvr>
                                      <p:tavLst>
                                        <p:tav tm="0">
                                          <p:val>
                                            <p:strVal val="#ppt_h"/>
                                          </p:val>
                                        </p:tav>
                                        <p:tav tm="100000">
                                          <p:val>
                                            <p:strVal val="#ppt_h"/>
                                          </p:val>
                                        </p:tav>
                                      </p:tavLst>
                                    </p:anim>
                                    <p:animEffect transition="in" filter="fade">
                                      <p:cBhvr>
                                        <p:cTn id="18" dur="1000"/>
                                        <p:tgtEl>
                                          <p:spTgt spid="19"/>
                                        </p:tgtEl>
                                      </p:cBhvr>
                                    </p:animEffect>
                                  </p:childTnLst>
                                </p:cTn>
                              </p:par>
                              <p:par>
                                <p:cTn id="19" presetID="17" presetClass="entr" presetSubtype="10" fill="hold" grpId="0" nodeType="withEffect">
                                  <p:stCondLst>
                                    <p:cond delay="0"/>
                                  </p:stCondLst>
                                  <p:childTnLst>
                                    <p:set>
                                      <p:cBhvr>
                                        <p:cTn id="20" dur="1000"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2" presetClass="entr" presetSubtype="1" fill="hold" grpId="0" nodeType="afterEffect">
                                  <p:stCondLst>
                                    <p:cond delay="0"/>
                                  </p:stCondLst>
                                  <p:childTnLst>
                                    <p:set>
                                      <p:cBhvr>
                                        <p:cTn id="25" dur="1000" fill="hold">
                                          <p:stCondLst>
                                            <p:cond delay="0"/>
                                          </p:stCondLst>
                                        </p:cTn>
                                        <p:tgtEl>
                                          <p:spTgt spid="10"/>
                                        </p:tgtEl>
                                        <p:attrNameLst>
                                          <p:attrName>style.visibility</p:attrName>
                                        </p:attrNameLst>
                                      </p:cBhvr>
                                      <p:to>
                                        <p:strVal val="visible"/>
                                      </p:to>
                                    </p:set>
                                    <p:anim calcmode="lin" valueType="num">
                                      <p:cBhvr additive="base">
                                        <p:cTn id="26" dur="1000"/>
                                        <p:tgtEl>
                                          <p:spTgt spid="10"/>
                                        </p:tgtEl>
                                        <p:attrNameLst>
                                          <p:attrName>ppt_y</p:attrName>
                                        </p:attrNameLst>
                                      </p:cBhvr>
                                      <p:tavLst>
                                        <p:tav tm="0">
                                          <p:val>
                                            <p:strVal val="#ppt_y-#ppt_h*1.125000"/>
                                          </p:val>
                                        </p:tav>
                                        <p:tav tm="100000">
                                          <p:val>
                                            <p:strVal val="#ppt_y"/>
                                          </p:val>
                                        </p:tav>
                                      </p:tavLst>
                                    </p:anim>
                                    <p:animEffect transition="in" filter="wipe(down)">
                                      <p:cBhvr>
                                        <p:cTn id="27" dur="1000"/>
                                        <p:tgtEl>
                                          <p:spTgt spid="10"/>
                                        </p:tgtEl>
                                      </p:cBhvr>
                                    </p:animEffect>
                                  </p:childTnLst>
                                </p:cTn>
                              </p:par>
                              <p:par>
                                <p:cTn id="28" presetID="12" presetClass="entr" presetSubtype="4" fill="hold" grpId="0" nodeType="withEffect">
                                  <p:stCondLst>
                                    <p:cond delay="0"/>
                                  </p:stCondLst>
                                  <p:childTnLst>
                                    <p:set>
                                      <p:cBhvr>
                                        <p:cTn id="29" dur="1000" fill="hold">
                                          <p:stCondLst>
                                            <p:cond delay="0"/>
                                          </p:stCondLst>
                                        </p:cTn>
                                        <p:tgtEl>
                                          <p:spTgt spid="9"/>
                                        </p:tgtEl>
                                        <p:attrNameLst>
                                          <p:attrName>style.visibility</p:attrName>
                                        </p:attrNameLst>
                                      </p:cBhvr>
                                      <p:to>
                                        <p:strVal val="visible"/>
                                      </p:to>
                                    </p:set>
                                    <p:anim calcmode="lin" valueType="num">
                                      <p:cBhvr additive="base">
                                        <p:cTn id="30" dur="1000"/>
                                        <p:tgtEl>
                                          <p:spTgt spid="9"/>
                                        </p:tgtEl>
                                        <p:attrNameLst>
                                          <p:attrName>ppt_y</p:attrName>
                                        </p:attrNameLst>
                                      </p:cBhvr>
                                      <p:tavLst>
                                        <p:tav tm="0">
                                          <p:val>
                                            <p:strVal val="#ppt_y+#ppt_h*1.125000"/>
                                          </p:val>
                                        </p:tav>
                                        <p:tav tm="100000">
                                          <p:val>
                                            <p:strVal val="#ppt_y"/>
                                          </p:val>
                                        </p:tav>
                                      </p:tavLst>
                                    </p:anim>
                                    <p:animEffect transition="in" filter="wipe(up)">
                                      <p:cBhvr>
                                        <p:cTn id="31" dur="1000"/>
                                        <p:tgtEl>
                                          <p:spTgt spid="9"/>
                                        </p:tgtEl>
                                      </p:cBhvr>
                                    </p:animEffect>
                                  </p:childTnLst>
                                </p:cTn>
                              </p:par>
                            </p:childTnLst>
                          </p:cTn>
                        </p:par>
                        <p:par>
                          <p:cTn id="32" fill="hold">
                            <p:stCondLst>
                              <p:cond delay="3000"/>
                            </p:stCondLst>
                            <p:childTnLst>
                              <p:par>
                                <p:cTn id="33" presetID="12" presetClass="entr" presetSubtype="1" fill="hold" grpId="0" nodeType="afterEffect">
                                  <p:stCondLst>
                                    <p:cond delay="0"/>
                                  </p:stCondLst>
                                  <p:childTnLst>
                                    <p:set>
                                      <p:cBhvr>
                                        <p:cTn id="34" dur="1000" fill="hold">
                                          <p:stCondLst>
                                            <p:cond delay="0"/>
                                          </p:stCondLst>
                                        </p:cTn>
                                        <p:tgtEl>
                                          <p:spTgt spid="8"/>
                                        </p:tgtEl>
                                        <p:attrNameLst>
                                          <p:attrName>style.visibility</p:attrName>
                                        </p:attrNameLst>
                                      </p:cBhvr>
                                      <p:to>
                                        <p:strVal val="visible"/>
                                      </p:to>
                                    </p:set>
                                    <p:anim calcmode="lin" valueType="num">
                                      <p:cBhvr additive="base">
                                        <p:cTn id="35" dur="1000"/>
                                        <p:tgtEl>
                                          <p:spTgt spid="8"/>
                                        </p:tgtEl>
                                        <p:attrNameLst>
                                          <p:attrName>ppt_y</p:attrName>
                                        </p:attrNameLst>
                                      </p:cBhvr>
                                      <p:tavLst>
                                        <p:tav tm="0">
                                          <p:val>
                                            <p:strVal val="#ppt_y-#ppt_h*1.125000"/>
                                          </p:val>
                                        </p:tav>
                                        <p:tav tm="100000">
                                          <p:val>
                                            <p:strVal val="#ppt_y"/>
                                          </p:val>
                                        </p:tav>
                                      </p:tavLst>
                                    </p:anim>
                                    <p:animEffect transition="in" filter="wipe(down)">
                                      <p:cBhvr>
                                        <p:cTn id="36" dur="1000"/>
                                        <p:tgtEl>
                                          <p:spTgt spid="8"/>
                                        </p:tgtEl>
                                      </p:cBhvr>
                                    </p:animEffect>
                                  </p:childTnLst>
                                </p:cTn>
                              </p:par>
                            </p:childTnLst>
                          </p:cTn>
                        </p:par>
                        <p:par>
                          <p:cTn id="37" fill="hold">
                            <p:stCondLst>
                              <p:cond delay="4000"/>
                            </p:stCondLst>
                            <p:childTnLst>
                              <p:par>
                                <p:cTn id="38" presetID="12" presetClass="entr" presetSubtype="4" fill="hold" grpId="0" nodeType="afterEffect">
                                  <p:stCondLst>
                                    <p:cond delay="0"/>
                                  </p:stCondLst>
                                  <p:childTnLst>
                                    <p:set>
                                      <p:cBhvr>
                                        <p:cTn id="39" dur="1000" fill="hold">
                                          <p:stCondLst>
                                            <p:cond delay="0"/>
                                          </p:stCondLst>
                                        </p:cTn>
                                        <p:tgtEl>
                                          <p:spTgt spid="2"/>
                                        </p:tgtEl>
                                        <p:attrNameLst>
                                          <p:attrName>style.visibility</p:attrName>
                                        </p:attrNameLst>
                                      </p:cBhvr>
                                      <p:to>
                                        <p:strVal val="visible"/>
                                      </p:to>
                                    </p:set>
                                    <p:anim calcmode="lin" valueType="num">
                                      <p:cBhvr additive="base">
                                        <p:cTn id="40" dur="1000"/>
                                        <p:tgtEl>
                                          <p:spTgt spid="2"/>
                                        </p:tgtEl>
                                        <p:attrNameLst>
                                          <p:attrName>ppt_y</p:attrName>
                                        </p:attrNameLst>
                                      </p:cBhvr>
                                      <p:tavLst>
                                        <p:tav tm="0">
                                          <p:val>
                                            <p:strVal val="#ppt_y+#ppt_h*1.125000"/>
                                          </p:val>
                                        </p:tav>
                                        <p:tav tm="100000">
                                          <p:val>
                                            <p:strVal val="#ppt_y"/>
                                          </p:val>
                                        </p:tav>
                                      </p:tavLst>
                                    </p:anim>
                                    <p:animEffect transition="in" filter="wipe(up)">
                                      <p:cBhvr>
                                        <p:cTn id="4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2" grpId="0" animBg="1"/>
      <p:bldP spid="12" grpId="1" animBg="1"/>
      <p:bldP spid="8" grpId="0"/>
      <p:bldP spid="8" grpId="1"/>
      <p:bldP spid="2" grpId="0"/>
      <p:bldP spid="2" grpId="1"/>
      <p:bldP spid="19" grpId="0" animBg="1"/>
      <p:bldP spid="1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860415" y="-29210"/>
            <a:ext cx="6330951" cy="6891655"/>
          </a:xfrm>
          <a:prstGeom prst="rect">
            <a:avLst/>
          </a:prstGeom>
          <a:solidFill>
            <a:srgbClr val="85A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C:/兼职/觅知网/24年1月/第二周/油画风治愈/素材/new-P-1524223-1CB2D44CO.jpgnew-P-1524223-1CB2D44CO"/>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12396" y="-29845"/>
            <a:ext cx="6125211" cy="6906260"/>
          </a:xfrm>
          <a:prstGeom prst="rect">
            <a:avLst/>
          </a:prstGeom>
        </p:spPr>
      </p:pic>
      <p:pic>
        <p:nvPicPr>
          <p:cNvPr id="5" name="图片 4" descr="C:/兼职/觅知网/24年1月/第二周/油画风治愈/素材/P-1617644-D9B8876E.jpgP-1617644-D9B8876E"/>
          <p:cNvPicPr>
            <a:picLocks noChangeAspect="1"/>
          </p:cNvPicPr>
          <p:nvPr/>
        </p:nvPicPr>
        <p:blipFill>
          <a:blip r:embed="rId8" cstate="email">
            <a:extLst>
              <a:ext uri="{28A0092B-C50C-407E-A947-70E740481C1C}">
                <a14:useLocalDpi xmlns:a14="http://schemas.microsoft.com/office/drawing/2010/main"/>
              </a:ext>
            </a:extLst>
          </a:blip>
          <a:srcRect r="-407"/>
          <a:stretch>
            <a:fillRect/>
          </a:stretch>
        </p:blipFill>
        <p:spPr>
          <a:xfrm>
            <a:off x="6840857" y="1012827"/>
            <a:ext cx="4411345" cy="3377565"/>
          </a:xfrm>
          <a:prstGeom prst="rect">
            <a:avLst/>
          </a:prstGeom>
          <a:effectLst>
            <a:outerShdw blurRad="101600" dist="38100" dir="2700000" algn="tl" rotWithShape="0">
              <a:prstClr val="black">
                <a:alpha val="32000"/>
              </a:prstClr>
            </a:outerShdw>
          </a:effectLst>
        </p:spPr>
      </p:pic>
      <p:pic>
        <p:nvPicPr>
          <p:cNvPr id="6" name="图片 5" descr="C:/兼职/觅知网/24年1月/第二周/油画风治愈/素材/P-1618984-95C4EC11.jpgP-1618984-95C4EC1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699771" y="1013460"/>
            <a:ext cx="4496435" cy="3375660"/>
          </a:xfrm>
          <a:prstGeom prst="rect">
            <a:avLst/>
          </a:prstGeom>
          <a:effectLst>
            <a:outerShdw blurRad="101600" dist="38100" dir="2700000" algn="tl" rotWithShape="0">
              <a:prstClr val="black">
                <a:alpha val="32000"/>
              </a:prstClr>
            </a:outerShdw>
          </a:effectLst>
        </p:spPr>
      </p:pic>
      <p:sp>
        <p:nvSpPr>
          <p:cNvPr id="3" name="矩形 2"/>
          <p:cNvSpPr/>
          <p:nvPr>
            <p:custDataLst>
              <p:tags r:id="rId1"/>
            </p:custDataLst>
          </p:nvPr>
        </p:nvSpPr>
        <p:spPr>
          <a:xfrm>
            <a:off x="0" y="7620"/>
            <a:ext cx="12170411" cy="6850380"/>
          </a:xfrm>
          <a:prstGeom prst="rect">
            <a:avLst/>
          </a:prstGeom>
          <a:noFill/>
          <a:ln w="457200"/>
          <a:effectLst>
            <a:outerShdw blurRad="101600" dist="38100" dir="2700000" algn="tl" rotWithShape="0">
              <a:prstClr val="black">
                <a:alpha val="32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TextBox 5"/>
          <p:cNvSpPr txBox="1"/>
          <p:nvPr>
            <p:custDataLst>
              <p:tags r:id="rId2"/>
            </p:custDataLst>
          </p:nvPr>
        </p:nvSpPr>
        <p:spPr>
          <a:xfrm>
            <a:off x="6749415" y="5004754"/>
            <a:ext cx="4597400" cy="1052596"/>
          </a:xfrm>
          <a:prstGeom prst="rect">
            <a:avLst/>
          </a:prstGeom>
          <a:noFill/>
        </p:spPr>
        <p:txBody>
          <a:bodyPr wrap="square" rtlCol="0">
            <a:spAutoFit/>
          </a:bodyPr>
          <a:lstStyle/>
          <a:p>
            <a:pPr indent="0" algn="ctr" fontAlgn="auto">
              <a:lnSpc>
                <a:spcPct val="130000"/>
              </a:lnSpc>
            </a:pPr>
            <a:r>
              <a:rPr lang="en-US" altLang="zh-CN" sz="1200">
                <a:solidFill>
                  <a:schemeClr val="bg1"/>
                </a:solidFill>
                <a:latin typeface="阿里巴巴普惠体 Medium" panose="00020600040101010101" pitchFamily="18" charset="-122"/>
                <a:ea typeface="阿里巴巴普惠体 Medium" panose="00020600040101010101" pitchFamily="18" charset="-122"/>
                <a:cs typeface="Open Sans" panose="020B0606030504020204" pitchFamily="34" charset="0"/>
                <a:sym typeface="+mn-ea"/>
              </a:rPr>
              <a:t>Lorem ipsum dolor sit amet, consectetur adipiscing elit, sed do eiusmod tempor incididunt ut labore et dolore magna aliqua. Ut enim ad minim veniam, quis nostrud exercitation ullamco laboris nisi ut aliquip ex ea commodo consequat. </a:t>
            </a:r>
            <a:endParaRPr lang="en-US" altLang="zh-CN" sz="1200" dirty="0" err="1">
              <a:solidFill>
                <a:schemeClr val="bg1"/>
              </a:solidFill>
              <a:latin typeface="阿里巴巴普惠体 Medium" panose="00020600040101010101" pitchFamily="18" charset="-122"/>
              <a:ea typeface="阿里巴巴普惠体 Medium" panose="00020600040101010101" pitchFamily="18" charset="-122"/>
              <a:cs typeface="Open Sans" panose="020B0606030504020204" pitchFamily="34" charset="0"/>
              <a:sym typeface="+mn-ea"/>
            </a:endParaRPr>
          </a:p>
        </p:txBody>
      </p:sp>
      <p:sp>
        <p:nvSpPr>
          <p:cNvPr id="19" name="文本框 18"/>
          <p:cNvSpPr txBox="1"/>
          <p:nvPr>
            <p:custDataLst>
              <p:tags r:id="rId3"/>
            </p:custDataLst>
          </p:nvPr>
        </p:nvSpPr>
        <p:spPr>
          <a:xfrm>
            <a:off x="7153594" y="4667570"/>
            <a:ext cx="3789045" cy="337185"/>
          </a:xfrm>
          <a:prstGeom prst="rect">
            <a:avLst/>
          </a:prstGeom>
          <a:noFill/>
        </p:spPr>
        <p:txBody>
          <a:bodyPr wrap="square" rtlCol="0">
            <a:spAutoFit/>
          </a:bodyPr>
          <a:lstStyle/>
          <a:p>
            <a:pPr algn="ctr"/>
            <a:r>
              <a:rPr lang="en-US" altLang="zh-CN" sz="1600" b="1">
                <a:solidFill>
                  <a:schemeClr val="bg1"/>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PLEASE ENTER YOUR TITLE</a:t>
            </a:r>
          </a:p>
        </p:txBody>
      </p:sp>
      <p:sp>
        <p:nvSpPr>
          <p:cNvPr id="17" name="圆角矩形 16"/>
          <p:cNvSpPr/>
          <p:nvPr/>
        </p:nvSpPr>
        <p:spPr>
          <a:xfrm>
            <a:off x="650876" y="4516757"/>
            <a:ext cx="4598035" cy="1730375"/>
          </a:xfrm>
          <a:prstGeom prst="roundRect">
            <a:avLst/>
          </a:prstGeom>
          <a:solidFill>
            <a:srgbClr val="87A276">
              <a:alpha val="82000"/>
            </a:srgb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TextBox 5"/>
          <p:cNvSpPr txBox="1"/>
          <p:nvPr>
            <p:custDataLst>
              <p:tags r:id="rId4"/>
            </p:custDataLst>
          </p:nvPr>
        </p:nvSpPr>
        <p:spPr>
          <a:xfrm>
            <a:off x="651511" y="5004754"/>
            <a:ext cx="4597400" cy="1052596"/>
          </a:xfrm>
          <a:prstGeom prst="rect">
            <a:avLst/>
          </a:prstGeom>
          <a:noFill/>
        </p:spPr>
        <p:txBody>
          <a:bodyPr wrap="square" rtlCol="0">
            <a:spAutoFit/>
          </a:bodyPr>
          <a:lstStyle/>
          <a:p>
            <a:pPr indent="0" algn="ctr" fontAlgn="auto">
              <a:lnSpc>
                <a:spcPct val="130000"/>
              </a:lnSpc>
            </a:pPr>
            <a:r>
              <a:rPr lang="en-US" altLang="zh-CN" sz="1200">
                <a:solidFill>
                  <a:schemeClr val="bg1"/>
                </a:solidFill>
                <a:latin typeface="阿里巴巴普惠体 Medium" panose="00020600040101010101" pitchFamily="18" charset="-122"/>
                <a:ea typeface="阿里巴巴普惠体 Medium" panose="00020600040101010101" pitchFamily="18" charset="-122"/>
                <a:cs typeface="Open Sans" panose="020B0606030504020204" pitchFamily="34" charset="0"/>
                <a:sym typeface="+mn-ea"/>
              </a:rPr>
              <a:t>Lorem ipsum dolor sit amet, consectetur adipiscing elit, sed do eiusmod tempor incididunt ut labore et dolore magna aliqua. Ut enim ad minim veniam, quis nostrud exercitation ullamco laboris nisi ut aliquip ex ea commodo consequat. </a:t>
            </a:r>
            <a:endParaRPr lang="en-US" altLang="zh-CN" sz="1200" dirty="0" err="1">
              <a:solidFill>
                <a:schemeClr val="bg1"/>
              </a:solidFill>
              <a:latin typeface="阿里巴巴普惠体 Medium" panose="00020600040101010101" pitchFamily="18" charset="-122"/>
              <a:ea typeface="阿里巴巴普惠体 Medium" panose="00020600040101010101" pitchFamily="18" charset="-122"/>
              <a:cs typeface="Open Sans" panose="020B0606030504020204" pitchFamily="34" charset="0"/>
              <a:sym typeface="+mn-ea"/>
            </a:endParaRPr>
          </a:p>
        </p:txBody>
      </p:sp>
      <p:sp>
        <p:nvSpPr>
          <p:cNvPr id="14" name="文本框 13"/>
          <p:cNvSpPr txBox="1"/>
          <p:nvPr>
            <p:custDataLst>
              <p:tags r:id="rId5"/>
            </p:custDataLst>
          </p:nvPr>
        </p:nvSpPr>
        <p:spPr>
          <a:xfrm>
            <a:off x="1055688" y="4667570"/>
            <a:ext cx="3789045" cy="337185"/>
          </a:xfrm>
          <a:prstGeom prst="rect">
            <a:avLst/>
          </a:prstGeom>
          <a:noFill/>
        </p:spPr>
        <p:txBody>
          <a:bodyPr wrap="square" rtlCol="0">
            <a:spAutoFit/>
          </a:bodyPr>
          <a:lstStyle/>
          <a:p>
            <a:pPr algn="ctr"/>
            <a:r>
              <a:rPr lang="en-US" altLang="zh-CN" sz="1600" b="1">
                <a:solidFill>
                  <a:schemeClr val="bg1"/>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PLEASE ENTER YOUR TITLE</a:t>
            </a:r>
          </a:p>
        </p:txBody>
      </p:sp>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000"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ppt_w*1.125000"/>
                                          </p:val>
                                        </p:tav>
                                        <p:tav tm="100000">
                                          <p:val>
                                            <p:strVal val="#ppt_x"/>
                                          </p:val>
                                        </p:tav>
                                      </p:tavLst>
                                    </p:anim>
                                    <p:animEffect transition="in" filter="wipe(left)">
                                      <p:cBhvr>
                                        <p:cTn id="8" dur="1000"/>
                                        <p:tgtEl>
                                          <p:spTgt spid="4"/>
                                        </p:tgtEl>
                                      </p:cBhvr>
                                    </p:animEffect>
                                  </p:childTnLst>
                                </p:cTn>
                              </p:par>
                              <p:par>
                                <p:cTn id="9" presetID="12" presetClass="entr" presetSubtype="8" fill="hold" grpId="0" nodeType="withEffect">
                                  <p:stCondLst>
                                    <p:cond delay="0"/>
                                  </p:stCondLst>
                                  <p:childTnLst>
                                    <p:set>
                                      <p:cBhvr>
                                        <p:cTn id="10" dur="1000" fill="hold">
                                          <p:stCondLst>
                                            <p:cond delay="0"/>
                                          </p:stCondLst>
                                        </p:cTn>
                                        <p:tgtEl>
                                          <p:spTgt spid="11"/>
                                        </p:tgtEl>
                                        <p:attrNameLst>
                                          <p:attrName>style.visibility</p:attrName>
                                        </p:attrNameLst>
                                      </p:cBhvr>
                                      <p:to>
                                        <p:strVal val="visible"/>
                                      </p:to>
                                    </p:set>
                                    <p:anim calcmode="lin" valueType="num">
                                      <p:cBhvr additive="base">
                                        <p:cTn id="11" dur="1000"/>
                                        <p:tgtEl>
                                          <p:spTgt spid="11"/>
                                        </p:tgtEl>
                                        <p:attrNameLst>
                                          <p:attrName>ppt_x</p:attrName>
                                        </p:attrNameLst>
                                      </p:cBhvr>
                                      <p:tavLst>
                                        <p:tav tm="0">
                                          <p:val>
                                            <p:strVal val="#ppt_x-#ppt_w*1.125000"/>
                                          </p:val>
                                        </p:tav>
                                        <p:tav tm="100000">
                                          <p:val>
                                            <p:strVal val="#ppt_x"/>
                                          </p:val>
                                        </p:tav>
                                      </p:tavLst>
                                    </p:anim>
                                    <p:animEffect transition="in" filter="wipe(right)">
                                      <p:cBhvr>
                                        <p:cTn id="12" dur="1000"/>
                                        <p:tgtEl>
                                          <p:spTgt spid="11"/>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000" fill="hold">
                                          <p:stCondLst>
                                            <p:cond delay="0"/>
                                          </p:stCondLst>
                                        </p:cTn>
                                        <p:tgtEl>
                                          <p:spTgt spid="6"/>
                                        </p:tgtEl>
                                        <p:attrNameLst>
                                          <p:attrName>style.visibility</p:attrName>
                                        </p:attrNameLst>
                                      </p:cBhvr>
                                      <p:to>
                                        <p:strVal val="visible"/>
                                      </p:to>
                                    </p:set>
                                    <p:anim calcmode="lin" valueType="num">
                                      <p:cBhvr additive="base">
                                        <p:cTn id="16" dur="1000"/>
                                        <p:tgtEl>
                                          <p:spTgt spid="6"/>
                                        </p:tgtEl>
                                        <p:attrNameLst>
                                          <p:attrName>ppt_x</p:attrName>
                                        </p:attrNameLst>
                                      </p:cBhvr>
                                      <p:tavLst>
                                        <p:tav tm="0">
                                          <p:val>
                                            <p:strVal val="#ppt_x+#ppt_w*1.125000"/>
                                          </p:val>
                                        </p:tav>
                                        <p:tav tm="100000">
                                          <p:val>
                                            <p:strVal val="#ppt_x"/>
                                          </p:val>
                                        </p:tav>
                                      </p:tavLst>
                                    </p:anim>
                                    <p:animEffect transition="in" filter="wipe(left)">
                                      <p:cBhvr>
                                        <p:cTn id="17" dur="1000"/>
                                        <p:tgtEl>
                                          <p:spTgt spid="6"/>
                                        </p:tgtEl>
                                      </p:cBhvr>
                                    </p:animEffect>
                                  </p:childTnLst>
                                </p:cTn>
                              </p:par>
                              <p:par>
                                <p:cTn id="18" presetID="12" presetClass="entr" presetSubtype="8" fill="hold" nodeType="withEffect">
                                  <p:stCondLst>
                                    <p:cond delay="0"/>
                                  </p:stCondLst>
                                  <p:childTnLst>
                                    <p:set>
                                      <p:cBhvr>
                                        <p:cTn id="19" dur="1000" fill="hold">
                                          <p:stCondLst>
                                            <p:cond delay="0"/>
                                          </p:stCondLst>
                                        </p:cTn>
                                        <p:tgtEl>
                                          <p:spTgt spid="5"/>
                                        </p:tgtEl>
                                        <p:attrNameLst>
                                          <p:attrName>style.visibility</p:attrName>
                                        </p:attrNameLst>
                                      </p:cBhvr>
                                      <p:to>
                                        <p:strVal val="visible"/>
                                      </p:to>
                                    </p:set>
                                    <p:anim calcmode="lin" valueType="num">
                                      <p:cBhvr additive="base">
                                        <p:cTn id="20" dur="1000"/>
                                        <p:tgtEl>
                                          <p:spTgt spid="5"/>
                                        </p:tgtEl>
                                        <p:attrNameLst>
                                          <p:attrName>ppt_x</p:attrName>
                                        </p:attrNameLst>
                                      </p:cBhvr>
                                      <p:tavLst>
                                        <p:tav tm="0">
                                          <p:val>
                                            <p:strVal val="#ppt_x-#ppt_w*1.125000"/>
                                          </p:val>
                                        </p:tav>
                                        <p:tav tm="100000">
                                          <p:val>
                                            <p:strVal val="#ppt_x"/>
                                          </p:val>
                                        </p:tav>
                                      </p:tavLst>
                                    </p:anim>
                                    <p:animEffect transition="in" filter="wipe(right)">
                                      <p:cBhvr>
                                        <p:cTn id="21" dur="1000"/>
                                        <p:tgtEl>
                                          <p:spTgt spid="5"/>
                                        </p:tgtEl>
                                      </p:cBhvr>
                                    </p:animEffect>
                                  </p:childTnLst>
                                </p:cTn>
                              </p:par>
                            </p:childTnLst>
                          </p:cTn>
                        </p:par>
                        <p:par>
                          <p:cTn id="22" fill="hold">
                            <p:stCondLst>
                              <p:cond delay="2000"/>
                            </p:stCondLst>
                            <p:childTnLst>
                              <p:par>
                                <p:cTn id="23" presetID="55"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strVal val="#ppt_w*0.70"/>
                                          </p:val>
                                        </p:tav>
                                        <p:tav tm="100000">
                                          <p:val>
                                            <p:strVal val="#ppt_w"/>
                                          </p:val>
                                        </p:tav>
                                      </p:tavLst>
                                    </p:anim>
                                    <p:anim calcmode="lin" valueType="num">
                                      <p:cBhvr>
                                        <p:cTn id="26" dur="1000" fill="hold"/>
                                        <p:tgtEl>
                                          <p:spTgt spid="17"/>
                                        </p:tgtEl>
                                        <p:attrNameLst>
                                          <p:attrName>ppt_h</p:attrName>
                                        </p:attrNameLst>
                                      </p:cBhvr>
                                      <p:tavLst>
                                        <p:tav tm="0">
                                          <p:val>
                                            <p:strVal val="#ppt_h"/>
                                          </p:val>
                                        </p:tav>
                                        <p:tav tm="100000">
                                          <p:val>
                                            <p:strVal val="#ppt_h"/>
                                          </p:val>
                                        </p:tav>
                                      </p:tavLst>
                                    </p:anim>
                                    <p:animEffect transition="in" filter="fade">
                                      <p:cBhvr>
                                        <p:cTn id="27" dur="1000"/>
                                        <p:tgtEl>
                                          <p:spTgt spid="17"/>
                                        </p:tgtEl>
                                      </p:cBhvr>
                                    </p:animEffect>
                                  </p:childTnLst>
                                </p:cTn>
                              </p:par>
                              <p:par>
                                <p:cTn id="28" presetID="12" presetClass="entr" presetSubtype="4" fill="hold" grpId="0" nodeType="withEffect">
                                  <p:stCondLst>
                                    <p:cond delay="0"/>
                                  </p:stCondLst>
                                  <p:childTnLst>
                                    <p:set>
                                      <p:cBhvr>
                                        <p:cTn id="29" dur="1000" fill="hold">
                                          <p:stCondLst>
                                            <p:cond delay="0"/>
                                          </p:stCondLst>
                                        </p:cTn>
                                        <p:tgtEl>
                                          <p:spTgt spid="14"/>
                                        </p:tgtEl>
                                        <p:attrNameLst>
                                          <p:attrName>style.visibility</p:attrName>
                                        </p:attrNameLst>
                                      </p:cBhvr>
                                      <p:to>
                                        <p:strVal val="visible"/>
                                      </p:to>
                                    </p:set>
                                    <p:anim calcmode="lin" valueType="num">
                                      <p:cBhvr additive="base">
                                        <p:cTn id="30" dur="1000"/>
                                        <p:tgtEl>
                                          <p:spTgt spid="14"/>
                                        </p:tgtEl>
                                        <p:attrNameLst>
                                          <p:attrName>ppt_y</p:attrName>
                                        </p:attrNameLst>
                                      </p:cBhvr>
                                      <p:tavLst>
                                        <p:tav tm="0">
                                          <p:val>
                                            <p:strVal val="#ppt_y+#ppt_h*1.125000"/>
                                          </p:val>
                                        </p:tav>
                                        <p:tav tm="100000">
                                          <p:val>
                                            <p:strVal val="#ppt_y"/>
                                          </p:val>
                                        </p:tav>
                                      </p:tavLst>
                                    </p:anim>
                                    <p:animEffect transition="in" filter="wipe(up)">
                                      <p:cBhvr>
                                        <p:cTn id="31" dur="1000"/>
                                        <p:tgtEl>
                                          <p:spTgt spid="14"/>
                                        </p:tgtEl>
                                      </p:cBhvr>
                                    </p:animEffect>
                                  </p:childTnLst>
                                </p:cTn>
                              </p:par>
                            </p:childTnLst>
                          </p:cTn>
                        </p:par>
                        <p:par>
                          <p:cTn id="32" fill="hold">
                            <p:stCondLst>
                              <p:cond delay="3000"/>
                            </p:stCondLst>
                            <p:childTnLst>
                              <p:par>
                                <p:cTn id="33" presetID="12" presetClass="entr" presetSubtype="4" fill="hold" grpId="0" nodeType="afterEffect">
                                  <p:stCondLst>
                                    <p:cond delay="0"/>
                                  </p:stCondLst>
                                  <p:childTnLst>
                                    <p:set>
                                      <p:cBhvr>
                                        <p:cTn id="34" dur="1000" fill="hold">
                                          <p:stCondLst>
                                            <p:cond delay="0"/>
                                          </p:stCondLst>
                                        </p:cTn>
                                        <p:tgtEl>
                                          <p:spTgt spid="13"/>
                                        </p:tgtEl>
                                        <p:attrNameLst>
                                          <p:attrName>style.visibility</p:attrName>
                                        </p:attrNameLst>
                                      </p:cBhvr>
                                      <p:to>
                                        <p:strVal val="visible"/>
                                      </p:to>
                                    </p:set>
                                    <p:anim calcmode="lin" valueType="num">
                                      <p:cBhvr additive="base">
                                        <p:cTn id="35" dur="1000"/>
                                        <p:tgtEl>
                                          <p:spTgt spid="13"/>
                                        </p:tgtEl>
                                        <p:attrNameLst>
                                          <p:attrName>ppt_y</p:attrName>
                                        </p:attrNameLst>
                                      </p:cBhvr>
                                      <p:tavLst>
                                        <p:tav tm="0">
                                          <p:val>
                                            <p:strVal val="#ppt_y+#ppt_h*1.125000"/>
                                          </p:val>
                                        </p:tav>
                                        <p:tav tm="100000">
                                          <p:val>
                                            <p:strVal val="#ppt_y"/>
                                          </p:val>
                                        </p:tav>
                                      </p:tavLst>
                                    </p:anim>
                                    <p:animEffect transition="in" filter="wipe(up)">
                                      <p:cBhvr>
                                        <p:cTn id="36" dur="1000"/>
                                        <p:tgtEl>
                                          <p:spTgt spid="13"/>
                                        </p:tgtEl>
                                      </p:cBhvr>
                                    </p:animEffect>
                                  </p:childTnLst>
                                </p:cTn>
                              </p:par>
                            </p:childTnLst>
                          </p:cTn>
                        </p:par>
                        <p:par>
                          <p:cTn id="37" fill="hold">
                            <p:stCondLst>
                              <p:cond delay="4000"/>
                            </p:stCondLst>
                            <p:childTnLst>
                              <p:par>
                                <p:cTn id="38" presetID="12" presetClass="entr" presetSubtype="4" fill="hold" grpId="0" nodeType="afterEffect">
                                  <p:stCondLst>
                                    <p:cond delay="0"/>
                                  </p:stCondLst>
                                  <p:childTnLst>
                                    <p:set>
                                      <p:cBhvr>
                                        <p:cTn id="39" dur="1000" fill="hold">
                                          <p:stCondLst>
                                            <p:cond delay="0"/>
                                          </p:stCondLst>
                                        </p:cTn>
                                        <p:tgtEl>
                                          <p:spTgt spid="19"/>
                                        </p:tgtEl>
                                        <p:attrNameLst>
                                          <p:attrName>style.visibility</p:attrName>
                                        </p:attrNameLst>
                                      </p:cBhvr>
                                      <p:to>
                                        <p:strVal val="visible"/>
                                      </p:to>
                                    </p:set>
                                    <p:anim calcmode="lin" valueType="num">
                                      <p:cBhvr additive="base">
                                        <p:cTn id="40" dur="1000"/>
                                        <p:tgtEl>
                                          <p:spTgt spid="19"/>
                                        </p:tgtEl>
                                        <p:attrNameLst>
                                          <p:attrName>ppt_y</p:attrName>
                                        </p:attrNameLst>
                                      </p:cBhvr>
                                      <p:tavLst>
                                        <p:tav tm="0">
                                          <p:val>
                                            <p:strVal val="#ppt_y+#ppt_h*1.125000"/>
                                          </p:val>
                                        </p:tav>
                                        <p:tav tm="100000">
                                          <p:val>
                                            <p:strVal val="#ppt_y"/>
                                          </p:val>
                                        </p:tav>
                                      </p:tavLst>
                                    </p:anim>
                                    <p:animEffect transition="in" filter="wipe(up)">
                                      <p:cBhvr>
                                        <p:cTn id="41" dur="1000"/>
                                        <p:tgtEl>
                                          <p:spTgt spid="19"/>
                                        </p:tgtEl>
                                      </p:cBhvr>
                                    </p:animEffect>
                                  </p:childTnLst>
                                </p:cTn>
                              </p:par>
                            </p:childTnLst>
                          </p:cTn>
                        </p:par>
                        <p:par>
                          <p:cTn id="42" fill="hold">
                            <p:stCondLst>
                              <p:cond delay="5000"/>
                            </p:stCondLst>
                            <p:childTnLst>
                              <p:par>
                                <p:cTn id="43" presetID="12" presetClass="entr" presetSubtype="4" fill="hold" grpId="0" nodeType="afterEffect">
                                  <p:stCondLst>
                                    <p:cond delay="0"/>
                                  </p:stCondLst>
                                  <p:childTnLst>
                                    <p:set>
                                      <p:cBhvr>
                                        <p:cTn id="44" dur="1000" fill="hold">
                                          <p:stCondLst>
                                            <p:cond delay="0"/>
                                          </p:stCondLst>
                                        </p:cTn>
                                        <p:tgtEl>
                                          <p:spTgt spid="16"/>
                                        </p:tgtEl>
                                        <p:attrNameLst>
                                          <p:attrName>style.visibility</p:attrName>
                                        </p:attrNameLst>
                                      </p:cBhvr>
                                      <p:to>
                                        <p:strVal val="visible"/>
                                      </p:to>
                                    </p:set>
                                    <p:anim calcmode="lin" valueType="num">
                                      <p:cBhvr additive="base">
                                        <p:cTn id="45" dur="1000"/>
                                        <p:tgtEl>
                                          <p:spTgt spid="16"/>
                                        </p:tgtEl>
                                        <p:attrNameLst>
                                          <p:attrName>ppt_y</p:attrName>
                                        </p:attrNameLst>
                                      </p:cBhvr>
                                      <p:tavLst>
                                        <p:tav tm="0">
                                          <p:val>
                                            <p:strVal val="#ppt_y+#ppt_h*1.125000"/>
                                          </p:val>
                                        </p:tav>
                                        <p:tav tm="100000">
                                          <p:val>
                                            <p:strVal val="#ppt_y"/>
                                          </p:val>
                                        </p:tav>
                                      </p:tavLst>
                                    </p:anim>
                                    <p:animEffect transition="in" filter="wipe(up)">
                                      <p:cBhvr>
                                        <p:cTn id="4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6" grpId="0"/>
      <p:bldP spid="16" grpId="1"/>
      <p:bldP spid="19" grpId="0"/>
      <p:bldP spid="19" grpId="1"/>
      <p:bldP spid="17" grpId="0" animBg="1"/>
      <p:bldP spid="17" grpId="1" animBg="1"/>
      <p:bldP spid="13" grpId="0"/>
      <p:bldP spid="13" grpId="1"/>
      <p:bldP spid="14" grpId="0"/>
      <p:bldP spid="14"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1197199" y="497840"/>
            <a:ext cx="9745525" cy="3987800"/>
            <a:chOff x="2394" y="924"/>
            <a:chExt cx="14309" cy="5855"/>
          </a:xfrm>
        </p:grpSpPr>
        <p:pic>
          <p:nvPicPr>
            <p:cNvPr id="6" name="图片 5" descr="C:/兼职/觅知网/24年1月/第二周/油画风治愈/素材/P-1659376-0FA5395D.jpgP-1659376-0FA5395D"/>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394" y="1418"/>
              <a:ext cx="3890" cy="4939"/>
            </a:xfrm>
            <a:prstGeom prst="rect">
              <a:avLst/>
            </a:prstGeom>
            <a:ln w="28575">
              <a:solidFill>
                <a:schemeClr val="bg1"/>
              </a:solidFill>
            </a:ln>
            <a:effectLst>
              <a:outerShdw blurRad="50800" dist="88900" dir="2700000" algn="tl" rotWithShape="0">
                <a:prstClr val="black">
                  <a:alpha val="40000"/>
                </a:prstClr>
              </a:outerShdw>
            </a:effectLst>
          </p:spPr>
        </p:pic>
        <p:pic>
          <p:nvPicPr>
            <p:cNvPr id="7" name="图片 6" descr="C:/兼职/觅知网/24年1月/第二周/油画风治愈/素材/P-1659376-0FA5395D.jpgP-1659376-0FA5395D"/>
            <p:cNvPicPr>
              <a:picLocks noChangeAspect="1"/>
            </p:cNvPicPr>
            <p:nvPr/>
          </p:nvPicPr>
          <p:blipFill>
            <a:blip r:embed="rId4" cstate="email">
              <a:extLst>
                <a:ext uri="{28A0092B-C50C-407E-A947-70E740481C1C}">
                  <a14:useLocalDpi xmlns:a14="http://schemas.microsoft.com/office/drawing/2010/main"/>
                </a:ext>
              </a:extLst>
            </a:blip>
            <a:srcRect b="-2"/>
            <a:stretch>
              <a:fillRect/>
            </a:stretch>
          </p:blipFill>
          <p:spPr>
            <a:xfrm>
              <a:off x="7261" y="924"/>
              <a:ext cx="4612" cy="5855"/>
            </a:xfrm>
            <a:prstGeom prst="rect">
              <a:avLst/>
            </a:prstGeom>
            <a:ln w="28575">
              <a:solidFill>
                <a:schemeClr val="bg1"/>
              </a:solidFill>
            </a:ln>
            <a:effectLst>
              <a:outerShdw blurRad="50800" dist="88900" dir="2700000" algn="tl" rotWithShape="0">
                <a:prstClr val="black">
                  <a:alpha val="40000"/>
                </a:prstClr>
              </a:outerShdw>
            </a:effectLst>
          </p:spPr>
        </p:pic>
        <p:pic>
          <p:nvPicPr>
            <p:cNvPr id="8" name="图片 7" descr="C:/兼职/觅知网/24年1月/第二周/油画风治愈/素材/P-1659376-0FA5395D.jpgP-1659376-0FA5395D"/>
            <p:cNvPicPr>
              <a:picLocks noChangeAspect="1"/>
            </p:cNvPicPr>
            <p:nvPr/>
          </p:nvPicPr>
          <p:blipFill>
            <a:blip r:embed="rId5" cstate="email">
              <a:extLst>
                <a:ext uri="{28A0092B-C50C-407E-A947-70E740481C1C}">
                  <a14:useLocalDpi xmlns:a14="http://schemas.microsoft.com/office/drawing/2010/main"/>
                </a:ext>
              </a:extLst>
            </a:blip>
            <a:srcRect r="-1844"/>
            <a:stretch>
              <a:fillRect/>
            </a:stretch>
          </p:blipFill>
          <p:spPr>
            <a:xfrm>
              <a:off x="12813" y="1418"/>
              <a:ext cx="3890" cy="4939"/>
            </a:xfrm>
            <a:prstGeom prst="rect">
              <a:avLst/>
            </a:prstGeom>
            <a:ln w="28575">
              <a:solidFill>
                <a:schemeClr val="bg1"/>
              </a:solidFill>
            </a:ln>
            <a:effectLst>
              <a:outerShdw blurRad="50800" dist="88900" dir="2700000" algn="tl" rotWithShape="0">
                <a:prstClr val="black">
                  <a:alpha val="40000"/>
                </a:prstClr>
              </a:outerShdw>
            </a:effectLst>
          </p:spPr>
        </p:pic>
      </p:grpSp>
      <p:sp>
        <p:nvSpPr>
          <p:cNvPr id="3" name="TextBox 5"/>
          <p:cNvSpPr txBox="1"/>
          <p:nvPr/>
        </p:nvSpPr>
        <p:spPr>
          <a:xfrm>
            <a:off x="1196977" y="5425440"/>
            <a:ext cx="9746615" cy="812530"/>
          </a:xfrm>
          <a:prstGeom prst="rect">
            <a:avLst/>
          </a:prstGeom>
          <a:noFill/>
        </p:spPr>
        <p:txBody>
          <a:bodyPr wrap="square" rtlCol="0">
            <a:spAutoFit/>
          </a:bodyPr>
          <a:lstStyle/>
          <a:p>
            <a:pPr indent="0" algn="ctr" fontAlgn="auto">
              <a:lnSpc>
                <a:spcPct val="130000"/>
              </a:lnSpc>
            </a:pP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Lorem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ipsum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dolor sit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amet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consectetur</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adipiscing</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elit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Maecenas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ultricies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condimentum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velit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viverra</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lobortis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Suspendisse</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convallis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aliquet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convallis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Nam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eleifend</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ex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varius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tristique</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imperdiet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dolor quam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aliquet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felis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in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aliquet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ante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eros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sit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amet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ligula.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Proin</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quis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nisl</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ullamcorper</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malesuada</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nisl</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sed</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feugiat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turpis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Vestibulum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sed</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arcu</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ac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odio</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pretium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tincidunt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endParaRPr lang="en-US" altLang="zh-CN"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endParaRPr>
          </a:p>
        </p:txBody>
      </p:sp>
      <p:sp>
        <p:nvSpPr>
          <p:cNvPr id="9" name="文本框 8"/>
          <p:cNvSpPr txBox="1"/>
          <p:nvPr/>
        </p:nvSpPr>
        <p:spPr>
          <a:xfrm>
            <a:off x="4284346" y="5088257"/>
            <a:ext cx="3633471" cy="337185"/>
          </a:xfrm>
          <a:prstGeom prst="rect">
            <a:avLst/>
          </a:prstGeom>
          <a:noFill/>
        </p:spPr>
        <p:txBody>
          <a:bodyPr wrap="square" rtlCol="0">
            <a:spAutoFit/>
          </a:bodyPr>
          <a:lstStyle/>
          <a:p>
            <a:pPr algn="ctr"/>
            <a:r>
              <a:rPr lang="en-US" altLang="zh-CN" sz="1600" b="1">
                <a:solidFill>
                  <a:schemeClr val="tx2">
                    <a:lumMod val="75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PLEASE ENTER YOUR TITLE</a:t>
            </a:r>
          </a:p>
        </p:txBody>
      </p:sp>
      <p:cxnSp>
        <p:nvCxnSpPr>
          <p:cNvPr id="10" name="直接连接符 9"/>
          <p:cNvCxnSpPr/>
          <p:nvPr/>
        </p:nvCxnSpPr>
        <p:spPr>
          <a:xfrm>
            <a:off x="5670551" y="4833620"/>
            <a:ext cx="889000" cy="0"/>
          </a:xfrm>
          <a:prstGeom prst="line">
            <a:avLst/>
          </a:prstGeom>
          <a:ln w="2857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sp>
        <p:nvSpPr>
          <p:cNvPr id="4" name="矩形 3"/>
          <p:cNvSpPr/>
          <p:nvPr>
            <p:custDataLst>
              <p:tags r:id="rId1"/>
            </p:custDataLst>
          </p:nvPr>
        </p:nvSpPr>
        <p:spPr>
          <a:xfrm>
            <a:off x="0" y="7620"/>
            <a:ext cx="12170411" cy="6850380"/>
          </a:xfrm>
          <a:prstGeom prst="rect">
            <a:avLst/>
          </a:prstGeom>
          <a:noFill/>
          <a:ln w="457200"/>
          <a:effectLst>
            <a:outerShdw blurRad="101600" dist="38100" dir="2700000" algn="tl" rotWithShape="0">
              <a:prstClr val="black">
                <a:alpha val="32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0.70"/>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P spid="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74972" y="0"/>
            <a:ext cx="2873829" cy="6858000"/>
          </a:xfrm>
          <a:prstGeom prst="rect">
            <a:avLst/>
          </a:prstGeom>
          <a:solidFill>
            <a:srgbClr val="85A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占位符 4" descr="C:/兼职/觅知网/24年1月/第二周/油画风治愈/素材/P-1623308-5BD0F4EC.jpgP-1623308-5BD0F4EC"/>
          <p:cNvPicPr>
            <a:picLocks noGrp="1" noChangeAspect="1"/>
          </p:cNvPicPr>
          <p:nvPr>
            <p:ph type="pic" sz="quarter" idx="10"/>
          </p:nvPr>
        </p:nvPicPr>
        <p:blipFill rotWithShape="1">
          <a:blip r:embed="rId4" cstate="email">
            <a:extLst>
              <a:ext uri="{28A0092B-C50C-407E-A947-70E740481C1C}">
                <a14:useLocalDpi xmlns:a14="http://schemas.microsoft.com/office/drawing/2010/main"/>
              </a:ext>
            </a:extLst>
          </a:blip>
          <a:srcRect b="-1242"/>
          <a:stretch>
            <a:fillRect/>
          </a:stretch>
        </p:blipFill>
        <p:spPr>
          <a:xfrm>
            <a:off x="3174185" y="769348"/>
            <a:ext cx="3892731" cy="5460274"/>
          </a:xfrm>
          <a:effectLst>
            <a:outerShdw blurRad="101600" dist="38100" dir="2700000" algn="tl" rotWithShape="0">
              <a:prstClr val="black">
                <a:alpha val="32000"/>
              </a:prstClr>
            </a:outerShdw>
          </a:effectLst>
        </p:spPr>
      </p:pic>
      <p:sp>
        <p:nvSpPr>
          <p:cNvPr id="21" name="TextBox 20"/>
          <p:cNvSpPr txBox="1"/>
          <p:nvPr/>
        </p:nvSpPr>
        <p:spPr>
          <a:xfrm>
            <a:off x="1117600" y="1428115"/>
            <a:ext cx="1792605" cy="3139321"/>
          </a:xfrm>
          <a:prstGeom prst="rect">
            <a:avLst/>
          </a:prstGeom>
          <a:noFill/>
        </p:spPr>
        <p:txBody>
          <a:bodyPr wrap="square" rtlCol="0">
            <a:spAutoFit/>
          </a:bodyPr>
          <a:lstStyle/>
          <a:p>
            <a:pPr algn="r">
              <a:lnSpc>
                <a:spcPct val="150000"/>
              </a:lnSpc>
            </a:pPr>
            <a:r>
              <a:rPr lang="id-ID" sz="1200" dirty="0">
                <a:solidFill>
                  <a:schemeClr val="tx2"/>
                </a:solidFill>
                <a:latin typeface="阿里巴巴普惠体 Medium" panose="00020600040101010101" pitchFamily="18" charset="-122"/>
                <a:ea typeface="阿里巴巴普惠体 Medium" panose="00020600040101010101" pitchFamily="18" charset="-122"/>
                <a:cs typeface="Lato" pitchFamily="34" charset="0"/>
              </a:rPr>
              <a:t>Lorem ipsum dolor sit amet, consectetur adipiscing elit, sed do eiusmod tempor incididunt ut labore et dolore magna aliqua. Ut enim ad minim veniam, quis nostrud exercitation ullamco laboris nisi ut aliquip. </a:t>
            </a:r>
          </a:p>
        </p:txBody>
      </p:sp>
      <p:sp>
        <p:nvSpPr>
          <p:cNvPr id="27" name="Rectangle 26"/>
          <p:cNvSpPr/>
          <p:nvPr/>
        </p:nvSpPr>
        <p:spPr>
          <a:xfrm>
            <a:off x="4374510" y="1428096"/>
            <a:ext cx="2200463" cy="82270"/>
          </a:xfrm>
          <a:prstGeom prst="rect">
            <a:avLst/>
          </a:prstGeom>
          <a:solidFill>
            <a:srgbClr val="85A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574971" y="1428096"/>
            <a:ext cx="1524000" cy="8227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图片占位符 9" descr="C:/兼职/觅知网/24年1月/第二周/油画风治愈/素材/P-1659364-466D36D3.jpgP-1659364-466D36D3"/>
          <p:cNvPicPr>
            <a:picLocks noGrp="1" noChangeAspect="1"/>
          </p:cNvPicPr>
          <p:nvPr>
            <p:ph type="pic" sz="quarter" idx="11"/>
          </p:nvPr>
        </p:nvPicPr>
        <p:blipFill rotWithShape="1">
          <a:blip r:embed="rId5" cstate="email">
            <a:extLst>
              <a:ext uri="{28A0092B-C50C-407E-A947-70E740481C1C}">
                <a14:useLocalDpi xmlns:a14="http://schemas.microsoft.com/office/drawing/2010/main"/>
              </a:ext>
            </a:extLst>
          </a:blip>
          <a:srcRect/>
          <a:stretch>
            <a:fillRect/>
          </a:stretch>
        </p:blipFill>
        <p:spPr>
          <a:xfrm>
            <a:off x="6574972" y="3429003"/>
            <a:ext cx="5617029" cy="1822269"/>
          </a:xfrm>
          <a:effectLst>
            <a:outerShdw blurRad="101600" dist="38100" dir="2700000" algn="tl" rotWithShape="0">
              <a:prstClr val="black">
                <a:alpha val="32000"/>
              </a:prstClr>
            </a:outerShdw>
          </a:effectLst>
        </p:spPr>
      </p:pic>
      <p:sp>
        <p:nvSpPr>
          <p:cNvPr id="3" name="矩形 2"/>
          <p:cNvSpPr/>
          <p:nvPr>
            <p:custDataLst>
              <p:tags r:id="rId1"/>
            </p:custDataLst>
          </p:nvPr>
        </p:nvSpPr>
        <p:spPr>
          <a:xfrm>
            <a:off x="0" y="7620"/>
            <a:ext cx="12170411" cy="6850380"/>
          </a:xfrm>
          <a:prstGeom prst="rect">
            <a:avLst/>
          </a:prstGeom>
          <a:noFill/>
          <a:ln w="457200"/>
          <a:effectLst>
            <a:outerShdw blurRad="101600" dist="38100" dir="2700000" algn="tl" rotWithShape="0">
              <a:prstClr val="black">
                <a:alpha val="32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文本框 18"/>
          <p:cNvSpPr txBox="1"/>
          <p:nvPr>
            <p:custDataLst>
              <p:tags r:id="rId2"/>
            </p:custDataLst>
          </p:nvPr>
        </p:nvSpPr>
        <p:spPr>
          <a:xfrm>
            <a:off x="7908289" y="361952"/>
            <a:ext cx="8020051" cy="953135"/>
          </a:xfrm>
          <a:prstGeom prst="rect">
            <a:avLst/>
          </a:prstGeom>
          <a:noFill/>
          <a:effectLst/>
        </p:spPr>
        <p:txBody>
          <a:bodyPr wrap="square" rtlCol="0">
            <a:spAutoFit/>
          </a:bodyPr>
          <a:lstStyle/>
          <a:p>
            <a:pPr algn="l"/>
            <a:r>
              <a:rPr lang="en-US" altLang="zh-CN" sz="2800" b="1">
                <a:solidFill>
                  <a:schemeClr val="bg1"/>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PLEASE </a:t>
            </a:r>
          </a:p>
          <a:p>
            <a:pPr algn="l"/>
            <a:r>
              <a:rPr lang="en-US" altLang="zh-CN" sz="2800" b="1">
                <a:solidFill>
                  <a:schemeClr val="bg1"/>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ENTER </a:t>
            </a:r>
            <a:r>
              <a:rPr lang="en-US" altLang="zh-CN" sz="2800" b="1">
                <a:solidFill>
                  <a:schemeClr val="tx2">
                    <a:lumMod val="75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YOUR TITLE</a:t>
            </a:r>
          </a:p>
        </p:txBody>
      </p:sp>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250"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Effect transition="in" filter="fade">
                                      <p:cBhvr>
                                        <p:cTn id="9" dur="1250"/>
                                        <p:tgtEl>
                                          <p:spTgt spid="4"/>
                                        </p:tgtEl>
                                      </p:cBhvr>
                                    </p:animEffect>
                                  </p:childTnLst>
                                </p:cTn>
                              </p:par>
                            </p:childTnLst>
                          </p:cTn>
                        </p:par>
                        <p:par>
                          <p:cTn id="10" fill="hold">
                            <p:stCondLst>
                              <p:cond delay="1500"/>
                            </p:stCondLst>
                            <p:childTnLst>
                              <p:par>
                                <p:cTn id="11" presetID="12" presetClass="entr" presetSubtype="8" fill="hold" grpId="0" nodeType="afterEffect">
                                  <p:stCondLst>
                                    <p:cond delay="0"/>
                                  </p:stCondLst>
                                  <p:childTnLst>
                                    <p:set>
                                      <p:cBhvr>
                                        <p:cTn id="12" dur="1250" fill="hold">
                                          <p:stCondLst>
                                            <p:cond delay="0"/>
                                          </p:stCondLst>
                                        </p:cTn>
                                        <p:tgtEl>
                                          <p:spTgt spid="28"/>
                                        </p:tgtEl>
                                        <p:attrNameLst>
                                          <p:attrName>style.visibility</p:attrName>
                                        </p:attrNameLst>
                                      </p:cBhvr>
                                      <p:to>
                                        <p:strVal val="visible"/>
                                      </p:to>
                                    </p:set>
                                    <p:anim calcmode="lin" valueType="num">
                                      <p:cBhvr additive="base">
                                        <p:cTn id="13" dur="1250"/>
                                        <p:tgtEl>
                                          <p:spTgt spid="28"/>
                                        </p:tgtEl>
                                        <p:attrNameLst>
                                          <p:attrName>ppt_x</p:attrName>
                                        </p:attrNameLst>
                                      </p:cBhvr>
                                      <p:tavLst>
                                        <p:tav tm="0">
                                          <p:val>
                                            <p:strVal val="#ppt_x-#ppt_w*1.125000"/>
                                          </p:val>
                                        </p:tav>
                                        <p:tav tm="100000">
                                          <p:val>
                                            <p:strVal val="#ppt_x"/>
                                          </p:val>
                                        </p:tav>
                                      </p:tavLst>
                                    </p:anim>
                                    <p:animEffect transition="in" filter="wipe(right)">
                                      <p:cBhvr>
                                        <p:cTn id="14" dur="1250"/>
                                        <p:tgtEl>
                                          <p:spTgt spid="28"/>
                                        </p:tgtEl>
                                      </p:cBhvr>
                                    </p:animEffect>
                                  </p:childTnLst>
                                </p:cTn>
                              </p:par>
                              <p:par>
                                <p:cTn id="15" presetID="12" presetClass="entr" presetSubtype="2" fill="hold" grpId="0" nodeType="withEffect">
                                  <p:stCondLst>
                                    <p:cond delay="0"/>
                                  </p:stCondLst>
                                  <p:childTnLst>
                                    <p:set>
                                      <p:cBhvr>
                                        <p:cTn id="16" dur="1250" fill="hold">
                                          <p:stCondLst>
                                            <p:cond delay="0"/>
                                          </p:stCondLst>
                                        </p:cTn>
                                        <p:tgtEl>
                                          <p:spTgt spid="27"/>
                                        </p:tgtEl>
                                        <p:attrNameLst>
                                          <p:attrName>style.visibility</p:attrName>
                                        </p:attrNameLst>
                                      </p:cBhvr>
                                      <p:to>
                                        <p:strVal val="visible"/>
                                      </p:to>
                                    </p:set>
                                    <p:anim calcmode="lin" valueType="num">
                                      <p:cBhvr additive="base">
                                        <p:cTn id="17" dur="1250"/>
                                        <p:tgtEl>
                                          <p:spTgt spid="27"/>
                                        </p:tgtEl>
                                        <p:attrNameLst>
                                          <p:attrName>ppt_x</p:attrName>
                                        </p:attrNameLst>
                                      </p:cBhvr>
                                      <p:tavLst>
                                        <p:tav tm="0">
                                          <p:val>
                                            <p:strVal val="#ppt_x+#ppt_w*1.125000"/>
                                          </p:val>
                                        </p:tav>
                                        <p:tav tm="100000">
                                          <p:val>
                                            <p:strVal val="#ppt_x"/>
                                          </p:val>
                                        </p:tav>
                                      </p:tavLst>
                                    </p:anim>
                                    <p:animEffect transition="in" filter="wipe(left)">
                                      <p:cBhvr>
                                        <p:cTn id="18" dur="1250"/>
                                        <p:tgtEl>
                                          <p:spTgt spid="27"/>
                                        </p:tgtEl>
                                      </p:cBhvr>
                                    </p:animEffect>
                                  </p:childTnLst>
                                </p:cTn>
                              </p:par>
                            </p:childTnLst>
                          </p:cTn>
                        </p:par>
                        <p:par>
                          <p:cTn id="19" fill="hold">
                            <p:stCondLst>
                              <p:cond delay="3000"/>
                            </p:stCondLst>
                            <p:childTnLst>
                              <p:par>
                                <p:cTn id="20" presetID="12" presetClass="entr" presetSubtype="8" fill="hold" nodeType="afterEffect">
                                  <p:stCondLst>
                                    <p:cond delay="0"/>
                                  </p:stCondLst>
                                  <p:childTnLst>
                                    <p:set>
                                      <p:cBhvr>
                                        <p:cTn id="21" dur="1250" fill="hold">
                                          <p:stCondLst>
                                            <p:cond delay="0"/>
                                          </p:stCondLst>
                                        </p:cTn>
                                        <p:tgtEl>
                                          <p:spTgt spid="10"/>
                                        </p:tgtEl>
                                        <p:attrNameLst>
                                          <p:attrName>style.visibility</p:attrName>
                                        </p:attrNameLst>
                                      </p:cBhvr>
                                      <p:to>
                                        <p:strVal val="visible"/>
                                      </p:to>
                                    </p:set>
                                    <p:anim calcmode="lin" valueType="num">
                                      <p:cBhvr additive="base">
                                        <p:cTn id="22" dur="1250"/>
                                        <p:tgtEl>
                                          <p:spTgt spid="10"/>
                                        </p:tgtEl>
                                        <p:attrNameLst>
                                          <p:attrName>ppt_x</p:attrName>
                                        </p:attrNameLst>
                                      </p:cBhvr>
                                      <p:tavLst>
                                        <p:tav tm="0">
                                          <p:val>
                                            <p:strVal val="#ppt_x-#ppt_w*1.125000"/>
                                          </p:val>
                                        </p:tav>
                                        <p:tav tm="100000">
                                          <p:val>
                                            <p:strVal val="#ppt_x"/>
                                          </p:val>
                                        </p:tav>
                                      </p:tavLst>
                                    </p:anim>
                                    <p:animEffect transition="in" filter="wipe(right)">
                                      <p:cBhvr>
                                        <p:cTn id="23" dur="1250"/>
                                        <p:tgtEl>
                                          <p:spTgt spid="10"/>
                                        </p:tgtEl>
                                      </p:cBhvr>
                                    </p:animEffect>
                                  </p:childTnLst>
                                </p:cTn>
                              </p:par>
                              <p:par>
                                <p:cTn id="24" presetID="12" presetClass="entr" presetSubtype="2" fill="hold" nodeType="withEffect">
                                  <p:stCondLst>
                                    <p:cond delay="0"/>
                                  </p:stCondLst>
                                  <p:childTnLst>
                                    <p:set>
                                      <p:cBhvr>
                                        <p:cTn id="25" dur="1250" fill="hold">
                                          <p:stCondLst>
                                            <p:cond delay="0"/>
                                          </p:stCondLst>
                                        </p:cTn>
                                        <p:tgtEl>
                                          <p:spTgt spid="5"/>
                                        </p:tgtEl>
                                        <p:attrNameLst>
                                          <p:attrName>style.visibility</p:attrName>
                                        </p:attrNameLst>
                                      </p:cBhvr>
                                      <p:to>
                                        <p:strVal val="visible"/>
                                      </p:to>
                                    </p:set>
                                    <p:anim calcmode="lin" valueType="num">
                                      <p:cBhvr additive="base">
                                        <p:cTn id="26" dur="1250"/>
                                        <p:tgtEl>
                                          <p:spTgt spid="5"/>
                                        </p:tgtEl>
                                        <p:attrNameLst>
                                          <p:attrName>ppt_x</p:attrName>
                                        </p:attrNameLst>
                                      </p:cBhvr>
                                      <p:tavLst>
                                        <p:tav tm="0">
                                          <p:val>
                                            <p:strVal val="#ppt_x+#ppt_w*1.125000"/>
                                          </p:val>
                                        </p:tav>
                                        <p:tav tm="100000">
                                          <p:val>
                                            <p:strVal val="#ppt_x"/>
                                          </p:val>
                                        </p:tav>
                                      </p:tavLst>
                                    </p:anim>
                                    <p:animEffect transition="in" filter="wipe(left)">
                                      <p:cBhvr>
                                        <p:cTn id="27" dur="1250"/>
                                        <p:tgtEl>
                                          <p:spTgt spid="5"/>
                                        </p:tgtEl>
                                      </p:cBhvr>
                                    </p:animEffect>
                                  </p:childTnLst>
                                </p:cTn>
                              </p:par>
                            </p:childTnLst>
                          </p:cTn>
                        </p:par>
                        <p:par>
                          <p:cTn id="28" fill="hold">
                            <p:stCondLst>
                              <p:cond delay="4500"/>
                            </p:stCondLst>
                            <p:childTnLst>
                              <p:par>
                                <p:cTn id="29" presetID="12" presetClass="entr" presetSubtype="4" fill="hold" grpId="0" nodeType="afterEffect">
                                  <p:stCondLst>
                                    <p:cond delay="0"/>
                                  </p:stCondLst>
                                  <p:childTnLst>
                                    <p:set>
                                      <p:cBhvr>
                                        <p:cTn id="30" dur="1000" fill="hold">
                                          <p:stCondLst>
                                            <p:cond delay="0"/>
                                          </p:stCondLst>
                                        </p:cTn>
                                        <p:tgtEl>
                                          <p:spTgt spid="19"/>
                                        </p:tgtEl>
                                        <p:attrNameLst>
                                          <p:attrName>style.visibility</p:attrName>
                                        </p:attrNameLst>
                                      </p:cBhvr>
                                      <p:to>
                                        <p:strVal val="visible"/>
                                      </p:to>
                                    </p:set>
                                    <p:anim calcmode="lin" valueType="num">
                                      <p:cBhvr additive="base">
                                        <p:cTn id="31" dur="1000"/>
                                        <p:tgtEl>
                                          <p:spTgt spid="19"/>
                                        </p:tgtEl>
                                        <p:attrNameLst>
                                          <p:attrName>ppt_y</p:attrName>
                                        </p:attrNameLst>
                                      </p:cBhvr>
                                      <p:tavLst>
                                        <p:tav tm="0">
                                          <p:val>
                                            <p:strVal val="#ppt_y+#ppt_h*1.125000"/>
                                          </p:val>
                                        </p:tav>
                                        <p:tav tm="100000">
                                          <p:val>
                                            <p:strVal val="#ppt_y"/>
                                          </p:val>
                                        </p:tav>
                                      </p:tavLst>
                                    </p:anim>
                                    <p:animEffect transition="in" filter="wipe(up)">
                                      <p:cBhvr>
                                        <p:cTn id="32" dur="1000"/>
                                        <p:tgtEl>
                                          <p:spTgt spid="19"/>
                                        </p:tgtEl>
                                      </p:cBhvr>
                                    </p:animEffect>
                                  </p:childTnLst>
                                </p:cTn>
                              </p:par>
                            </p:childTnLst>
                          </p:cTn>
                        </p:par>
                        <p:par>
                          <p:cTn id="33" fill="hold">
                            <p:stCondLst>
                              <p:cond delay="5500"/>
                            </p:stCondLst>
                            <p:childTnLst>
                              <p:par>
                                <p:cTn id="34" presetID="12" presetClass="entr" presetSubtype="2" fill="hold" grpId="0" nodeType="afterEffect">
                                  <p:stCondLst>
                                    <p:cond delay="0"/>
                                  </p:stCondLst>
                                  <p:childTnLst>
                                    <p:set>
                                      <p:cBhvr>
                                        <p:cTn id="35" dur="1000" fill="hold">
                                          <p:stCondLst>
                                            <p:cond delay="0"/>
                                          </p:stCondLst>
                                        </p:cTn>
                                        <p:tgtEl>
                                          <p:spTgt spid="21"/>
                                        </p:tgtEl>
                                        <p:attrNameLst>
                                          <p:attrName>style.visibility</p:attrName>
                                        </p:attrNameLst>
                                      </p:cBhvr>
                                      <p:to>
                                        <p:strVal val="visible"/>
                                      </p:to>
                                    </p:set>
                                    <p:anim calcmode="lin" valueType="num">
                                      <p:cBhvr additive="base">
                                        <p:cTn id="36" dur="1000"/>
                                        <p:tgtEl>
                                          <p:spTgt spid="21"/>
                                        </p:tgtEl>
                                        <p:attrNameLst>
                                          <p:attrName>ppt_x</p:attrName>
                                        </p:attrNameLst>
                                      </p:cBhvr>
                                      <p:tavLst>
                                        <p:tav tm="0">
                                          <p:val>
                                            <p:strVal val="#ppt_x+#ppt_w*1.125000"/>
                                          </p:val>
                                        </p:tav>
                                        <p:tav tm="100000">
                                          <p:val>
                                            <p:strVal val="#ppt_x"/>
                                          </p:val>
                                        </p:tav>
                                      </p:tavLst>
                                    </p:anim>
                                    <p:animEffect transition="in" filter="wipe(left)">
                                      <p:cBhvr>
                                        <p:cTn id="3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1" grpId="0"/>
      <p:bldP spid="21" grpId="1"/>
      <p:bldP spid="27" grpId="0" animBg="1"/>
      <p:bldP spid="27" grpId="1" animBg="1"/>
      <p:bldP spid="28" grpId="0" animBg="1"/>
      <p:bldP spid="28" grpId="1" animBg="1"/>
      <p:bldP spid="19" grpId="0" bldLvl="0" animBg="1"/>
      <p:bldP spid="19"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3914775" y="-139700"/>
            <a:ext cx="820487" cy="781050"/>
          </a:xfrm>
          <a:prstGeom prst="rect">
            <a:avLst/>
          </a:prstGeom>
          <a:solidFill>
            <a:srgbClr val="51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40375" y="222252"/>
            <a:ext cx="6445251" cy="1362075"/>
          </a:xfrm>
          <a:prstGeom prst="rect">
            <a:avLst/>
          </a:prstGeom>
          <a:solidFill>
            <a:srgbClr val="85A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2251" y="2019300"/>
            <a:ext cx="1828800" cy="3489077"/>
          </a:xfrm>
          <a:prstGeom prst="rect">
            <a:avLst/>
          </a:prstGeom>
          <a:solidFill>
            <a:srgbClr val="85A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28554" y="6118225"/>
            <a:ext cx="7663447" cy="533400"/>
          </a:xfrm>
          <a:prstGeom prst="rect">
            <a:avLst/>
          </a:prstGeom>
          <a:solidFill>
            <a:srgbClr val="85A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图片占位符 8" descr="C:/兼职/觅知网/24年1月/第二周/油画风治愈/素材/P-1659541-C000D9A6.jpgP-1659541-C000D9A6"/>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a:stretch>
            <a:fillRect/>
          </a:stretch>
        </p:blipFill>
        <p:spPr>
          <a:xfrm>
            <a:off x="3947160" y="1252222"/>
            <a:ext cx="4586605" cy="4231005"/>
          </a:xfrm>
        </p:spPr>
      </p:pic>
      <p:pic>
        <p:nvPicPr>
          <p:cNvPr id="5" name="图片占位符 4" descr="C:/兼职/觅知网/24年1月/第二周/油画风治愈/素材/new-P-1589089-672F81A2.jpgnew-P-1589089-672F81A2"/>
          <p:cNvPicPr>
            <a:picLocks noGrp="1" noChangeAspect="1"/>
          </p:cNvPicPr>
          <p:nvPr>
            <p:ph type="pic" sz="quarter" idx="10"/>
          </p:nvPr>
        </p:nvPicPr>
        <p:blipFill>
          <a:blip r:embed="rId6" cstate="email">
            <a:extLst>
              <a:ext uri="{28A0092B-C50C-407E-A947-70E740481C1C}">
                <a14:useLocalDpi xmlns:a14="http://schemas.microsoft.com/office/drawing/2010/main"/>
              </a:ext>
            </a:extLst>
          </a:blip>
          <a:srcRect t="-175"/>
          <a:stretch>
            <a:fillRect/>
          </a:stretch>
        </p:blipFill>
        <p:spPr>
          <a:xfrm>
            <a:off x="857253" y="3"/>
            <a:ext cx="2441073" cy="4352925"/>
          </a:xfrm>
        </p:spPr>
      </p:pic>
      <p:pic>
        <p:nvPicPr>
          <p:cNvPr id="18" name="图片占位符 17" descr="C:/兼职/觅知网/24年1月/第二周/油画风治愈/素材/P-1659541-C000D9A6.jpgP-1659541-C000D9A6"/>
          <p:cNvPicPr>
            <a:picLocks noGrp="1" noChangeAspect="1"/>
          </p:cNvPicPr>
          <p:nvPr>
            <p:ph type="pic" sz="quarter" idx="14"/>
          </p:nvPr>
        </p:nvPicPr>
        <p:blipFill rotWithShape="1">
          <a:blip r:embed="rId7" cstate="email">
            <a:extLst>
              <a:ext uri="{28A0092B-C50C-407E-A947-70E740481C1C}">
                <a14:useLocalDpi xmlns:a14="http://schemas.microsoft.com/office/drawing/2010/main"/>
              </a:ext>
            </a:extLst>
          </a:blip>
          <a:srcRect/>
          <a:stretch>
            <a:fillRect/>
          </a:stretch>
        </p:blipFill>
        <p:spPr>
          <a:xfrm>
            <a:off x="9217662" y="2768600"/>
            <a:ext cx="2736215" cy="2726690"/>
          </a:xfrm>
        </p:spPr>
      </p:pic>
      <p:sp>
        <p:nvSpPr>
          <p:cNvPr id="2" name="矩形 1"/>
          <p:cNvSpPr/>
          <p:nvPr>
            <p:custDataLst>
              <p:tags r:id="rId1"/>
            </p:custDataLst>
          </p:nvPr>
        </p:nvSpPr>
        <p:spPr>
          <a:xfrm>
            <a:off x="0" y="7620"/>
            <a:ext cx="12170411" cy="6850380"/>
          </a:xfrm>
          <a:prstGeom prst="rect">
            <a:avLst/>
          </a:prstGeom>
          <a:noFill/>
          <a:ln w="457200"/>
          <a:effectLst>
            <a:outerShdw blurRad="101600" dist="38100" dir="2700000" algn="tl" rotWithShape="0">
              <a:prstClr val="black">
                <a:alpha val="32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文本框 18"/>
          <p:cNvSpPr txBox="1"/>
          <p:nvPr>
            <p:custDataLst>
              <p:tags r:id="rId2"/>
            </p:custDataLst>
          </p:nvPr>
        </p:nvSpPr>
        <p:spPr>
          <a:xfrm>
            <a:off x="443865" y="5027297"/>
            <a:ext cx="8020051" cy="953135"/>
          </a:xfrm>
          <a:prstGeom prst="rect">
            <a:avLst/>
          </a:prstGeom>
          <a:noFill/>
          <a:effectLst/>
        </p:spPr>
        <p:txBody>
          <a:bodyPr wrap="square" rtlCol="0">
            <a:spAutoFit/>
          </a:bodyPr>
          <a:lstStyle/>
          <a:p>
            <a:pPr algn="l"/>
            <a:r>
              <a:rPr lang="en-US" altLang="zh-CN" sz="2800" b="1">
                <a:solidFill>
                  <a:schemeClr val="bg1"/>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PLEASE</a:t>
            </a:r>
            <a:r>
              <a:rPr lang="en-US" altLang="zh-CN" sz="2800" b="1">
                <a:solidFill>
                  <a:schemeClr val="tx2">
                    <a:lumMod val="75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 </a:t>
            </a:r>
          </a:p>
          <a:p>
            <a:pPr algn="l"/>
            <a:r>
              <a:rPr lang="en-US" altLang="zh-CN" sz="2800" b="1">
                <a:solidFill>
                  <a:schemeClr val="tx2">
                    <a:lumMod val="75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ENTER YOUR TITLE</a:t>
            </a:r>
          </a:p>
        </p:txBody>
      </p:sp>
      <p:sp>
        <p:nvSpPr>
          <p:cNvPr id="16" name="TextBox 5"/>
          <p:cNvSpPr txBox="1"/>
          <p:nvPr>
            <p:custDataLst>
              <p:tags r:id="rId3"/>
            </p:custDataLst>
          </p:nvPr>
        </p:nvSpPr>
        <p:spPr>
          <a:xfrm>
            <a:off x="5761990" y="338455"/>
            <a:ext cx="6097271" cy="812530"/>
          </a:xfrm>
          <a:prstGeom prst="rect">
            <a:avLst/>
          </a:prstGeom>
          <a:noFill/>
        </p:spPr>
        <p:txBody>
          <a:bodyPr wrap="square" rtlCol="0">
            <a:spAutoFit/>
          </a:bodyPr>
          <a:lstStyle/>
          <a:p>
            <a:pPr indent="0" algn="l" fontAlgn="auto">
              <a:lnSpc>
                <a:spcPct val="130000"/>
              </a:lnSpc>
            </a:pPr>
            <a:r>
              <a:rPr lang="en-US" altLang="zh-CN" sz="1200">
                <a:solidFill>
                  <a:schemeClr val="bg1"/>
                </a:solidFill>
                <a:latin typeface="阿里巴巴普惠体 Medium" panose="00020600040101010101" pitchFamily="18" charset="-122"/>
                <a:ea typeface="阿里巴巴普惠体 Medium" panose="00020600040101010101" pitchFamily="18" charset="-122"/>
                <a:cs typeface="Open Sans" panose="020B0606030504020204" pitchFamily="34" charset="0"/>
                <a:sym typeface="+mn-ea"/>
              </a:rPr>
              <a:t>Lorem ipsum dolor sit amet, consectetur adipiscing elit, sed do eiusmod tempor incididunt ut labore et dolore magna aliqua. Ut enim ad minim veniam, quis nostrud exercitation ullamco laboris nisi ut aliquip ex ea commodo consequat. </a:t>
            </a:r>
            <a:endParaRPr lang="en-US" altLang="zh-CN" sz="1200" dirty="0" err="1">
              <a:solidFill>
                <a:schemeClr val="bg1"/>
              </a:solidFill>
              <a:latin typeface="阿里巴巴普惠体 Medium" panose="00020600040101010101" pitchFamily="18" charset="-122"/>
              <a:ea typeface="阿里巴巴普惠体 Medium" panose="00020600040101010101" pitchFamily="18" charset="-122"/>
              <a:cs typeface="Open Sans" panose="020B0606030504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0.70"/>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par>
                                <p:cTn id="15" presetID="22" presetClass="entr" presetSubtype="1" fill="hold" nodeType="withEffect">
                                  <p:stCondLst>
                                    <p:cond delay="0"/>
                                  </p:stCondLst>
                                  <p:childTnLst>
                                    <p:set>
                                      <p:cBhvr>
                                        <p:cTn id="16" dur="1000" fill="hold">
                                          <p:stCondLst>
                                            <p:cond delay="0"/>
                                          </p:stCondLst>
                                        </p:cTn>
                                        <p:tgtEl>
                                          <p:spTgt spid="5"/>
                                        </p:tgtEl>
                                        <p:attrNameLst>
                                          <p:attrName>style.visibility</p:attrName>
                                        </p:attrNameLst>
                                      </p:cBhvr>
                                      <p:to>
                                        <p:strVal val="visible"/>
                                      </p:to>
                                    </p:set>
                                    <p:animEffect transition="in" filter="wipe(up)">
                                      <p:cBhvr>
                                        <p:cTn id="17" dur="1000"/>
                                        <p:tgtEl>
                                          <p:spTgt spid="5"/>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000" fill="hold">
                                          <p:stCondLst>
                                            <p:cond delay="0"/>
                                          </p:stCondLst>
                                        </p:cTn>
                                        <p:tgtEl>
                                          <p:spTgt spid="10"/>
                                        </p:tgtEl>
                                        <p:attrNameLst>
                                          <p:attrName>style.visibility</p:attrName>
                                        </p:attrNameLst>
                                      </p:cBhvr>
                                      <p:to>
                                        <p:strVal val="visible"/>
                                      </p:to>
                                    </p:set>
                                    <p:animEffect transition="in" filter="wipe(up)">
                                      <p:cBhvr>
                                        <p:cTn id="21" dur="1000"/>
                                        <p:tgtEl>
                                          <p:spTgt spid="10"/>
                                        </p:tgtEl>
                                      </p:cBhvr>
                                    </p:animEffect>
                                  </p:childTnLst>
                                </p:cTn>
                              </p:par>
                              <p:par>
                                <p:cTn id="22" presetID="22" presetClass="entr" presetSubtype="1" fill="hold" grpId="0" nodeType="withEffect">
                                  <p:stCondLst>
                                    <p:cond delay="0"/>
                                  </p:stCondLst>
                                  <p:childTnLst>
                                    <p:set>
                                      <p:cBhvr>
                                        <p:cTn id="23" dur="1000" fill="hold">
                                          <p:stCondLst>
                                            <p:cond delay="0"/>
                                          </p:stCondLst>
                                        </p:cTn>
                                        <p:tgtEl>
                                          <p:spTgt spid="68"/>
                                        </p:tgtEl>
                                        <p:attrNameLst>
                                          <p:attrName>style.visibility</p:attrName>
                                        </p:attrNameLst>
                                      </p:cBhvr>
                                      <p:to>
                                        <p:strVal val="visible"/>
                                      </p:to>
                                    </p:set>
                                    <p:animEffect transition="in" filter="wipe(up)">
                                      <p:cBhvr>
                                        <p:cTn id="24" dur="1000"/>
                                        <p:tgtEl>
                                          <p:spTgt spid="68"/>
                                        </p:tgtEl>
                                      </p:cBhvr>
                                    </p:animEffect>
                                  </p:childTnLst>
                                </p:cTn>
                              </p:par>
                              <p:par>
                                <p:cTn id="25" presetID="22" presetClass="entr" presetSubtype="4" fill="hold" grpId="0" nodeType="withEffect">
                                  <p:stCondLst>
                                    <p:cond delay="0"/>
                                  </p:stCondLst>
                                  <p:childTnLst>
                                    <p:set>
                                      <p:cBhvr>
                                        <p:cTn id="26" dur="1000" fill="hold">
                                          <p:stCondLst>
                                            <p:cond delay="0"/>
                                          </p:stCondLst>
                                        </p:cTn>
                                        <p:tgtEl>
                                          <p:spTgt spid="11"/>
                                        </p:tgtEl>
                                        <p:attrNameLst>
                                          <p:attrName>style.visibility</p:attrName>
                                        </p:attrNameLst>
                                      </p:cBhvr>
                                      <p:to>
                                        <p:strVal val="visible"/>
                                      </p:to>
                                    </p:set>
                                    <p:animEffect transition="in" filter="wipe(down)">
                                      <p:cBhvr>
                                        <p:cTn id="27" dur="1000"/>
                                        <p:tgtEl>
                                          <p:spTgt spid="11"/>
                                        </p:tgtEl>
                                      </p:cBhvr>
                                    </p:animEffect>
                                  </p:childTnLst>
                                </p:cTn>
                              </p:par>
                              <p:par>
                                <p:cTn id="28" presetID="22" presetClass="entr" presetSubtype="8" fill="hold" grpId="0" nodeType="withEffect">
                                  <p:stCondLst>
                                    <p:cond delay="0"/>
                                  </p:stCondLst>
                                  <p:childTnLst>
                                    <p:set>
                                      <p:cBhvr>
                                        <p:cTn id="29" dur="1000" fill="hold">
                                          <p:stCondLst>
                                            <p:cond delay="0"/>
                                          </p:stCondLst>
                                        </p:cTn>
                                        <p:tgtEl>
                                          <p:spTgt spid="4"/>
                                        </p:tgtEl>
                                        <p:attrNameLst>
                                          <p:attrName>style.visibility</p:attrName>
                                        </p:attrNameLst>
                                      </p:cBhvr>
                                      <p:to>
                                        <p:strVal val="visible"/>
                                      </p:to>
                                    </p:set>
                                    <p:animEffect transition="in" filter="wipe(left)">
                                      <p:cBhvr>
                                        <p:cTn id="30" dur="1000"/>
                                        <p:tgtEl>
                                          <p:spTgt spid="4"/>
                                        </p:tgtEl>
                                      </p:cBhvr>
                                    </p:animEffect>
                                  </p:childTnLst>
                                </p:cTn>
                              </p:par>
                            </p:childTnLst>
                          </p:cTn>
                        </p:par>
                        <p:par>
                          <p:cTn id="31" fill="hold">
                            <p:stCondLst>
                              <p:cond delay="2000"/>
                            </p:stCondLst>
                            <p:childTnLst>
                              <p:par>
                                <p:cTn id="32" presetID="12" presetClass="entr" presetSubtype="4" fill="hold" grpId="0" nodeType="afterEffect">
                                  <p:stCondLst>
                                    <p:cond delay="0"/>
                                  </p:stCondLst>
                                  <p:childTnLst>
                                    <p:set>
                                      <p:cBhvr>
                                        <p:cTn id="33" dur="1000" fill="hold">
                                          <p:stCondLst>
                                            <p:cond delay="0"/>
                                          </p:stCondLst>
                                        </p:cTn>
                                        <p:tgtEl>
                                          <p:spTgt spid="19"/>
                                        </p:tgtEl>
                                        <p:attrNameLst>
                                          <p:attrName>style.visibility</p:attrName>
                                        </p:attrNameLst>
                                      </p:cBhvr>
                                      <p:to>
                                        <p:strVal val="visible"/>
                                      </p:to>
                                    </p:set>
                                    <p:anim calcmode="lin" valueType="num">
                                      <p:cBhvr additive="base">
                                        <p:cTn id="34" dur="1000"/>
                                        <p:tgtEl>
                                          <p:spTgt spid="19"/>
                                        </p:tgtEl>
                                        <p:attrNameLst>
                                          <p:attrName>ppt_y</p:attrName>
                                        </p:attrNameLst>
                                      </p:cBhvr>
                                      <p:tavLst>
                                        <p:tav tm="0">
                                          <p:val>
                                            <p:strVal val="#ppt_y+#ppt_h*1.125000"/>
                                          </p:val>
                                        </p:tav>
                                        <p:tav tm="100000">
                                          <p:val>
                                            <p:strVal val="#ppt_y"/>
                                          </p:val>
                                        </p:tav>
                                      </p:tavLst>
                                    </p:anim>
                                    <p:animEffect transition="in" filter="wipe(up)">
                                      <p:cBhvr>
                                        <p:cTn id="35" dur="1000"/>
                                        <p:tgtEl>
                                          <p:spTgt spid="19"/>
                                        </p:tgtEl>
                                      </p:cBhvr>
                                    </p:animEffect>
                                  </p:childTnLst>
                                </p:cTn>
                              </p:par>
                            </p:childTnLst>
                          </p:cTn>
                        </p:par>
                        <p:par>
                          <p:cTn id="36" fill="hold">
                            <p:stCondLst>
                              <p:cond delay="3000"/>
                            </p:stCondLst>
                            <p:childTnLst>
                              <p:par>
                                <p:cTn id="37" presetID="12" presetClass="entr" presetSubtype="4" fill="hold" grpId="0" nodeType="afterEffect">
                                  <p:stCondLst>
                                    <p:cond delay="0"/>
                                  </p:stCondLst>
                                  <p:childTnLst>
                                    <p:set>
                                      <p:cBhvr>
                                        <p:cTn id="38" dur="1000" fill="hold">
                                          <p:stCondLst>
                                            <p:cond delay="0"/>
                                          </p:stCondLst>
                                        </p:cTn>
                                        <p:tgtEl>
                                          <p:spTgt spid="16"/>
                                        </p:tgtEl>
                                        <p:attrNameLst>
                                          <p:attrName>style.visibility</p:attrName>
                                        </p:attrNameLst>
                                      </p:cBhvr>
                                      <p:to>
                                        <p:strVal val="visible"/>
                                      </p:to>
                                    </p:set>
                                    <p:anim calcmode="lin" valueType="num">
                                      <p:cBhvr additive="base">
                                        <p:cTn id="39" dur="1000"/>
                                        <p:tgtEl>
                                          <p:spTgt spid="16"/>
                                        </p:tgtEl>
                                        <p:attrNameLst>
                                          <p:attrName>ppt_y</p:attrName>
                                        </p:attrNameLst>
                                      </p:cBhvr>
                                      <p:tavLst>
                                        <p:tav tm="0">
                                          <p:val>
                                            <p:strVal val="#ppt_y+#ppt_h*1.125000"/>
                                          </p:val>
                                        </p:tav>
                                        <p:tav tm="100000">
                                          <p:val>
                                            <p:strVal val="#ppt_y"/>
                                          </p:val>
                                        </p:tav>
                                      </p:tavLst>
                                    </p:anim>
                                    <p:animEffect transition="in" filter="wipe(up)">
                                      <p:cBhvr>
                                        <p:cTn id="4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8" grpId="1" animBg="1"/>
      <p:bldP spid="10" grpId="0" animBg="1"/>
      <p:bldP spid="10" grpId="1" animBg="1"/>
      <p:bldP spid="4" grpId="0" animBg="1"/>
      <p:bldP spid="4" grpId="1" animBg="1"/>
      <p:bldP spid="11" grpId="0" animBg="1"/>
      <p:bldP spid="11" grpId="1" animBg="1"/>
      <p:bldP spid="19" grpId="0" bldLvl="0" animBg="1"/>
      <p:bldP spid="19" grpId="1"/>
      <p:bldP spid="16" grpId="0"/>
      <p:bldP spid="1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P-1655499-C59428C4"/>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35" y="0"/>
            <a:ext cx="12192635" cy="6858000"/>
          </a:xfrm>
          <a:prstGeom prst="rect">
            <a:avLst/>
          </a:prstGeom>
        </p:spPr>
      </p:pic>
      <p:sp>
        <p:nvSpPr>
          <p:cNvPr id="7" name="矩形 6"/>
          <p:cNvSpPr/>
          <p:nvPr>
            <p:custDataLst>
              <p:tags r:id="rId2"/>
            </p:custDataLst>
          </p:nvPr>
        </p:nvSpPr>
        <p:spPr>
          <a:xfrm>
            <a:off x="-4445" y="-2540"/>
            <a:ext cx="12193271" cy="6858635"/>
          </a:xfrm>
          <a:prstGeom prst="rect">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L 形 13"/>
          <p:cNvSpPr/>
          <p:nvPr/>
        </p:nvSpPr>
        <p:spPr>
          <a:xfrm flipV="1">
            <a:off x="3886201" y="2000252"/>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chemeClr val="bg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L 形 13"/>
          <p:cNvSpPr/>
          <p:nvPr/>
        </p:nvSpPr>
        <p:spPr>
          <a:xfrm flipH="1">
            <a:off x="7633971" y="4261487"/>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chemeClr val="bg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8" name="L 形 13"/>
          <p:cNvSpPr/>
          <p:nvPr/>
        </p:nvSpPr>
        <p:spPr>
          <a:xfrm>
            <a:off x="3884295" y="4261487"/>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chemeClr val="bg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9" name="L 形 13"/>
          <p:cNvSpPr/>
          <p:nvPr/>
        </p:nvSpPr>
        <p:spPr>
          <a:xfrm flipH="1" flipV="1">
            <a:off x="7633971" y="2000252"/>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chemeClr val="bg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0" name="文本框 19"/>
          <p:cNvSpPr txBox="1"/>
          <p:nvPr>
            <p:custDataLst>
              <p:tags r:id="rId3"/>
            </p:custDataLst>
          </p:nvPr>
        </p:nvSpPr>
        <p:spPr>
          <a:xfrm>
            <a:off x="4633595" y="2157772"/>
            <a:ext cx="2921000" cy="430887"/>
          </a:xfrm>
          <a:prstGeom prst="rect">
            <a:avLst/>
          </a:prstGeom>
          <a:noFill/>
          <a:effectLst>
            <a:outerShdw blurRad="101600" dist="38100" dir="2700000" algn="tl" rotWithShape="0">
              <a:prstClr val="black">
                <a:alpha val="32000"/>
              </a:prstClr>
            </a:outerShdw>
          </a:effectLst>
        </p:spPr>
        <p:txBody>
          <a:bodyPr wrap="square" rtlCol="0">
            <a:spAutoFit/>
          </a:bodyPr>
          <a:lstStyle/>
          <a:p>
            <a:pPr algn="ctr" defTabSz="913765"/>
            <a:r>
              <a:rPr lang="en-US" altLang="zh-CN" sz="2200" dirty="0">
                <a:solidFill>
                  <a:schemeClr val="bg1"/>
                </a:solidFill>
                <a:latin typeface="Arial" panose="020B0604020202020204" pitchFamily="34" charset="0"/>
                <a:cs typeface="Arial" panose="020B0604020202020204" pitchFamily="34" charset="0"/>
              </a:rPr>
              <a:t>PowerPoint Template</a:t>
            </a:r>
            <a:endParaRPr lang="zh-CN" altLang="en-US" sz="2200" dirty="0">
              <a:solidFill>
                <a:schemeClr val="bg1"/>
              </a:solidFill>
              <a:latin typeface="Arial" panose="020B0604020202020204" pitchFamily="34" charset="0"/>
              <a:cs typeface="Arial" panose="020B0604020202020204" pitchFamily="34" charset="0"/>
            </a:endParaRPr>
          </a:p>
        </p:txBody>
      </p:sp>
      <p:sp>
        <p:nvSpPr>
          <p:cNvPr id="21" name="Text Placeholder 4"/>
          <p:cNvSpPr txBox="1"/>
          <p:nvPr>
            <p:custDataLst>
              <p:tags r:id="rId4"/>
            </p:custDataLst>
          </p:nvPr>
        </p:nvSpPr>
        <p:spPr>
          <a:xfrm>
            <a:off x="4993297" y="6096467"/>
            <a:ext cx="2198571" cy="178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None/>
              <a:defRPr/>
            </a:pPr>
            <a:r>
              <a:rPr lang="en-US" altLang="zh-CN" sz="1200" dirty="0">
                <a:solidFill>
                  <a:schemeClr val="bg1"/>
                </a:solidFill>
                <a:latin typeface="Arial" panose="020B0604020202020204" pitchFamily="34" charset="0"/>
                <a:cs typeface="Arial" panose="020B0604020202020204" pitchFamily="34" charset="0"/>
              </a:rPr>
              <a:t>www.1ppt.com</a:t>
            </a:r>
          </a:p>
          <a:p>
            <a:pPr marL="0" indent="0" algn="r">
              <a:lnSpc>
                <a:spcPct val="114000"/>
              </a:lnSpc>
              <a:buNone/>
              <a:defRPr/>
            </a:pPr>
            <a:endParaRPr lang="id-ID" sz="1200" dirty="0">
              <a:solidFill>
                <a:schemeClr val="bg1"/>
              </a:solidFill>
              <a:latin typeface="Arial" panose="020B0604020202020204" pitchFamily="34" charset="0"/>
              <a:cs typeface="Arial" panose="020B0604020202020204" pitchFamily="34" charset="0"/>
            </a:endParaRPr>
          </a:p>
        </p:txBody>
      </p:sp>
      <p:sp>
        <p:nvSpPr>
          <p:cNvPr id="22" name="文本框 21"/>
          <p:cNvSpPr txBox="1"/>
          <p:nvPr>
            <p:custDataLst>
              <p:tags r:id="rId5"/>
            </p:custDataLst>
          </p:nvPr>
        </p:nvSpPr>
        <p:spPr>
          <a:xfrm>
            <a:off x="1898013" y="2715262"/>
            <a:ext cx="8304076" cy="1445260"/>
          </a:xfrm>
          <a:prstGeom prst="rect">
            <a:avLst/>
          </a:prstGeom>
          <a:noFill/>
          <a:effectLst>
            <a:outerShdw blurRad="101600" dist="63500" dir="2700000" algn="tl" rotWithShape="0">
              <a:prstClr val="black">
                <a:alpha val="40000"/>
              </a:prstClr>
            </a:outerShdw>
          </a:effectLst>
        </p:spPr>
        <p:txBody>
          <a:bodyPr wrap="square">
            <a:spAutoFit/>
          </a:bodyPr>
          <a:lstStyle/>
          <a:p>
            <a:pPr algn="ctr"/>
            <a:r>
              <a:rPr lang="en-US" altLang="zh-CN" sz="8800" dirty="0">
                <a:solidFill>
                  <a:schemeClr val="bg1"/>
                </a:solidFill>
                <a:latin typeface="Cinzel Decorative Black" panose="00000A00000000000000" pitchFamily="2" charset="0"/>
                <a:ea typeface="峰广明锐体" panose="02000503000000000000" pitchFamily="2" charset="-122"/>
                <a:cs typeface="Arial" panose="020B0604020202020204" pitchFamily="34" charset="0"/>
              </a:rPr>
              <a:t>THANKS</a:t>
            </a:r>
          </a:p>
        </p:txBody>
      </p:sp>
      <p:sp>
        <p:nvSpPr>
          <p:cNvPr id="2" name="Text Placeholder 4">
            <a:extLst>
              <a:ext uri="{FF2B5EF4-FFF2-40B4-BE49-F238E27FC236}">
                <a16:creationId xmlns:a16="http://schemas.microsoft.com/office/drawing/2014/main" id="{01A1BCE4-AE9E-4027-480D-8921469231FD}"/>
              </a:ext>
            </a:extLst>
          </p:cNvPr>
          <p:cNvSpPr txBox="1"/>
          <p:nvPr>
            <p:custDataLst>
              <p:tags r:id="rId6"/>
            </p:custDataLst>
          </p:nvPr>
        </p:nvSpPr>
        <p:spPr>
          <a:xfrm>
            <a:off x="4992904" y="4607844"/>
            <a:ext cx="2198571" cy="2771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None/>
              <a:defRPr/>
            </a:pPr>
            <a:r>
              <a:rPr lang="en-US" altLang="zh-CN" sz="1600" dirty="0">
                <a:solidFill>
                  <a:schemeClr val="bg1"/>
                </a:solidFill>
                <a:latin typeface="Arial" panose="020B0604020202020204" pitchFamily="34" charset="0"/>
                <a:cs typeface="Arial" panose="020B0604020202020204" pitchFamily="34" charset="0"/>
              </a:rPr>
              <a:t>www.freeppt7.com</a:t>
            </a:r>
            <a:endParaRPr lang="id-ID" sz="1600" dirty="0">
              <a:solidFill>
                <a:schemeClr val="bg1"/>
              </a:solidFill>
              <a:latin typeface="Arial" panose="020B0604020202020204" pitchFamily="34" charset="0"/>
              <a:cs typeface="Arial" panose="020B0604020202020204" pitchFamily="34" charset="0"/>
            </a:endParaRPr>
          </a:p>
        </p:txBody>
      </p:sp>
      <p:sp>
        <p:nvSpPr>
          <p:cNvPr id="3" name="Rounded Rectangle 7">
            <a:extLst>
              <a:ext uri="{FF2B5EF4-FFF2-40B4-BE49-F238E27FC236}">
                <a16:creationId xmlns:a16="http://schemas.microsoft.com/office/drawing/2014/main" id="{EE466952-4BBA-B061-28D6-6542139D28AB}"/>
              </a:ext>
            </a:extLst>
          </p:cNvPr>
          <p:cNvSpPr/>
          <p:nvPr/>
        </p:nvSpPr>
        <p:spPr>
          <a:xfrm>
            <a:off x="1055713" y="572535"/>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000"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000"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000"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000"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1000"/>
                            </p:stCondLst>
                            <p:childTnLst>
                              <p:par>
                                <p:cTn id="25" presetID="16" presetClass="entr" presetSubtype="37"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outVertical)">
                                      <p:cBhvr>
                                        <p:cTn id="27" dur="1000"/>
                                        <p:tgtEl>
                                          <p:spTgt spid="2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par>
                                <p:cTn id="33" presetID="55"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strVal val="#ppt_w*0.70"/>
                                          </p:val>
                                        </p:tav>
                                        <p:tav tm="100000">
                                          <p:val>
                                            <p:strVal val="#ppt_w"/>
                                          </p:val>
                                        </p:tav>
                                      </p:tavLst>
                                    </p:anim>
                                    <p:anim calcmode="lin" valueType="num">
                                      <p:cBhvr>
                                        <p:cTn id="36" dur="1000" fill="hold"/>
                                        <p:tgtEl>
                                          <p:spTgt spid="2"/>
                                        </p:tgtEl>
                                        <p:attrNameLst>
                                          <p:attrName>ppt_h</p:attrName>
                                        </p:attrNameLst>
                                      </p:cBhvr>
                                      <p:tavLst>
                                        <p:tav tm="0">
                                          <p:val>
                                            <p:strVal val="#ppt_h"/>
                                          </p:val>
                                        </p:tav>
                                        <p:tav tm="100000">
                                          <p:val>
                                            <p:strVal val="#ppt_h"/>
                                          </p:val>
                                        </p:tav>
                                      </p:tavLst>
                                    </p:anim>
                                    <p:animEffect transition="in" filter="fade">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6" grpId="1" animBg="1"/>
      <p:bldP spid="17" grpId="0" bldLvl="0" animBg="1"/>
      <p:bldP spid="17" grpId="1" animBg="1"/>
      <p:bldP spid="18" grpId="0" bldLvl="0" animBg="1"/>
      <p:bldP spid="18" grpId="1" animBg="1"/>
      <p:bldP spid="19" grpId="0" bldLvl="0" animBg="1"/>
      <p:bldP spid="19" grpId="1" animBg="1"/>
      <p:bldP spid="20" grpId="0" bldLvl="0" animBg="1"/>
      <p:bldP spid="21" grpId="0"/>
      <p:bldP spid="22" grpId="0" bldLvl="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7D18E-7358-A874-FAF8-74E910AA20D8}"/>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E27893DD-A4EE-A5DE-E9DF-C99F0743CE71}"/>
              </a:ext>
            </a:extLst>
          </p:cNvPr>
          <p:cNvSpPr/>
          <p:nvPr>
            <p:custDataLst>
              <p:tags r:id="rId1"/>
            </p:custDataLst>
          </p:nvPr>
        </p:nvSpPr>
        <p:spPr>
          <a:xfrm>
            <a:off x="0" y="7620"/>
            <a:ext cx="12170411" cy="6850380"/>
          </a:xfrm>
          <a:prstGeom prst="rect">
            <a:avLst/>
          </a:prstGeom>
          <a:noFill/>
          <a:ln w="457200"/>
          <a:effectLst>
            <a:outerShdw blurRad="101600" dist="38100" dir="2700000" algn="tl" rotWithShape="0">
              <a:prstClr val="black">
                <a:alpha val="32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5" name="Group 2">
            <a:extLst>
              <a:ext uri="{FF2B5EF4-FFF2-40B4-BE49-F238E27FC236}">
                <a16:creationId xmlns:a16="http://schemas.microsoft.com/office/drawing/2014/main" id="{7201DDE4-5A7D-1050-CD60-6DFE18652F0D}"/>
              </a:ext>
            </a:extLst>
          </p:cNvPr>
          <p:cNvGrpSpPr/>
          <p:nvPr/>
        </p:nvGrpSpPr>
        <p:grpSpPr>
          <a:xfrm>
            <a:off x="1659925" y="1576395"/>
            <a:ext cx="8872151" cy="3560070"/>
            <a:chOff x="1659925" y="1622451"/>
            <a:chExt cx="8872151" cy="3560070"/>
          </a:xfrm>
        </p:grpSpPr>
        <p:sp>
          <p:nvSpPr>
            <p:cNvPr id="11" name="TextBox 3">
              <a:extLst>
                <a:ext uri="{FF2B5EF4-FFF2-40B4-BE49-F238E27FC236}">
                  <a16:creationId xmlns:a16="http://schemas.microsoft.com/office/drawing/2014/main" id="{59DC5A67-96F2-1DD4-D108-F7ED1D601C76}"/>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2">
                      <a:lumMod val="50000"/>
                    </a:schemeClr>
                  </a:solidFill>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solidFill>
                    <a:schemeClr val="tx2">
                      <a:lumMod val="50000"/>
                    </a:schemeClr>
                  </a:solidFill>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solidFill>
                    <a:schemeClr val="tx2">
                      <a:lumMod val="50000"/>
                    </a:schemeClr>
                  </a:solidFill>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2">
                      <a:lumMod val="50000"/>
                    </a:schemeClr>
                  </a:solidFill>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12" name="Group 4">
              <a:extLst>
                <a:ext uri="{FF2B5EF4-FFF2-40B4-BE49-F238E27FC236}">
                  <a16:creationId xmlns:a16="http://schemas.microsoft.com/office/drawing/2014/main" id="{D3F32A61-B3CE-FB94-6754-171015B4B4EC}"/>
                </a:ext>
              </a:extLst>
            </p:cNvPr>
            <p:cNvGrpSpPr/>
            <p:nvPr/>
          </p:nvGrpSpPr>
          <p:grpSpPr>
            <a:xfrm>
              <a:off x="4744357" y="2961726"/>
              <a:ext cx="2878228" cy="444237"/>
              <a:chOff x="3649099" y="2657323"/>
              <a:chExt cx="4767227" cy="735794"/>
            </a:xfrm>
          </p:grpSpPr>
          <p:pic>
            <p:nvPicPr>
              <p:cNvPr id="15" name="Picture 4" descr="Facebook icon circle Logo PNG Vector (EPS) Free Download">
                <a:hlinkClick r:id="rId3"/>
                <a:extLst>
                  <a:ext uri="{FF2B5EF4-FFF2-40B4-BE49-F238E27FC236}">
                    <a16:creationId xmlns:a16="http://schemas.microsoft.com/office/drawing/2014/main" id="{2ADE23FF-F94B-47BF-EC70-BD99277018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nstagram Logo Icon Png #96303 - Free Icons Library">
                <a:hlinkClick r:id="rId5"/>
                <a:extLst>
                  <a:ext uri="{FF2B5EF4-FFF2-40B4-BE49-F238E27FC236}">
                    <a16:creationId xmlns:a16="http://schemas.microsoft.com/office/drawing/2014/main" id="{F0441DA7-7BCD-D169-9417-53886EA00A8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Youtube PNG images free download">
                <a:hlinkClick r:id="rId7"/>
                <a:extLst>
                  <a:ext uri="{FF2B5EF4-FFF2-40B4-BE49-F238E27FC236}">
                    <a16:creationId xmlns:a16="http://schemas.microsoft.com/office/drawing/2014/main" id="{254ACA66-7E83-C07C-044D-14A7B3E1568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Download Twitter Logo Png Transparent Background - Logo Twitter Png PNG  Image with No Background - PNGkey.com">
                <a:hlinkClick r:id="rId9"/>
                <a:extLst>
                  <a:ext uri="{FF2B5EF4-FFF2-40B4-BE49-F238E27FC236}">
                    <a16:creationId xmlns:a16="http://schemas.microsoft.com/office/drawing/2014/main" id="{A586B49E-3EAF-D196-313C-7C13EA84053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LinkedIn Logo – Free PNG format download (2022)">
                <a:hlinkClick r:id="rId11"/>
                <a:extLst>
                  <a:ext uri="{FF2B5EF4-FFF2-40B4-BE49-F238E27FC236}">
                    <a16:creationId xmlns:a16="http://schemas.microsoft.com/office/drawing/2014/main" id="{D507E352-2E01-53EB-3786-8C7AFEF2830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5">
              <a:extLst>
                <a:ext uri="{FF2B5EF4-FFF2-40B4-BE49-F238E27FC236}">
                  <a16:creationId xmlns:a16="http://schemas.microsoft.com/office/drawing/2014/main" id="{776BC857-09B7-CCB3-D812-385EB164E278}"/>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lumMod val="50000"/>
                    </a:schemeClr>
                  </a:solidFill>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solidFill>
                    <a:schemeClr val="tx2">
                      <a:lumMod val="50000"/>
                    </a:schemeClr>
                  </a:solidFill>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lumMod val="50000"/>
                    </a:schemeClr>
                  </a:solidFill>
                  <a:effectLst/>
                  <a:uLnTx/>
                  <a:uFillTx/>
                  <a:latin typeface="MS Reference Sans Serif" panose="020B0604030504040204" pitchFamily="34" charset="0"/>
                  <a:cs typeface="Arial" panose="020B0604020202020204" pitchFamily="34" charset="0"/>
                </a:rPr>
                <a:t>Let this slide be kept for attribution.</a:t>
              </a:r>
            </a:p>
          </p:txBody>
        </p:sp>
        <p:sp>
          <p:nvSpPr>
            <p:cNvPr id="14" name="Rectangle 6">
              <a:extLst>
                <a:ext uri="{FF2B5EF4-FFF2-40B4-BE49-F238E27FC236}">
                  <a16:creationId xmlns:a16="http://schemas.microsoft.com/office/drawing/2014/main" id="{90B30C6E-DB0F-49AD-6A88-94C8FC37B280}"/>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2">
                      <a:lumMod val="50000"/>
                    </a:schemeClr>
                  </a:solidFill>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solidFill>
                    <a:schemeClr val="tx2">
                      <a:lumMod val="50000"/>
                    </a:schemeClr>
                  </a:solidFill>
                  <a:effectLst/>
                  <a:uLnTx/>
                  <a:uFillTx/>
                  <a:latin typeface="MS Reference Sans Serif" panose="020B060403050404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solidFill>
                    <a:schemeClr val="tx2">
                      <a:lumMod val="50000"/>
                    </a:schemeClr>
                  </a:solidFill>
                  <a:effectLst/>
                  <a:uLnTx/>
                  <a:uFillTx/>
                  <a:latin typeface="MS Reference Sans Serif" panose="020B0604030504040204" pitchFamily="34" charset="0"/>
                  <a:cs typeface="Arial" panose="020B0604020202020204" pitchFamily="34" charset="0"/>
                </a:rPr>
                <a:t> page.</a:t>
              </a:r>
            </a:p>
          </p:txBody>
        </p:sp>
      </p:grpSp>
      <p:sp>
        <p:nvSpPr>
          <p:cNvPr id="20" name="TextBox 3">
            <a:hlinkClick r:id="rId14"/>
            <a:extLst>
              <a:ext uri="{FF2B5EF4-FFF2-40B4-BE49-F238E27FC236}">
                <a16:creationId xmlns:a16="http://schemas.microsoft.com/office/drawing/2014/main" id="{38258FCE-CEF9-6298-F57B-88092BEE27D4}"/>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solidFill>
                  <a:schemeClr val="tx2">
                    <a:lumMod val="50000"/>
                  </a:schemeClr>
                </a:solidFill>
                <a:cs typeface="Arial" panose="020B0604020202020204" pitchFamily="34" charset="0"/>
                <a:hlinkClick r:id="rId15">
                  <a:extLst>
                    <a:ext uri="{A12FA001-AC4F-418D-AE19-62706E023703}">
                      <ahyp:hlinkClr xmlns:ahyp="http://schemas.microsoft.com/office/drawing/2018/hyperlinkcolor" val="tx"/>
                    </a:ext>
                  </a:extLst>
                </a:hlinkClick>
              </a:rPr>
              <a:t>www.freeppt7.com</a:t>
            </a:r>
            <a:endParaRPr lang="ko-KR" altLang="en-US" sz="2400" dirty="0">
              <a:solidFill>
                <a:schemeClr val="tx2">
                  <a:lumMod val="50000"/>
                </a:schemeClr>
              </a:solidFill>
              <a:cs typeface="Arial" panose="020B0604020202020204" pitchFamily="34" charset="0"/>
            </a:endParaRPr>
          </a:p>
        </p:txBody>
      </p:sp>
    </p:spTree>
    <p:extLst>
      <p:ext uri="{BB962C8B-B14F-4D97-AF65-F5344CB8AC3E}">
        <p14:creationId xmlns:p14="http://schemas.microsoft.com/office/powerpoint/2010/main" val="556828115"/>
      </p:ext>
    </p:extLst>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P-1655499-C59428C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35" y="1904365"/>
            <a:ext cx="12192635" cy="3189605"/>
          </a:xfrm>
          <a:prstGeom prst="rect">
            <a:avLst/>
          </a:prstGeom>
        </p:spPr>
      </p:pic>
      <p:sp>
        <p:nvSpPr>
          <p:cNvPr id="2" name="矩形 1"/>
          <p:cNvSpPr/>
          <p:nvPr>
            <p:custDataLst>
              <p:tags r:id="rId2"/>
            </p:custDataLst>
          </p:nvPr>
        </p:nvSpPr>
        <p:spPr>
          <a:xfrm>
            <a:off x="-4445" y="1904365"/>
            <a:ext cx="12193271" cy="3189605"/>
          </a:xfrm>
          <a:prstGeom prst="rect">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3"/>
            </p:custDataLst>
          </p:nvPr>
        </p:nvSpPr>
        <p:spPr>
          <a:xfrm>
            <a:off x="4633595" y="2221271"/>
            <a:ext cx="2921000" cy="645160"/>
          </a:xfrm>
          <a:prstGeom prst="rect">
            <a:avLst/>
          </a:prstGeom>
          <a:noFill/>
          <a:effectLst>
            <a:outerShdw blurRad="101600" dist="38100" dir="2700000" algn="tl" rotWithShape="0">
              <a:prstClr val="black">
                <a:alpha val="32000"/>
              </a:prstClr>
            </a:outerShdw>
          </a:effectLst>
        </p:spPr>
        <p:txBody>
          <a:bodyPr wrap="square" rtlCol="0">
            <a:spAutoFit/>
          </a:bodyPr>
          <a:lstStyle/>
          <a:p>
            <a:pPr algn="ctr" defTabSz="913765"/>
            <a:r>
              <a:rPr lang="en-US" altLang="zh-CN" sz="3600" dirty="0">
                <a:solidFill>
                  <a:schemeClr val="bg1"/>
                </a:solidFill>
                <a:latin typeface="Cinzel Decorative Black" panose="00000A00000000000000" pitchFamily="2" charset="0"/>
                <a:cs typeface="Cinzel Decorative Black" panose="00000A00000000000000" pitchFamily="2" charset="0"/>
              </a:rPr>
              <a:t>PART ONE</a:t>
            </a:r>
          </a:p>
        </p:txBody>
      </p:sp>
      <p:sp>
        <p:nvSpPr>
          <p:cNvPr id="23" name="文本框 24"/>
          <p:cNvSpPr txBox="1"/>
          <p:nvPr>
            <p:custDataLst>
              <p:tags r:id="rId4"/>
            </p:custDataLst>
          </p:nvPr>
        </p:nvSpPr>
        <p:spPr>
          <a:xfrm>
            <a:off x="432436" y="4011930"/>
            <a:ext cx="11288395" cy="533400"/>
          </a:xfrm>
          <a:prstGeom prst="rect">
            <a:avLst/>
          </a:prstGeom>
          <a:effectLst>
            <a:outerShdw blurRad="101600" dist="38100" dir="2700000" algn="tl" rotWithShape="0">
              <a:prstClr val="black">
                <a:alpha val="32000"/>
              </a:prstClr>
            </a:outerShdw>
          </a:effectLst>
        </p:spPr>
        <p:txBody>
          <a:bodyPr wrap="square">
            <a:spAutoFit/>
            <a:extLst>
              <a:ext uri="{4A0BC546-FE56-4ADE-93B0-CB8AF2F6F144}">
                <wpsdc:textFrameExt xmlns="" xmlns:wpsdc="http://www.wps.cn/officeDocument/2022/drawingmlCustomData" type="text"/>
              </a:ext>
            </a:extLs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a:solidFill>
                  <a:schemeClr val="bg1"/>
                </a:solidFill>
                <a:latin typeface="Allura" panose="02000000000000000000" pitchFamily="2" charset="0"/>
                <a:ea typeface="思源黑体" panose="020B0500000000000000" pitchFamily="34" charset="-122"/>
                <a:cs typeface="思源黑体 CN Heavy" panose="020B0A00000000000000" charset="-122"/>
                <a:sym typeface="+mn-ea"/>
              </a:rPr>
              <a:t>Click here to add text content, such as keywords, some brief introductions, etc.</a:t>
            </a:r>
          </a:p>
          <a:p>
            <a:pPr algn="ctr">
              <a:lnSpc>
                <a:spcPct val="120000"/>
              </a:lnSpc>
            </a:pPr>
            <a:r>
              <a:rPr lang="en-US" altLang="zh-CN" sz="1200" dirty="0">
                <a:solidFill>
                  <a:schemeClr val="bg1"/>
                </a:solidFill>
                <a:latin typeface="Allura" panose="02000000000000000000" pitchFamily="2" charset="0"/>
                <a:ea typeface="思源黑体" panose="020B0500000000000000" pitchFamily="34" charset="-122"/>
                <a:cs typeface="思源黑体 CN Heavy" panose="020B0A00000000000000" charset="-122"/>
                <a:sym typeface="+mn-ea"/>
              </a:rPr>
              <a:t>We provide professional-quality free PowerPoint templates to help you with your business presentations - freeppt7.com</a:t>
            </a:r>
          </a:p>
        </p:txBody>
      </p:sp>
      <p:sp>
        <p:nvSpPr>
          <p:cNvPr id="3" name="L 形 13"/>
          <p:cNvSpPr/>
          <p:nvPr/>
        </p:nvSpPr>
        <p:spPr>
          <a:xfrm flipV="1">
            <a:off x="409575" y="1127127"/>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rgbClr val="3C602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 name="L 形 13"/>
          <p:cNvSpPr/>
          <p:nvPr/>
        </p:nvSpPr>
        <p:spPr>
          <a:xfrm flipH="1">
            <a:off x="11110595" y="5247642"/>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rgbClr val="3C602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5" name="L 形 13"/>
          <p:cNvSpPr/>
          <p:nvPr/>
        </p:nvSpPr>
        <p:spPr>
          <a:xfrm>
            <a:off x="409575" y="5247642"/>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rgbClr val="3C602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L 形 13"/>
          <p:cNvSpPr/>
          <p:nvPr/>
        </p:nvSpPr>
        <p:spPr>
          <a:xfrm flipH="1" flipV="1">
            <a:off x="11110595" y="1127127"/>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rgbClr val="3C602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500"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strVal val="4/3*#ppt_w"/>
                                          </p:val>
                                        </p:tav>
                                        <p:tav tm="100000">
                                          <p:val>
                                            <p:strVal val="#ppt_w"/>
                                          </p:val>
                                        </p:tav>
                                      </p:tavLst>
                                    </p:anim>
                                    <p:anim calcmode="lin" valueType="num">
                                      <p:cBhvr>
                                        <p:cTn id="8" dur="1500" fill="hold"/>
                                        <p:tgtEl>
                                          <p:spTgt spid="3"/>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500" fill="hold">
                                          <p:stCondLst>
                                            <p:cond delay="0"/>
                                          </p:stCondLst>
                                        </p:cTn>
                                        <p:tgtEl>
                                          <p:spTgt spid="8"/>
                                        </p:tgtEl>
                                        <p:attrNameLst>
                                          <p:attrName>style.visibility</p:attrName>
                                        </p:attrNameLst>
                                      </p:cBhvr>
                                      <p:to>
                                        <p:strVal val="visible"/>
                                      </p:to>
                                    </p:set>
                                    <p:anim calcmode="lin" valueType="num">
                                      <p:cBhvr>
                                        <p:cTn id="11" dur="1500" fill="hold"/>
                                        <p:tgtEl>
                                          <p:spTgt spid="8"/>
                                        </p:tgtEl>
                                        <p:attrNameLst>
                                          <p:attrName>ppt_w</p:attrName>
                                        </p:attrNameLst>
                                      </p:cBhvr>
                                      <p:tavLst>
                                        <p:tav tm="0">
                                          <p:val>
                                            <p:strVal val="4/3*#ppt_w"/>
                                          </p:val>
                                        </p:tav>
                                        <p:tav tm="100000">
                                          <p:val>
                                            <p:strVal val="#ppt_w"/>
                                          </p:val>
                                        </p:tav>
                                      </p:tavLst>
                                    </p:anim>
                                    <p:anim calcmode="lin" valueType="num">
                                      <p:cBhvr>
                                        <p:cTn id="12" dur="1500" fill="hold"/>
                                        <p:tgtEl>
                                          <p:spTgt spid="8"/>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0"/>
                                  </p:stCondLst>
                                  <p:childTnLst>
                                    <p:set>
                                      <p:cBhvr>
                                        <p:cTn id="14" dur="1500" fill="hold">
                                          <p:stCondLst>
                                            <p:cond delay="0"/>
                                          </p:stCondLst>
                                        </p:cTn>
                                        <p:tgtEl>
                                          <p:spTgt spid="4"/>
                                        </p:tgtEl>
                                        <p:attrNameLst>
                                          <p:attrName>style.visibility</p:attrName>
                                        </p:attrNameLst>
                                      </p:cBhvr>
                                      <p:to>
                                        <p:strVal val="visible"/>
                                      </p:to>
                                    </p:set>
                                    <p:anim calcmode="lin" valueType="num">
                                      <p:cBhvr>
                                        <p:cTn id="15" dur="1500" fill="hold"/>
                                        <p:tgtEl>
                                          <p:spTgt spid="4"/>
                                        </p:tgtEl>
                                        <p:attrNameLst>
                                          <p:attrName>ppt_w</p:attrName>
                                        </p:attrNameLst>
                                      </p:cBhvr>
                                      <p:tavLst>
                                        <p:tav tm="0">
                                          <p:val>
                                            <p:strVal val="4/3*#ppt_w"/>
                                          </p:val>
                                        </p:tav>
                                        <p:tav tm="100000">
                                          <p:val>
                                            <p:strVal val="#ppt_w"/>
                                          </p:val>
                                        </p:tav>
                                      </p:tavLst>
                                    </p:anim>
                                    <p:anim calcmode="lin" valueType="num">
                                      <p:cBhvr>
                                        <p:cTn id="16" dur="1500" fill="hold"/>
                                        <p:tgtEl>
                                          <p:spTgt spid="4"/>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0"/>
                                  </p:stCondLst>
                                  <p:childTnLst>
                                    <p:set>
                                      <p:cBhvr>
                                        <p:cTn id="18" dur="1500" fill="hold">
                                          <p:stCondLst>
                                            <p:cond delay="0"/>
                                          </p:stCondLst>
                                        </p:cTn>
                                        <p:tgtEl>
                                          <p:spTgt spid="5"/>
                                        </p:tgtEl>
                                        <p:attrNameLst>
                                          <p:attrName>style.visibility</p:attrName>
                                        </p:attrNameLst>
                                      </p:cBhvr>
                                      <p:to>
                                        <p:strVal val="visible"/>
                                      </p:to>
                                    </p:set>
                                    <p:anim calcmode="lin" valueType="num">
                                      <p:cBhvr>
                                        <p:cTn id="19" dur="1500" fill="hold"/>
                                        <p:tgtEl>
                                          <p:spTgt spid="5"/>
                                        </p:tgtEl>
                                        <p:attrNameLst>
                                          <p:attrName>ppt_w</p:attrName>
                                        </p:attrNameLst>
                                      </p:cBhvr>
                                      <p:tavLst>
                                        <p:tav tm="0">
                                          <p:val>
                                            <p:strVal val="4/3*#ppt_w"/>
                                          </p:val>
                                        </p:tav>
                                        <p:tav tm="100000">
                                          <p:val>
                                            <p:strVal val="#ppt_w"/>
                                          </p:val>
                                        </p:tav>
                                      </p:tavLst>
                                    </p:anim>
                                    <p:anim calcmode="lin" valueType="num">
                                      <p:cBhvr>
                                        <p:cTn id="20" dur="1500" fill="hold"/>
                                        <p:tgtEl>
                                          <p:spTgt spid="5"/>
                                        </p:tgtEl>
                                        <p:attrNameLst>
                                          <p:attrName>ppt_h</p:attrName>
                                        </p:attrNameLst>
                                      </p:cBhvr>
                                      <p:tavLst>
                                        <p:tav tm="0">
                                          <p:val>
                                            <p:strVal val="4/3*#ppt_h"/>
                                          </p:val>
                                        </p:tav>
                                        <p:tav tm="100000">
                                          <p:val>
                                            <p:strVal val="#ppt_h"/>
                                          </p:val>
                                        </p:tav>
                                      </p:tavLst>
                                    </p:anim>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250" fill="hold">
                                          <p:stCondLst>
                                            <p:cond delay="0"/>
                                          </p:stCondLst>
                                        </p:cTn>
                                        <p:tgtEl>
                                          <p:spTgt spid="20"/>
                                        </p:tgtEl>
                                        <p:attrNameLst>
                                          <p:attrName>style.visibility</p:attrName>
                                        </p:attrNameLst>
                                      </p:cBhvr>
                                      <p:to>
                                        <p:strVal val="visible"/>
                                      </p:to>
                                    </p:set>
                                    <p:animEffect transition="in" filter="barn(outVertical)">
                                      <p:cBhvr>
                                        <p:cTn id="24" dur="1250"/>
                                        <p:tgtEl>
                                          <p:spTgt spid="20"/>
                                        </p:tgtEl>
                                      </p:cBhvr>
                                    </p:animEffect>
                                  </p:childTnLst>
                                </p:cTn>
                              </p:par>
                            </p:childTnLst>
                          </p:cTn>
                        </p:par>
                        <p:par>
                          <p:cTn id="25" fill="hold">
                            <p:stCondLst>
                              <p:cond delay="2750"/>
                            </p:stCondLst>
                            <p:childTnLst>
                              <p:par>
                                <p:cTn id="26" presetID="16" presetClass="entr" presetSubtype="37" fill="hold" grpId="0" nodeType="afterEffect">
                                  <p:stCondLst>
                                    <p:cond delay="0"/>
                                  </p:stCondLst>
                                  <p:childTnLst>
                                    <p:set>
                                      <p:cBhvr>
                                        <p:cTn id="27" dur="1250" fill="hold">
                                          <p:stCondLst>
                                            <p:cond delay="0"/>
                                          </p:stCondLst>
                                        </p:cTn>
                                        <p:tgtEl>
                                          <p:spTgt spid="23"/>
                                        </p:tgtEl>
                                        <p:attrNameLst>
                                          <p:attrName>style.visibility</p:attrName>
                                        </p:attrNameLst>
                                      </p:cBhvr>
                                      <p:to>
                                        <p:strVal val="visible"/>
                                      </p:to>
                                    </p:set>
                                    <p:animEffect transition="in" filter="barn(outVertical)">
                                      <p:cBhvr>
                                        <p:cTn id="28"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3" grpId="0" bldLvl="0" animBg="1"/>
      <p:bldP spid="3" grpId="0" animBg="1"/>
      <p:bldP spid="3" grpId="1" animBg="1"/>
      <p:bldP spid="4" grpId="0" animBg="1"/>
      <p:bldP spid="4" grpId="1" animBg="1"/>
      <p:bldP spid="5" grpId="0" animBg="1"/>
      <p:bldP spid="5" grpId="1"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descr="e7d195523061f1c0d318120d6aeaf1b6ccceb6ba3da59c0775C5DE19DDDEBC09ED96DBD9900D9848D623ECAD1D4904B78047D0015C22C8BE97228BE8B5BFF08FE7A3AE04126DA07312A96C0F69F9BAB7002160E556FB8050B6B0CEA014610BCECF9F367F15CB9D950936CDE4380A25E9696BA2099BB4B03A99915B16D6F18264F3D0955B6700EBE0"/>
          <p:cNvSpPr/>
          <p:nvPr/>
        </p:nvSpPr>
        <p:spPr>
          <a:xfrm>
            <a:off x="0" y="2"/>
            <a:ext cx="12192000" cy="194678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矩形 3" descr="e7d195523061f1c0d318120d6aeaf1b6ccceb6ba3da59c0775C5DE19DDDEBC09ED96DBD9900D9848D623ECAD1D4904B78047D0015C22C8BE97228BE8B5BFF08FE7A3AE04126DA07312A96C0F69F9BAB7002160E556FB8050B6B0CEA014610BCECF9F367F15CB9D950936CDE4380A25E9696BA2099BB4B03A99915B16D6F18264F3D0955B6700EBE0"/>
          <p:cNvSpPr/>
          <p:nvPr/>
        </p:nvSpPr>
        <p:spPr>
          <a:xfrm>
            <a:off x="5788702" y="1354771"/>
            <a:ext cx="614597" cy="50014"/>
          </a:xfrm>
          <a:prstGeom prst="rect">
            <a:avLst/>
          </a:prstGeom>
          <a:solidFill>
            <a:srgbClr val="85A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0B189"/>
              </a:solidFill>
              <a:cs typeface="+mn-ea"/>
              <a:sym typeface="+mn-lt"/>
            </a:endParaRPr>
          </a:p>
        </p:txBody>
      </p:sp>
      <p:pic>
        <p:nvPicPr>
          <p:cNvPr id="5" name="图片 4" descr="C:/兼职/觅知网/24年1月/第二周/油画风治愈/素材/new-P-1554949-8E0A9D9A.jpgnew-P-1554949-8E0A9D9A"/>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5622291" y="1878965"/>
            <a:ext cx="6103620" cy="4424680"/>
          </a:xfrm>
          <a:prstGeom prst="rect">
            <a:avLst/>
          </a:prstGeom>
        </p:spPr>
      </p:pic>
      <p:sp>
        <p:nvSpPr>
          <p:cNvPr id="6" name="矩形 5" descr="e7d195523061f1c0d318120d6aeaf1b6ccceb6ba3da59c0775C5DE19DDDEBC09ED96DBD9900D9848D623ECAD1D4904B78047D0015C22C8BE97228BE8B5BFF08FE7A3AE04126DA07312A96C0F69F9BAB7002160E556FB8050B6B0CEA014610BCECF9F367F15CB9D950936CDE4380A25E9696BA2099BB4B03A99915B16D6F18264F3D0955B6700EBE0"/>
          <p:cNvSpPr/>
          <p:nvPr/>
        </p:nvSpPr>
        <p:spPr>
          <a:xfrm>
            <a:off x="472889" y="1878885"/>
            <a:ext cx="5149627" cy="4424515"/>
          </a:xfrm>
          <a:prstGeom prst="rect">
            <a:avLst/>
          </a:prstGeom>
          <a:solidFill>
            <a:srgbClr val="85A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e7d195523061f1c0" descr="e7d195523061f1c0d318120d6aeaf1b6ccceb6ba3da59c0775C5DE19DDDEBC09ED96DBD9900D9848D623ECAD1D4904B78047D0015C22C8BE97228BE8B5BFF08FE7A3AE04126DA07312A96C0F69F9BAB7002160E556FB8050B6B0CEA014610BCECF9F367F15CB9D950936CDE4380A25E9696BA2099BB4B03A99915B16D6F18264F3D0955B6700EBE0" hidden="1"/>
          <p:cNvSpPr txBox="1"/>
          <p:nvPr/>
        </p:nvSpPr>
        <p:spPr>
          <a:xfrm>
            <a:off x="-355600" y="1803400"/>
            <a:ext cx="268022" cy="1016000"/>
          </a:xfrm>
          <a:prstGeom prst="rect">
            <a:avLst/>
          </a:prstGeom>
          <a:noFill/>
        </p:spPr>
        <p:txBody>
          <a:bodyPr vert="wordArtVert" rtlCol="0">
            <a:spAutoFit/>
          </a:bodyPr>
          <a:lstStyle/>
          <a:p>
            <a:r>
              <a:rPr lang="en-US" altLang="zh-CN" sz="100">
                <a:cs typeface="+mn-ea"/>
                <a:sym typeface="+mn-lt"/>
              </a:rPr>
              <a:t>e7d195523061f1c0d318120d6aeaf1b6ccceb6ba3da59c0775C5DE19DDDEBC09ED96DBD9900D9848D623ECAD1D4904B78047D0015C22C8BE97228BE8B5BFF08FE7A3AE04126DA07312A96C0F69F9BAB7002160E556FB8050B6B0CEA014610BCECF9F367F15CB9D950936CDE4380A25E9696BA2099BB4B03A99915B16D6F18264F3D0955B6700EBE0</a:t>
            </a:r>
            <a:endParaRPr lang="zh-CN" altLang="en-US" sz="100">
              <a:cs typeface="+mn-ea"/>
              <a:sym typeface="+mn-lt"/>
            </a:endParaRPr>
          </a:p>
        </p:txBody>
      </p:sp>
      <p:sp>
        <p:nvSpPr>
          <p:cNvPr id="11" name="矩形 10"/>
          <p:cNvSpPr/>
          <p:nvPr>
            <p:custDataLst>
              <p:tags r:id="rId1"/>
            </p:custDataLst>
          </p:nvPr>
        </p:nvSpPr>
        <p:spPr>
          <a:xfrm>
            <a:off x="0" y="7620"/>
            <a:ext cx="12170411" cy="6850380"/>
          </a:xfrm>
          <a:prstGeom prst="rect">
            <a:avLst/>
          </a:prstGeom>
          <a:noFill/>
          <a:ln w="457200"/>
          <a:effectLst>
            <a:outerShdw blurRad="101600" dist="38100" dir="2700000" algn="tl" rotWithShape="0">
              <a:prstClr val="black">
                <a:alpha val="32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0" name="文本框 49"/>
          <p:cNvSpPr txBox="1"/>
          <p:nvPr>
            <p:custDataLst>
              <p:tags r:id="rId2"/>
            </p:custDataLst>
          </p:nvPr>
        </p:nvSpPr>
        <p:spPr>
          <a:xfrm>
            <a:off x="-152400" y="4204335"/>
            <a:ext cx="6543675" cy="398780"/>
          </a:xfrm>
          <a:prstGeom prst="rect">
            <a:avLst/>
          </a:prstGeom>
          <a:noFill/>
        </p:spPr>
        <p:txBody>
          <a:bodyPr wrap="square" rtlCol="0">
            <a:spAutoFit/>
          </a:bodyPr>
          <a:lstStyle/>
          <a:p>
            <a:pPr algn="ctr"/>
            <a:r>
              <a:rPr lang="en-US" altLang="zh-CN" sz="2000" b="1" dirty="0">
                <a:solidFill>
                  <a:schemeClr val="bg1"/>
                </a:solidFill>
                <a:latin typeface="Cinzel Decorative Black" panose="00000A00000000000000" pitchFamily="2" charset="0"/>
                <a:ea typeface="阿里巴巴普惠体 Medium" panose="00020600040101010101" pitchFamily="18" charset="-122"/>
              </a:rPr>
              <a:t>PLEASE ENTER YOUR TITLE</a:t>
            </a:r>
          </a:p>
        </p:txBody>
      </p:sp>
      <p:sp>
        <p:nvSpPr>
          <p:cNvPr id="51" name="文本框 50"/>
          <p:cNvSpPr txBox="1"/>
          <p:nvPr>
            <p:custDataLst>
              <p:tags r:id="rId3"/>
            </p:custDataLst>
          </p:nvPr>
        </p:nvSpPr>
        <p:spPr>
          <a:xfrm>
            <a:off x="708979" y="4689476"/>
            <a:ext cx="4820920" cy="1052596"/>
          </a:xfrm>
          <a:prstGeom prst="rect">
            <a:avLst/>
          </a:prstGeom>
          <a:noFill/>
        </p:spPr>
        <p:txBody>
          <a:bodyPr wrap="square" rtlCol="0" anchor="t">
            <a:spAutoFit/>
          </a:bodyPr>
          <a:lstStyle/>
          <a:p>
            <a:pPr indent="0" algn="ctr" fontAlgn="auto">
              <a:lnSpc>
                <a:spcPct val="130000"/>
              </a:lnSpc>
            </a:pP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Lorem ipsum dolor sit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amet</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consectetur</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adipiscing</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elit</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sed do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eiusmod</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tempor</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incididunt</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ut</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labore et dolore magna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aliqua</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Ut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enim</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ad minim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veniam</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quis</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nostrud</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exercitation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ullamco</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laboris</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nisi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ut</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aliquip</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ex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ea</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commodo</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consequat</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p>
        </p:txBody>
      </p:sp>
      <p:sp>
        <p:nvSpPr>
          <p:cNvPr id="12" name="文本框 11"/>
          <p:cNvSpPr txBox="1"/>
          <p:nvPr>
            <p:custDataLst>
              <p:tags r:id="rId4"/>
            </p:custDataLst>
          </p:nvPr>
        </p:nvSpPr>
        <p:spPr>
          <a:xfrm>
            <a:off x="-152400" y="2331085"/>
            <a:ext cx="6543675" cy="398780"/>
          </a:xfrm>
          <a:prstGeom prst="rect">
            <a:avLst/>
          </a:prstGeom>
          <a:noFill/>
        </p:spPr>
        <p:txBody>
          <a:bodyPr wrap="square" rtlCol="0">
            <a:spAutoFit/>
          </a:bodyPr>
          <a:lstStyle/>
          <a:p>
            <a:pPr algn="ctr"/>
            <a:r>
              <a:rPr lang="en-US" altLang="zh-CN" sz="2000" b="1" dirty="0">
                <a:solidFill>
                  <a:schemeClr val="bg1"/>
                </a:solidFill>
                <a:latin typeface="Cinzel Decorative Black" panose="00000A00000000000000" pitchFamily="2" charset="0"/>
                <a:ea typeface="阿里巴巴普惠体 Medium" panose="00020600040101010101" pitchFamily="18" charset="-122"/>
              </a:rPr>
              <a:t>PLEASE ENTER YOUR TITLE</a:t>
            </a:r>
          </a:p>
        </p:txBody>
      </p:sp>
      <p:sp>
        <p:nvSpPr>
          <p:cNvPr id="13" name="文本框 12"/>
          <p:cNvSpPr txBox="1"/>
          <p:nvPr>
            <p:custDataLst>
              <p:tags r:id="rId5"/>
            </p:custDataLst>
          </p:nvPr>
        </p:nvSpPr>
        <p:spPr>
          <a:xfrm>
            <a:off x="708979" y="2816226"/>
            <a:ext cx="4820920" cy="1052596"/>
          </a:xfrm>
          <a:prstGeom prst="rect">
            <a:avLst/>
          </a:prstGeom>
          <a:noFill/>
        </p:spPr>
        <p:txBody>
          <a:bodyPr wrap="square" rtlCol="0" anchor="t">
            <a:spAutoFit/>
          </a:bodyPr>
          <a:lstStyle/>
          <a:p>
            <a:pPr indent="0" algn="ctr" fontAlgn="auto">
              <a:lnSpc>
                <a:spcPct val="130000"/>
              </a:lnSpc>
            </a:pP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Lorem ipsum dolor sit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amet</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consectetur</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adipiscing</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elit</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sed do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eiusmod</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tempor</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incididunt</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ut</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labore et dolore magna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aliqua</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Ut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enim</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ad minim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veniam</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quis</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nostrud</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exercitation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ullamco</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laboris</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nisi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ut</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aliquip</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ex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ea</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commodo</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altLang="zh-CN" sz="1200" dirty="0" err="1">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consequat</a:t>
            </a:r>
            <a:r>
              <a:rPr lang="en-US" altLang="zh-CN" sz="1200" dirty="0">
                <a:solidFill>
                  <a:schemeClr val="bg1">
                    <a:lumMod val="95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p>
        </p:txBody>
      </p:sp>
      <p:sp>
        <p:nvSpPr>
          <p:cNvPr id="14" name="文本框 13"/>
          <p:cNvSpPr txBox="1"/>
          <p:nvPr/>
        </p:nvSpPr>
        <p:spPr>
          <a:xfrm>
            <a:off x="3048000" y="632460"/>
            <a:ext cx="6096000" cy="645160"/>
          </a:xfrm>
          <a:prstGeom prst="rect">
            <a:avLst/>
          </a:prstGeom>
          <a:noFill/>
        </p:spPr>
        <p:txBody>
          <a:bodyPr wrap="square" rtlCol="0" anchor="t">
            <a:spAutoFit/>
          </a:bodyPr>
          <a:lstStyle/>
          <a:p>
            <a:pPr algn="ctr"/>
            <a:r>
              <a:rPr lang="en-US" altLang="zh-CN" sz="3600" b="1" dirty="0">
                <a:solidFill>
                  <a:srgbClr val="51634A"/>
                </a:solidFill>
                <a:latin typeface="Cinzel Decorative Black" panose="00000A00000000000000" pitchFamily="2" charset="0"/>
                <a:ea typeface="阿里巴巴普惠体 Medium" panose="00020600040101010101" pitchFamily="18" charset="-122"/>
                <a:sym typeface="+mn-ea"/>
              </a:rPr>
              <a:t> ENTER YOUR TITLE</a:t>
            </a:r>
          </a:p>
        </p:txBody>
      </p:sp>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ppt_x</p:attrName>
                                        </p:attrNameLst>
                                      </p:cBhvr>
                                      <p:tavLst>
                                        <p:tav tm="0">
                                          <p:val>
                                            <p:strVal val="#ppt_x-#ppt_w*1.125000"/>
                                          </p:val>
                                        </p:tav>
                                        <p:tav tm="100000">
                                          <p:val>
                                            <p:strVal val="#ppt_x"/>
                                          </p:val>
                                        </p:tav>
                                      </p:tavLst>
                                    </p:anim>
                                    <p:animEffect transition="in" filter="wipe(right)">
                                      <p:cBhvr>
                                        <p:cTn id="8" dur="1000"/>
                                        <p:tgtEl>
                                          <p:spTgt spid="5"/>
                                        </p:tgtEl>
                                      </p:cBhvr>
                                    </p:animEffect>
                                  </p:childTnLst>
                                </p:cTn>
                              </p:par>
                              <p:par>
                                <p:cTn id="9" presetID="12" presetClass="entr" presetSubtype="2" fill="hold" grpId="0" nodeType="withEffect">
                                  <p:stCondLst>
                                    <p:cond delay="0"/>
                                  </p:stCondLst>
                                  <p:childTnLst>
                                    <p:set>
                                      <p:cBhvr>
                                        <p:cTn id="10" dur="1000" fill="hold">
                                          <p:stCondLst>
                                            <p:cond delay="0"/>
                                          </p:stCondLst>
                                        </p:cTn>
                                        <p:tgtEl>
                                          <p:spTgt spid="6"/>
                                        </p:tgtEl>
                                        <p:attrNameLst>
                                          <p:attrName>style.visibility</p:attrName>
                                        </p:attrNameLst>
                                      </p:cBhvr>
                                      <p:to>
                                        <p:strVal val="visible"/>
                                      </p:to>
                                    </p:set>
                                    <p:anim calcmode="lin" valueType="num">
                                      <p:cBhvr additive="base">
                                        <p:cTn id="11" dur="1000"/>
                                        <p:tgtEl>
                                          <p:spTgt spid="6"/>
                                        </p:tgtEl>
                                        <p:attrNameLst>
                                          <p:attrName>ppt_x</p:attrName>
                                        </p:attrNameLst>
                                      </p:cBhvr>
                                      <p:tavLst>
                                        <p:tav tm="0">
                                          <p:val>
                                            <p:strVal val="#ppt_x+#ppt_w*1.125000"/>
                                          </p:val>
                                        </p:tav>
                                        <p:tav tm="100000">
                                          <p:val>
                                            <p:strVal val="#ppt_x"/>
                                          </p:val>
                                        </p:tav>
                                      </p:tavLst>
                                    </p:anim>
                                    <p:animEffect transition="in" filter="wipe(left)">
                                      <p:cBhvr>
                                        <p:cTn id="12" dur="1000"/>
                                        <p:tgtEl>
                                          <p:spTgt spid="6"/>
                                        </p:tgtEl>
                                      </p:cBhvr>
                                    </p:animEffect>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strVal val="#ppt_w*0.70"/>
                                          </p:val>
                                        </p:tav>
                                        <p:tav tm="100000">
                                          <p:val>
                                            <p:strVal val="#ppt_w"/>
                                          </p:val>
                                        </p:tav>
                                      </p:tavLst>
                                    </p:anim>
                                    <p:anim calcmode="lin" valueType="num">
                                      <p:cBhvr>
                                        <p:cTn id="17" dur="1000" fill="hold"/>
                                        <p:tgtEl>
                                          <p:spTgt spid="14"/>
                                        </p:tgtEl>
                                        <p:attrNameLst>
                                          <p:attrName>ppt_h</p:attrName>
                                        </p:attrNameLst>
                                      </p:cBhvr>
                                      <p:tavLst>
                                        <p:tav tm="0">
                                          <p:val>
                                            <p:strVal val="#ppt_h"/>
                                          </p:val>
                                        </p:tav>
                                        <p:tav tm="100000">
                                          <p:val>
                                            <p:strVal val="#ppt_h"/>
                                          </p:val>
                                        </p:tav>
                                      </p:tavLst>
                                    </p:anim>
                                    <p:animEffect transition="in" filter="fade">
                                      <p:cBhvr>
                                        <p:cTn id="18" dur="1000"/>
                                        <p:tgtEl>
                                          <p:spTgt spid="14"/>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par>
                          <p:cTn id="24" fill="hold">
                            <p:stCondLst>
                              <p:cond delay="2000"/>
                            </p:stCondLst>
                            <p:childTnLst>
                              <p:par>
                                <p:cTn id="25" presetID="29" presetClass="entr" presetSubtype="0" fill="hold" grpId="0" nodeType="afterEffect">
                                  <p:stCondLst>
                                    <p:cond delay="0"/>
                                  </p:stCondLst>
                                  <p:childTnLst>
                                    <p:set>
                                      <p:cBhvr>
                                        <p:cTn id="26" dur="1250" fill="hold">
                                          <p:stCondLst>
                                            <p:cond delay="0"/>
                                          </p:stCondLst>
                                        </p:cTn>
                                        <p:tgtEl>
                                          <p:spTgt spid="12"/>
                                        </p:tgtEl>
                                        <p:attrNameLst>
                                          <p:attrName>style.visibility</p:attrName>
                                        </p:attrNameLst>
                                      </p:cBhvr>
                                      <p:to>
                                        <p:strVal val="visible"/>
                                      </p:to>
                                    </p:set>
                                    <p:anim calcmode="lin" valueType="num">
                                      <p:cBhvr>
                                        <p:cTn id="27" dur="1250" fill="hold"/>
                                        <p:tgtEl>
                                          <p:spTgt spid="12"/>
                                        </p:tgtEl>
                                        <p:attrNameLst>
                                          <p:attrName>ppt_x</p:attrName>
                                        </p:attrNameLst>
                                      </p:cBhvr>
                                      <p:tavLst>
                                        <p:tav tm="0">
                                          <p:val>
                                            <p:strVal val="#ppt_x-.2"/>
                                          </p:val>
                                        </p:tav>
                                        <p:tav tm="100000">
                                          <p:val>
                                            <p:strVal val="#ppt_x"/>
                                          </p:val>
                                        </p:tav>
                                      </p:tavLst>
                                    </p:anim>
                                    <p:anim calcmode="lin" valueType="num">
                                      <p:cBhvr>
                                        <p:cTn id="28" dur="125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9" dur="1250"/>
                                        <p:tgtEl>
                                          <p:spTgt spid="12"/>
                                        </p:tgtEl>
                                      </p:cBhvr>
                                    </p:animEffect>
                                  </p:childTnLst>
                                </p:cTn>
                              </p:par>
                            </p:childTnLst>
                          </p:cTn>
                        </p:par>
                        <p:par>
                          <p:cTn id="30" fill="hold">
                            <p:stCondLst>
                              <p:cond delay="3500"/>
                            </p:stCondLst>
                            <p:childTnLst>
                              <p:par>
                                <p:cTn id="31" presetID="29" presetClass="entr" presetSubtype="0" fill="hold" grpId="0" nodeType="afterEffect">
                                  <p:stCondLst>
                                    <p:cond delay="0"/>
                                  </p:stCondLst>
                                  <p:childTnLst>
                                    <p:set>
                                      <p:cBhvr>
                                        <p:cTn id="32" dur="1250" fill="hold">
                                          <p:stCondLst>
                                            <p:cond delay="0"/>
                                          </p:stCondLst>
                                        </p:cTn>
                                        <p:tgtEl>
                                          <p:spTgt spid="13"/>
                                        </p:tgtEl>
                                        <p:attrNameLst>
                                          <p:attrName>style.visibility</p:attrName>
                                        </p:attrNameLst>
                                      </p:cBhvr>
                                      <p:to>
                                        <p:strVal val="visible"/>
                                      </p:to>
                                    </p:set>
                                    <p:anim calcmode="lin" valueType="num">
                                      <p:cBhvr>
                                        <p:cTn id="33" dur="1250" fill="hold"/>
                                        <p:tgtEl>
                                          <p:spTgt spid="13"/>
                                        </p:tgtEl>
                                        <p:attrNameLst>
                                          <p:attrName>ppt_x</p:attrName>
                                        </p:attrNameLst>
                                      </p:cBhvr>
                                      <p:tavLst>
                                        <p:tav tm="0">
                                          <p:val>
                                            <p:strVal val="#ppt_x-.2"/>
                                          </p:val>
                                        </p:tav>
                                        <p:tav tm="100000">
                                          <p:val>
                                            <p:strVal val="#ppt_x"/>
                                          </p:val>
                                        </p:tav>
                                      </p:tavLst>
                                    </p:anim>
                                    <p:anim calcmode="lin" valueType="num">
                                      <p:cBhvr>
                                        <p:cTn id="34" dur="125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5" dur="1250"/>
                                        <p:tgtEl>
                                          <p:spTgt spid="13"/>
                                        </p:tgtEl>
                                      </p:cBhvr>
                                    </p:animEffect>
                                  </p:childTnLst>
                                </p:cTn>
                              </p:par>
                            </p:childTnLst>
                          </p:cTn>
                        </p:par>
                        <p:par>
                          <p:cTn id="36" fill="hold">
                            <p:stCondLst>
                              <p:cond delay="5000"/>
                            </p:stCondLst>
                            <p:childTnLst>
                              <p:par>
                                <p:cTn id="37" presetID="29" presetClass="entr" presetSubtype="0" fill="hold" grpId="0" nodeType="afterEffect">
                                  <p:stCondLst>
                                    <p:cond delay="0"/>
                                  </p:stCondLst>
                                  <p:childTnLst>
                                    <p:set>
                                      <p:cBhvr>
                                        <p:cTn id="38" dur="1250" fill="hold">
                                          <p:stCondLst>
                                            <p:cond delay="0"/>
                                          </p:stCondLst>
                                        </p:cTn>
                                        <p:tgtEl>
                                          <p:spTgt spid="50"/>
                                        </p:tgtEl>
                                        <p:attrNameLst>
                                          <p:attrName>style.visibility</p:attrName>
                                        </p:attrNameLst>
                                      </p:cBhvr>
                                      <p:to>
                                        <p:strVal val="visible"/>
                                      </p:to>
                                    </p:set>
                                    <p:anim calcmode="lin" valueType="num">
                                      <p:cBhvr>
                                        <p:cTn id="39" dur="1250" fill="hold"/>
                                        <p:tgtEl>
                                          <p:spTgt spid="50"/>
                                        </p:tgtEl>
                                        <p:attrNameLst>
                                          <p:attrName>ppt_x</p:attrName>
                                        </p:attrNameLst>
                                      </p:cBhvr>
                                      <p:tavLst>
                                        <p:tav tm="0">
                                          <p:val>
                                            <p:strVal val="#ppt_x-.2"/>
                                          </p:val>
                                        </p:tav>
                                        <p:tav tm="100000">
                                          <p:val>
                                            <p:strVal val="#ppt_x"/>
                                          </p:val>
                                        </p:tav>
                                      </p:tavLst>
                                    </p:anim>
                                    <p:anim calcmode="lin" valueType="num">
                                      <p:cBhvr>
                                        <p:cTn id="40" dur="125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41" dur="1250"/>
                                        <p:tgtEl>
                                          <p:spTgt spid="50"/>
                                        </p:tgtEl>
                                      </p:cBhvr>
                                    </p:animEffect>
                                  </p:childTnLst>
                                </p:cTn>
                              </p:par>
                            </p:childTnLst>
                          </p:cTn>
                        </p:par>
                        <p:par>
                          <p:cTn id="42" fill="hold">
                            <p:stCondLst>
                              <p:cond delay="6500"/>
                            </p:stCondLst>
                            <p:childTnLst>
                              <p:par>
                                <p:cTn id="43" presetID="29" presetClass="entr" presetSubtype="0" fill="hold" grpId="0" nodeType="afterEffect">
                                  <p:stCondLst>
                                    <p:cond delay="0"/>
                                  </p:stCondLst>
                                  <p:childTnLst>
                                    <p:set>
                                      <p:cBhvr>
                                        <p:cTn id="44" dur="1250" fill="hold">
                                          <p:stCondLst>
                                            <p:cond delay="0"/>
                                          </p:stCondLst>
                                        </p:cTn>
                                        <p:tgtEl>
                                          <p:spTgt spid="51"/>
                                        </p:tgtEl>
                                        <p:attrNameLst>
                                          <p:attrName>style.visibility</p:attrName>
                                        </p:attrNameLst>
                                      </p:cBhvr>
                                      <p:to>
                                        <p:strVal val="visible"/>
                                      </p:to>
                                    </p:set>
                                    <p:anim calcmode="lin" valueType="num">
                                      <p:cBhvr>
                                        <p:cTn id="45" dur="1250" fill="hold"/>
                                        <p:tgtEl>
                                          <p:spTgt spid="51"/>
                                        </p:tgtEl>
                                        <p:attrNameLst>
                                          <p:attrName>ppt_x</p:attrName>
                                        </p:attrNameLst>
                                      </p:cBhvr>
                                      <p:tavLst>
                                        <p:tav tm="0">
                                          <p:val>
                                            <p:strVal val="#ppt_x-.2"/>
                                          </p:val>
                                        </p:tav>
                                        <p:tav tm="100000">
                                          <p:val>
                                            <p:strVal val="#ppt_x"/>
                                          </p:val>
                                        </p:tav>
                                      </p:tavLst>
                                    </p:anim>
                                    <p:anim calcmode="lin" valueType="num">
                                      <p:cBhvr>
                                        <p:cTn id="46" dur="125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47" dur="1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50" grpId="0"/>
      <p:bldP spid="50" grpId="1"/>
      <p:bldP spid="51" grpId="0"/>
      <p:bldP spid="51" grpId="1"/>
      <p:bldP spid="12" grpId="0"/>
      <p:bldP spid="12" grpId="1"/>
      <p:bldP spid="13" grpId="0"/>
      <p:bldP spid="13" grpId="1"/>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兼职/觅知网/24年1月/第二周/油画风治愈/素材/P-1659541-C000D9A6.jpgP-1659541-C000D9A6"/>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509905" y="1644015"/>
            <a:ext cx="11164571" cy="2512060"/>
          </a:xfrm>
          <a:prstGeom prst="rect">
            <a:avLst/>
          </a:prstGeom>
        </p:spPr>
      </p:pic>
      <p:sp>
        <p:nvSpPr>
          <p:cNvPr id="4" name="矩形 3"/>
          <p:cNvSpPr/>
          <p:nvPr/>
        </p:nvSpPr>
        <p:spPr>
          <a:xfrm>
            <a:off x="4758692" y="4134485"/>
            <a:ext cx="6915785" cy="631190"/>
          </a:xfrm>
          <a:prstGeom prst="rect">
            <a:avLst/>
          </a:prstGeom>
          <a:solidFill>
            <a:srgbClr val="85A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p:cNvSpPr/>
          <p:nvPr/>
        </p:nvSpPr>
        <p:spPr>
          <a:xfrm>
            <a:off x="511175" y="1644017"/>
            <a:ext cx="11163300" cy="2498725"/>
          </a:xfrm>
          <a:prstGeom prst="rect">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TextBox 5"/>
          <p:cNvSpPr txBox="1"/>
          <p:nvPr/>
        </p:nvSpPr>
        <p:spPr>
          <a:xfrm>
            <a:off x="3461386" y="2638427"/>
            <a:ext cx="5269231" cy="669925"/>
          </a:xfrm>
          <a:prstGeom prst="rect">
            <a:avLst/>
          </a:prstGeom>
          <a:noFill/>
        </p:spPr>
        <p:txBody>
          <a:bodyPr wrap="none" rtlCol="0">
            <a:noAutofit/>
          </a:bodyPr>
          <a:lstStyle/>
          <a:p>
            <a:r>
              <a:rPr lang="en-US" altLang="zh-CN" sz="3200" spc="600" dirty="0">
                <a:solidFill>
                  <a:schemeClr val="bg1"/>
                </a:solidFill>
                <a:latin typeface="Cinzel Decorative Black" panose="00000A00000000000000" pitchFamily="2" charset="0"/>
                <a:ea typeface="Microsoft Yi Baiti" panose="03000500000000000000" pitchFamily="66" charset="0"/>
                <a:cs typeface="Cinzel Decorative Black" panose="00000A00000000000000" pitchFamily="2" charset="0"/>
              </a:rPr>
              <a:t>ENTER YOUR TITLE</a:t>
            </a:r>
          </a:p>
        </p:txBody>
      </p:sp>
      <p:sp>
        <p:nvSpPr>
          <p:cNvPr id="11" name="TextBox 10"/>
          <p:cNvSpPr txBox="1"/>
          <p:nvPr/>
        </p:nvSpPr>
        <p:spPr>
          <a:xfrm>
            <a:off x="4578351" y="4232277"/>
            <a:ext cx="7096125" cy="386715"/>
          </a:xfrm>
          <a:prstGeom prst="rect">
            <a:avLst/>
          </a:prstGeom>
          <a:noFill/>
        </p:spPr>
        <p:txBody>
          <a:bodyPr wrap="none" rtlCol="0">
            <a:noAutofit/>
          </a:bodyPr>
          <a:lstStyle/>
          <a:p>
            <a:pPr algn="ctr"/>
            <a:r>
              <a:rPr lang="en-US" altLang="zh-CN" spc="600" dirty="0">
                <a:solidFill>
                  <a:schemeClr val="bg1"/>
                </a:solidFill>
                <a:latin typeface="阿里巴巴普惠体 Medium" panose="00020600040101010101" pitchFamily="18" charset="-122"/>
                <a:ea typeface="阿里巴巴普惠体 Medium" panose="00020600040101010101" pitchFamily="18" charset="-122"/>
                <a:cs typeface="+mn-lt"/>
              </a:rPr>
              <a:t>CAREER PLANNING</a:t>
            </a:r>
          </a:p>
        </p:txBody>
      </p:sp>
      <p:sp>
        <p:nvSpPr>
          <p:cNvPr id="3" name="矩形 2"/>
          <p:cNvSpPr/>
          <p:nvPr>
            <p:custDataLst>
              <p:tags r:id="rId1"/>
            </p:custDataLst>
          </p:nvPr>
        </p:nvSpPr>
        <p:spPr>
          <a:xfrm>
            <a:off x="0" y="7620"/>
            <a:ext cx="12170411" cy="6850380"/>
          </a:xfrm>
          <a:prstGeom prst="rect">
            <a:avLst/>
          </a:prstGeom>
          <a:noFill/>
          <a:ln w="457200"/>
          <a:effectLst>
            <a:outerShdw blurRad="101600" dist="38100" dir="2700000" algn="tl" rotWithShape="0">
              <a:prstClr val="black">
                <a:alpha val="32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TextBox 5"/>
          <p:cNvSpPr txBox="1"/>
          <p:nvPr>
            <p:custDataLst>
              <p:tags r:id="rId2"/>
            </p:custDataLst>
          </p:nvPr>
        </p:nvSpPr>
        <p:spPr>
          <a:xfrm>
            <a:off x="511811" y="5330190"/>
            <a:ext cx="11178540" cy="812530"/>
          </a:xfrm>
          <a:prstGeom prst="rect">
            <a:avLst/>
          </a:prstGeom>
          <a:noFill/>
        </p:spPr>
        <p:txBody>
          <a:bodyPr wrap="square" rtlCol="0">
            <a:spAutoFit/>
          </a:bodyPr>
          <a:lstStyle/>
          <a:p>
            <a:pPr indent="0" algn="r" fontAlgn="auto">
              <a:lnSpc>
                <a:spcPct val="130000"/>
              </a:lnSpc>
            </a:pP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Lorem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ipsum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dolor sit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amet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consectetur</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adipiscing</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elit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Maecenas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ultricies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condimentum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velit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viverra</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lobortis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Suspendisse</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convallis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aliquet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convallis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Nam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eleifend</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ex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varius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tristique</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imperdiet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dolor quam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aliquet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felis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in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aliquet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ante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eros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sit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amet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ligula.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Proin</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quis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nisl</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ullamcorper</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malesuada</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nisl</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sed</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feugiat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turpis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Vestibulum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sed</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arcu</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ac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odio</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pretium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tincidunt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endParaRPr lang="en-US" altLang="zh-CN"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endParaRPr>
          </a:p>
        </p:txBody>
      </p:sp>
      <p:sp>
        <p:nvSpPr>
          <p:cNvPr id="9" name="文本框 8"/>
          <p:cNvSpPr txBox="1"/>
          <p:nvPr>
            <p:custDataLst>
              <p:tags r:id="rId3"/>
            </p:custDataLst>
          </p:nvPr>
        </p:nvSpPr>
        <p:spPr>
          <a:xfrm>
            <a:off x="8056881" y="4993007"/>
            <a:ext cx="3633471" cy="337185"/>
          </a:xfrm>
          <a:prstGeom prst="rect">
            <a:avLst/>
          </a:prstGeom>
          <a:noFill/>
        </p:spPr>
        <p:txBody>
          <a:bodyPr wrap="square" rtlCol="0">
            <a:spAutoFit/>
          </a:bodyPr>
          <a:lstStyle/>
          <a:p>
            <a:pPr algn="r"/>
            <a:r>
              <a:rPr lang="en-US" altLang="zh-CN" sz="1600" b="1">
                <a:solidFill>
                  <a:schemeClr val="tx2">
                    <a:lumMod val="75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PLEASE ENTER YOUR TITLE</a:t>
            </a:r>
          </a:p>
        </p:txBody>
      </p:sp>
      <p:sp>
        <p:nvSpPr>
          <p:cNvPr id="10" name="TextBox 5"/>
          <p:cNvSpPr txBox="1"/>
          <p:nvPr>
            <p:custDataLst>
              <p:tags r:id="rId4"/>
            </p:custDataLst>
          </p:nvPr>
        </p:nvSpPr>
        <p:spPr>
          <a:xfrm>
            <a:off x="499745" y="815976"/>
            <a:ext cx="9264651" cy="572464"/>
          </a:xfrm>
          <a:prstGeom prst="rect">
            <a:avLst/>
          </a:prstGeom>
          <a:noFill/>
        </p:spPr>
        <p:txBody>
          <a:bodyPr wrap="square" rtlCol="0">
            <a:spAutoFit/>
          </a:bodyPr>
          <a:lstStyle/>
          <a:p>
            <a:pPr indent="0" algn="l" fontAlgn="auto">
              <a:lnSpc>
                <a:spcPct val="130000"/>
              </a:lnSpc>
            </a:pPr>
            <a:r>
              <a:rPr lang="en-US" altLang="zh-CN" sz="1200">
                <a:solidFill>
                  <a:schemeClr val="tx1">
                    <a:lumMod val="65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sym typeface="+mn-ea"/>
              </a:rPr>
              <a:t>Lorem ipsum dolor sit amet, consectetur adipiscing elit, sed do eiusmod tempor incididunt ut labore et dolore magna aliqua. Ut enim ad minim veniam, quis nostrud exercitation ullamco laboris nisi ut aliquip ex ea commodo consequat. </a:t>
            </a:r>
            <a:endParaRPr lang="en-US" altLang="zh-CN" sz="1200" dirty="0" err="1">
              <a:solidFill>
                <a:schemeClr val="tx1">
                  <a:lumMod val="65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par>
                          <p:cTn id="21" fill="hold">
                            <p:stCondLst>
                              <p:cond delay="2000"/>
                            </p:stCondLst>
                            <p:childTnLst>
                              <p:par>
                                <p:cTn id="22" presetID="12" presetClass="entr" presetSubtype="1" fill="hold" grpId="0" nodeType="afterEffect">
                                  <p:stCondLst>
                                    <p:cond delay="0"/>
                                  </p:stCondLst>
                                  <p:childTnLst>
                                    <p:set>
                                      <p:cBhvr>
                                        <p:cTn id="23" dur="1000" fill="hold">
                                          <p:stCondLst>
                                            <p:cond delay="0"/>
                                          </p:stCondLst>
                                        </p:cTn>
                                        <p:tgtEl>
                                          <p:spTgt spid="11"/>
                                        </p:tgtEl>
                                        <p:attrNameLst>
                                          <p:attrName>style.visibility</p:attrName>
                                        </p:attrNameLst>
                                      </p:cBhvr>
                                      <p:to>
                                        <p:strVal val="visible"/>
                                      </p:to>
                                    </p:set>
                                    <p:anim calcmode="lin" valueType="num">
                                      <p:cBhvr additive="base">
                                        <p:cTn id="24" dur="1000"/>
                                        <p:tgtEl>
                                          <p:spTgt spid="11"/>
                                        </p:tgtEl>
                                        <p:attrNameLst>
                                          <p:attrName>ppt_y</p:attrName>
                                        </p:attrNameLst>
                                      </p:cBhvr>
                                      <p:tavLst>
                                        <p:tav tm="0">
                                          <p:val>
                                            <p:strVal val="#ppt_y-#ppt_h*1.125000"/>
                                          </p:val>
                                        </p:tav>
                                        <p:tav tm="100000">
                                          <p:val>
                                            <p:strVal val="#ppt_y"/>
                                          </p:val>
                                        </p:tav>
                                      </p:tavLst>
                                    </p:anim>
                                    <p:animEffect transition="in" filter="wipe(down)">
                                      <p:cBhvr>
                                        <p:cTn id="25" dur="1000"/>
                                        <p:tgtEl>
                                          <p:spTgt spid="11"/>
                                        </p:tgtEl>
                                      </p:cBhvr>
                                    </p:animEffect>
                                  </p:childTnLst>
                                </p:cTn>
                              </p:par>
                              <p:par>
                                <p:cTn id="26" presetID="12" presetClass="entr" presetSubtype="1" fill="hold" grpId="0" nodeType="withEffect">
                                  <p:stCondLst>
                                    <p:cond delay="0"/>
                                  </p:stCondLst>
                                  <p:childTnLst>
                                    <p:set>
                                      <p:cBhvr>
                                        <p:cTn id="27" dur="1000" fill="hold">
                                          <p:stCondLst>
                                            <p:cond delay="0"/>
                                          </p:stCondLst>
                                        </p:cTn>
                                        <p:tgtEl>
                                          <p:spTgt spid="4"/>
                                        </p:tgtEl>
                                        <p:attrNameLst>
                                          <p:attrName>style.visibility</p:attrName>
                                        </p:attrNameLst>
                                      </p:cBhvr>
                                      <p:to>
                                        <p:strVal val="visible"/>
                                      </p:to>
                                    </p:set>
                                    <p:anim calcmode="lin" valueType="num">
                                      <p:cBhvr additive="base">
                                        <p:cTn id="28" dur="1000"/>
                                        <p:tgtEl>
                                          <p:spTgt spid="4"/>
                                        </p:tgtEl>
                                        <p:attrNameLst>
                                          <p:attrName>ppt_y</p:attrName>
                                        </p:attrNameLst>
                                      </p:cBhvr>
                                      <p:tavLst>
                                        <p:tav tm="0">
                                          <p:val>
                                            <p:strVal val="#ppt_y-#ppt_h*1.125000"/>
                                          </p:val>
                                        </p:tav>
                                        <p:tav tm="100000">
                                          <p:val>
                                            <p:strVal val="#ppt_y"/>
                                          </p:val>
                                        </p:tav>
                                      </p:tavLst>
                                    </p:anim>
                                    <p:animEffect transition="in" filter="wipe(down)">
                                      <p:cBhvr>
                                        <p:cTn id="29" dur="1000"/>
                                        <p:tgtEl>
                                          <p:spTgt spid="4"/>
                                        </p:tgtEl>
                                      </p:cBhvr>
                                    </p:animEffect>
                                  </p:childTnLst>
                                </p:cTn>
                              </p:par>
                            </p:childTnLst>
                          </p:cTn>
                        </p:par>
                        <p:par>
                          <p:cTn id="30" fill="hold">
                            <p:stCondLst>
                              <p:cond delay="3000"/>
                            </p:stCondLst>
                            <p:childTnLst>
                              <p:par>
                                <p:cTn id="31" presetID="12" presetClass="entr" presetSubtype="4" fill="hold" grpId="0" nodeType="afterEffect">
                                  <p:stCondLst>
                                    <p:cond delay="0"/>
                                  </p:stCondLst>
                                  <p:childTnLst>
                                    <p:set>
                                      <p:cBhvr>
                                        <p:cTn id="32" dur="1000" fill="hold">
                                          <p:stCondLst>
                                            <p:cond delay="0"/>
                                          </p:stCondLst>
                                        </p:cTn>
                                        <p:tgtEl>
                                          <p:spTgt spid="10"/>
                                        </p:tgtEl>
                                        <p:attrNameLst>
                                          <p:attrName>style.visibility</p:attrName>
                                        </p:attrNameLst>
                                      </p:cBhvr>
                                      <p:to>
                                        <p:strVal val="visible"/>
                                      </p:to>
                                    </p:set>
                                    <p:anim calcmode="lin" valueType="num">
                                      <p:cBhvr additive="base">
                                        <p:cTn id="33" dur="1000"/>
                                        <p:tgtEl>
                                          <p:spTgt spid="10"/>
                                        </p:tgtEl>
                                        <p:attrNameLst>
                                          <p:attrName>ppt_y</p:attrName>
                                        </p:attrNameLst>
                                      </p:cBhvr>
                                      <p:tavLst>
                                        <p:tav tm="0">
                                          <p:val>
                                            <p:strVal val="#ppt_y+#ppt_h*1.125000"/>
                                          </p:val>
                                        </p:tav>
                                        <p:tav tm="100000">
                                          <p:val>
                                            <p:strVal val="#ppt_y"/>
                                          </p:val>
                                        </p:tav>
                                      </p:tavLst>
                                    </p:anim>
                                    <p:animEffect transition="in" filter="wipe(up)">
                                      <p:cBhvr>
                                        <p:cTn id="34" dur="1000"/>
                                        <p:tgtEl>
                                          <p:spTgt spid="10"/>
                                        </p:tgtEl>
                                      </p:cBhvr>
                                    </p:animEffect>
                                  </p:childTnLst>
                                </p:cTn>
                              </p:par>
                            </p:childTnLst>
                          </p:cTn>
                        </p:par>
                        <p:par>
                          <p:cTn id="35" fill="hold">
                            <p:stCondLst>
                              <p:cond delay="4000"/>
                            </p:stCondLst>
                            <p:childTnLst>
                              <p:par>
                                <p:cTn id="36" presetID="12" presetClass="entr" presetSubtype="4" fill="hold" grpId="0" nodeType="afterEffect">
                                  <p:stCondLst>
                                    <p:cond delay="0"/>
                                  </p:stCondLst>
                                  <p:childTnLst>
                                    <p:set>
                                      <p:cBhvr>
                                        <p:cTn id="37" dur="1000" fill="hold">
                                          <p:stCondLst>
                                            <p:cond delay="0"/>
                                          </p:stCondLst>
                                        </p:cTn>
                                        <p:tgtEl>
                                          <p:spTgt spid="9"/>
                                        </p:tgtEl>
                                        <p:attrNameLst>
                                          <p:attrName>style.visibility</p:attrName>
                                        </p:attrNameLst>
                                      </p:cBhvr>
                                      <p:to>
                                        <p:strVal val="visible"/>
                                      </p:to>
                                    </p:set>
                                    <p:anim calcmode="lin" valueType="num">
                                      <p:cBhvr additive="base">
                                        <p:cTn id="38" dur="1000"/>
                                        <p:tgtEl>
                                          <p:spTgt spid="9"/>
                                        </p:tgtEl>
                                        <p:attrNameLst>
                                          <p:attrName>ppt_y</p:attrName>
                                        </p:attrNameLst>
                                      </p:cBhvr>
                                      <p:tavLst>
                                        <p:tav tm="0">
                                          <p:val>
                                            <p:strVal val="#ppt_y+#ppt_h*1.125000"/>
                                          </p:val>
                                        </p:tav>
                                        <p:tav tm="100000">
                                          <p:val>
                                            <p:strVal val="#ppt_y"/>
                                          </p:val>
                                        </p:tav>
                                      </p:tavLst>
                                    </p:anim>
                                    <p:animEffect transition="in" filter="wipe(up)">
                                      <p:cBhvr>
                                        <p:cTn id="39" dur="1000"/>
                                        <p:tgtEl>
                                          <p:spTgt spid="9"/>
                                        </p:tgtEl>
                                      </p:cBhvr>
                                    </p:animEffect>
                                  </p:childTnLst>
                                </p:cTn>
                              </p:par>
                            </p:childTnLst>
                          </p:cTn>
                        </p:par>
                        <p:par>
                          <p:cTn id="40" fill="hold">
                            <p:stCondLst>
                              <p:cond delay="5000"/>
                            </p:stCondLst>
                            <p:childTnLst>
                              <p:par>
                                <p:cTn id="41" presetID="12" presetClass="entr" presetSubtype="4" fill="hold" grpId="0" nodeType="afterEffect">
                                  <p:stCondLst>
                                    <p:cond delay="0"/>
                                  </p:stCondLst>
                                  <p:childTnLst>
                                    <p:set>
                                      <p:cBhvr>
                                        <p:cTn id="42" dur="1000" fill="hold">
                                          <p:stCondLst>
                                            <p:cond delay="0"/>
                                          </p:stCondLst>
                                        </p:cTn>
                                        <p:tgtEl>
                                          <p:spTgt spid="7"/>
                                        </p:tgtEl>
                                        <p:attrNameLst>
                                          <p:attrName>style.visibility</p:attrName>
                                        </p:attrNameLst>
                                      </p:cBhvr>
                                      <p:to>
                                        <p:strVal val="visible"/>
                                      </p:to>
                                    </p:set>
                                    <p:anim calcmode="lin" valueType="num">
                                      <p:cBhvr additive="base">
                                        <p:cTn id="43" dur="1000"/>
                                        <p:tgtEl>
                                          <p:spTgt spid="7"/>
                                        </p:tgtEl>
                                        <p:attrNameLst>
                                          <p:attrName>ppt_y</p:attrName>
                                        </p:attrNameLst>
                                      </p:cBhvr>
                                      <p:tavLst>
                                        <p:tav tm="0">
                                          <p:val>
                                            <p:strVal val="#ppt_y+#ppt_h*1.125000"/>
                                          </p:val>
                                        </p:tav>
                                        <p:tav tm="100000">
                                          <p:val>
                                            <p:strVal val="#ppt_y"/>
                                          </p:val>
                                        </p:tav>
                                      </p:tavLst>
                                    </p:anim>
                                    <p:animEffect transition="in" filter="wipe(up)">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p:bldP spid="6" grpId="1"/>
      <p:bldP spid="11" grpId="0"/>
      <p:bldP spid="11" grpId="1"/>
      <p:bldP spid="7" grpId="0"/>
      <p:bldP spid="7" grpId="1"/>
      <p:bldP spid="9" grpId="0"/>
      <p:bldP spid="9" grpId="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兼职/觅知网/24年1月/第二周/油画风治愈/素材/P-1659542-7D9EDEBE.jpgP-1659542-7D9EDEBE"/>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74625" y="977902"/>
            <a:ext cx="11795760" cy="4932045"/>
          </a:xfrm>
          <a:prstGeom prst="rect">
            <a:avLst/>
          </a:prstGeom>
        </p:spPr>
      </p:pic>
      <p:sp>
        <p:nvSpPr>
          <p:cNvPr id="4" name="矩形 3"/>
          <p:cNvSpPr/>
          <p:nvPr/>
        </p:nvSpPr>
        <p:spPr>
          <a:xfrm>
            <a:off x="-4445" y="977900"/>
            <a:ext cx="12193271" cy="4931410"/>
          </a:xfrm>
          <a:prstGeom prst="rect">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516047" y="-15099"/>
            <a:ext cx="2083676" cy="6873099"/>
          </a:xfrm>
          <a:prstGeom prst="rect">
            <a:avLst/>
          </a:prstGeom>
          <a:solidFill>
            <a:srgbClr val="87A276">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7056107" y="-15099"/>
            <a:ext cx="5135892" cy="6873099"/>
          </a:xfrm>
          <a:prstGeom prst="rect">
            <a:avLst/>
          </a:prstGeom>
          <a:solidFill>
            <a:srgbClr val="90AC82">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TextBox 8"/>
          <p:cNvSpPr txBox="1"/>
          <p:nvPr/>
        </p:nvSpPr>
        <p:spPr>
          <a:xfrm>
            <a:off x="3407702" y="3813043"/>
            <a:ext cx="1747594" cy="667106"/>
          </a:xfrm>
          <a:prstGeom prst="rect">
            <a:avLst/>
          </a:prstGeom>
          <a:solidFill>
            <a:srgbClr val="51634A"/>
          </a:solidFill>
        </p:spPr>
        <p:txBody>
          <a:bodyPr wrap="none" rtlCol="0">
            <a:spAutoFit/>
          </a:bodyPr>
          <a:lstStyle/>
          <a:p>
            <a:r>
              <a:rPr lang="en-US" altLang="zh-CN" sz="3735" spc="600" dirty="0">
                <a:solidFill>
                  <a:schemeClr val="bg1"/>
                </a:solidFill>
                <a:latin typeface="阿里巴巴普惠体 Medium" panose="00020600040101010101" pitchFamily="18" charset="-122"/>
                <a:ea typeface="阿里巴巴普惠体 Medium" panose="00020600040101010101" pitchFamily="18" charset="-122"/>
              </a:rPr>
              <a:t>TITLE</a:t>
            </a:r>
          </a:p>
        </p:txBody>
      </p:sp>
      <p:sp>
        <p:nvSpPr>
          <p:cNvPr id="11" name="TextBox 10"/>
          <p:cNvSpPr txBox="1"/>
          <p:nvPr/>
        </p:nvSpPr>
        <p:spPr>
          <a:xfrm>
            <a:off x="2085216" y="2852937"/>
            <a:ext cx="923330" cy="2939266"/>
          </a:xfrm>
          <a:prstGeom prst="rect">
            <a:avLst/>
          </a:prstGeom>
          <a:noFill/>
        </p:spPr>
        <p:txBody>
          <a:bodyPr vert="eaVert" wrap="none" rtlCol="0">
            <a:spAutoFit/>
          </a:bodyPr>
          <a:lstStyle/>
          <a:p>
            <a:r>
              <a:rPr lang="en-US" altLang="zh-CN" sz="2400" dirty="0">
                <a:solidFill>
                  <a:schemeClr val="bg1"/>
                </a:solidFill>
                <a:latin typeface="阿里巴巴普惠体 Medium" panose="00020600040101010101" pitchFamily="18" charset="-122"/>
                <a:ea typeface="阿里巴巴普惠体 Medium" panose="00020600040101010101" pitchFamily="18" charset="-122"/>
              </a:rPr>
              <a:t>MATTERS NEEDING </a:t>
            </a:r>
          </a:p>
          <a:p>
            <a:r>
              <a:rPr lang="en-US" altLang="zh-CN" sz="2400" dirty="0">
                <a:solidFill>
                  <a:schemeClr val="bg1"/>
                </a:solidFill>
                <a:latin typeface="阿里巴巴普惠体 Medium" panose="00020600040101010101" pitchFamily="18" charset="-122"/>
                <a:ea typeface="阿里巴巴普惠体 Medium" panose="00020600040101010101" pitchFamily="18" charset="-122"/>
              </a:rPr>
              <a:t>ATTENTION</a:t>
            </a:r>
            <a:endParaRPr lang="zh-CN" altLang="en-US" sz="2400" dirty="0">
              <a:solidFill>
                <a:schemeClr val="bg1"/>
              </a:solidFill>
              <a:latin typeface="阿里巴巴普惠体 Medium" panose="00020600040101010101" pitchFamily="18" charset="-122"/>
              <a:ea typeface="阿里巴巴普惠体 Medium" panose="00020600040101010101" pitchFamily="18" charset="-122"/>
            </a:endParaRPr>
          </a:p>
        </p:txBody>
      </p:sp>
      <p:sp>
        <p:nvSpPr>
          <p:cNvPr id="5" name="矩形 4"/>
          <p:cNvSpPr/>
          <p:nvPr>
            <p:custDataLst>
              <p:tags r:id="rId1"/>
            </p:custDataLst>
          </p:nvPr>
        </p:nvSpPr>
        <p:spPr>
          <a:xfrm>
            <a:off x="0" y="7620"/>
            <a:ext cx="12170411" cy="6850380"/>
          </a:xfrm>
          <a:prstGeom prst="rect">
            <a:avLst/>
          </a:prstGeom>
          <a:noFill/>
          <a:ln w="457200"/>
          <a:effectLst>
            <a:outerShdw blurRad="101600" dist="38100" dir="2700000" algn="tl" rotWithShape="0">
              <a:prstClr val="black">
                <a:alpha val="32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TextBox 5"/>
          <p:cNvSpPr txBox="1"/>
          <p:nvPr>
            <p:custDataLst>
              <p:tags r:id="rId2"/>
            </p:custDataLst>
          </p:nvPr>
        </p:nvSpPr>
        <p:spPr>
          <a:xfrm>
            <a:off x="7246620" y="4295776"/>
            <a:ext cx="4597400" cy="1052596"/>
          </a:xfrm>
          <a:prstGeom prst="rect">
            <a:avLst/>
          </a:prstGeom>
          <a:noFill/>
        </p:spPr>
        <p:txBody>
          <a:bodyPr wrap="square" rtlCol="0">
            <a:spAutoFit/>
          </a:bodyPr>
          <a:lstStyle/>
          <a:p>
            <a:pPr indent="0" algn="ctr" fontAlgn="auto">
              <a:lnSpc>
                <a:spcPct val="130000"/>
              </a:lnSpc>
            </a:pPr>
            <a:r>
              <a:rPr lang="en-US" altLang="zh-CN" sz="1200">
                <a:solidFill>
                  <a:schemeClr val="bg1"/>
                </a:solidFill>
                <a:latin typeface="阿里巴巴普惠体 Medium" panose="00020600040101010101" pitchFamily="18" charset="-122"/>
                <a:ea typeface="阿里巴巴普惠体 Medium" panose="00020600040101010101" pitchFamily="18" charset="-122"/>
                <a:cs typeface="Open Sans" panose="020B0606030504020204" pitchFamily="34" charset="0"/>
                <a:sym typeface="+mn-ea"/>
              </a:rPr>
              <a:t>Lorem ipsum dolor sit amet, consectetur adipiscing elit, sed do eiusmod tempor incididunt ut labore et dolore magna aliqua. Ut enim ad minim veniam, quis nostrud exercitation ullamco laboris nisi ut aliquip ex ea commodo consequat. </a:t>
            </a:r>
            <a:endParaRPr lang="en-US" altLang="zh-CN" sz="1200" dirty="0" err="1">
              <a:solidFill>
                <a:schemeClr val="bg1"/>
              </a:solidFill>
              <a:latin typeface="阿里巴巴普惠体 Medium" panose="00020600040101010101" pitchFamily="18" charset="-122"/>
              <a:ea typeface="阿里巴巴普惠体 Medium" panose="00020600040101010101" pitchFamily="18" charset="-122"/>
              <a:cs typeface="Open Sans" panose="020B0606030504020204" pitchFamily="34" charset="0"/>
              <a:sym typeface="+mn-ea"/>
            </a:endParaRPr>
          </a:p>
        </p:txBody>
      </p:sp>
      <p:sp>
        <p:nvSpPr>
          <p:cNvPr id="15" name="文本框 14"/>
          <p:cNvSpPr txBox="1"/>
          <p:nvPr>
            <p:custDataLst>
              <p:tags r:id="rId3"/>
            </p:custDataLst>
          </p:nvPr>
        </p:nvSpPr>
        <p:spPr>
          <a:xfrm>
            <a:off x="7642226" y="3958592"/>
            <a:ext cx="3789045" cy="337185"/>
          </a:xfrm>
          <a:prstGeom prst="rect">
            <a:avLst/>
          </a:prstGeom>
          <a:noFill/>
        </p:spPr>
        <p:txBody>
          <a:bodyPr wrap="square" rtlCol="0">
            <a:spAutoFit/>
          </a:bodyPr>
          <a:lstStyle/>
          <a:p>
            <a:pPr algn="ctr"/>
            <a:r>
              <a:rPr lang="en-US" altLang="zh-CN" sz="1600" b="1">
                <a:solidFill>
                  <a:schemeClr val="bg1"/>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PLEASE ENTER YOUR TITLE</a:t>
            </a:r>
          </a:p>
        </p:txBody>
      </p:sp>
      <p:sp>
        <p:nvSpPr>
          <p:cNvPr id="16" name="TextBox 5"/>
          <p:cNvSpPr txBox="1"/>
          <p:nvPr>
            <p:custDataLst>
              <p:tags r:id="rId4"/>
            </p:custDataLst>
          </p:nvPr>
        </p:nvSpPr>
        <p:spPr>
          <a:xfrm>
            <a:off x="7246620" y="1964691"/>
            <a:ext cx="4597400" cy="1052596"/>
          </a:xfrm>
          <a:prstGeom prst="rect">
            <a:avLst/>
          </a:prstGeom>
          <a:noFill/>
        </p:spPr>
        <p:txBody>
          <a:bodyPr wrap="square" rtlCol="0">
            <a:spAutoFit/>
          </a:bodyPr>
          <a:lstStyle/>
          <a:p>
            <a:pPr indent="0" algn="ctr" fontAlgn="auto">
              <a:lnSpc>
                <a:spcPct val="130000"/>
              </a:lnSpc>
            </a:pPr>
            <a:r>
              <a:rPr lang="en-US" altLang="zh-CN" sz="1200">
                <a:solidFill>
                  <a:schemeClr val="bg1"/>
                </a:solidFill>
                <a:latin typeface="阿里巴巴普惠体 Medium" panose="00020600040101010101" pitchFamily="18" charset="-122"/>
                <a:ea typeface="阿里巴巴普惠体 Medium" panose="00020600040101010101" pitchFamily="18" charset="-122"/>
                <a:cs typeface="Open Sans" panose="020B0606030504020204" pitchFamily="34" charset="0"/>
                <a:sym typeface="+mn-ea"/>
              </a:rPr>
              <a:t>Lorem ipsum dolor sit amet, consectetur adipiscing elit, sed do eiusmod tempor incididunt ut labore et dolore magna aliqua. Ut enim ad minim veniam, quis nostrud exercitation ullamco laboris nisi ut aliquip ex ea commodo consequat. </a:t>
            </a:r>
            <a:endParaRPr lang="en-US" altLang="zh-CN" sz="1200" dirty="0" err="1">
              <a:solidFill>
                <a:schemeClr val="bg1"/>
              </a:solidFill>
              <a:latin typeface="阿里巴巴普惠体 Medium" panose="00020600040101010101" pitchFamily="18" charset="-122"/>
              <a:ea typeface="阿里巴巴普惠体 Medium" panose="00020600040101010101" pitchFamily="18" charset="-122"/>
              <a:cs typeface="Open Sans" panose="020B0606030504020204" pitchFamily="34" charset="0"/>
              <a:sym typeface="+mn-ea"/>
            </a:endParaRPr>
          </a:p>
        </p:txBody>
      </p:sp>
      <p:sp>
        <p:nvSpPr>
          <p:cNvPr id="19" name="文本框 18"/>
          <p:cNvSpPr txBox="1"/>
          <p:nvPr>
            <p:custDataLst>
              <p:tags r:id="rId5"/>
            </p:custDataLst>
          </p:nvPr>
        </p:nvSpPr>
        <p:spPr>
          <a:xfrm>
            <a:off x="7642226" y="1627507"/>
            <a:ext cx="3789045" cy="337185"/>
          </a:xfrm>
          <a:prstGeom prst="rect">
            <a:avLst/>
          </a:prstGeom>
          <a:noFill/>
        </p:spPr>
        <p:txBody>
          <a:bodyPr wrap="square" rtlCol="0">
            <a:spAutoFit/>
          </a:bodyPr>
          <a:lstStyle/>
          <a:p>
            <a:pPr algn="ctr"/>
            <a:r>
              <a:rPr lang="en-US" altLang="zh-CN" sz="1600" b="1">
                <a:solidFill>
                  <a:schemeClr val="bg1"/>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PLEASE ENTER YOUR TITLE</a:t>
            </a:r>
          </a:p>
        </p:txBody>
      </p:sp>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000"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000"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000"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childTnLst>
                          </p:cTn>
                        </p:par>
                        <p:par>
                          <p:cTn id="27" fill="hold">
                            <p:stCondLst>
                              <p:cond delay="4000"/>
                            </p:stCondLst>
                            <p:childTnLst>
                              <p:par>
                                <p:cTn id="28" presetID="42"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12" presetClass="entr" presetSubtype="4" fill="hold" grpId="0" nodeType="afterEffect">
                                  <p:stCondLst>
                                    <p:cond delay="0"/>
                                  </p:stCondLst>
                                  <p:childTnLst>
                                    <p:set>
                                      <p:cBhvr>
                                        <p:cTn id="35" dur="1000" fill="hold">
                                          <p:stCondLst>
                                            <p:cond delay="0"/>
                                          </p:stCondLst>
                                        </p:cTn>
                                        <p:tgtEl>
                                          <p:spTgt spid="19"/>
                                        </p:tgtEl>
                                        <p:attrNameLst>
                                          <p:attrName>style.visibility</p:attrName>
                                        </p:attrNameLst>
                                      </p:cBhvr>
                                      <p:to>
                                        <p:strVal val="visible"/>
                                      </p:to>
                                    </p:set>
                                    <p:anim calcmode="lin" valueType="num">
                                      <p:cBhvr additive="base">
                                        <p:cTn id="36" dur="1000"/>
                                        <p:tgtEl>
                                          <p:spTgt spid="19"/>
                                        </p:tgtEl>
                                        <p:attrNameLst>
                                          <p:attrName>ppt_y</p:attrName>
                                        </p:attrNameLst>
                                      </p:cBhvr>
                                      <p:tavLst>
                                        <p:tav tm="0">
                                          <p:val>
                                            <p:strVal val="#ppt_y+#ppt_h*1.125000"/>
                                          </p:val>
                                        </p:tav>
                                        <p:tav tm="100000">
                                          <p:val>
                                            <p:strVal val="#ppt_y"/>
                                          </p:val>
                                        </p:tav>
                                      </p:tavLst>
                                    </p:anim>
                                    <p:animEffect transition="in" filter="wipe(up)">
                                      <p:cBhvr>
                                        <p:cTn id="37" dur="1000"/>
                                        <p:tgtEl>
                                          <p:spTgt spid="19"/>
                                        </p:tgtEl>
                                      </p:cBhvr>
                                    </p:animEffect>
                                  </p:childTnLst>
                                </p:cTn>
                              </p:par>
                            </p:childTnLst>
                          </p:cTn>
                        </p:par>
                        <p:par>
                          <p:cTn id="38" fill="hold">
                            <p:stCondLst>
                              <p:cond delay="6000"/>
                            </p:stCondLst>
                            <p:childTnLst>
                              <p:par>
                                <p:cTn id="39" presetID="12" presetClass="entr" presetSubtype="4" fill="hold" grpId="0" nodeType="afterEffect">
                                  <p:stCondLst>
                                    <p:cond delay="0"/>
                                  </p:stCondLst>
                                  <p:childTnLst>
                                    <p:set>
                                      <p:cBhvr>
                                        <p:cTn id="40" dur="1000" fill="hold">
                                          <p:stCondLst>
                                            <p:cond delay="0"/>
                                          </p:stCondLst>
                                        </p:cTn>
                                        <p:tgtEl>
                                          <p:spTgt spid="16"/>
                                        </p:tgtEl>
                                        <p:attrNameLst>
                                          <p:attrName>style.visibility</p:attrName>
                                        </p:attrNameLst>
                                      </p:cBhvr>
                                      <p:to>
                                        <p:strVal val="visible"/>
                                      </p:to>
                                    </p:set>
                                    <p:anim calcmode="lin" valueType="num">
                                      <p:cBhvr additive="base">
                                        <p:cTn id="41" dur="1000"/>
                                        <p:tgtEl>
                                          <p:spTgt spid="16"/>
                                        </p:tgtEl>
                                        <p:attrNameLst>
                                          <p:attrName>ppt_y</p:attrName>
                                        </p:attrNameLst>
                                      </p:cBhvr>
                                      <p:tavLst>
                                        <p:tav tm="0">
                                          <p:val>
                                            <p:strVal val="#ppt_y+#ppt_h*1.125000"/>
                                          </p:val>
                                        </p:tav>
                                        <p:tav tm="100000">
                                          <p:val>
                                            <p:strVal val="#ppt_y"/>
                                          </p:val>
                                        </p:tav>
                                      </p:tavLst>
                                    </p:anim>
                                    <p:animEffect transition="in" filter="wipe(up)">
                                      <p:cBhvr>
                                        <p:cTn id="42" dur="1000"/>
                                        <p:tgtEl>
                                          <p:spTgt spid="16"/>
                                        </p:tgtEl>
                                      </p:cBhvr>
                                    </p:animEffect>
                                  </p:childTnLst>
                                </p:cTn>
                              </p:par>
                            </p:childTnLst>
                          </p:cTn>
                        </p:par>
                        <p:par>
                          <p:cTn id="43" fill="hold">
                            <p:stCondLst>
                              <p:cond delay="7000"/>
                            </p:stCondLst>
                            <p:childTnLst>
                              <p:par>
                                <p:cTn id="44" presetID="12" presetClass="entr" presetSubtype="4" fill="hold" grpId="0" nodeType="afterEffect">
                                  <p:stCondLst>
                                    <p:cond delay="0"/>
                                  </p:stCondLst>
                                  <p:childTnLst>
                                    <p:set>
                                      <p:cBhvr>
                                        <p:cTn id="45" dur="1000" fill="hold">
                                          <p:stCondLst>
                                            <p:cond delay="0"/>
                                          </p:stCondLst>
                                        </p:cTn>
                                        <p:tgtEl>
                                          <p:spTgt spid="15"/>
                                        </p:tgtEl>
                                        <p:attrNameLst>
                                          <p:attrName>style.visibility</p:attrName>
                                        </p:attrNameLst>
                                      </p:cBhvr>
                                      <p:to>
                                        <p:strVal val="visible"/>
                                      </p:to>
                                    </p:set>
                                    <p:anim calcmode="lin" valueType="num">
                                      <p:cBhvr additive="base">
                                        <p:cTn id="46" dur="1000"/>
                                        <p:tgtEl>
                                          <p:spTgt spid="15"/>
                                        </p:tgtEl>
                                        <p:attrNameLst>
                                          <p:attrName>ppt_y</p:attrName>
                                        </p:attrNameLst>
                                      </p:cBhvr>
                                      <p:tavLst>
                                        <p:tav tm="0">
                                          <p:val>
                                            <p:strVal val="#ppt_y+#ppt_h*1.125000"/>
                                          </p:val>
                                        </p:tav>
                                        <p:tav tm="100000">
                                          <p:val>
                                            <p:strVal val="#ppt_y"/>
                                          </p:val>
                                        </p:tav>
                                      </p:tavLst>
                                    </p:anim>
                                    <p:animEffect transition="in" filter="wipe(up)">
                                      <p:cBhvr>
                                        <p:cTn id="47" dur="1000"/>
                                        <p:tgtEl>
                                          <p:spTgt spid="15"/>
                                        </p:tgtEl>
                                      </p:cBhvr>
                                    </p:animEffect>
                                  </p:childTnLst>
                                </p:cTn>
                              </p:par>
                            </p:childTnLst>
                          </p:cTn>
                        </p:par>
                        <p:par>
                          <p:cTn id="48" fill="hold">
                            <p:stCondLst>
                              <p:cond delay="8000"/>
                            </p:stCondLst>
                            <p:childTnLst>
                              <p:par>
                                <p:cTn id="49" presetID="12" presetClass="entr" presetSubtype="4" fill="hold" grpId="0" nodeType="afterEffect">
                                  <p:stCondLst>
                                    <p:cond delay="0"/>
                                  </p:stCondLst>
                                  <p:childTnLst>
                                    <p:set>
                                      <p:cBhvr>
                                        <p:cTn id="50" dur="1000" fill="hold">
                                          <p:stCondLst>
                                            <p:cond delay="0"/>
                                          </p:stCondLst>
                                        </p:cTn>
                                        <p:tgtEl>
                                          <p:spTgt spid="14"/>
                                        </p:tgtEl>
                                        <p:attrNameLst>
                                          <p:attrName>style.visibility</p:attrName>
                                        </p:attrNameLst>
                                      </p:cBhvr>
                                      <p:to>
                                        <p:strVal val="visible"/>
                                      </p:to>
                                    </p:set>
                                    <p:anim calcmode="lin" valueType="num">
                                      <p:cBhvr additive="base">
                                        <p:cTn id="51" dur="1000"/>
                                        <p:tgtEl>
                                          <p:spTgt spid="14"/>
                                        </p:tgtEl>
                                        <p:attrNameLst>
                                          <p:attrName>ppt_y</p:attrName>
                                        </p:attrNameLst>
                                      </p:cBhvr>
                                      <p:tavLst>
                                        <p:tav tm="0">
                                          <p:val>
                                            <p:strVal val="#ppt_y+#ppt_h*1.125000"/>
                                          </p:val>
                                        </p:tav>
                                        <p:tav tm="100000">
                                          <p:val>
                                            <p:strVal val="#ppt_y"/>
                                          </p:val>
                                        </p:tav>
                                      </p:tavLst>
                                    </p:anim>
                                    <p:animEffect transition="in" filter="wipe(up)">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bldLvl="0" animBg="1"/>
      <p:bldP spid="6" grpId="0" bldLvl="0" animBg="1"/>
      <p:bldP spid="9" grpId="0" bldLvl="0" animBg="1"/>
      <p:bldP spid="11" grpId="0"/>
      <p:bldP spid="14" grpId="0"/>
      <p:bldP spid="14" grpId="1"/>
      <p:bldP spid="15" grpId="0"/>
      <p:bldP spid="15" grpId="1"/>
      <p:bldP spid="16" grpId="0"/>
      <p:bldP spid="16" grpId="1"/>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descr="C:/兼职/觅知网/24年1月/第二周/油画风治愈/素材/P-1665417-2ED6BE57.jpgP-1665417-2ED6BE57"/>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flipH="1">
            <a:off x="173990" y="238127"/>
            <a:ext cx="4893311" cy="6435725"/>
          </a:xfrm>
          <a:prstGeom prst="rect">
            <a:avLst/>
          </a:prstGeom>
        </p:spPr>
      </p:pic>
      <p:sp>
        <p:nvSpPr>
          <p:cNvPr id="5" name="矩形 4"/>
          <p:cNvSpPr/>
          <p:nvPr/>
        </p:nvSpPr>
        <p:spPr>
          <a:xfrm>
            <a:off x="2225676" y="1521462"/>
            <a:ext cx="9966325" cy="3331845"/>
          </a:xfrm>
          <a:prstGeom prst="rect">
            <a:avLst/>
          </a:prstGeom>
          <a:solidFill>
            <a:srgbClr val="85A476">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p:nvSpPr>
        <p:spPr>
          <a:xfrm>
            <a:off x="2225345" y="5306703"/>
            <a:ext cx="2619704" cy="1367188"/>
          </a:xfrm>
          <a:prstGeom prst="rect">
            <a:avLst/>
          </a:prstGeom>
          <a:solidFill>
            <a:srgbClr val="90A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p:nvSpPr>
        <p:spPr>
          <a:xfrm>
            <a:off x="5814053" y="5306701"/>
            <a:ext cx="2619704" cy="1367188"/>
          </a:xfrm>
          <a:prstGeom prst="rect">
            <a:avLst/>
          </a:prstGeom>
          <a:solidFill>
            <a:srgbClr val="90A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p:nvSpPr>
        <p:spPr>
          <a:xfrm>
            <a:off x="9317355" y="5306697"/>
            <a:ext cx="2620011" cy="1367155"/>
          </a:xfrm>
          <a:prstGeom prst="rect">
            <a:avLst/>
          </a:prstGeom>
          <a:solidFill>
            <a:srgbClr val="90A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TextBox 10"/>
          <p:cNvSpPr txBox="1"/>
          <p:nvPr/>
        </p:nvSpPr>
        <p:spPr>
          <a:xfrm>
            <a:off x="3115462" y="5846666"/>
            <a:ext cx="848309" cy="276999"/>
          </a:xfrm>
          <a:prstGeom prst="rect">
            <a:avLst/>
          </a:prstGeom>
          <a:noFill/>
        </p:spPr>
        <p:txBody>
          <a:bodyPr wrap="none" rtlCol="0">
            <a:spAutoFit/>
          </a:bodyPr>
          <a:lstStyle/>
          <a:p>
            <a:r>
              <a:rPr lang="en-US" altLang="zh-CN" sz="1200" spc="600" dirty="0">
                <a:solidFill>
                  <a:schemeClr val="bg1"/>
                </a:solidFill>
                <a:latin typeface="阿里巴巴普惠体 Medium" panose="00020600040101010101" pitchFamily="18" charset="-122"/>
                <a:ea typeface="阿里巴巴普惠体 Medium" panose="00020600040101010101" pitchFamily="18" charset="-122"/>
              </a:rPr>
              <a:t>TEXT</a:t>
            </a:r>
          </a:p>
        </p:txBody>
      </p:sp>
      <p:sp>
        <p:nvSpPr>
          <p:cNvPr id="12" name="TextBox 11"/>
          <p:cNvSpPr txBox="1"/>
          <p:nvPr/>
        </p:nvSpPr>
        <p:spPr>
          <a:xfrm>
            <a:off x="6704170" y="5846666"/>
            <a:ext cx="848309" cy="276999"/>
          </a:xfrm>
          <a:prstGeom prst="rect">
            <a:avLst/>
          </a:prstGeom>
          <a:noFill/>
        </p:spPr>
        <p:txBody>
          <a:bodyPr wrap="none" rtlCol="0">
            <a:spAutoFit/>
          </a:bodyPr>
          <a:lstStyle/>
          <a:p>
            <a:r>
              <a:rPr lang="en-US" altLang="zh-CN" sz="1200" spc="600" dirty="0">
                <a:solidFill>
                  <a:schemeClr val="bg1"/>
                </a:solidFill>
                <a:latin typeface="阿里巴巴普惠体 Medium" panose="00020600040101010101" pitchFamily="18" charset="-122"/>
                <a:ea typeface="阿里巴巴普惠体 Medium" panose="00020600040101010101" pitchFamily="18" charset="-122"/>
              </a:rPr>
              <a:t>TEXT</a:t>
            </a:r>
          </a:p>
        </p:txBody>
      </p:sp>
      <p:sp>
        <p:nvSpPr>
          <p:cNvPr id="16" name="矩形 15"/>
          <p:cNvSpPr/>
          <p:nvPr/>
        </p:nvSpPr>
        <p:spPr>
          <a:xfrm flipH="1">
            <a:off x="4643141" y="1521489"/>
            <a:ext cx="424156" cy="3331725"/>
          </a:xfrm>
          <a:prstGeom prst="rect">
            <a:avLst/>
          </a:prstGeom>
          <a:solidFill>
            <a:srgbClr val="51634A">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p:custDataLst>
              <p:tags r:id="rId1"/>
            </p:custDataLst>
          </p:nvPr>
        </p:nvSpPr>
        <p:spPr>
          <a:xfrm>
            <a:off x="0" y="7620"/>
            <a:ext cx="12170411" cy="6850380"/>
          </a:xfrm>
          <a:prstGeom prst="rect">
            <a:avLst/>
          </a:prstGeom>
          <a:noFill/>
          <a:ln w="457200"/>
          <a:effectLst>
            <a:outerShdw blurRad="101600" dist="38100" dir="2700000" algn="tl" rotWithShape="0">
              <a:prstClr val="black">
                <a:alpha val="32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TextBox 5"/>
          <p:cNvSpPr txBox="1"/>
          <p:nvPr>
            <p:custDataLst>
              <p:tags r:id="rId2"/>
            </p:custDataLst>
          </p:nvPr>
        </p:nvSpPr>
        <p:spPr>
          <a:xfrm>
            <a:off x="5770882" y="2583815"/>
            <a:ext cx="5784215" cy="1292662"/>
          </a:xfrm>
          <a:prstGeom prst="rect">
            <a:avLst/>
          </a:prstGeom>
          <a:noFill/>
        </p:spPr>
        <p:txBody>
          <a:bodyPr wrap="square" rtlCol="0">
            <a:spAutoFit/>
          </a:bodyPr>
          <a:lstStyle/>
          <a:p>
            <a:pPr indent="0" fontAlgn="auto">
              <a:lnSpc>
                <a:spcPct val="130000"/>
              </a:lnSpc>
            </a:pP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Lorem</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ipsum</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dolor sit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amet</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consectetur</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adipiscing</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elit</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Maecenas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ultricies</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condimentum</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velit</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viverra</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lobortis</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Suspendisse</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convallis</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aliquet</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convallis</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Nam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eleifend</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ex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varius</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tristique</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imperdiet</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dolor quam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aliquet</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felis</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in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aliquet</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ante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eros</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sit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amet</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ligula.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Proin</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quis</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nisl</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ullamcorper</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malesuada</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nisl</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sed</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feugiat</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turpis</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Vestibulum</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sed</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arcu</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ac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odio</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pretium</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r>
              <a:rPr lang="en-US" sz="1200" dirty="0" err="1">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tincidunt</a:t>
            </a:r>
            <a:r>
              <a:rPr lang="en-US" sz="1200" dirty="0">
                <a:solidFill>
                  <a:schemeClr val="bg1"/>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rPr>
              <a:t>. </a:t>
            </a:r>
          </a:p>
        </p:txBody>
      </p:sp>
      <p:sp>
        <p:nvSpPr>
          <p:cNvPr id="18" name="文本框 17"/>
          <p:cNvSpPr txBox="1"/>
          <p:nvPr>
            <p:custDataLst>
              <p:tags r:id="rId3"/>
            </p:custDataLst>
          </p:nvPr>
        </p:nvSpPr>
        <p:spPr>
          <a:xfrm>
            <a:off x="5770880" y="2252345"/>
            <a:ext cx="4048760" cy="369332"/>
          </a:xfrm>
          <a:prstGeom prst="rect">
            <a:avLst/>
          </a:prstGeom>
          <a:noFill/>
        </p:spPr>
        <p:txBody>
          <a:bodyPr wrap="square" rtlCol="0">
            <a:spAutoFit/>
          </a:bodyPr>
          <a:lstStyle/>
          <a:p>
            <a:r>
              <a:rPr lang="en-US" altLang="zh-CN" b="1" dirty="0">
                <a:solidFill>
                  <a:schemeClr val="bg1"/>
                </a:solidFill>
                <a:latin typeface="Cinzel Decorative Black" panose="00000A00000000000000" pitchFamily="2" charset="0"/>
                <a:ea typeface="阿里巴巴普惠体 Medium" panose="00020600040101010101" pitchFamily="18" charset="-122"/>
              </a:rPr>
              <a:t>PLEASE ENTER YOUR TITLE</a:t>
            </a:r>
          </a:p>
        </p:txBody>
      </p:sp>
      <p:sp>
        <p:nvSpPr>
          <p:cNvPr id="19" name="文本框 18"/>
          <p:cNvSpPr txBox="1"/>
          <p:nvPr>
            <p:custDataLst>
              <p:tags r:id="rId4"/>
            </p:custDataLst>
          </p:nvPr>
        </p:nvSpPr>
        <p:spPr>
          <a:xfrm>
            <a:off x="5067935" y="599440"/>
            <a:ext cx="6869431" cy="521970"/>
          </a:xfrm>
          <a:prstGeom prst="rect">
            <a:avLst/>
          </a:prstGeom>
          <a:noFill/>
        </p:spPr>
        <p:txBody>
          <a:bodyPr wrap="square" rtlCol="0">
            <a:spAutoFit/>
          </a:bodyPr>
          <a:lstStyle/>
          <a:p>
            <a:pPr algn="ctr"/>
            <a:r>
              <a:rPr lang="en-US" altLang="zh-CN" sz="2800" b="1" dirty="0">
                <a:solidFill>
                  <a:schemeClr val="tx2">
                    <a:lumMod val="75000"/>
                  </a:schemeClr>
                </a:solidFill>
                <a:latin typeface="Cinzel Decorative Black" panose="00000A00000000000000" pitchFamily="2" charset="0"/>
                <a:ea typeface="阿里巴巴普惠体 Medium" panose="00020600040101010101" pitchFamily="18" charset="-122"/>
              </a:rPr>
              <a:t>PLEASE ENTER YOUR TITLE</a:t>
            </a:r>
          </a:p>
        </p:txBody>
      </p:sp>
      <p:sp>
        <p:nvSpPr>
          <p:cNvPr id="20" name="TextBox 11"/>
          <p:cNvSpPr txBox="1"/>
          <p:nvPr/>
        </p:nvSpPr>
        <p:spPr>
          <a:xfrm>
            <a:off x="10207626" y="5847301"/>
            <a:ext cx="848309" cy="276999"/>
          </a:xfrm>
          <a:prstGeom prst="rect">
            <a:avLst/>
          </a:prstGeom>
          <a:noFill/>
        </p:spPr>
        <p:txBody>
          <a:bodyPr wrap="none" rtlCol="0">
            <a:spAutoFit/>
          </a:bodyPr>
          <a:lstStyle/>
          <a:p>
            <a:r>
              <a:rPr lang="en-US" altLang="zh-CN" sz="1200" spc="600" dirty="0">
                <a:solidFill>
                  <a:schemeClr val="bg1"/>
                </a:solidFill>
                <a:latin typeface="阿里巴巴普惠体 Medium" panose="00020600040101010101" pitchFamily="18" charset="-122"/>
                <a:ea typeface="阿里巴巴普惠体 Medium" panose="00020600040101010101" pitchFamily="18" charset="-122"/>
              </a:rPr>
              <a:t>TEXT</a:t>
            </a:r>
          </a:p>
        </p:txBody>
      </p:sp>
      <p:sp>
        <p:nvSpPr>
          <p:cNvPr id="21" name="文本框 20"/>
          <p:cNvSpPr txBox="1"/>
          <p:nvPr>
            <p:custDataLst>
              <p:tags r:id="rId5"/>
            </p:custDataLst>
          </p:nvPr>
        </p:nvSpPr>
        <p:spPr>
          <a:xfrm rot="5400000">
            <a:off x="1805307" y="2987646"/>
            <a:ext cx="3333115" cy="400110"/>
          </a:xfrm>
          <a:prstGeom prst="rect">
            <a:avLst/>
          </a:prstGeom>
          <a:noFill/>
        </p:spPr>
        <p:txBody>
          <a:bodyPr wrap="square" rtlCol="0">
            <a:spAutoFit/>
          </a:bodyPr>
          <a:lstStyle/>
          <a:p>
            <a:pPr algn="ctr"/>
            <a:r>
              <a:rPr lang="en-US" altLang="zh-CN" sz="2000" b="1">
                <a:solidFill>
                  <a:schemeClr val="bg1"/>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ENTER YOUR TITLE</a:t>
            </a:r>
          </a:p>
        </p:txBody>
      </p:sp>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000"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ppt_w*1.125000"/>
                                          </p:val>
                                        </p:tav>
                                        <p:tav tm="100000">
                                          <p:val>
                                            <p:strVal val="#ppt_x"/>
                                          </p:val>
                                        </p:tav>
                                      </p:tavLst>
                                    </p:anim>
                                    <p:animEffect transition="in" filter="wipe(right)">
                                      <p:cBhvr>
                                        <p:cTn id="8" dur="1000"/>
                                        <p:tgtEl>
                                          <p:spTgt spid="4"/>
                                        </p:tgtEl>
                                      </p:cBhvr>
                                    </p:animEffect>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par>
                          <p:cTn id="15" fill="hold">
                            <p:stCondLst>
                              <p:cond delay="2000"/>
                            </p:stCondLst>
                            <p:childTnLst>
                              <p:par>
                                <p:cTn id="16" presetID="12" presetClass="entr" presetSubtype="2" fill="hold" grpId="0" nodeType="afterEffect">
                                  <p:stCondLst>
                                    <p:cond delay="0"/>
                                  </p:stCondLst>
                                  <p:childTnLst>
                                    <p:set>
                                      <p:cBhvr>
                                        <p:cTn id="17" dur="1000" fill="hold">
                                          <p:stCondLst>
                                            <p:cond delay="0"/>
                                          </p:stCondLst>
                                        </p:cTn>
                                        <p:tgtEl>
                                          <p:spTgt spid="16"/>
                                        </p:tgtEl>
                                        <p:attrNameLst>
                                          <p:attrName>style.visibility</p:attrName>
                                        </p:attrNameLst>
                                      </p:cBhvr>
                                      <p:to>
                                        <p:strVal val="visible"/>
                                      </p:to>
                                    </p:set>
                                    <p:anim calcmode="lin" valueType="num">
                                      <p:cBhvr additive="base">
                                        <p:cTn id="18" dur="1000"/>
                                        <p:tgtEl>
                                          <p:spTgt spid="16"/>
                                        </p:tgtEl>
                                        <p:attrNameLst>
                                          <p:attrName>ppt_x</p:attrName>
                                        </p:attrNameLst>
                                      </p:cBhvr>
                                      <p:tavLst>
                                        <p:tav tm="0">
                                          <p:val>
                                            <p:strVal val="#ppt_x+#ppt_w*1.125000"/>
                                          </p:val>
                                        </p:tav>
                                        <p:tav tm="100000">
                                          <p:val>
                                            <p:strVal val="#ppt_x"/>
                                          </p:val>
                                        </p:tav>
                                      </p:tavLst>
                                    </p:anim>
                                    <p:animEffect transition="in" filter="wipe(left)">
                                      <p:cBhvr>
                                        <p:cTn id="19" dur="1000"/>
                                        <p:tgtEl>
                                          <p:spTgt spid="16"/>
                                        </p:tgtEl>
                                      </p:cBhvr>
                                    </p:animEffect>
                                  </p:childTnLst>
                                </p:cTn>
                              </p:par>
                            </p:childTnLst>
                          </p:cTn>
                        </p:par>
                        <p:par>
                          <p:cTn id="20" fill="hold">
                            <p:stCondLst>
                              <p:cond delay="3000"/>
                            </p:stCondLst>
                            <p:childTnLst>
                              <p:par>
                                <p:cTn id="21" presetID="12" presetClass="entr" presetSubtype="8" fill="hold" grpId="0" nodeType="afterEffect">
                                  <p:stCondLst>
                                    <p:cond delay="0"/>
                                  </p:stCondLst>
                                  <p:childTnLst>
                                    <p:set>
                                      <p:cBhvr>
                                        <p:cTn id="22" dur="1000" fill="hold">
                                          <p:stCondLst>
                                            <p:cond delay="0"/>
                                          </p:stCondLst>
                                        </p:cTn>
                                        <p:tgtEl>
                                          <p:spTgt spid="18"/>
                                        </p:tgtEl>
                                        <p:attrNameLst>
                                          <p:attrName>style.visibility</p:attrName>
                                        </p:attrNameLst>
                                      </p:cBhvr>
                                      <p:to>
                                        <p:strVal val="visible"/>
                                      </p:to>
                                    </p:set>
                                    <p:anim calcmode="lin" valueType="num">
                                      <p:cBhvr additive="base">
                                        <p:cTn id="23" dur="1000"/>
                                        <p:tgtEl>
                                          <p:spTgt spid="18"/>
                                        </p:tgtEl>
                                        <p:attrNameLst>
                                          <p:attrName>ppt_x</p:attrName>
                                        </p:attrNameLst>
                                      </p:cBhvr>
                                      <p:tavLst>
                                        <p:tav tm="0">
                                          <p:val>
                                            <p:strVal val="#ppt_x-#ppt_w*1.125000"/>
                                          </p:val>
                                        </p:tav>
                                        <p:tav tm="100000">
                                          <p:val>
                                            <p:strVal val="#ppt_x"/>
                                          </p:val>
                                        </p:tav>
                                      </p:tavLst>
                                    </p:anim>
                                    <p:animEffect transition="in" filter="wipe(right)">
                                      <p:cBhvr>
                                        <p:cTn id="24" dur="1000"/>
                                        <p:tgtEl>
                                          <p:spTgt spid="18"/>
                                        </p:tgtEl>
                                      </p:cBhvr>
                                    </p:animEffect>
                                  </p:childTnLst>
                                </p:cTn>
                              </p:par>
                            </p:childTnLst>
                          </p:cTn>
                        </p:par>
                        <p:par>
                          <p:cTn id="25" fill="hold">
                            <p:stCondLst>
                              <p:cond delay="4000"/>
                            </p:stCondLst>
                            <p:childTnLst>
                              <p:par>
                                <p:cTn id="26" presetID="12" presetClass="entr" presetSubtype="8" fill="hold" grpId="0" nodeType="afterEffect">
                                  <p:stCondLst>
                                    <p:cond delay="0"/>
                                  </p:stCondLst>
                                  <p:childTnLst>
                                    <p:set>
                                      <p:cBhvr>
                                        <p:cTn id="27" dur="1000" fill="hold">
                                          <p:stCondLst>
                                            <p:cond delay="0"/>
                                          </p:stCondLst>
                                        </p:cTn>
                                        <p:tgtEl>
                                          <p:spTgt spid="17"/>
                                        </p:tgtEl>
                                        <p:attrNameLst>
                                          <p:attrName>style.visibility</p:attrName>
                                        </p:attrNameLst>
                                      </p:cBhvr>
                                      <p:to>
                                        <p:strVal val="visible"/>
                                      </p:to>
                                    </p:set>
                                    <p:anim calcmode="lin" valueType="num">
                                      <p:cBhvr additive="base">
                                        <p:cTn id="28" dur="1000"/>
                                        <p:tgtEl>
                                          <p:spTgt spid="17"/>
                                        </p:tgtEl>
                                        <p:attrNameLst>
                                          <p:attrName>ppt_x</p:attrName>
                                        </p:attrNameLst>
                                      </p:cBhvr>
                                      <p:tavLst>
                                        <p:tav tm="0">
                                          <p:val>
                                            <p:strVal val="#ppt_x-#ppt_w*1.125000"/>
                                          </p:val>
                                        </p:tav>
                                        <p:tav tm="100000">
                                          <p:val>
                                            <p:strVal val="#ppt_x"/>
                                          </p:val>
                                        </p:tav>
                                      </p:tavLst>
                                    </p:anim>
                                    <p:animEffect transition="in" filter="wipe(right)">
                                      <p:cBhvr>
                                        <p:cTn id="29" dur="1000"/>
                                        <p:tgtEl>
                                          <p:spTgt spid="17"/>
                                        </p:tgtEl>
                                      </p:cBhvr>
                                    </p:animEffect>
                                  </p:childTnLst>
                                </p:cTn>
                              </p:par>
                            </p:childTnLst>
                          </p:cTn>
                        </p:par>
                        <p:par>
                          <p:cTn id="30" fill="hold">
                            <p:stCondLst>
                              <p:cond delay="5000"/>
                            </p:stCondLst>
                            <p:childTnLst>
                              <p:par>
                                <p:cTn id="31" presetID="12" presetClass="entr" presetSubtype="8" fill="hold" grpId="0" nodeType="afterEffect">
                                  <p:stCondLst>
                                    <p:cond delay="0"/>
                                  </p:stCondLst>
                                  <p:childTnLst>
                                    <p:set>
                                      <p:cBhvr>
                                        <p:cTn id="32" dur="1000" fill="hold">
                                          <p:stCondLst>
                                            <p:cond delay="0"/>
                                          </p:stCondLst>
                                        </p:cTn>
                                        <p:tgtEl>
                                          <p:spTgt spid="19"/>
                                        </p:tgtEl>
                                        <p:attrNameLst>
                                          <p:attrName>style.visibility</p:attrName>
                                        </p:attrNameLst>
                                      </p:cBhvr>
                                      <p:to>
                                        <p:strVal val="visible"/>
                                      </p:to>
                                    </p:set>
                                    <p:anim calcmode="lin" valueType="num">
                                      <p:cBhvr additive="base">
                                        <p:cTn id="33" dur="1000"/>
                                        <p:tgtEl>
                                          <p:spTgt spid="19"/>
                                        </p:tgtEl>
                                        <p:attrNameLst>
                                          <p:attrName>ppt_x</p:attrName>
                                        </p:attrNameLst>
                                      </p:cBhvr>
                                      <p:tavLst>
                                        <p:tav tm="0">
                                          <p:val>
                                            <p:strVal val="#ppt_x-#ppt_w*1.125000"/>
                                          </p:val>
                                        </p:tav>
                                        <p:tav tm="100000">
                                          <p:val>
                                            <p:strVal val="#ppt_x"/>
                                          </p:val>
                                        </p:tav>
                                      </p:tavLst>
                                    </p:anim>
                                    <p:animEffect transition="in" filter="wipe(right)">
                                      <p:cBhvr>
                                        <p:cTn id="34" dur="1000"/>
                                        <p:tgtEl>
                                          <p:spTgt spid="19"/>
                                        </p:tgtEl>
                                      </p:cBhvr>
                                    </p:animEffect>
                                  </p:childTnLst>
                                </p:cTn>
                              </p:par>
                            </p:childTnLst>
                          </p:cTn>
                        </p:par>
                        <p:par>
                          <p:cTn id="35" fill="hold">
                            <p:stCondLst>
                              <p:cond delay="6000"/>
                            </p:stCondLst>
                            <p:childTnLst>
                              <p:par>
                                <p:cTn id="36" presetID="12" presetClass="entr" presetSubtype="8" fill="hold" grpId="0" nodeType="afterEffect">
                                  <p:stCondLst>
                                    <p:cond delay="0"/>
                                  </p:stCondLst>
                                  <p:childTnLst>
                                    <p:set>
                                      <p:cBhvr>
                                        <p:cTn id="37" dur="1000" fill="hold">
                                          <p:stCondLst>
                                            <p:cond delay="0"/>
                                          </p:stCondLst>
                                        </p:cTn>
                                        <p:tgtEl>
                                          <p:spTgt spid="21"/>
                                        </p:tgtEl>
                                        <p:attrNameLst>
                                          <p:attrName>style.visibility</p:attrName>
                                        </p:attrNameLst>
                                      </p:cBhvr>
                                      <p:to>
                                        <p:strVal val="visible"/>
                                      </p:to>
                                    </p:set>
                                    <p:anim calcmode="lin" valueType="num">
                                      <p:cBhvr additive="base">
                                        <p:cTn id="38" dur="1000"/>
                                        <p:tgtEl>
                                          <p:spTgt spid="21"/>
                                        </p:tgtEl>
                                        <p:attrNameLst>
                                          <p:attrName>ppt_x</p:attrName>
                                        </p:attrNameLst>
                                      </p:cBhvr>
                                      <p:tavLst>
                                        <p:tav tm="0">
                                          <p:val>
                                            <p:strVal val="#ppt_x-#ppt_w*1.125000"/>
                                          </p:val>
                                        </p:tav>
                                        <p:tav tm="100000">
                                          <p:val>
                                            <p:strVal val="#ppt_x"/>
                                          </p:val>
                                        </p:tav>
                                      </p:tavLst>
                                    </p:anim>
                                    <p:animEffect transition="in" filter="wipe(right)">
                                      <p:cBhvr>
                                        <p:cTn id="39" dur="1000"/>
                                        <p:tgtEl>
                                          <p:spTgt spid="21"/>
                                        </p:tgtEl>
                                      </p:cBhvr>
                                    </p:animEffect>
                                  </p:childTnLst>
                                </p:cTn>
                              </p:par>
                            </p:childTnLst>
                          </p:cTn>
                        </p:par>
                        <p:par>
                          <p:cTn id="40" fill="hold">
                            <p:stCondLst>
                              <p:cond delay="7000"/>
                            </p:stCondLst>
                            <p:childTnLst>
                              <p:par>
                                <p:cTn id="41" presetID="10" presetClass="entr" presetSubtype="0" fill="hold" grpId="0" nodeType="afterEffect">
                                  <p:stCondLst>
                                    <p:cond delay="0"/>
                                  </p:stCondLst>
                                  <p:childTnLst>
                                    <p:set>
                                      <p:cBhvr>
                                        <p:cTn id="42" dur="1000"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childTnLst>
                                </p:cTn>
                              </p:par>
                              <p:par>
                                <p:cTn id="44" presetID="10" presetClass="entr" presetSubtype="0" fill="hold" grpId="0" nodeType="withEffect">
                                  <p:stCondLst>
                                    <p:cond delay="0"/>
                                  </p:stCondLst>
                                  <p:childTnLst>
                                    <p:set>
                                      <p:cBhvr>
                                        <p:cTn id="45" dur="1000"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childTnLst>
                                </p:cTn>
                              </p:par>
                            </p:childTnLst>
                          </p:cTn>
                        </p:par>
                        <p:par>
                          <p:cTn id="47" fill="hold">
                            <p:stCondLst>
                              <p:cond delay="8000"/>
                            </p:stCondLst>
                            <p:childTnLst>
                              <p:par>
                                <p:cTn id="48" presetID="10" presetClass="entr" presetSubtype="0" fill="hold" grpId="0" nodeType="afterEffect">
                                  <p:stCondLst>
                                    <p:cond delay="0"/>
                                  </p:stCondLst>
                                  <p:childTnLst>
                                    <p:set>
                                      <p:cBhvr>
                                        <p:cTn id="49" dur="1000"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childTnLst>
                                </p:cTn>
                              </p:par>
                              <p:par>
                                <p:cTn id="51" presetID="10" presetClass="entr" presetSubtype="0" fill="hold" grpId="0" nodeType="withEffect">
                                  <p:stCondLst>
                                    <p:cond delay="0"/>
                                  </p:stCondLst>
                                  <p:childTnLst>
                                    <p:set>
                                      <p:cBhvr>
                                        <p:cTn id="52" dur="1000"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childTnLst>
                                </p:cTn>
                              </p:par>
                            </p:childTnLst>
                          </p:cTn>
                        </p:par>
                        <p:par>
                          <p:cTn id="54" fill="hold">
                            <p:stCondLst>
                              <p:cond delay="9000"/>
                            </p:stCondLst>
                            <p:childTnLst>
                              <p:par>
                                <p:cTn id="55" presetID="10" presetClass="entr" presetSubtype="0" fill="hold" grpId="0" nodeType="afterEffect">
                                  <p:stCondLst>
                                    <p:cond delay="0"/>
                                  </p:stCondLst>
                                  <p:childTnLst>
                                    <p:set>
                                      <p:cBhvr>
                                        <p:cTn id="56" dur="1000"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childTnLst>
                                </p:cTn>
                              </p:par>
                              <p:par>
                                <p:cTn id="58" presetID="10" presetClass="entr" presetSubtype="0" fill="hold" grpId="0" nodeType="withEffect">
                                  <p:stCondLst>
                                    <p:cond delay="0"/>
                                  </p:stCondLst>
                                  <p:childTnLst>
                                    <p:set>
                                      <p:cBhvr>
                                        <p:cTn id="59" dur="1000"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P spid="9" grpId="0" bldLvl="0" animBg="1"/>
      <p:bldP spid="10" grpId="0" bldLvl="0" animBg="1"/>
      <p:bldP spid="11" grpId="0"/>
      <p:bldP spid="12" grpId="0"/>
      <p:bldP spid="16" grpId="0" animBg="1"/>
      <p:bldP spid="16" grpId="1" animBg="1"/>
      <p:bldP spid="17" grpId="0"/>
      <p:bldP spid="17" grpId="1"/>
      <p:bldP spid="18" grpId="0"/>
      <p:bldP spid="18" grpId="1"/>
      <p:bldP spid="19" grpId="0"/>
      <p:bldP spid="19" grpId="1"/>
      <p:bldP spid="20" grpId="0"/>
      <p:bldP spid="21" grpId="0"/>
      <p:bldP spid="2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P-1655499-C59428C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35" y="1904365"/>
            <a:ext cx="12192635" cy="3189605"/>
          </a:xfrm>
          <a:prstGeom prst="rect">
            <a:avLst/>
          </a:prstGeom>
        </p:spPr>
      </p:pic>
      <p:sp>
        <p:nvSpPr>
          <p:cNvPr id="2" name="矩形 1"/>
          <p:cNvSpPr/>
          <p:nvPr>
            <p:custDataLst>
              <p:tags r:id="rId2"/>
            </p:custDataLst>
          </p:nvPr>
        </p:nvSpPr>
        <p:spPr>
          <a:xfrm>
            <a:off x="-4445" y="1904365"/>
            <a:ext cx="12193271" cy="3189605"/>
          </a:xfrm>
          <a:prstGeom prst="rect">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3"/>
            </p:custDataLst>
          </p:nvPr>
        </p:nvSpPr>
        <p:spPr>
          <a:xfrm>
            <a:off x="4633595" y="2221271"/>
            <a:ext cx="2921000" cy="645160"/>
          </a:xfrm>
          <a:prstGeom prst="rect">
            <a:avLst/>
          </a:prstGeom>
          <a:noFill/>
          <a:effectLst>
            <a:outerShdw blurRad="101600" dist="38100" dir="2700000" algn="tl" rotWithShape="0">
              <a:prstClr val="black">
                <a:alpha val="32000"/>
              </a:prstClr>
            </a:outerShdw>
          </a:effectLst>
        </p:spPr>
        <p:txBody>
          <a:bodyPr wrap="square" rtlCol="0">
            <a:spAutoFit/>
          </a:bodyPr>
          <a:lstStyle/>
          <a:p>
            <a:pPr algn="ctr" defTabSz="913765"/>
            <a:r>
              <a:rPr lang="en-US" altLang="zh-CN" sz="3600" dirty="0">
                <a:solidFill>
                  <a:schemeClr val="bg1"/>
                </a:solidFill>
                <a:latin typeface="Cinzel Decorative Black" panose="00000A00000000000000" pitchFamily="2" charset="0"/>
                <a:cs typeface="Cinzel Decorative Black" panose="00000A00000000000000" pitchFamily="2" charset="0"/>
              </a:rPr>
              <a:t>PART TWO</a:t>
            </a:r>
          </a:p>
        </p:txBody>
      </p:sp>
      <p:sp>
        <p:nvSpPr>
          <p:cNvPr id="23" name="文本框 24"/>
          <p:cNvSpPr txBox="1"/>
          <p:nvPr>
            <p:custDataLst>
              <p:tags r:id="rId4"/>
            </p:custDataLst>
          </p:nvPr>
        </p:nvSpPr>
        <p:spPr>
          <a:xfrm>
            <a:off x="432436" y="4011930"/>
            <a:ext cx="11288395" cy="533400"/>
          </a:xfrm>
          <a:prstGeom prst="rect">
            <a:avLst/>
          </a:prstGeom>
          <a:effectLst>
            <a:outerShdw blurRad="101600" dist="38100" dir="2700000" algn="tl" rotWithShape="0">
              <a:prstClr val="black">
                <a:alpha val="32000"/>
              </a:prstClr>
            </a:outerShdw>
          </a:effectLst>
        </p:spPr>
        <p:txBody>
          <a:bodyPr wrap="square">
            <a:spAutoFit/>
            <a:extLst>
              <a:ext uri="{4A0BC546-FE56-4ADE-93B0-CB8AF2F6F144}">
                <wpsdc:textFrameExt xmlns="" xmlns:wpsdc="http://www.wps.cn/officeDocument/2022/drawingmlCustomData" type="text"/>
              </a:ext>
            </a:extLs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a:solidFill>
                  <a:schemeClr val="bg1"/>
                </a:solidFill>
                <a:latin typeface="Allura" panose="02000000000000000000" pitchFamily="2" charset="0"/>
                <a:ea typeface="思源黑体" panose="020B0500000000000000" pitchFamily="34" charset="-122"/>
                <a:cs typeface="思源黑体 CN Heavy" panose="020B0A00000000000000" charset="-122"/>
                <a:sym typeface="+mn-ea"/>
              </a:rPr>
              <a:t>Click here to add text content, such as keywords, some brief introductions, etc.</a:t>
            </a:r>
          </a:p>
          <a:p>
            <a:pPr algn="ctr">
              <a:lnSpc>
                <a:spcPct val="120000"/>
              </a:lnSpc>
            </a:pPr>
            <a:r>
              <a:rPr lang="en-US" altLang="zh-CN" sz="1200" dirty="0">
                <a:solidFill>
                  <a:schemeClr val="bg1"/>
                </a:solidFill>
                <a:latin typeface="Allura" panose="02000000000000000000" pitchFamily="2" charset="0"/>
                <a:ea typeface="思源黑体" panose="020B0500000000000000" pitchFamily="34" charset="-122"/>
                <a:cs typeface="思源黑体 CN Heavy" panose="020B0A00000000000000" charset="-122"/>
                <a:sym typeface="+mn-ea"/>
              </a:rPr>
              <a:t>We provide professional-quality free PowerPoint templates to help you with your business presentations - freeppt7.com</a:t>
            </a:r>
          </a:p>
        </p:txBody>
      </p:sp>
      <p:sp>
        <p:nvSpPr>
          <p:cNvPr id="3" name="L 形 13"/>
          <p:cNvSpPr/>
          <p:nvPr/>
        </p:nvSpPr>
        <p:spPr>
          <a:xfrm flipV="1">
            <a:off x="409575" y="1127127"/>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rgbClr val="3C602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 name="L 形 13"/>
          <p:cNvSpPr/>
          <p:nvPr/>
        </p:nvSpPr>
        <p:spPr>
          <a:xfrm flipH="1">
            <a:off x="11110595" y="5247642"/>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rgbClr val="3C602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5" name="L 形 13"/>
          <p:cNvSpPr/>
          <p:nvPr/>
        </p:nvSpPr>
        <p:spPr>
          <a:xfrm>
            <a:off x="409575" y="5247642"/>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rgbClr val="3C602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L 形 13"/>
          <p:cNvSpPr/>
          <p:nvPr/>
        </p:nvSpPr>
        <p:spPr>
          <a:xfrm flipH="1" flipV="1">
            <a:off x="11110595" y="1127127"/>
            <a:ext cx="617220" cy="614045"/>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rgbClr val="3C6021"/>
          </a:solidFill>
          <a:ln>
            <a:noFill/>
          </a:ln>
          <a:effectLst>
            <a:outerShdw blurRad="101600" dist="38100" dir="2700000" algn="tl" rotWithShape="0">
              <a:schemeClr val="accent3">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500"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strVal val="4/3*#ppt_w"/>
                                          </p:val>
                                        </p:tav>
                                        <p:tav tm="100000">
                                          <p:val>
                                            <p:strVal val="#ppt_w"/>
                                          </p:val>
                                        </p:tav>
                                      </p:tavLst>
                                    </p:anim>
                                    <p:anim calcmode="lin" valueType="num">
                                      <p:cBhvr>
                                        <p:cTn id="8" dur="1500" fill="hold"/>
                                        <p:tgtEl>
                                          <p:spTgt spid="3"/>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500" fill="hold">
                                          <p:stCondLst>
                                            <p:cond delay="0"/>
                                          </p:stCondLst>
                                        </p:cTn>
                                        <p:tgtEl>
                                          <p:spTgt spid="8"/>
                                        </p:tgtEl>
                                        <p:attrNameLst>
                                          <p:attrName>style.visibility</p:attrName>
                                        </p:attrNameLst>
                                      </p:cBhvr>
                                      <p:to>
                                        <p:strVal val="visible"/>
                                      </p:to>
                                    </p:set>
                                    <p:anim calcmode="lin" valueType="num">
                                      <p:cBhvr>
                                        <p:cTn id="11" dur="1500" fill="hold"/>
                                        <p:tgtEl>
                                          <p:spTgt spid="8"/>
                                        </p:tgtEl>
                                        <p:attrNameLst>
                                          <p:attrName>ppt_w</p:attrName>
                                        </p:attrNameLst>
                                      </p:cBhvr>
                                      <p:tavLst>
                                        <p:tav tm="0">
                                          <p:val>
                                            <p:strVal val="4/3*#ppt_w"/>
                                          </p:val>
                                        </p:tav>
                                        <p:tav tm="100000">
                                          <p:val>
                                            <p:strVal val="#ppt_w"/>
                                          </p:val>
                                        </p:tav>
                                      </p:tavLst>
                                    </p:anim>
                                    <p:anim calcmode="lin" valueType="num">
                                      <p:cBhvr>
                                        <p:cTn id="12" dur="1500" fill="hold"/>
                                        <p:tgtEl>
                                          <p:spTgt spid="8"/>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0"/>
                                  </p:stCondLst>
                                  <p:childTnLst>
                                    <p:set>
                                      <p:cBhvr>
                                        <p:cTn id="14" dur="1500" fill="hold">
                                          <p:stCondLst>
                                            <p:cond delay="0"/>
                                          </p:stCondLst>
                                        </p:cTn>
                                        <p:tgtEl>
                                          <p:spTgt spid="4"/>
                                        </p:tgtEl>
                                        <p:attrNameLst>
                                          <p:attrName>style.visibility</p:attrName>
                                        </p:attrNameLst>
                                      </p:cBhvr>
                                      <p:to>
                                        <p:strVal val="visible"/>
                                      </p:to>
                                    </p:set>
                                    <p:anim calcmode="lin" valueType="num">
                                      <p:cBhvr>
                                        <p:cTn id="15" dur="1500" fill="hold"/>
                                        <p:tgtEl>
                                          <p:spTgt spid="4"/>
                                        </p:tgtEl>
                                        <p:attrNameLst>
                                          <p:attrName>ppt_w</p:attrName>
                                        </p:attrNameLst>
                                      </p:cBhvr>
                                      <p:tavLst>
                                        <p:tav tm="0">
                                          <p:val>
                                            <p:strVal val="4/3*#ppt_w"/>
                                          </p:val>
                                        </p:tav>
                                        <p:tav tm="100000">
                                          <p:val>
                                            <p:strVal val="#ppt_w"/>
                                          </p:val>
                                        </p:tav>
                                      </p:tavLst>
                                    </p:anim>
                                    <p:anim calcmode="lin" valueType="num">
                                      <p:cBhvr>
                                        <p:cTn id="16" dur="1500" fill="hold"/>
                                        <p:tgtEl>
                                          <p:spTgt spid="4"/>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0"/>
                                  </p:stCondLst>
                                  <p:childTnLst>
                                    <p:set>
                                      <p:cBhvr>
                                        <p:cTn id="18" dur="1500" fill="hold">
                                          <p:stCondLst>
                                            <p:cond delay="0"/>
                                          </p:stCondLst>
                                        </p:cTn>
                                        <p:tgtEl>
                                          <p:spTgt spid="5"/>
                                        </p:tgtEl>
                                        <p:attrNameLst>
                                          <p:attrName>style.visibility</p:attrName>
                                        </p:attrNameLst>
                                      </p:cBhvr>
                                      <p:to>
                                        <p:strVal val="visible"/>
                                      </p:to>
                                    </p:set>
                                    <p:anim calcmode="lin" valueType="num">
                                      <p:cBhvr>
                                        <p:cTn id="19" dur="1500" fill="hold"/>
                                        <p:tgtEl>
                                          <p:spTgt spid="5"/>
                                        </p:tgtEl>
                                        <p:attrNameLst>
                                          <p:attrName>ppt_w</p:attrName>
                                        </p:attrNameLst>
                                      </p:cBhvr>
                                      <p:tavLst>
                                        <p:tav tm="0">
                                          <p:val>
                                            <p:strVal val="4/3*#ppt_w"/>
                                          </p:val>
                                        </p:tav>
                                        <p:tav tm="100000">
                                          <p:val>
                                            <p:strVal val="#ppt_w"/>
                                          </p:val>
                                        </p:tav>
                                      </p:tavLst>
                                    </p:anim>
                                    <p:anim calcmode="lin" valueType="num">
                                      <p:cBhvr>
                                        <p:cTn id="20" dur="1500" fill="hold"/>
                                        <p:tgtEl>
                                          <p:spTgt spid="5"/>
                                        </p:tgtEl>
                                        <p:attrNameLst>
                                          <p:attrName>ppt_h</p:attrName>
                                        </p:attrNameLst>
                                      </p:cBhvr>
                                      <p:tavLst>
                                        <p:tav tm="0">
                                          <p:val>
                                            <p:strVal val="4/3*#ppt_h"/>
                                          </p:val>
                                        </p:tav>
                                        <p:tav tm="100000">
                                          <p:val>
                                            <p:strVal val="#ppt_h"/>
                                          </p:val>
                                        </p:tav>
                                      </p:tavLst>
                                    </p:anim>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250" fill="hold">
                                          <p:stCondLst>
                                            <p:cond delay="0"/>
                                          </p:stCondLst>
                                        </p:cTn>
                                        <p:tgtEl>
                                          <p:spTgt spid="20"/>
                                        </p:tgtEl>
                                        <p:attrNameLst>
                                          <p:attrName>style.visibility</p:attrName>
                                        </p:attrNameLst>
                                      </p:cBhvr>
                                      <p:to>
                                        <p:strVal val="visible"/>
                                      </p:to>
                                    </p:set>
                                    <p:animEffect transition="in" filter="barn(outVertical)">
                                      <p:cBhvr>
                                        <p:cTn id="24" dur="1250"/>
                                        <p:tgtEl>
                                          <p:spTgt spid="20"/>
                                        </p:tgtEl>
                                      </p:cBhvr>
                                    </p:animEffect>
                                  </p:childTnLst>
                                </p:cTn>
                              </p:par>
                            </p:childTnLst>
                          </p:cTn>
                        </p:par>
                        <p:par>
                          <p:cTn id="25" fill="hold">
                            <p:stCondLst>
                              <p:cond delay="2750"/>
                            </p:stCondLst>
                            <p:childTnLst>
                              <p:par>
                                <p:cTn id="26" presetID="16" presetClass="entr" presetSubtype="37" fill="hold" grpId="0" nodeType="afterEffect">
                                  <p:stCondLst>
                                    <p:cond delay="0"/>
                                  </p:stCondLst>
                                  <p:childTnLst>
                                    <p:set>
                                      <p:cBhvr>
                                        <p:cTn id="27" dur="1250" fill="hold">
                                          <p:stCondLst>
                                            <p:cond delay="0"/>
                                          </p:stCondLst>
                                        </p:cTn>
                                        <p:tgtEl>
                                          <p:spTgt spid="23"/>
                                        </p:tgtEl>
                                        <p:attrNameLst>
                                          <p:attrName>style.visibility</p:attrName>
                                        </p:attrNameLst>
                                      </p:cBhvr>
                                      <p:to>
                                        <p:strVal val="visible"/>
                                      </p:to>
                                    </p:set>
                                    <p:animEffect transition="in" filter="barn(outVertical)">
                                      <p:cBhvr>
                                        <p:cTn id="28"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3" grpId="0" bldLvl="0" animBg="1"/>
      <p:bldP spid="3" grpId="0" bldLvl="0" animBg="1"/>
      <p:bldP spid="3" grpId="1" animBg="1"/>
      <p:bldP spid="4" grpId="0" bldLvl="0" animBg="1"/>
      <p:bldP spid="4" grpId="1" animBg="1"/>
      <p:bldP spid="5" grpId="0" bldLvl="0" animBg="1"/>
      <p:bldP spid="5" grpId="1" animBg="1"/>
      <p:bldP spid="8" grpId="0" bldLvl="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43451" y="949358"/>
            <a:ext cx="5892799" cy="576064"/>
          </a:xfrm>
          <a:prstGeom prst="rect">
            <a:avLst/>
          </a:prstGeom>
          <a:solidFill>
            <a:srgbClr val="51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flipV="1">
            <a:off x="0" y="3067864"/>
            <a:ext cx="12192000" cy="857824"/>
          </a:xfrm>
          <a:prstGeom prst="rect">
            <a:avLst/>
          </a:prstGeom>
          <a:solidFill>
            <a:srgbClr val="A8C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3" name="图片 2" descr="C:/兼职/觅知网/24年1月/第二周/油画风治愈/素材/P-1691961-1FF1DFFF.jpgP-1691961-1FF1DFFF"/>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4743451" y="1701800"/>
            <a:ext cx="5892800" cy="4572000"/>
          </a:xfrm>
          <a:prstGeom prst="rect">
            <a:avLst/>
          </a:prstGeom>
          <a:effectLst>
            <a:outerShdw blurRad="101600" dist="38100" dir="2700000" algn="tl" rotWithShape="0">
              <a:prstClr val="black">
                <a:alpha val="32000"/>
              </a:prstClr>
            </a:outerShdw>
          </a:effectLst>
        </p:spPr>
      </p:pic>
      <p:sp>
        <p:nvSpPr>
          <p:cNvPr id="6" name="TextBox 5"/>
          <p:cNvSpPr txBox="1"/>
          <p:nvPr/>
        </p:nvSpPr>
        <p:spPr>
          <a:xfrm>
            <a:off x="7795749" y="996984"/>
            <a:ext cx="2722220" cy="477054"/>
          </a:xfrm>
          <a:prstGeom prst="rect">
            <a:avLst/>
          </a:prstGeom>
          <a:noFill/>
        </p:spPr>
        <p:txBody>
          <a:bodyPr wrap="none" rtlCol="0">
            <a:spAutoFit/>
          </a:bodyPr>
          <a:lstStyle/>
          <a:p>
            <a:r>
              <a:rPr lang="en-US" altLang="zh-CN" sz="2500" spc="600" dirty="0">
                <a:solidFill>
                  <a:schemeClr val="bg1"/>
                </a:solidFill>
                <a:latin typeface="阿里巴巴普惠体 Medium" panose="00020600040101010101" pitchFamily="18" charset="-122"/>
                <a:ea typeface="阿里巴巴普惠体 Medium" panose="00020600040101010101" pitchFamily="18" charset="-122"/>
                <a:cs typeface="Cinzel Decorative Black" panose="00000A00000000000000" pitchFamily="2" charset="0"/>
              </a:rPr>
              <a:t>EXHIBITION</a:t>
            </a:r>
          </a:p>
        </p:txBody>
      </p:sp>
      <p:sp>
        <p:nvSpPr>
          <p:cNvPr id="9" name="矩形 8"/>
          <p:cNvSpPr/>
          <p:nvPr/>
        </p:nvSpPr>
        <p:spPr>
          <a:xfrm flipV="1">
            <a:off x="-2613" y="3987800"/>
            <a:ext cx="12192000" cy="1745456"/>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TextBox 5"/>
          <p:cNvSpPr txBox="1"/>
          <p:nvPr>
            <p:custDataLst>
              <p:tags r:id="rId1"/>
            </p:custDataLst>
          </p:nvPr>
        </p:nvSpPr>
        <p:spPr>
          <a:xfrm>
            <a:off x="572135" y="4250691"/>
            <a:ext cx="11079480" cy="1292662"/>
          </a:xfrm>
          <a:prstGeom prst="rect">
            <a:avLst/>
          </a:prstGeom>
          <a:noFill/>
        </p:spPr>
        <p:txBody>
          <a:bodyPr wrap="square" rtlCol="0">
            <a:spAutoFit/>
          </a:bodyPr>
          <a:lstStyle/>
          <a:p>
            <a:pPr indent="0" algn="ctr" fontAlgn="auto">
              <a:lnSpc>
                <a:spcPct val="130000"/>
              </a:lnSpc>
            </a:pP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Lorem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ipsum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dolor sit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amet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consectetur</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adipiscing</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elit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Maecenas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ultricies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condimentum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velit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viverra</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lobortis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Suspendisse</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convallis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aliquet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convallis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Nam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eleifend</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ex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varius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tristique</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imperdiet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dolor quam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aliquet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felis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in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aliquet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ante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eros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sit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amet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ligula.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Proin</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quis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nisl</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ullamcorper</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malesuada</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nisl</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sed</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feugiat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turpis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Vestibulum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sed</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arcu</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ac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odio</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pretium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tincidunt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Lorem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ipsum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dolor sit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amet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consectetur</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adipiscing</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elit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Maecenas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ultricies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condimentum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velit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viverra</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lobortis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Suspendisse</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convallis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aliquet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convallis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Nam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eleifend</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ex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varius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tristique</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imperdiet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dolor quam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aliquet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felis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in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aliquet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ante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eros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sit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amet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rPr>
              <a:t> ligula.</a:t>
            </a:r>
            <a:endParaRPr lang="en-US" altLang="zh-CN"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阿里巴巴普惠体 Light" panose="00020600040101010101" pitchFamily="18" charset="-122"/>
              <a:sym typeface="+mn-ea"/>
            </a:endParaRPr>
          </a:p>
        </p:txBody>
      </p:sp>
      <p:sp>
        <p:nvSpPr>
          <p:cNvPr id="12" name="TextBox 5"/>
          <p:cNvSpPr txBox="1"/>
          <p:nvPr>
            <p:custDataLst>
              <p:tags r:id="rId2"/>
            </p:custDataLst>
          </p:nvPr>
        </p:nvSpPr>
        <p:spPr>
          <a:xfrm>
            <a:off x="925195" y="1730375"/>
            <a:ext cx="3514091" cy="1200329"/>
          </a:xfrm>
          <a:prstGeom prst="rect">
            <a:avLst/>
          </a:prstGeom>
          <a:noFill/>
        </p:spPr>
        <p:txBody>
          <a:bodyPr wrap="square" rtlCol="0">
            <a:spAutoFit/>
          </a:bodyPr>
          <a:lstStyle/>
          <a:p>
            <a:pPr algn="r">
              <a:lnSpc>
                <a:spcPct val="150000"/>
              </a:lnSpc>
            </a:pP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Lorem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ipsum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dolor sit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amet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con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sectetur</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adipiscing</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elit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Nulla</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vel</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purus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ligula.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Nullam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nisl</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nunc</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vo</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lutpat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nec</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pre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tium</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ac,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consequat</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nunc</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Nulla</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ante </a:t>
            </a:r>
            <a:r>
              <a:rPr lang="en-US" sz="1200" dirty="0" err="1">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turpis</a:t>
            </a:r>
            <a:r>
              <a:rPr lang="en-US" sz="1200" dirty="0">
                <a:solidFill>
                  <a:schemeClr val="tx2">
                    <a:lumMod val="60000"/>
                    <a:lumOff val="40000"/>
                  </a:schemeClr>
                </a:solidFill>
                <a:latin typeface="阿里巴巴普惠体 Medium" panose="00020600040101010101" pitchFamily="18" charset="-122"/>
                <a:ea typeface="阿里巴巴普惠体 Medium" panose="00020600040101010101" pitchFamily="18" charset="-122"/>
                <a:cs typeface="Open Sans" panose="020B0606030504020204" pitchFamily="34" charset="0"/>
              </a:rPr>
              <a:t>, </a:t>
            </a:r>
          </a:p>
        </p:txBody>
      </p:sp>
      <p:sp>
        <p:nvSpPr>
          <p:cNvPr id="13" name="文本框 12"/>
          <p:cNvSpPr txBox="1"/>
          <p:nvPr>
            <p:custDataLst>
              <p:tags r:id="rId3"/>
            </p:custDataLst>
          </p:nvPr>
        </p:nvSpPr>
        <p:spPr>
          <a:xfrm>
            <a:off x="413386" y="933452"/>
            <a:ext cx="4025900" cy="860425"/>
          </a:xfrm>
          <a:prstGeom prst="rect">
            <a:avLst/>
          </a:prstGeom>
          <a:noFill/>
        </p:spPr>
        <p:txBody>
          <a:bodyPr wrap="square" rtlCol="0">
            <a:spAutoFit/>
          </a:bodyPr>
          <a:lstStyle/>
          <a:p>
            <a:pPr algn="r"/>
            <a:r>
              <a:rPr lang="en-US" altLang="zh-CN" sz="2500" b="1">
                <a:solidFill>
                  <a:schemeClr val="tx2">
                    <a:lumMod val="75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PLEASE </a:t>
            </a:r>
          </a:p>
          <a:p>
            <a:pPr algn="r"/>
            <a:r>
              <a:rPr lang="en-US" altLang="zh-CN" sz="2500" b="1">
                <a:solidFill>
                  <a:schemeClr val="tx2">
                    <a:lumMod val="75000"/>
                  </a:schemeClr>
                </a:solidFill>
                <a:latin typeface="Cinzel Decorative Black" panose="00000A00000000000000" pitchFamily="2" charset="0"/>
                <a:ea typeface="阿里巴巴普惠体 Medium" panose="00020600040101010101" pitchFamily="18" charset="-122"/>
                <a:cs typeface="Cinzel Decorative Black" panose="00000A00000000000000" pitchFamily="2" charset="0"/>
              </a:rPr>
              <a:t>ENTER YOUR TITLE</a:t>
            </a:r>
          </a:p>
        </p:txBody>
      </p:sp>
      <p:sp>
        <p:nvSpPr>
          <p:cNvPr id="14" name="矩形 13"/>
          <p:cNvSpPr/>
          <p:nvPr>
            <p:custDataLst>
              <p:tags r:id="rId4"/>
            </p:custDataLst>
          </p:nvPr>
        </p:nvSpPr>
        <p:spPr>
          <a:xfrm>
            <a:off x="0" y="7620"/>
            <a:ext cx="12170411" cy="6850380"/>
          </a:xfrm>
          <a:prstGeom prst="rect">
            <a:avLst/>
          </a:prstGeom>
          <a:noFill/>
          <a:ln w="457200"/>
          <a:effectLst>
            <a:outerShdw blurRad="101600" dist="38100" dir="2700000" algn="tl" rotWithShape="0">
              <a:prstClr val="black">
                <a:alpha val="32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000" fill="hold">
                                          <p:stCondLst>
                                            <p:cond delay="0"/>
                                          </p:stCondLst>
                                        </p:cTn>
                                        <p:tgtEl>
                                          <p:spTgt spid="5"/>
                                        </p:tgtEl>
                                        <p:attrNameLst>
                                          <p:attrName>style.visibility</p:attrName>
                                        </p:attrNameLst>
                                      </p:cBhvr>
                                      <p:to>
                                        <p:strVal val="visible"/>
                                      </p:to>
                                    </p:set>
                                    <p:anim calcmode="lin" valueType="num">
                                      <p:cBhvr additive="base">
                                        <p:cTn id="19" dur="1000"/>
                                        <p:tgtEl>
                                          <p:spTgt spid="5"/>
                                        </p:tgtEl>
                                        <p:attrNameLst>
                                          <p:attrName>ppt_y</p:attrName>
                                        </p:attrNameLst>
                                      </p:cBhvr>
                                      <p:tavLst>
                                        <p:tav tm="0">
                                          <p:val>
                                            <p:strVal val="#ppt_y+#ppt_h*1.125000"/>
                                          </p:val>
                                        </p:tav>
                                        <p:tav tm="100000">
                                          <p:val>
                                            <p:strVal val="#ppt_y"/>
                                          </p:val>
                                        </p:tav>
                                      </p:tavLst>
                                    </p:anim>
                                    <p:animEffect transition="in" filter="wipe(up)">
                                      <p:cBhvr>
                                        <p:cTn id="20" dur="1000"/>
                                        <p:tgtEl>
                                          <p:spTgt spid="5"/>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3500"/>
                            </p:stCondLst>
                            <p:childTnLst>
                              <p:par>
                                <p:cTn id="26" presetID="12" presetClass="entr" presetSubtype="8" fill="hold" grpId="0" nodeType="afterEffect">
                                  <p:stCondLst>
                                    <p:cond delay="0"/>
                                  </p:stCondLst>
                                  <p:childTnLst>
                                    <p:set>
                                      <p:cBhvr>
                                        <p:cTn id="27" dur="1000" fill="hold">
                                          <p:stCondLst>
                                            <p:cond delay="0"/>
                                          </p:stCondLst>
                                        </p:cTn>
                                        <p:tgtEl>
                                          <p:spTgt spid="13"/>
                                        </p:tgtEl>
                                        <p:attrNameLst>
                                          <p:attrName>style.visibility</p:attrName>
                                        </p:attrNameLst>
                                      </p:cBhvr>
                                      <p:to>
                                        <p:strVal val="visible"/>
                                      </p:to>
                                    </p:set>
                                    <p:anim calcmode="lin" valueType="num">
                                      <p:cBhvr additive="base">
                                        <p:cTn id="28" dur="1000"/>
                                        <p:tgtEl>
                                          <p:spTgt spid="13"/>
                                        </p:tgtEl>
                                        <p:attrNameLst>
                                          <p:attrName>ppt_x</p:attrName>
                                        </p:attrNameLst>
                                      </p:cBhvr>
                                      <p:tavLst>
                                        <p:tav tm="0">
                                          <p:val>
                                            <p:strVal val="#ppt_x-#ppt_w*1.125000"/>
                                          </p:val>
                                        </p:tav>
                                        <p:tav tm="100000">
                                          <p:val>
                                            <p:strVal val="#ppt_x"/>
                                          </p:val>
                                        </p:tav>
                                      </p:tavLst>
                                    </p:anim>
                                    <p:animEffect transition="in" filter="wipe(right)">
                                      <p:cBhvr>
                                        <p:cTn id="29" dur="1000"/>
                                        <p:tgtEl>
                                          <p:spTgt spid="13"/>
                                        </p:tgtEl>
                                      </p:cBhvr>
                                    </p:animEffect>
                                  </p:childTnLst>
                                </p:cTn>
                              </p:par>
                            </p:childTnLst>
                          </p:cTn>
                        </p:par>
                        <p:par>
                          <p:cTn id="30" fill="hold">
                            <p:stCondLst>
                              <p:cond delay="4500"/>
                            </p:stCondLst>
                            <p:childTnLst>
                              <p:par>
                                <p:cTn id="31" presetID="12" presetClass="entr" presetSubtype="8" fill="hold" grpId="0" nodeType="afterEffect">
                                  <p:stCondLst>
                                    <p:cond delay="0"/>
                                  </p:stCondLst>
                                  <p:childTnLst>
                                    <p:set>
                                      <p:cBhvr>
                                        <p:cTn id="32" dur="1000" fill="hold">
                                          <p:stCondLst>
                                            <p:cond delay="0"/>
                                          </p:stCondLst>
                                        </p:cTn>
                                        <p:tgtEl>
                                          <p:spTgt spid="12"/>
                                        </p:tgtEl>
                                        <p:attrNameLst>
                                          <p:attrName>style.visibility</p:attrName>
                                        </p:attrNameLst>
                                      </p:cBhvr>
                                      <p:to>
                                        <p:strVal val="visible"/>
                                      </p:to>
                                    </p:set>
                                    <p:anim calcmode="lin" valueType="num">
                                      <p:cBhvr additive="base">
                                        <p:cTn id="33" dur="1000"/>
                                        <p:tgtEl>
                                          <p:spTgt spid="12"/>
                                        </p:tgtEl>
                                        <p:attrNameLst>
                                          <p:attrName>ppt_x</p:attrName>
                                        </p:attrNameLst>
                                      </p:cBhvr>
                                      <p:tavLst>
                                        <p:tav tm="0">
                                          <p:val>
                                            <p:strVal val="#ppt_x-#ppt_w*1.125000"/>
                                          </p:val>
                                        </p:tav>
                                        <p:tav tm="100000">
                                          <p:val>
                                            <p:strVal val="#ppt_x"/>
                                          </p:val>
                                        </p:tav>
                                      </p:tavLst>
                                    </p:anim>
                                    <p:animEffect transition="in" filter="wipe(right)">
                                      <p:cBhvr>
                                        <p:cTn id="34" dur="1000"/>
                                        <p:tgtEl>
                                          <p:spTgt spid="12"/>
                                        </p:tgtEl>
                                      </p:cBhvr>
                                    </p:animEffect>
                                  </p:childTnLst>
                                </p:cTn>
                              </p:par>
                            </p:childTnLst>
                          </p:cTn>
                        </p:par>
                        <p:par>
                          <p:cTn id="35" fill="hold">
                            <p:stCondLst>
                              <p:cond delay="5500"/>
                            </p:stCondLst>
                            <p:childTnLst>
                              <p:par>
                                <p:cTn id="36" presetID="12" presetClass="entr" presetSubtype="4" fill="hold" grpId="0" nodeType="afterEffect">
                                  <p:stCondLst>
                                    <p:cond delay="0"/>
                                  </p:stCondLst>
                                  <p:childTnLst>
                                    <p:set>
                                      <p:cBhvr>
                                        <p:cTn id="37" dur="1000" fill="hold">
                                          <p:stCondLst>
                                            <p:cond delay="0"/>
                                          </p:stCondLst>
                                        </p:cTn>
                                        <p:tgtEl>
                                          <p:spTgt spid="10"/>
                                        </p:tgtEl>
                                        <p:attrNameLst>
                                          <p:attrName>style.visibility</p:attrName>
                                        </p:attrNameLst>
                                      </p:cBhvr>
                                      <p:to>
                                        <p:strVal val="visible"/>
                                      </p:to>
                                    </p:set>
                                    <p:anim calcmode="lin" valueType="num">
                                      <p:cBhvr additive="base">
                                        <p:cTn id="38" dur="1000"/>
                                        <p:tgtEl>
                                          <p:spTgt spid="10"/>
                                        </p:tgtEl>
                                        <p:attrNameLst>
                                          <p:attrName>ppt_y</p:attrName>
                                        </p:attrNameLst>
                                      </p:cBhvr>
                                      <p:tavLst>
                                        <p:tav tm="0">
                                          <p:val>
                                            <p:strVal val="#ppt_y+#ppt_h*1.125000"/>
                                          </p:val>
                                        </p:tav>
                                        <p:tav tm="100000">
                                          <p:val>
                                            <p:strVal val="#ppt_y"/>
                                          </p:val>
                                        </p:tav>
                                      </p:tavLst>
                                    </p:anim>
                                    <p:animEffect transition="in" filter="wipe(up)">
                                      <p:cBhvr>
                                        <p:cTn id="39" dur="10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bldLvl="0" animBg="1"/>
      <p:bldP spid="2" grpId="1" animBg="1"/>
      <p:bldP spid="6" grpId="0"/>
      <p:bldP spid="9" grpId="0" bldLvl="0" animBg="1"/>
      <p:bldP spid="10" grpId="0"/>
      <p:bldP spid="10" grpId="1"/>
      <p:bldP spid="12" grpId="0"/>
      <p:bldP spid="12" grpId="1"/>
      <p:bldP spid="13" grpId="0"/>
      <p:bldP spid="13" grpId="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DE0ZTU5ZTNjZTM2YmYyYWZlMjIxNjcyZjM2YjVhY2Q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ww.freeppt7.com">
  <a:themeElements>
    <a:clrScheme name="">
      <a:dk1>
        <a:srgbClr val="FFFFFF"/>
      </a:dk1>
      <a:lt1>
        <a:srgbClr val="FFFFFF"/>
      </a:lt1>
      <a:dk2>
        <a:srgbClr val="767171"/>
      </a:dk2>
      <a:lt2>
        <a:srgbClr val="FFFFFF"/>
      </a:lt2>
      <a:accent1>
        <a:srgbClr val="6C8463"/>
      </a:accent1>
      <a:accent2>
        <a:srgbClr val="A1D97D"/>
      </a:accent2>
      <a:accent3>
        <a:srgbClr val="B5D66B"/>
      </a:accent3>
      <a:accent4>
        <a:srgbClr val="75BD42"/>
      </a:accent4>
      <a:accent5>
        <a:srgbClr val="BFBFBF"/>
      </a:accent5>
      <a:accent6>
        <a:srgbClr val="D6F29B"/>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1724</Words>
  <Application>Microsoft Office PowerPoint</Application>
  <PresentationFormat>宽屏</PresentationFormat>
  <Paragraphs>144</Paragraphs>
  <Slides>26</Slides>
  <Notes>7</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26</vt:i4>
      </vt:variant>
    </vt:vector>
  </HeadingPairs>
  <TitlesOfParts>
    <vt:vector size="38" baseType="lpstr">
      <vt:lpstr>Allura</vt:lpstr>
      <vt:lpstr>Cinzel Decorative Black</vt:lpstr>
      <vt:lpstr>Miller</vt:lpstr>
      <vt:lpstr>阿里巴巴普惠体 Medium</vt:lpstr>
      <vt:lpstr>腾祥睿黑简-W2</vt:lpstr>
      <vt:lpstr>微软雅黑</vt:lpstr>
      <vt:lpstr>Arial</vt:lpstr>
      <vt:lpstr>Calibri</vt:lpstr>
      <vt:lpstr>MS Reference Sans Serif</vt:lpstr>
      <vt:lpstr>Wingdings</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cp:lastModifiedBy>kaiweiliu9209@outlook.com</cp:lastModifiedBy>
  <cp:revision>171</cp:revision>
  <dcterms:created xsi:type="dcterms:W3CDTF">2019-06-19T02:08:00Z</dcterms:created>
  <dcterms:modified xsi:type="dcterms:W3CDTF">2024-11-05T12:45:00Z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2D81389C86A74F8BAC6D291D0D291B66_13</vt:lpwstr>
  </property>
</Properties>
</file>