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notesSlides/notesSlide1.xml" ContentType="application/vnd.openxmlformats-officedocument.presentationml.notesSlide+xml"/>
  <Override PartName="/ppt/charts/chart2.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3.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Lst>
  <p:notesMasterIdLst>
    <p:notesMasterId r:id="rId37"/>
  </p:notesMasterIdLst>
  <p:handoutMasterIdLst>
    <p:handoutMasterId r:id="rId38"/>
  </p:handoutMasterIdLst>
  <p:sldIdLst>
    <p:sldId id="256" r:id="rId3"/>
    <p:sldId id="628" r:id="rId4"/>
    <p:sldId id="631" r:id="rId5"/>
    <p:sldId id="629" r:id="rId6"/>
    <p:sldId id="627" r:id="rId7"/>
    <p:sldId id="458" r:id="rId8"/>
    <p:sldId id="269" r:id="rId9"/>
    <p:sldId id="258" r:id="rId10"/>
    <p:sldId id="311" r:id="rId11"/>
    <p:sldId id="266" r:id="rId12"/>
    <p:sldId id="635" r:id="rId13"/>
    <p:sldId id="330" r:id="rId14"/>
    <p:sldId id="298" r:id="rId15"/>
    <p:sldId id="328" r:id="rId16"/>
    <p:sldId id="292" r:id="rId17"/>
    <p:sldId id="285" r:id="rId18"/>
    <p:sldId id="637" r:id="rId19"/>
    <p:sldId id="374" r:id="rId20"/>
    <p:sldId id="634" r:id="rId21"/>
    <p:sldId id="276" r:id="rId22"/>
    <p:sldId id="259" r:id="rId23"/>
    <p:sldId id="312" r:id="rId24"/>
    <p:sldId id="342" r:id="rId25"/>
    <p:sldId id="329" r:id="rId26"/>
    <p:sldId id="286" r:id="rId27"/>
    <p:sldId id="640" r:id="rId28"/>
    <p:sldId id="317" r:id="rId29"/>
    <p:sldId id="477" r:id="rId30"/>
    <p:sldId id="482" r:id="rId31"/>
    <p:sldId id="500" r:id="rId32"/>
    <p:sldId id="639" r:id="rId33"/>
    <p:sldId id="633" r:id="rId34"/>
    <p:sldId id="624" r:id="rId35"/>
    <p:sldId id="638" r:id="rId36"/>
  </p:sldIdLst>
  <p:sldSz cx="12192000" cy="6858000"/>
  <p:notesSz cx="6858000" cy="9144000"/>
  <p:custDataLst>
    <p:tags r:id="rId3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37" autoAdjust="0"/>
    <p:restoredTop sz="94284" autoAdjust="0"/>
  </p:normalViewPr>
  <p:slideViewPr>
    <p:cSldViewPr snapToGrid="0" showGuides="1">
      <p:cViewPr varScale="1">
        <p:scale>
          <a:sx n="88" d="100"/>
          <a:sy n="88" d="100"/>
        </p:scale>
        <p:origin x="33" y="33"/>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gs" Target="tags/tag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170616567134857E-2"/>
          <c:y val="1.5337638556957245E-2"/>
          <c:w val="0.78283774852752686"/>
          <c:h val="0.90174579620361328"/>
        </c:manualLayout>
      </c:layout>
      <c:barChart>
        <c:barDir val="bar"/>
        <c:grouping val="stacked"/>
        <c:varyColors val="0"/>
        <c:ser>
          <c:idx val="0"/>
          <c:order val="0"/>
          <c:tx>
            <c:strRef>
              <c:f>Sheet1!$B$1</c:f>
              <c:strCache>
                <c:ptCount val="1"/>
                <c:pt idx="0">
                  <c:v>Profit</c:v>
                </c:pt>
              </c:strCache>
            </c:strRef>
          </c:tx>
          <c:spPr>
            <a:solidFill>
              <a:schemeClr val="accent1"/>
            </a:solidFill>
            <a:ln>
              <a:noFill/>
            </a:ln>
            <a:effectLst/>
          </c:spPr>
          <c:invertIfNegative val="0"/>
          <c:cat>
            <c:strRef>
              <c:f>Sheet1!$A$2:$A$13</c:f>
              <c:strCache>
                <c:ptCount val="12"/>
                <c:pt idx="0">
                  <c:v>Jan</c:v>
                </c:pt>
                <c:pt idx="1">
                  <c:v>Feb</c:v>
                </c:pt>
                <c:pt idx="2">
                  <c:v>March</c:v>
                </c:pt>
                <c:pt idx="3">
                  <c:v>April</c:v>
                </c:pt>
                <c:pt idx="4">
                  <c:v>May</c:v>
                </c:pt>
                <c:pt idx="5">
                  <c:v>Jun</c:v>
                </c:pt>
                <c:pt idx="6">
                  <c:v>Jul</c:v>
                </c:pt>
                <c:pt idx="7">
                  <c:v>Aug</c:v>
                </c:pt>
                <c:pt idx="8">
                  <c:v>Sep</c:v>
                </c:pt>
                <c:pt idx="9">
                  <c:v>Oct</c:v>
                </c:pt>
                <c:pt idx="10">
                  <c:v>Nov</c:v>
                </c:pt>
                <c:pt idx="11">
                  <c:v>Dec</c:v>
                </c:pt>
              </c:strCache>
            </c:strRef>
          </c:cat>
          <c:val>
            <c:numRef>
              <c:f>Sheet1!$B$2:$B$13</c:f>
              <c:numCache>
                <c:formatCode>General</c:formatCode>
                <c:ptCount val="12"/>
                <c:pt idx="0">
                  <c:v>5</c:v>
                </c:pt>
                <c:pt idx="1">
                  <c:v>7</c:v>
                </c:pt>
                <c:pt idx="2">
                  <c:v>9</c:v>
                </c:pt>
                <c:pt idx="3">
                  <c:v>8</c:v>
                </c:pt>
                <c:pt idx="4">
                  <c:v>12</c:v>
                </c:pt>
                <c:pt idx="5">
                  <c:v>16</c:v>
                </c:pt>
                <c:pt idx="6">
                  <c:v>20</c:v>
                </c:pt>
                <c:pt idx="7">
                  <c:v>22</c:v>
                </c:pt>
                <c:pt idx="8">
                  <c:v>20</c:v>
                </c:pt>
                <c:pt idx="9">
                  <c:v>36</c:v>
                </c:pt>
                <c:pt idx="10">
                  <c:v>40</c:v>
                </c:pt>
                <c:pt idx="11">
                  <c:v>55</c:v>
                </c:pt>
              </c:numCache>
            </c:numRef>
          </c:val>
          <c:extLst>
            <c:ext xmlns:c16="http://schemas.microsoft.com/office/drawing/2014/chart" uri="{C3380CC4-5D6E-409C-BE32-E72D297353CC}">
              <c16:uniqueId val="{00000000-F271-43AB-ABDC-232624F8AB9D}"/>
            </c:ext>
          </c:extLst>
        </c:ser>
        <c:ser>
          <c:idx val="1"/>
          <c:order val="1"/>
          <c:tx>
            <c:strRef>
              <c:f>Sheet1!$C$1</c:f>
              <c:strCache>
                <c:ptCount val="1"/>
                <c:pt idx="0">
                  <c:v>Costs</c:v>
                </c:pt>
              </c:strCache>
            </c:strRef>
          </c:tx>
          <c:spPr>
            <a:solidFill>
              <a:schemeClr val="tx2"/>
            </a:solidFill>
            <a:ln>
              <a:noFill/>
            </a:ln>
            <a:effectLst>
              <a:outerShdw blurRad="431800" dist="25400" dir="5400000" algn="t" rotWithShape="0">
                <a:prstClr val="black">
                  <a:alpha val="40000"/>
                </a:prstClr>
              </a:outerShdw>
            </a:effectLst>
          </c:spPr>
          <c:invertIfNegative val="0"/>
          <c:cat>
            <c:strRef>
              <c:f>Sheet1!$A$2:$A$13</c:f>
              <c:strCache>
                <c:ptCount val="12"/>
                <c:pt idx="0">
                  <c:v>Jan</c:v>
                </c:pt>
                <c:pt idx="1">
                  <c:v>Feb</c:v>
                </c:pt>
                <c:pt idx="2">
                  <c:v>March</c:v>
                </c:pt>
                <c:pt idx="3">
                  <c:v>April</c:v>
                </c:pt>
                <c:pt idx="4">
                  <c:v>May</c:v>
                </c:pt>
                <c:pt idx="5">
                  <c:v>Jun</c:v>
                </c:pt>
                <c:pt idx="6">
                  <c:v>Jul</c:v>
                </c:pt>
                <c:pt idx="7">
                  <c:v>Aug</c:v>
                </c:pt>
                <c:pt idx="8">
                  <c:v>Sep</c:v>
                </c:pt>
                <c:pt idx="9">
                  <c:v>Oct</c:v>
                </c:pt>
                <c:pt idx="10">
                  <c:v>Nov</c:v>
                </c:pt>
                <c:pt idx="11">
                  <c:v>Dec</c:v>
                </c:pt>
              </c:strCache>
            </c:strRef>
          </c:cat>
          <c:val>
            <c:numRef>
              <c:f>Sheet1!$C$2:$C$13</c:f>
              <c:numCache>
                <c:formatCode>General</c:formatCode>
                <c:ptCount val="12"/>
                <c:pt idx="0">
                  <c:v>6</c:v>
                </c:pt>
                <c:pt idx="1">
                  <c:v>8</c:v>
                </c:pt>
                <c:pt idx="2">
                  <c:v>10</c:v>
                </c:pt>
                <c:pt idx="3">
                  <c:v>9</c:v>
                </c:pt>
                <c:pt idx="4">
                  <c:v>13</c:v>
                </c:pt>
                <c:pt idx="5">
                  <c:v>18</c:v>
                </c:pt>
                <c:pt idx="6">
                  <c:v>20</c:v>
                </c:pt>
                <c:pt idx="7">
                  <c:v>23</c:v>
                </c:pt>
                <c:pt idx="8">
                  <c:v>18</c:v>
                </c:pt>
                <c:pt idx="9">
                  <c:v>15</c:v>
                </c:pt>
                <c:pt idx="10">
                  <c:v>20</c:v>
                </c:pt>
                <c:pt idx="11">
                  <c:v>35</c:v>
                </c:pt>
              </c:numCache>
            </c:numRef>
          </c:val>
          <c:extLst>
            <c:ext xmlns:c16="http://schemas.microsoft.com/office/drawing/2014/chart" uri="{C3380CC4-5D6E-409C-BE32-E72D297353CC}">
              <c16:uniqueId val="{00000001-F271-43AB-ABDC-232624F8AB9D}"/>
            </c:ext>
          </c:extLst>
        </c:ser>
        <c:ser>
          <c:idx val="2"/>
          <c:order val="2"/>
          <c:tx>
            <c:strRef>
              <c:f>Sheet1!$D$1</c:f>
              <c:strCache>
                <c:ptCount val="1"/>
                <c:pt idx="0">
                  <c:v>Loss</c:v>
                </c:pt>
              </c:strCache>
            </c:strRef>
          </c:tx>
          <c:spPr>
            <a:solidFill>
              <a:schemeClr val="tx1"/>
            </a:solidFill>
            <a:ln>
              <a:noFill/>
            </a:ln>
            <a:effectLst/>
          </c:spPr>
          <c:invertIfNegative val="0"/>
          <c:cat>
            <c:strRef>
              <c:f>Sheet1!$A$2:$A$13</c:f>
              <c:strCache>
                <c:ptCount val="12"/>
                <c:pt idx="0">
                  <c:v>Jan</c:v>
                </c:pt>
                <c:pt idx="1">
                  <c:v>Feb</c:v>
                </c:pt>
                <c:pt idx="2">
                  <c:v>March</c:v>
                </c:pt>
                <c:pt idx="3">
                  <c:v>April</c:v>
                </c:pt>
                <c:pt idx="4">
                  <c:v>May</c:v>
                </c:pt>
                <c:pt idx="5">
                  <c:v>Jun</c:v>
                </c:pt>
                <c:pt idx="6">
                  <c:v>Jul</c:v>
                </c:pt>
                <c:pt idx="7">
                  <c:v>Aug</c:v>
                </c:pt>
                <c:pt idx="8">
                  <c:v>Sep</c:v>
                </c:pt>
                <c:pt idx="9">
                  <c:v>Oct</c:v>
                </c:pt>
                <c:pt idx="10">
                  <c:v>Nov</c:v>
                </c:pt>
                <c:pt idx="11">
                  <c:v>Dec</c:v>
                </c:pt>
              </c:strCache>
            </c:strRef>
          </c:cat>
          <c:val>
            <c:numRef>
              <c:f>Sheet1!$D$2:$D$13</c:f>
              <c:numCache>
                <c:formatCode>General</c:formatCode>
                <c:ptCount val="12"/>
                <c:pt idx="0">
                  <c:v>3</c:v>
                </c:pt>
                <c:pt idx="1">
                  <c:v>5</c:v>
                </c:pt>
                <c:pt idx="2">
                  <c:v>7</c:v>
                </c:pt>
                <c:pt idx="3">
                  <c:v>6</c:v>
                </c:pt>
                <c:pt idx="4">
                  <c:v>5</c:v>
                </c:pt>
                <c:pt idx="5">
                  <c:v>4</c:v>
                </c:pt>
                <c:pt idx="6">
                  <c:v>3</c:v>
                </c:pt>
                <c:pt idx="7">
                  <c:v>4</c:v>
                </c:pt>
                <c:pt idx="8">
                  <c:v>7</c:v>
                </c:pt>
                <c:pt idx="9">
                  <c:v>5</c:v>
                </c:pt>
                <c:pt idx="10">
                  <c:v>9</c:v>
                </c:pt>
                <c:pt idx="11">
                  <c:v>11</c:v>
                </c:pt>
              </c:numCache>
            </c:numRef>
          </c:val>
          <c:extLst>
            <c:ext xmlns:c16="http://schemas.microsoft.com/office/drawing/2014/chart" uri="{C3380CC4-5D6E-409C-BE32-E72D297353CC}">
              <c16:uniqueId val="{00000002-F271-43AB-ABDC-232624F8AB9D}"/>
            </c:ext>
          </c:extLst>
        </c:ser>
        <c:dLbls>
          <c:showLegendKey val="0"/>
          <c:showVal val="0"/>
          <c:showCatName val="0"/>
          <c:showSerName val="0"/>
          <c:showPercent val="0"/>
          <c:showBubbleSize val="0"/>
        </c:dLbls>
        <c:gapWidth val="150"/>
        <c:overlap val="100"/>
        <c:axId val="8926720"/>
        <c:axId val="8928256"/>
      </c:barChart>
      <c:catAx>
        <c:axId val="8926720"/>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 sourceLinked="0"/>
        <c:majorTickMark val="in"/>
        <c:minorTickMark val="out"/>
        <c:tickLblPos val="high"/>
        <c:spPr>
          <a:noFill/>
          <a:ln w="9525" cap="flat" cmpd="sng" algn="ctr">
            <a:solidFill>
              <a:schemeClr val="tx1">
                <a:lumMod val="15000"/>
                <a:lumOff val="85000"/>
              </a:schemeClr>
            </a:solidFill>
            <a:round/>
          </a:ln>
          <a:effectLst/>
        </c:spPr>
        <c:txPr>
          <a:bodyPr rot="-60000000" vert="horz"/>
          <a:lstStyle/>
          <a:p>
            <a:pPr>
              <a:defRPr/>
            </a:pPr>
            <a:endParaRPr lang="zh-CN"/>
          </a:p>
        </c:txPr>
        <c:crossAx val="8928256"/>
        <c:crosses val="autoZero"/>
        <c:auto val="0"/>
        <c:lblAlgn val="ctr"/>
        <c:lblOffset val="100"/>
        <c:tickMarkSkip val="3"/>
        <c:noMultiLvlLbl val="0"/>
      </c:catAx>
      <c:valAx>
        <c:axId val="8928256"/>
        <c:scaling>
          <c:orientation val="minMax"/>
        </c:scaling>
        <c:delete val="0"/>
        <c:axPos val="b"/>
        <c:numFmt formatCode="General" sourceLinked="1"/>
        <c:majorTickMark val="none"/>
        <c:minorTickMark val="none"/>
        <c:tickLblPos val="nextTo"/>
        <c:spPr>
          <a:noFill/>
          <a:ln>
            <a:noFill/>
          </a:ln>
          <a:effectLst/>
        </c:spPr>
        <c:txPr>
          <a:bodyPr rot="-60000000" vert="horz"/>
          <a:lstStyle/>
          <a:p>
            <a:pPr>
              <a:defRPr/>
            </a:pPr>
            <a:endParaRPr lang="zh-CN"/>
          </a:p>
        </c:txPr>
        <c:crossAx val="8926720"/>
        <c:crosses val="autoZero"/>
        <c:crossBetween val="between"/>
      </c:valAx>
      <c:spPr>
        <a:noFill/>
        <a:ln>
          <a:noFill/>
        </a:ln>
        <a:effectLst/>
      </c:spPr>
    </c:plotArea>
    <c:plotVisOnly val="1"/>
    <c:dispBlanksAs val="gap"/>
    <c:showDLblsOverMax val="0"/>
  </c:chart>
  <c:spPr>
    <a:noFill/>
    <a:ln>
      <a:noFill/>
    </a:ln>
    <a:effectLst/>
  </c:spPr>
  <c:txPr>
    <a:bodyPr/>
    <a:lstStyle/>
    <a:p>
      <a:pPr>
        <a:defRPr lang="zh-CN" smtId="4294967295">
          <a:latin typeface="Aharoni"/>
          <a:ea typeface="阿里巴巴普惠体 Medium"/>
          <a:cs typeface="阿里巴巴普惠体 Medium"/>
          <a:sym typeface="Aharoni"/>
        </a:defRPr>
      </a:pPr>
      <a:endParaRPr lang="zh-CN"/>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系列 1</c:v>
                </c:pt>
              </c:strCache>
            </c:strRef>
          </c:tx>
          <c:spPr>
            <a:solidFill>
              <a:schemeClr val="accent1"/>
            </a:solidFill>
            <a:ln>
              <a:noFill/>
            </a:ln>
            <a:effectLst/>
          </c:spPr>
          <c:invertIfNegative val="0"/>
          <c:cat>
            <c:strRef>
              <c:f>Sheet1!$A$2:$A$5</c:f>
              <c:strCache>
                <c:ptCount val="4"/>
                <c:pt idx="0">
                  <c:v>类别 1</c:v>
                </c:pt>
                <c:pt idx="1">
                  <c:v>类别 2</c:v>
                </c:pt>
                <c:pt idx="2">
                  <c:v>类别 3</c:v>
                </c:pt>
                <c:pt idx="3">
                  <c:v>类别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DDD3-4F5E-95AF-11DE417B57E1}"/>
            </c:ext>
          </c:extLst>
        </c:ser>
        <c:ser>
          <c:idx val="1"/>
          <c:order val="1"/>
          <c:tx>
            <c:strRef>
              <c:f>Sheet1!$C$1</c:f>
              <c:strCache>
                <c:ptCount val="1"/>
                <c:pt idx="0">
                  <c:v>系列 2</c:v>
                </c:pt>
              </c:strCache>
            </c:strRef>
          </c:tx>
          <c:spPr>
            <a:solidFill>
              <a:schemeClr val="accent2"/>
            </a:solidFill>
            <a:ln>
              <a:noFill/>
            </a:ln>
            <a:effectLst/>
          </c:spPr>
          <c:invertIfNegative val="0"/>
          <c:cat>
            <c:strRef>
              <c:f>Sheet1!$A$2:$A$5</c:f>
              <c:strCache>
                <c:ptCount val="4"/>
                <c:pt idx="0">
                  <c:v>类别 1</c:v>
                </c:pt>
                <c:pt idx="1">
                  <c:v>类别 2</c:v>
                </c:pt>
                <c:pt idx="2">
                  <c:v>类别 3</c:v>
                </c:pt>
                <c:pt idx="3">
                  <c:v>类别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DDD3-4F5E-95AF-11DE417B57E1}"/>
            </c:ext>
          </c:extLst>
        </c:ser>
        <c:ser>
          <c:idx val="2"/>
          <c:order val="2"/>
          <c:tx>
            <c:strRef>
              <c:f>Sheet1!$D$1</c:f>
              <c:strCache>
                <c:ptCount val="1"/>
                <c:pt idx="0">
                  <c:v>系列 3</c:v>
                </c:pt>
              </c:strCache>
            </c:strRef>
          </c:tx>
          <c:spPr>
            <a:solidFill>
              <a:schemeClr val="accent3"/>
            </a:solidFill>
            <a:ln>
              <a:noFill/>
            </a:ln>
            <a:effectLst/>
          </c:spPr>
          <c:invertIfNegative val="0"/>
          <c:cat>
            <c:strRef>
              <c:f>Sheet1!$A$2:$A$5</c:f>
              <c:strCache>
                <c:ptCount val="4"/>
                <c:pt idx="0">
                  <c:v>类别 1</c:v>
                </c:pt>
                <c:pt idx="1">
                  <c:v>类别 2</c:v>
                </c:pt>
                <c:pt idx="2">
                  <c:v>类别 3</c:v>
                </c:pt>
                <c:pt idx="3">
                  <c:v>类别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DDD3-4F5E-95AF-11DE417B57E1}"/>
            </c:ext>
          </c:extLst>
        </c:ser>
        <c:dLbls>
          <c:showLegendKey val="0"/>
          <c:showVal val="0"/>
          <c:showCatName val="0"/>
          <c:showSerName val="0"/>
          <c:showPercent val="0"/>
          <c:showBubbleSize val="0"/>
        </c:dLbls>
        <c:gapWidth val="219"/>
        <c:overlap val="-27"/>
        <c:axId val="44067456"/>
        <c:axId val="44069248"/>
      </c:barChart>
      <c:catAx>
        <c:axId val="44067456"/>
        <c:scaling>
          <c:orientation val="minMax"/>
        </c:scaling>
        <c:delete val="1"/>
        <c:axPos val="b"/>
        <c:numFmt formatCode="General" sourceLinked="1"/>
        <c:majorTickMark val="none"/>
        <c:minorTickMark val="none"/>
        <c:tickLblPos val="nextTo"/>
        <c:crossAx val="44069248"/>
        <c:crosses val="autoZero"/>
        <c:auto val="0"/>
        <c:lblAlgn val="ctr"/>
        <c:lblOffset val="100"/>
        <c:noMultiLvlLbl val="0"/>
      </c:catAx>
      <c:valAx>
        <c:axId val="440692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vert="horz"/>
          <a:lstStyle/>
          <a:p>
            <a:pPr>
              <a:defRPr/>
            </a:pPr>
            <a:endParaRPr lang="zh-CN"/>
          </a:p>
        </c:txPr>
        <c:crossAx val="44067456"/>
        <c:crosses val="autoZero"/>
        <c:crossBetween val="between"/>
      </c:valAx>
      <c:spPr>
        <a:noFill/>
        <a:ln>
          <a:noFill/>
        </a:ln>
        <a:effectLst/>
      </c:spPr>
    </c:plotArea>
    <c:plotVisOnly val="1"/>
    <c:dispBlanksAs val="gap"/>
    <c:showDLblsOverMax val="0"/>
  </c:chart>
  <c:spPr>
    <a:noFill/>
    <a:ln>
      <a:noFill/>
    </a:ln>
    <a:effectLst/>
  </c:spPr>
  <c:txPr>
    <a:bodyPr/>
    <a:lstStyle/>
    <a:p>
      <a:pPr>
        <a:defRPr lang="zh-CN" smtId="4294967295">
          <a:solidFill>
            <a:schemeClr val="bg1"/>
          </a:solidFill>
          <a:latin typeface="Aharoni"/>
          <a:ea typeface="阿里巴巴普惠体 Medium"/>
          <a:cs typeface="阿里巴巴普惠体 Medium"/>
          <a:sym typeface="Aharoni"/>
        </a:defRPr>
      </a:pPr>
      <a:endParaRPr lang="zh-CN"/>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Sheet1!$B$1</c:f>
              <c:strCache>
                <c:ptCount val="1"/>
                <c:pt idx="0">
                  <c:v>Series 1</c:v>
                </c:pt>
              </c:strCache>
            </c:strRef>
          </c:tx>
          <c:spPr>
            <a:ln w="28575" cap="rnd">
              <a:solidFill>
                <a:schemeClr val="accent2"/>
              </a:solidFill>
              <a:round/>
            </a:ln>
            <a:effectLst/>
          </c:spPr>
          <c:marker>
            <c:symbol val="none"/>
          </c:marker>
          <c:dPt>
            <c:idx val="0"/>
            <c:bubble3D val="0"/>
            <c:extLst>
              <c:ext xmlns:c16="http://schemas.microsoft.com/office/drawing/2014/chart" uri="{C3380CC4-5D6E-409C-BE32-E72D297353CC}">
                <c16:uniqueId val="{00000001-6D4E-4263-8558-3BEBF94F57D4}"/>
              </c:ext>
            </c:extLst>
          </c:dPt>
          <c:dPt>
            <c:idx val="2"/>
            <c:bubble3D val="0"/>
            <c:extLst>
              <c:ext xmlns:c16="http://schemas.microsoft.com/office/drawing/2014/chart" uri="{C3380CC4-5D6E-409C-BE32-E72D297353CC}">
                <c16:uniqueId val="{00000003-6D4E-4263-8558-3BEBF94F57D4}"/>
              </c:ext>
            </c:extLst>
          </c:dPt>
          <c:dPt>
            <c:idx val="3"/>
            <c:bubble3D val="0"/>
            <c:extLst>
              <c:ext xmlns:c16="http://schemas.microsoft.com/office/drawing/2014/chart" uri="{C3380CC4-5D6E-409C-BE32-E72D297353CC}">
                <c16:uniqueId val="{00000005-6D4E-4263-8558-3BEBF94F57D4}"/>
              </c:ext>
            </c:extLst>
          </c:dPt>
          <c:dPt>
            <c:idx val="4"/>
            <c:bubble3D val="0"/>
            <c:extLst>
              <c:ext xmlns:c16="http://schemas.microsoft.com/office/drawing/2014/chart" uri="{C3380CC4-5D6E-409C-BE32-E72D297353CC}">
                <c16:uniqueId val="{00000007-6D4E-4263-8558-3BEBF94F57D4}"/>
              </c:ext>
            </c:extLst>
          </c:dPt>
          <c:dPt>
            <c:idx val="5"/>
            <c:bubble3D val="0"/>
            <c:extLst>
              <c:ext xmlns:c16="http://schemas.microsoft.com/office/drawing/2014/chart" uri="{C3380CC4-5D6E-409C-BE32-E72D297353CC}">
                <c16:uniqueId val="{00000009-6D4E-4263-8558-3BEBF94F57D4}"/>
              </c:ext>
            </c:extLst>
          </c:dPt>
          <c:dPt>
            <c:idx val="7"/>
            <c:bubble3D val="0"/>
            <c:extLst>
              <c:ext xmlns:c16="http://schemas.microsoft.com/office/drawing/2014/chart" uri="{C3380CC4-5D6E-409C-BE32-E72D297353CC}">
                <c16:uniqueId val="{0000000B-6D4E-4263-8558-3BEBF94F57D4}"/>
              </c:ext>
            </c:extLst>
          </c:dPt>
          <c:dPt>
            <c:idx val="8"/>
            <c:bubble3D val="0"/>
            <c:extLst>
              <c:ext xmlns:c16="http://schemas.microsoft.com/office/drawing/2014/chart" uri="{C3380CC4-5D6E-409C-BE32-E72D297353CC}">
                <c16:uniqueId val="{0000000D-6D4E-4263-8558-3BEBF94F57D4}"/>
              </c:ext>
            </c:extLst>
          </c:dPt>
          <c:dPt>
            <c:idx val="9"/>
            <c:bubble3D val="0"/>
            <c:extLst>
              <c:ext xmlns:c16="http://schemas.microsoft.com/office/drawing/2014/chart" uri="{C3380CC4-5D6E-409C-BE32-E72D297353CC}">
                <c16:uniqueId val="{0000000F-6D4E-4263-8558-3BEBF94F57D4}"/>
              </c:ext>
            </c:extLst>
          </c:dPt>
          <c:dPt>
            <c:idx val="10"/>
            <c:bubble3D val="0"/>
            <c:extLst>
              <c:ext xmlns:c16="http://schemas.microsoft.com/office/drawing/2014/chart" uri="{C3380CC4-5D6E-409C-BE32-E72D297353CC}">
                <c16:uniqueId val="{00000011-6D4E-4263-8558-3BEBF94F57D4}"/>
              </c:ext>
            </c:extLst>
          </c:dPt>
          <c:dPt>
            <c:idx val="11"/>
            <c:bubble3D val="0"/>
            <c:extLst>
              <c:ext xmlns:c16="http://schemas.microsoft.com/office/drawing/2014/chart" uri="{C3380CC4-5D6E-409C-BE32-E72D297353CC}">
                <c16:uniqueId val="{00000013-6D4E-4263-8558-3BEBF94F57D4}"/>
              </c:ext>
            </c:extLst>
          </c:dPt>
          <c:xVal>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xVal>
          <c:yVal>
            <c:numRef>
              <c:f>Sheet1!$B$2:$B$13</c:f>
              <c:numCache>
                <c:formatCode>General</c:formatCode>
                <c:ptCount val="12"/>
                <c:pt idx="0">
                  <c:v>1</c:v>
                </c:pt>
                <c:pt idx="1">
                  <c:v>2</c:v>
                </c:pt>
                <c:pt idx="2">
                  <c:v>3</c:v>
                </c:pt>
                <c:pt idx="3">
                  <c:v>2.6</c:v>
                </c:pt>
                <c:pt idx="4">
                  <c:v>4.2</c:v>
                </c:pt>
                <c:pt idx="5">
                  <c:v>1.5</c:v>
                </c:pt>
                <c:pt idx="6">
                  <c:v>2</c:v>
                </c:pt>
                <c:pt idx="7">
                  <c:v>4</c:v>
                </c:pt>
                <c:pt idx="8">
                  <c:v>1.2</c:v>
                </c:pt>
                <c:pt idx="9">
                  <c:v>4</c:v>
                </c:pt>
                <c:pt idx="10">
                  <c:v>2.2999999999999998</c:v>
                </c:pt>
                <c:pt idx="11">
                  <c:v>1</c:v>
                </c:pt>
              </c:numCache>
            </c:numRef>
          </c:yVal>
          <c:smooth val="1"/>
          <c:extLst>
            <c:ext xmlns:c16="http://schemas.microsoft.com/office/drawing/2014/chart" uri="{C3380CC4-5D6E-409C-BE32-E72D297353CC}">
              <c16:uniqueId val="{00000014-6D4E-4263-8558-3BEBF94F57D4}"/>
            </c:ext>
          </c:extLst>
        </c:ser>
        <c:ser>
          <c:idx val="1"/>
          <c:order val="1"/>
          <c:tx>
            <c:strRef>
              <c:f>Sheet1!$C$1</c:f>
              <c:strCache>
                <c:ptCount val="1"/>
                <c:pt idx="0">
                  <c:v>Series 2</c:v>
                </c:pt>
              </c:strCache>
            </c:strRef>
          </c:tx>
          <c:spPr>
            <a:ln w="28575" cap="rnd">
              <a:solidFill>
                <a:schemeClr val="accent5"/>
              </a:solidFill>
              <a:round/>
            </a:ln>
            <a:effectLst/>
          </c:spPr>
          <c:marker>
            <c:symbol val="none"/>
          </c:marker>
          <c:xVal>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xVal>
          <c:yVal>
            <c:numRef>
              <c:f>Sheet1!$C$2:$C$13</c:f>
              <c:numCache>
                <c:formatCode>General</c:formatCode>
                <c:ptCount val="12"/>
                <c:pt idx="0">
                  <c:v>1</c:v>
                </c:pt>
                <c:pt idx="1">
                  <c:v>3</c:v>
                </c:pt>
                <c:pt idx="2">
                  <c:v>2</c:v>
                </c:pt>
                <c:pt idx="3">
                  <c:v>3</c:v>
                </c:pt>
                <c:pt idx="4">
                  <c:v>5</c:v>
                </c:pt>
                <c:pt idx="5">
                  <c:v>3</c:v>
                </c:pt>
                <c:pt idx="6">
                  <c:v>1</c:v>
                </c:pt>
                <c:pt idx="7">
                  <c:v>5</c:v>
                </c:pt>
                <c:pt idx="8">
                  <c:v>6</c:v>
                </c:pt>
                <c:pt idx="9">
                  <c:v>4</c:v>
                </c:pt>
                <c:pt idx="10">
                  <c:v>2</c:v>
                </c:pt>
                <c:pt idx="11">
                  <c:v>1</c:v>
                </c:pt>
              </c:numCache>
            </c:numRef>
          </c:yVal>
          <c:smooth val="1"/>
          <c:extLst>
            <c:ext xmlns:c16="http://schemas.microsoft.com/office/drawing/2014/chart" uri="{C3380CC4-5D6E-409C-BE32-E72D297353CC}">
              <c16:uniqueId val="{00000015-6D4E-4263-8558-3BEBF94F57D4}"/>
            </c:ext>
          </c:extLst>
        </c:ser>
        <c:dLbls>
          <c:showLegendKey val="0"/>
          <c:showVal val="0"/>
          <c:showCatName val="0"/>
          <c:showSerName val="0"/>
          <c:showPercent val="0"/>
          <c:showBubbleSize val="0"/>
        </c:dLbls>
        <c:axId val="252122240"/>
        <c:axId val="252123776"/>
      </c:scatterChart>
      <c:valAx>
        <c:axId val="2521222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zh-CN"/>
          </a:p>
        </c:txPr>
        <c:crossAx val="252123776"/>
        <c:crosses val="autoZero"/>
        <c:crossBetween val="midCat"/>
      </c:valAx>
      <c:valAx>
        <c:axId val="252123776"/>
        <c:scaling>
          <c:orientation val="minMax"/>
        </c:scaling>
        <c:delete val="1"/>
        <c:axPos val="l"/>
        <c:numFmt formatCode="General" sourceLinked="1"/>
        <c:majorTickMark val="none"/>
        <c:minorTickMark val="none"/>
        <c:tickLblPos val="nextTo"/>
        <c:crossAx val="252122240"/>
        <c:crosses val="autoZero"/>
        <c:crossBetween val="midCat"/>
      </c:valAx>
      <c:spPr>
        <a:noFill/>
        <a:ln>
          <a:noFill/>
        </a:ln>
        <a:effectLst/>
      </c:spPr>
    </c:plotArea>
    <c:plotVisOnly val="1"/>
    <c:dispBlanksAs val="gap"/>
    <c:showDLblsOverMax val="0"/>
  </c:chart>
  <c:spPr>
    <a:noFill/>
    <a:ln>
      <a:noFill/>
    </a:ln>
    <a:effectLst/>
  </c:spPr>
  <c:txPr>
    <a:bodyPr/>
    <a:lstStyle/>
    <a:p>
      <a:pPr>
        <a:defRPr lang="zh-CN" sz="800" smtId="4294967295">
          <a:latin typeface="Aharoni"/>
          <a:ea typeface="阿里巴巴普惠体 Medium"/>
          <a:cs typeface="阿里巴巴普惠体 Medium"/>
          <a:sym typeface="Aharoni"/>
        </a:defRPr>
      </a:pPr>
      <a:endParaRPr lang="zh-CN"/>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w="19050">
              <a:noFill/>
            </a:ln>
          </c:spPr>
          <c:dPt>
            <c:idx val="0"/>
            <c:bubble3D val="0"/>
            <c:spPr>
              <a:gradFill>
                <a:gsLst>
                  <a:gs pos="0">
                    <a:schemeClr val="accent1"/>
                  </a:gs>
                  <a:gs pos="100000">
                    <a:schemeClr val="accent2"/>
                  </a:gs>
                </a:gsLst>
                <a:lin ang="2700000" scaled="1"/>
              </a:gradFill>
              <a:ln w="19050">
                <a:noFill/>
              </a:ln>
              <a:effectLst>
                <a:outerShdw blurRad="508000" dist="254000" dir="5400000" algn="t" rotWithShape="0">
                  <a:schemeClr val="accent1">
                    <a:alpha val="30000"/>
                  </a:schemeClr>
                </a:outerShdw>
              </a:effectLst>
            </c:spPr>
            <c:extLst>
              <c:ext xmlns:c16="http://schemas.microsoft.com/office/drawing/2014/chart" uri="{C3380CC4-5D6E-409C-BE32-E72D297353CC}">
                <c16:uniqueId val="{00000001-1827-4EBA-816D-CCFCA6A228F4}"/>
              </c:ext>
            </c:extLst>
          </c:dPt>
          <c:dPt>
            <c:idx val="1"/>
            <c:bubble3D val="0"/>
            <c:spPr>
              <a:solidFill>
                <a:schemeClr val="accent1">
                  <a:lumMod val="20000"/>
                  <a:lumOff val="80000"/>
                  <a:alpha val="50000"/>
                </a:schemeClr>
              </a:solidFill>
              <a:ln w="19050">
                <a:noFill/>
              </a:ln>
            </c:spPr>
            <c:extLst>
              <c:ext xmlns:c16="http://schemas.microsoft.com/office/drawing/2014/chart" uri="{C3380CC4-5D6E-409C-BE32-E72D297353CC}">
                <c16:uniqueId val="{00000003-1827-4EBA-816D-CCFCA6A228F4}"/>
              </c:ext>
            </c:extLst>
          </c:dPt>
          <c:dPt>
            <c:idx val="2"/>
            <c:bubble3D val="0"/>
            <c:spPr>
              <a:solidFill>
                <a:schemeClr val="accent3"/>
              </a:solidFill>
              <a:ln w="19050">
                <a:noFill/>
              </a:ln>
            </c:spPr>
            <c:extLst>
              <c:ext xmlns:c16="http://schemas.microsoft.com/office/drawing/2014/chart" uri="{C3380CC4-5D6E-409C-BE32-E72D297353CC}">
                <c16:uniqueId val="{00000005-1827-4EBA-816D-CCFCA6A228F4}"/>
              </c:ext>
            </c:extLst>
          </c:dPt>
          <c:dPt>
            <c:idx val="3"/>
            <c:bubble3D val="0"/>
            <c:spPr>
              <a:solidFill>
                <a:schemeClr val="accent4"/>
              </a:solidFill>
              <a:ln w="19050">
                <a:noFill/>
              </a:ln>
            </c:spPr>
            <c:extLst>
              <c:ext xmlns:c16="http://schemas.microsoft.com/office/drawing/2014/chart" uri="{C3380CC4-5D6E-409C-BE32-E72D297353CC}">
                <c16:uniqueId val="{00000007-1827-4EBA-816D-CCFCA6A228F4}"/>
              </c:ext>
            </c:extLst>
          </c:dPt>
          <c:cat>
            <c:strRef>
              <c:f>Sheet1!$A$2:$A$5</c:f>
              <c:strCache>
                <c:ptCount val="2"/>
                <c:pt idx="0">
                  <c:v>1st Qtr</c:v>
                </c:pt>
                <c:pt idx="1">
                  <c:v>2nd Qtr</c:v>
                </c:pt>
              </c:strCache>
            </c:strRef>
          </c:cat>
          <c:val>
            <c:numRef>
              <c:f>Sheet1!$B$2:$B$5</c:f>
              <c:numCache>
                <c:formatCode>General</c:formatCode>
                <c:ptCount val="4"/>
                <c:pt idx="0">
                  <c:v>30</c:v>
                </c:pt>
                <c:pt idx="1">
                  <c:v>70</c:v>
                </c:pt>
              </c:numCache>
            </c:numRef>
          </c:val>
          <c:extLst>
            <c:ext xmlns:c16="http://schemas.microsoft.com/office/drawing/2014/chart" uri="{C3380CC4-5D6E-409C-BE32-E72D297353CC}">
              <c16:uniqueId val="{00000008-1827-4EBA-816D-CCFCA6A228F4}"/>
            </c:ext>
          </c:extLst>
        </c:ser>
        <c:dLbls>
          <c:showLegendKey val="0"/>
          <c:showVal val="0"/>
          <c:showCatName val="0"/>
          <c:showSerName val="0"/>
          <c:showPercent val="0"/>
          <c:showBubbleSize val="0"/>
          <c:showLeaderLines val="0"/>
        </c:dLbls>
        <c:firstSliceAng val="0"/>
        <c:holeSize val="80"/>
      </c:doughnutChart>
      <c:spPr>
        <a:noFill/>
        <a:ln>
          <a:noFill/>
        </a:ln>
        <a:effectLst/>
      </c:spPr>
    </c:plotArea>
    <c:plotVisOnly val="1"/>
    <c:dispBlanksAs val="gap"/>
    <c:showDLblsOverMax val="0"/>
  </c:chart>
  <c:spPr>
    <a:noFill/>
    <a:ln>
      <a:noFill/>
    </a:ln>
    <a:effectLst/>
  </c:spPr>
  <c:txPr>
    <a:bodyPr/>
    <a:lstStyle/>
    <a:p>
      <a:pPr>
        <a:defRPr lang="zh-CN" sz="1000" smtId="4294967295">
          <a:latin typeface="Aharoni"/>
          <a:ea typeface="阿里巴巴普惠体 Medium"/>
          <a:cs typeface="阿里巴巴普惠体 Medium"/>
          <a:sym typeface="Aharoni"/>
        </a:defRPr>
      </a:pPr>
      <a:endParaRPr lang="zh-CN"/>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scatterChart>
        <c:scatterStyle val="smoothMarker"/>
        <c:varyColors val="0"/>
        <c:ser>
          <c:idx val="1"/>
          <c:order val="0"/>
          <c:tx>
            <c:strRef>
              <c:f>Sheet1!$B$1</c:f>
              <c:strCache>
                <c:ptCount val="1"/>
                <c:pt idx="0">
                  <c:v>Column1</c:v>
                </c:pt>
              </c:strCache>
            </c:strRef>
          </c:tx>
          <c:spPr>
            <a:ln w="25400" cap="rnd" cmpd="sng" algn="ctr">
              <a:gradFill flip="none" rotWithShape="1">
                <a:gsLst>
                  <a:gs pos="0">
                    <a:schemeClr val="accent1"/>
                  </a:gs>
                  <a:gs pos="100000">
                    <a:schemeClr val="accent2"/>
                  </a:gs>
                </a:gsLst>
                <a:lin ang="2700000" scaled="1"/>
              </a:gradFill>
              <a:prstDash val="solid"/>
              <a:round/>
            </a:ln>
          </c:spPr>
          <c:marker>
            <c:symbol val="none"/>
          </c:marker>
          <c:xVal>
            <c:strRef>
              <c:f>Sheet1!$A$2:$A$13</c:f>
              <c:strCache>
                <c:ptCount val="12"/>
                <c:pt idx="0">
                  <c:v>Jan</c:v>
                </c:pt>
                <c:pt idx="1">
                  <c:v>Feb</c:v>
                </c:pt>
                <c:pt idx="2">
                  <c:v>Mar</c:v>
                </c:pt>
                <c:pt idx="3">
                  <c:v>Apr</c:v>
                </c:pt>
                <c:pt idx="4">
                  <c:v>May</c:v>
                </c:pt>
                <c:pt idx="5">
                  <c:v>Jun</c:v>
                </c:pt>
                <c:pt idx="6">
                  <c:v>Jul</c:v>
                </c:pt>
                <c:pt idx="7">
                  <c:v>Aug</c:v>
                </c:pt>
                <c:pt idx="8">
                  <c:v>Sep</c:v>
                </c:pt>
                <c:pt idx="9">
                  <c:v>Okt</c:v>
                </c:pt>
                <c:pt idx="10">
                  <c:v>Nov</c:v>
                </c:pt>
                <c:pt idx="11">
                  <c:v>Dec</c:v>
                </c:pt>
              </c:strCache>
            </c:strRef>
          </c:xVal>
          <c:yVal>
            <c:numRef>
              <c:f>Sheet1!$B$2:$B$13</c:f>
              <c:numCache>
                <c:formatCode>General</c:formatCode>
                <c:ptCount val="12"/>
                <c:pt idx="0">
                  <c:v>1</c:v>
                </c:pt>
                <c:pt idx="1">
                  <c:v>2</c:v>
                </c:pt>
                <c:pt idx="2">
                  <c:v>4</c:v>
                </c:pt>
                <c:pt idx="3">
                  <c:v>5</c:v>
                </c:pt>
                <c:pt idx="4">
                  <c:v>2</c:v>
                </c:pt>
                <c:pt idx="5">
                  <c:v>4</c:v>
                </c:pt>
                <c:pt idx="6">
                  <c:v>3</c:v>
                </c:pt>
                <c:pt idx="7">
                  <c:v>3</c:v>
                </c:pt>
                <c:pt idx="8">
                  <c:v>3</c:v>
                </c:pt>
                <c:pt idx="9">
                  <c:v>2</c:v>
                </c:pt>
                <c:pt idx="10">
                  <c:v>3</c:v>
                </c:pt>
                <c:pt idx="11">
                  <c:v>4</c:v>
                </c:pt>
              </c:numCache>
            </c:numRef>
          </c:yVal>
          <c:smooth val="1"/>
          <c:extLst>
            <c:ext xmlns:c16="http://schemas.microsoft.com/office/drawing/2014/chart" uri="{C3380CC4-5D6E-409C-BE32-E72D297353CC}">
              <c16:uniqueId val="{00000000-0B0A-4108-B85F-E91E378EA807}"/>
            </c:ext>
          </c:extLst>
        </c:ser>
        <c:ser>
          <c:idx val="0"/>
          <c:order val="1"/>
          <c:tx>
            <c:strRef>
              <c:f>Sheet1!$C$1</c:f>
              <c:strCache>
                <c:ptCount val="1"/>
                <c:pt idx="0">
                  <c:v>Series 2</c:v>
                </c:pt>
              </c:strCache>
            </c:strRef>
          </c:tx>
          <c:spPr>
            <a:ln w="25400" cap="rnd" cmpd="sng" algn="ctr">
              <a:gradFill>
                <a:gsLst>
                  <a:gs pos="0">
                    <a:schemeClr val="accent3"/>
                  </a:gs>
                  <a:gs pos="100000">
                    <a:schemeClr val="accent4"/>
                  </a:gs>
                </a:gsLst>
                <a:lin ang="5400000" scaled="1"/>
              </a:gradFill>
              <a:prstDash val="solid"/>
              <a:round/>
            </a:ln>
          </c:spPr>
          <c:marker>
            <c:symbol val="none"/>
          </c:marker>
          <c:xVal>
            <c:strRef>
              <c:f>Sheet1!$A$2:$A$13</c:f>
              <c:strCache>
                <c:ptCount val="12"/>
                <c:pt idx="0">
                  <c:v>Jan</c:v>
                </c:pt>
                <c:pt idx="1">
                  <c:v>Feb</c:v>
                </c:pt>
                <c:pt idx="2">
                  <c:v>Mar</c:v>
                </c:pt>
                <c:pt idx="3">
                  <c:v>Apr</c:v>
                </c:pt>
                <c:pt idx="4">
                  <c:v>May</c:v>
                </c:pt>
                <c:pt idx="5">
                  <c:v>Jun</c:v>
                </c:pt>
                <c:pt idx="6">
                  <c:v>Jul</c:v>
                </c:pt>
                <c:pt idx="7">
                  <c:v>Aug</c:v>
                </c:pt>
                <c:pt idx="8">
                  <c:v>Sep</c:v>
                </c:pt>
                <c:pt idx="9">
                  <c:v>Okt</c:v>
                </c:pt>
                <c:pt idx="10">
                  <c:v>Nov</c:v>
                </c:pt>
                <c:pt idx="11">
                  <c:v>Dec</c:v>
                </c:pt>
              </c:strCache>
            </c:strRef>
          </c:xVal>
          <c:yVal>
            <c:numRef>
              <c:f>Sheet1!$C$2:$C$13</c:f>
              <c:numCache>
                <c:formatCode>General</c:formatCode>
                <c:ptCount val="12"/>
                <c:pt idx="0">
                  <c:v>2</c:v>
                </c:pt>
                <c:pt idx="1">
                  <c:v>1.3</c:v>
                </c:pt>
                <c:pt idx="2">
                  <c:v>2.5</c:v>
                </c:pt>
                <c:pt idx="3">
                  <c:v>2.2000000000000002</c:v>
                </c:pt>
                <c:pt idx="4">
                  <c:v>4</c:v>
                </c:pt>
                <c:pt idx="5">
                  <c:v>4.3</c:v>
                </c:pt>
                <c:pt idx="6">
                  <c:v>4</c:v>
                </c:pt>
                <c:pt idx="7">
                  <c:v>4.5</c:v>
                </c:pt>
                <c:pt idx="8">
                  <c:v>5</c:v>
                </c:pt>
                <c:pt idx="9">
                  <c:v>4</c:v>
                </c:pt>
                <c:pt idx="10">
                  <c:v>3.6</c:v>
                </c:pt>
                <c:pt idx="11">
                  <c:v>3</c:v>
                </c:pt>
              </c:numCache>
            </c:numRef>
          </c:yVal>
          <c:smooth val="1"/>
          <c:extLst>
            <c:ext xmlns:c16="http://schemas.microsoft.com/office/drawing/2014/chart" uri="{C3380CC4-5D6E-409C-BE32-E72D297353CC}">
              <c16:uniqueId val="{00000001-0B0A-4108-B85F-E91E378EA807}"/>
            </c:ext>
          </c:extLst>
        </c:ser>
        <c:dLbls>
          <c:showLegendKey val="0"/>
          <c:showVal val="0"/>
          <c:showCatName val="0"/>
          <c:showSerName val="0"/>
          <c:showPercent val="0"/>
          <c:showBubbleSize val="0"/>
        </c:dLbls>
        <c:axId val="530438400"/>
        <c:axId val="535027712"/>
      </c:scatterChart>
      <c:valAx>
        <c:axId val="530438400"/>
        <c:scaling>
          <c:orientation val="minMax"/>
          <c:max val="14"/>
        </c:scaling>
        <c:delete val="0"/>
        <c:axPos val="b"/>
        <c:numFmt formatCode="General" sourceLinked="1"/>
        <c:majorTickMark val="out"/>
        <c:minorTickMark val="none"/>
        <c:tickLblPos val="nextTo"/>
        <c:spPr>
          <a:ln w="6350" cap="flat" cmpd="sng" algn="ctr">
            <a:solidFill>
              <a:schemeClr val="bg1">
                <a:lumMod val="65000"/>
                <a:alpha val="20000"/>
              </a:schemeClr>
            </a:solidFill>
            <a:prstDash val="solid"/>
            <a:round/>
          </a:ln>
        </c:spPr>
        <c:txPr>
          <a:bodyPr rot="-60000000" vert="horz"/>
          <a:lstStyle/>
          <a:p>
            <a:pPr>
              <a:defRPr/>
            </a:pPr>
            <a:endParaRPr lang="zh-CN"/>
          </a:p>
        </c:txPr>
        <c:crossAx val="535027712"/>
        <c:crosses val="autoZero"/>
        <c:crossBetween val="midCat"/>
        <c:majorUnit val="2"/>
      </c:valAx>
      <c:valAx>
        <c:axId val="535027712"/>
        <c:scaling>
          <c:orientation val="minMax"/>
        </c:scaling>
        <c:delete val="1"/>
        <c:axPos val="l"/>
        <c:majorGridlines>
          <c:spPr>
            <a:ln w="6350" cap="flat" cmpd="sng" algn="ctr">
              <a:solidFill>
                <a:schemeClr val="bg1">
                  <a:lumMod val="65000"/>
                  <a:alpha val="20000"/>
                </a:schemeClr>
              </a:solidFill>
              <a:prstDash val="solid"/>
              <a:round/>
            </a:ln>
          </c:spPr>
        </c:majorGridlines>
        <c:numFmt formatCode="0" sourceLinked="0"/>
        <c:majorTickMark val="out"/>
        <c:minorTickMark val="none"/>
        <c:tickLblPos val="nextTo"/>
        <c:crossAx val="530438400"/>
        <c:crosses val="autoZero"/>
        <c:crossBetween val="midCat"/>
      </c:valAx>
    </c:plotArea>
    <c:plotVisOnly val="1"/>
    <c:dispBlanksAs val="gap"/>
    <c:showDLblsOverMax val="0"/>
  </c:chart>
  <c:txPr>
    <a:bodyPr/>
    <a:lstStyle/>
    <a:p>
      <a:pPr>
        <a:defRPr lang="zh-CN" sz="1200" smtId="4294967295">
          <a:solidFill>
            <a:schemeClr val="tx1">
              <a:lumMod val="65000"/>
              <a:lumOff val="35000"/>
            </a:schemeClr>
          </a:solidFill>
          <a:latin typeface="Aharoni"/>
          <a:ea typeface="阿里巴巴普惠体 Medium"/>
          <a:cs typeface="阿里巴巴普惠体 Medium"/>
          <a:sym typeface="Aharoni"/>
        </a:defRPr>
      </a:pPr>
      <a:endParaRPr lang="zh-CN"/>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bg1">
                  <a:lumMod val="85000"/>
                </a:schemeClr>
              </a:solidFill>
              <a:ln w="19050">
                <a:solidFill>
                  <a:schemeClr val="lt1"/>
                </a:solidFill>
              </a:ln>
            </c:spPr>
            <c:extLst>
              <c:ext xmlns:c16="http://schemas.microsoft.com/office/drawing/2014/chart" uri="{C3380CC4-5D6E-409C-BE32-E72D297353CC}">
                <c16:uniqueId val="{00000001-6973-4B88-B9F3-693A5417DA53}"/>
              </c:ext>
            </c:extLst>
          </c:dPt>
          <c:dPt>
            <c:idx val="1"/>
            <c:bubble3D val="0"/>
            <c:spPr>
              <a:solidFill>
                <a:schemeClr val="bg1">
                  <a:lumMod val="95000"/>
                </a:schemeClr>
              </a:solidFill>
              <a:ln w="19050">
                <a:solidFill>
                  <a:schemeClr val="lt1"/>
                </a:solidFill>
              </a:ln>
            </c:spPr>
            <c:extLst>
              <c:ext xmlns:c16="http://schemas.microsoft.com/office/drawing/2014/chart" uri="{C3380CC4-5D6E-409C-BE32-E72D297353CC}">
                <c16:uniqueId val="{00000003-6973-4B88-B9F3-693A5417DA53}"/>
              </c:ext>
            </c:extLst>
          </c:dPt>
          <c:dPt>
            <c:idx val="2"/>
            <c:bubble3D val="0"/>
            <c:spPr>
              <a:solidFill>
                <a:schemeClr val="accent3"/>
              </a:solidFill>
              <a:ln w="19050">
                <a:solidFill>
                  <a:schemeClr val="lt1"/>
                </a:solidFill>
              </a:ln>
            </c:spPr>
            <c:extLst>
              <c:ext xmlns:c16="http://schemas.microsoft.com/office/drawing/2014/chart" uri="{C3380CC4-5D6E-409C-BE32-E72D297353CC}">
                <c16:uniqueId val="{00000005-6973-4B88-B9F3-693A5417DA53}"/>
              </c:ext>
            </c:extLst>
          </c:dPt>
          <c:dPt>
            <c:idx val="3"/>
            <c:bubble3D val="0"/>
            <c:spPr>
              <a:solidFill>
                <a:schemeClr val="bg1">
                  <a:lumMod val="65000"/>
                </a:schemeClr>
              </a:solidFill>
              <a:ln w="19050">
                <a:solidFill>
                  <a:schemeClr val="lt1"/>
                </a:solidFill>
              </a:ln>
            </c:spPr>
            <c:extLst>
              <c:ext xmlns:c16="http://schemas.microsoft.com/office/drawing/2014/chart" uri="{C3380CC4-5D6E-409C-BE32-E72D297353CC}">
                <c16:uniqueId val="{00000007-6973-4B88-B9F3-693A5417DA53}"/>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2</c:v>
                </c:pt>
                <c:pt idx="1">
                  <c:v>8</c:v>
                </c:pt>
                <c:pt idx="2">
                  <c:v>5</c:v>
                </c:pt>
                <c:pt idx="3">
                  <c:v>3</c:v>
                </c:pt>
              </c:numCache>
            </c:numRef>
          </c:val>
          <c:extLst>
            <c:ext xmlns:c16="http://schemas.microsoft.com/office/drawing/2014/chart" uri="{C3380CC4-5D6E-409C-BE32-E72D297353CC}">
              <c16:uniqueId val="{00000008-6973-4B88-B9F3-693A5417DA53}"/>
            </c:ext>
          </c:extLst>
        </c:ser>
        <c:dLbls>
          <c:showLegendKey val="0"/>
          <c:showVal val="0"/>
          <c:showCatName val="0"/>
          <c:showSerName val="0"/>
          <c:showPercent val="0"/>
          <c:showBubbleSize val="0"/>
          <c:showLeaderLines val="0"/>
        </c:dLbls>
        <c:firstSliceAng val="0"/>
        <c:holeSize val="65"/>
      </c:doughnutChart>
      <c:spPr>
        <a:noFill/>
        <a:ln>
          <a:noFill/>
        </a:ln>
        <a:effectLst/>
      </c:spPr>
    </c:plotArea>
    <c:plotVisOnly val="1"/>
    <c:dispBlanksAs val="gap"/>
    <c:showDLblsOverMax val="0"/>
  </c:chart>
  <c:spPr>
    <a:noFill/>
    <a:ln>
      <a:noFill/>
    </a:ln>
    <a:effectLst/>
  </c:spPr>
  <c:txPr>
    <a:bodyPr/>
    <a:lstStyle/>
    <a:p>
      <a:pPr>
        <a:defRPr lang="zh-CN" smtId="4294967295">
          <a:latin typeface="Aharoni"/>
          <a:ea typeface="阿里巴巴普惠体 Medium"/>
          <a:cs typeface="阿里巴巴普惠体 Medium"/>
          <a:sym typeface="Aharoni"/>
        </a:defRPr>
      </a:pPr>
      <a:endParaRPr lang="zh-CN"/>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a:pPr>
            <a:r>
              <a:rPr lang="en-US"/>
              <a:t>Life stage</a:t>
            </a:r>
          </a:p>
        </c:rich>
      </c:tx>
      <c:layout>
        <c:manualLayout>
          <c:xMode val="edge"/>
          <c:yMode val="edge"/>
          <c:x val="0.33952131867408752"/>
          <c:y val="0"/>
        </c:manualLayout>
      </c:layout>
      <c:overlay val="0"/>
      <c:spPr>
        <a:noFill/>
        <a:ln>
          <a:noFill/>
        </a:ln>
        <a:effectLst/>
      </c:spPr>
    </c:title>
    <c:autoTitleDeleted val="0"/>
    <c:plotArea>
      <c:layout/>
      <c:barChart>
        <c:barDir val="bar"/>
        <c:grouping val="clustered"/>
        <c:varyColors val="0"/>
        <c:ser>
          <c:idx val="0"/>
          <c:order val="0"/>
          <c:tx>
            <c:strRef>
              <c:f>Sheet1!$B$1</c:f>
              <c:strCache>
                <c:ptCount val="1"/>
                <c:pt idx="0">
                  <c:v>Series 1</c:v>
                </c:pt>
              </c:strCache>
            </c:strRef>
          </c:tx>
          <c:spPr>
            <a:solidFill>
              <a:schemeClr val="accent1">
                <a:lumMod val="40000"/>
                <a:lumOff val="60000"/>
              </a:schemeClr>
            </a:solidFill>
            <a:ln>
              <a:noFill/>
            </a:ln>
            <a:effectLst/>
          </c:spPr>
          <c:invertIfNegative val="0"/>
          <c:cat>
            <c:strRef>
              <c:f>Sheet1!$A$2:$A$3</c:f>
              <c:strCache>
                <c:ptCount val="2"/>
                <c:pt idx="0">
                  <c:v>Title 1</c:v>
                </c:pt>
                <c:pt idx="1">
                  <c:v>Title 2</c:v>
                </c:pt>
              </c:strCache>
            </c:strRef>
          </c:cat>
          <c:val>
            <c:numRef>
              <c:f>Sheet1!$B$2:$B$3</c:f>
              <c:numCache>
                <c:formatCode>General</c:formatCode>
                <c:ptCount val="2"/>
                <c:pt idx="0">
                  <c:v>4.3</c:v>
                </c:pt>
                <c:pt idx="1">
                  <c:v>2.5</c:v>
                </c:pt>
              </c:numCache>
            </c:numRef>
          </c:val>
          <c:extLst>
            <c:ext xmlns:c16="http://schemas.microsoft.com/office/drawing/2014/chart" uri="{C3380CC4-5D6E-409C-BE32-E72D297353CC}">
              <c16:uniqueId val="{00000000-8897-4EEE-948F-DE97D130D5B0}"/>
            </c:ext>
          </c:extLst>
        </c:ser>
        <c:ser>
          <c:idx val="1"/>
          <c:order val="1"/>
          <c:tx>
            <c:strRef>
              <c:f>Sheet1!$C$1</c:f>
              <c:strCache>
                <c:ptCount val="1"/>
                <c:pt idx="0">
                  <c:v>Series 2</c:v>
                </c:pt>
              </c:strCache>
            </c:strRef>
          </c:tx>
          <c:spPr>
            <a:solidFill>
              <a:schemeClr val="accent1">
                <a:lumMod val="60000"/>
                <a:lumOff val="40000"/>
              </a:schemeClr>
            </a:solidFill>
            <a:ln>
              <a:noFill/>
            </a:ln>
            <a:effectLst/>
          </c:spPr>
          <c:invertIfNegative val="0"/>
          <c:cat>
            <c:strRef>
              <c:f>Sheet1!$A$2:$A$3</c:f>
              <c:strCache>
                <c:ptCount val="2"/>
                <c:pt idx="0">
                  <c:v>Title 1</c:v>
                </c:pt>
                <c:pt idx="1">
                  <c:v>Title 2</c:v>
                </c:pt>
              </c:strCache>
            </c:strRef>
          </c:cat>
          <c:val>
            <c:numRef>
              <c:f>Sheet1!$C$2:$C$3</c:f>
              <c:numCache>
                <c:formatCode>General</c:formatCode>
                <c:ptCount val="2"/>
                <c:pt idx="0">
                  <c:v>2.4</c:v>
                </c:pt>
                <c:pt idx="1">
                  <c:v>4.4000000000000004</c:v>
                </c:pt>
              </c:numCache>
            </c:numRef>
          </c:val>
          <c:extLst>
            <c:ext xmlns:c16="http://schemas.microsoft.com/office/drawing/2014/chart" uri="{C3380CC4-5D6E-409C-BE32-E72D297353CC}">
              <c16:uniqueId val="{00000001-8897-4EEE-948F-DE97D130D5B0}"/>
            </c:ext>
          </c:extLst>
        </c:ser>
        <c:ser>
          <c:idx val="2"/>
          <c:order val="2"/>
          <c:tx>
            <c:strRef>
              <c:f>Sheet1!$D$1</c:f>
              <c:strCache>
                <c:ptCount val="1"/>
                <c:pt idx="0">
                  <c:v>Series 3</c:v>
                </c:pt>
              </c:strCache>
            </c:strRef>
          </c:tx>
          <c:spPr>
            <a:solidFill>
              <a:schemeClr val="accent1"/>
            </a:solidFill>
            <a:ln>
              <a:noFill/>
            </a:ln>
            <a:effectLst/>
          </c:spPr>
          <c:invertIfNegative val="0"/>
          <c:cat>
            <c:strRef>
              <c:f>Sheet1!$A$2:$A$3</c:f>
              <c:strCache>
                <c:ptCount val="2"/>
                <c:pt idx="0">
                  <c:v>Title 1</c:v>
                </c:pt>
                <c:pt idx="1">
                  <c:v>Title 2</c:v>
                </c:pt>
              </c:strCache>
            </c:strRef>
          </c:cat>
          <c:val>
            <c:numRef>
              <c:f>Sheet1!$D$2:$D$3</c:f>
              <c:numCache>
                <c:formatCode>General</c:formatCode>
                <c:ptCount val="2"/>
                <c:pt idx="0">
                  <c:v>2</c:v>
                </c:pt>
                <c:pt idx="1">
                  <c:v>2</c:v>
                </c:pt>
              </c:numCache>
            </c:numRef>
          </c:val>
          <c:extLst>
            <c:ext xmlns:c16="http://schemas.microsoft.com/office/drawing/2014/chart" uri="{C3380CC4-5D6E-409C-BE32-E72D297353CC}">
              <c16:uniqueId val="{00000002-8897-4EEE-948F-DE97D130D5B0}"/>
            </c:ext>
          </c:extLst>
        </c:ser>
        <c:dLbls>
          <c:showLegendKey val="0"/>
          <c:showVal val="0"/>
          <c:showCatName val="0"/>
          <c:showSerName val="0"/>
          <c:showPercent val="0"/>
          <c:showBubbleSize val="0"/>
        </c:dLbls>
        <c:gapWidth val="182"/>
        <c:axId val="546733056"/>
        <c:axId val="546738944"/>
      </c:barChart>
      <c:catAx>
        <c:axId val="546733056"/>
        <c:scaling>
          <c:orientation val="minMax"/>
        </c:scaling>
        <c:delete val="0"/>
        <c:axPos val="l"/>
        <c:numFmt formatCode="General" sourceLinked="1"/>
        <c:majorTickMark val="none"/>
        <c:minorTickMark val="none"/>
        <c:tickLblPos val="nextTo"/>
        <c:spPr>
          <a:noFill/>
          <a:ln w="9525" cap="flat" cmpd="sng" algn="ctr">
            <a:solidFill>
              <a:schemeClr val="bg1">
                <a:lumMod val="65000"/>
                <a:alpha val="40000"/>
              </a:schemeClr>
            </a:solidFill>
            <a:round/>
          </a:ln>
          <a:effectLst/>
        </c:spPr>
        <c:txPr>
          <a:bodyPr rot="-60000000" vert="horz"/>
          <a:lstStyle/>
          <a:p>
            <a:pPr>
              <a:defRPr/>
            </a:pPr>
            <a:endParaRPr lang="zh-CN"/>
          </a:p>
        </c:txPr>
        <c:crossAx val="546738944"/>
        <c:crosses val="autoZero"/>
        <c:auto val="0"/>
        <c:lblAlgn val="ctr"/>
        <c:lblOffset val="100"/>
        <c:noMultiLvlLbl val="0"/>
      </c:catAx>
      <c:valAx>
        <c:axId val="546738944"/>
        <c:scaling>
          <c:orientation val="minMax"/>
        </c:scaling>
        <c:delete val="1"/>
        <c:axPos val="b"/>
        <c:majorGridlines>
          <c:spPr>
            <a:ln w="9525" cap="flat" cmpd="sng" algn="ctr">
              <a:solidFill>
                <a:schemeClr val="bg1">
                  <a:lumMod val="65000"/>
                  <a:alpha val="40000"/>
                </a:schemeClr>
              </a:solidFill>
              <a:round/>
            </a:ln>
            <a:effectLst/>
          </c:spPr>
        </c:majorGridlines>
        <c:numFmt formatCode="General" sourceLinked="1"/>
        <c:majorTickMark val="none"/>
        <c:minorTickMark val="none"/>
        <c:tickLblPos val="nextTo"/>
        <c:crossAx val="546733056"/>
        <c:crosses val="autoZero"/>
        <c:crossBetween val="between"/>
      </c:valAx>
      <c:spPr>
        <a:noFill/>
        <a:ln>
          <a:noFill/>
        </a:ln>
        <a:effectLst/>
      </c:spPr>
    </c:plotArea>
    <c:legend>
      <c:legendPos val="b"/>
      <c:legendEntry>
        <c:idx val="0"/>
        <c:txPr>
          <a:bodyPr rot="0" vert="horz"/>
          <a:lstStyle/>
          <a:p>
            <a:pPr>
              <a:defRPr/>
            </a:pPr>
            <a:endParaRPr lang="zh-CN"/>
          </a:p>
        </c:txPr>
      </c:legendEntry>
      <c:legendEntry>
        <c:idx val="1"/>
        <c:txPr>
          <a:bodyPr rot="0" vert="horz"/>
          <a:lstStyle/>
          <a:p>
            <a:pPr>
              <a:defRPr/>
            </a:pPr>
            <a:endParaRPr lang="zh-CN"/>
          </a:p>
        </c:txPr>
      </c:legendEntry>
      <c:legendEntry>
        <c:idx val="2"/>
        <c:txPr>
          <a:bodyPr rot="0" vert="horz"/>
          <a:lstStyle/>
          <a:p>
            <a:pPr>
              <a:defRPr/>
            </a:pPr>
            <a:endParaRPr lang="zh-CN"/>
          </a:p>
        </c:txPr>
      </c:legendEntry>
      <c:overlay val="0"/>
      <c:spPr>
        <a:noFill/>
        <a:ln>
          <a:noFill/>
        </a:ln>
        <a:effectLst/>
      </c:spPr>
      <c:txPr>
        <a:bodyPr rot="0" vert="horz"/>
        <a:lstStyle/>
        <a:p>
          <a:pPr>
            <a:defRPr/>
          </a:pPr>
          <a:endParaRPr lang="zh-CN"/>
        </a:p>
      </c:txPr>
    </c:legend>
    <c:plotVisOnly val="1"/>
    <c:dispBlanksAs val="gap"/>
    <c:showDLblsOverMax val="0"/>
  </c:chart>
  <c:spPr>
    <a:noFill/>
    <a:ln>
      <a:noFill/>
    </a:ln>
    <a:effectLst/>
  </c:spPr>
  <c:txPr>
    <a:bodyPr/>
    <a:lstStyle/>
    <a:p>
      <a:pPr>
        <a:defRPr lang="zh-CN" smtId="4294967295">
          <a:latin typeface="Aharoni"/>
          <a:ea typeface="阿里巴巴普惠体 Medium"/>
          <a:cs typeface="阿里巴巴普惠体 Medium"/>
          <a:sym typeface="Aharoni"/>
        </a:defRPr>
      </a:pPr>
      <a:endParaRPr lang="zh-CN"/>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bg1">
                  <a:lumMod val="85000"/>
                </a:schemeClr>
              </a:solidFill>
              <a:ln w="19050">
                <a:solidFill>
                  <a:schemeClr val="lt1"/>
                </a:solidFill>
              </a:ln>
            </c:spPr>
            <c:extLst>
              <c:ext xmlns:c16="http://schemas.microsoft.com/office/drawing/2014/chart" uri="{C3380CC4-5D6E-409C-BE32-E72D297353CC}">
                <c16:uniqueId val="{00000001-E03D-4D4D-9F90-D9EA4B18FF13}"/>
              </c:ext>
            </c:extLst>
          </c:dPt>
          <c:dPt>
            <c:idx val="1"/>
            <c:bubble3D val="0"/>
            <c:spPr>
              <a:solidFill>
                <a:schemeClr val="bg1">
                  <a:lumMod val="95000"/>
                </a:schemeClr>
              </a:solidFill>
              <a:ln w="19050">
                <a:solidFill>
                  <a:schemeClr val="lt1"/>
                </a:solidFill>
              </a:ln>
            </c:spPr>
            <c:extLst>
              <c:ext xmlns:c16="http://schemas.microsoft.com/office/drawing/2014/chart" uri="{C3380CC4-5D6E-409C-BE32-E72D297353CC}">
                <c16:uniqueId val="{00000003-E03D-4D4D-9F90-D9EA4B18FF13}"/>
              </c:ext>
            </c:extLst>
          </c:dPt>
          <c:dPt>
            <c:idx val="2"/>
            <c:bubble3D val="0"/>
            <c:spPr>
              <a:solidFill>
                <a:schemeClr val="accent3"/>
              </a:solidFill>
              <a:ln w="19050">
                <a:solidFill>
                  <a:schemeClr val="lt1"/>
                </a:solidFill>
              </a:ln>
            </c:spPr>
            <c:extLst>
              <c:ext xmlns:c16="http://schemas.microsoft.com/office/drawing/2014/chart" uri="{C3380CC4-5D6E-409C-BE32-E72D297353CC}">
                <c16:uniqueId val="{00000005-E03D-4D4D-9F90-D9EA4B18FF13}"/>
              </c:ext>
            </c:extLst>
          </c:dPt>
          <c:dPt>
            <c:idx val="3"/>
            <c:bubble3D val="0"/>
            <c:spPr>
              <a:solidFill>
                <a:schemeClr val="bg1">
                  <a:lumMod val="65000"/>
                </a:schemeClr>
              </a:solidFill>
              <a:ln w="19050">
                <a:solidFill>
                  <a:schemeClr val="lt1"/>
                </a:solidFill>
              </a:ln>
            </c:spPr>
            <c:extLst>
              <c:ext xmlns:c16="http://schemas.microsoft.com/office/drawing/2014/chart" uri="{C3380CC4-5D6E-409C-BE32-E72D297353CC}">
                <c16:uniqueId val="{00000007-E03D-4D4D-9F90-D9EA4B18FF13}"/>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2</c:v>
                </c:pt>
                <c:pt idx="1">
                  <c:v>8</c:v>
                </c:pt>
                <c:pt idx="2">
                  <c:v>5</c:v>
                </c:pt>
                <c:pt idx="3">
                  <c:v>3</c:v>
                </c:pt>
              </c:numCache>
            </c:numRef>
          </c:val>
          <c:extLst>
            <c:ext xmlns:c16="http://schemas.microsoft.com/office/drawing/2014/chart" uri="{C3380CC4-5D6E-409C-BE32-E72D297353CC}">
              <c16:uniqueId val="{00000008-E03D-4D4D-9F90-D9EA4B18FF13}"/>
            </c:ext>
          </c:extLst>
        </c:ser>
        <c:dLbls>
          <c:showLegendKey val="0"/>
          <c:showVal val="0"/>
          <c:showCatName val="0"/>
          <c:showSerName val="0"/>
          <c:showPercent val="0"/>
          <c:showBubbleSize val="0"/>
          <c:showLeaderLines val="0"/>
        </c:dLbls>
        <c:firstSliceAng val="0"/>
        <c:holeSize val="65"/>
      </c:doughnutChart>
      <c:spPr>
        <a:noFill/>
        <a:ln>
          <a:noFill/>
        </a:ln>
        <a:effectLst/>
      </c:spPr>
    </c:plotArea>
    <c:plotVisOnly val="1"/>
    <c:dispBlanksAs val="gap"/>
    <c:showDLblsOverMax val="0"/>
  </c:chart>
  <c:spPr>
    <a:noFill/>
    <a:ln>
      <a:noFill/>
    </a:ln>
    <a:effectLst/>
  </c:spPr>
  <c:txPr>
    <a:bodyPr/>
    <a:lstStyle/>
    <a:p>
      <a:pPr>
        <a:defRPr lang="zh-CN" smtId="4294967295">
          <a:latin typeface="Aharoni"/>
          <a:ea typeface="阿里巴巴普惠体 Medium"/>
          <a:cs typeface="阿里巴巴普惠体 Medium"/>
          <a:sym typeface="Aharoni"/>
        </a:defRPr>
      </a:pPr>
      <a:endParaRPr lang="zh-CN"/>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2024/11/8</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2229259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5EF010-2A36-42B8-8F36-9456D0D3D9BE}" type="datetimeFigureOut">
              <a:rPr lang="zh-CN" altLang="en-US" smtClean="0"/>
              <a:t>2024/11/8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75C69F-606B-4E20-A461-902BDE623D6B}" type="slidenum">
              <a:rPr lang="zh-CN" altLang="en-US" smtClean="0"/>
              <a:t>‹#›</a:t>
            </a:fld>
            <a:endParaRPr lang="zh-CN" altLang="en-US"/>
          </a:p>
        </p:txBody>
      </p:sp>
    </p:spTree>
    <p:extLst>
      <p:ext uri="{BB962C8B-B14F-4D97-AF65-F5344CB8AC3E}">
        <p14:creationId xmlns:p14="http://schemas.microsoft.com/office/powerpoint/2010/main" val="2902349706"/>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3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ct val="0"/>
              </a:spcBef>
              <a:spcAft>
                <a:spcPct val="0"/>
              </a:spcAft>
              <a:buNone/>
            </a:pPr>
            <a:endParaRPr/>
          </a:p>
        </p:txBody>
      </p:sp>
      <p:sp>
        <p:nvSpPr>
          <p:cNvPr id="375" name="Google Shape;375;p38: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1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ct val="0"/>
              </a:spcBef>
              <a:spcAft>
                <a:spcPct val="0"/>
              </a:spcAft>
              <a:buNone/>
            </a:pPr>
            <a:r>
              <a:rPr lang="en-US" dirty="0"/>
              <a:t>Template from: https://www.freeppt7.com/</a:t>
            </a:r>
            <a:endParaRPr dirty="0"/>
          </a:p>
        </p:txBody>
      </p:sp>
      <p:sp>
        <p:nvSpPr>
          <p:cNvPr id="116" name="Google Shape;116;p10: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
        <p:cNvGrpSpPr/>
        <p:nvPr/>
      </p:nvGrpSpPr>
      <p:grpSpPr>
        <a:xfrm>
          <a:off x="0" y="0"/>
          <a:ext cx="0" cy="0"/>
          <a:chOff x="0" y="0"/>
          <a:chExt cx="0" cy="0"/>
        </a:xfrm>
      </p:grpSpPr>
      <p:sp>
        <p:nvSpPr>
          <p:cNvPr id="12" name="Google Shape;12;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ct val="0"/>
              </a:spcBef>
              <a:spcAft>
                <a:spcPct val="0"/>
              </a:spcAft>
              <a:buNone/>
            </a:pPr>
            <a:endParaRPr/>
          </a:p>
        </p:txBody>
      </p:sp>
      <p:sp>
        <p:nvSpPr>
          <p:cNvPr id="13" name="Google Shape;13;p1: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ct val="0"/>
              </a:spcBef>
              <a:spcAft>
                <a:spcPct val="0"/>
              </a:spcAft>
              <a:buNone/>
            </a:pPr>
            <a:endParaRPr/>
          </a:p>
        </p:txBody>
      </p:sp>
      <p:sp>
        <p:nvSpPr>
          <p:cNvPr id="188" name="Google Shape;188;p19: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
        <p:cNvGrpSpPr/>
        <p:nvPr/>
      </p:nvGrpSpPr>
      <p:grpSpPr>
        <a:xfrm>
          <a:off x="0" y="0"/>
          <a:ext cx="0" cy="0"/>
          <a:chOff x="0" y="0"/>
          <a:chExt cx="0" cy="0"/>
        </a:xfrm>
      </p:grpSpPr>
      <p:sp>
        <p:nvSpPr>
          <p:cNvPr id="33" name="Google Shape;33;p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ct val="0"/>
              </a:spcBef>
              <a:spcAft>
                <a:spcPct val="0"/>
              </a:spcAft>
              <a:buNone/>
            </a:pPr>
            <a:endParaRPr/>
          </a:p>
        </p:txBody>
      </p:sp>
      <p:sp>
        <p:nvSpPr>
          <p:cNvPr id="34" name="Google Shape;34;p3: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3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ct val="0"/>
              </a:spcBef>
              <a:spcAft>
                <a:spcPct val="0"/>
              </a:spcAft>
              <a:buNone/>
            </a:pPr>
            <a:endParaRPr/>
          </a:p>
        </p:txBody>
      </p:sp>
      <p:sp>
        <p:nvSpPr>
          <p:cNvPr id="384" name="Google Shape;384;p39: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ct val="0"/>
              </a:spcBef>
              <a:spcAft>
                <a:spcPct val="0"/>
              </a:spcAft>
              <a:buNone/>
            </a:pPr>
            <a:endParaRPr/>
          </a:p>
        </p:txBody>
      </p:sp>
      <p:sp>
        <p:nvSpPr>
          <p:cNvPr id="232" name="Google Shape;232;p15: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hyperlink" Target="http://www.1ppt.com/hangye/" TargetMode="Externa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2FC32E61-01B9-4A99-9A66-7B51AD491B79}" type="datetimeFigureOut">
              <a:rPr lang="zh-CN" altLang="en-US" smtClean="0"/>
              <a:t>2024/11/8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DB819B5-17BA-405C-BF43-BB7D64FA5182}" type="slidenum">
              <a:rPr lang="zh-CN" altLang="en-US" smtClean="0"/>
              <a:t>‹#›</a:t>
            </a:fld>
            <a:endParaRPr lang="zh-CN" altLang="en-US"/>
          </a:p>
        </p:txBody>
      </p:sp>
    </p:spTree>
  </p:cSld>
  <p:clrMapOvr>
    <a:masterClrMapping/>
  </p:clrMapOvr>
  <p:transition/>
  <p:hf sldNum="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p:nvPr>
        </p:nvSpPr>
        <p:spPr/>
        <p:txBody>
          <a:bodyPr/>
          <a:lstStyle/>
          <a:p>
            <a:fld id="{0AC67CD4-0D90-4AAA-A864-80BC942D5044}" type="datetimeFigureOut">
              <a:rPr lang="zh-CN" altLang="en-US" smtClean="0"/>
              <a:t>2024/11/8</a:t>
            </a:fld>
            <a:endParaRPr lang="zh-CN" altLang="en-US"/>
          </a:p>
        </p:txBody>
      </p:sp>
      <p:sp>
        <p:nvSpPr>
          <p:cNvPr id="3" name="Footer Placeholder 2"/>
          <p:cNvSpPr>
            <a:spLocks noGrp="1"/>
          </p:cNvSpPr>
          <p:nvPr>
            <p:ph type="ftr" sz="quarter" idx="1"/>
          </p:nvPr>
        </p:nvSpPr>
        <p:spPr/>
        <p:txBody>
          <a:bodyPr/>
          <a:lstStyle/>
          <a:p>
            <a:endParaRPr lang="zh-CN" altLang="en-US"/>
          </a:p>
        </p:txBody>
      </p:sp>
      <p:sp>
        <p:nvSpPr>
          <p:cNvPr id="4" name="Slide Number Placeholder 3"/>
          <p:cNvSpPr>
            <a:spLocks noGrp="1"/>
          </p:cNvSpPr>
          <p:nvPr>
            <p:ph type="sldNum" sz="quarter" idx="2"/>
          </p:nvPr>
        </p:nvSpPr>
        <p:spPr/>
        <p:txBody>
          <a:bodyPr/>
          <a:lstStyle/>
          <a:p>
            <a:fld id="{93AE1883-0942-4AA3-9DB2-9C7C3A0314B1}" type="slidenum">
              <a:rPr lang="zh-CN" altLang="en-US" smtClean="0"/>
              <a:t>‹#›</a:t>
            </a:fld>
            <a:endParaRPr lang="en-US"/>
          </a:p>
        </p:txBody>
      </p:sp>
      <p:sp>
        <p:nvSpPr>
          <p:cNvPr id="5" name="TextBox 4"/>
          <p:cNvSpPr txBox="1"/>
          <p:nvPr/>
        </p:nvSpPr>
        <p:spPr>
          <a:xfrm>
            <a:off x="2965031" y="3367444"/>
            <a:ext cx="453650" cy="149208"/>
          </a:xfrm>
          <a:prstGeom prst="rect">
            <a:avLst/>
          </a:prstGeom>
          <a:noFill/>
        </p:spPr>
        <p:txBody>
          <a:bodyPr wrap="square" rtlCol="0">
            <a:spAutoFit/>
          </a:bodyPr>
          <a:lstStyle/>
          <a:p>
            <a:pPr>
              <a:lnSpc>
                <a:spcPct val="200000"/>
              </a:lnSpc>
            </a:pPr>
            <a:r>
              <a:rPr lang="zh-CN" altLang="en-US" sz="100" dirty="0">
                <a:solidFill>
                  <a:schemeClr val="tx1">
                    <a:alpha val="0"/>
                  </a:schemeClr>
                </a:solidFill>
                <a:latin typeface="微软雅黑" panose="020B0503020204020204" pitchFamily="34" charset="-122"/>
                <a:ea typeface="微软雅黑" panose="020B0503020204020204" pitchFamily="34" charset="-122"/>
              </a:rPr>
              <a:t>行业</a:t>
            </a:r>
            <a:r>
              <a:rPr lang="en-US" altLang="zh-CN" sz="100" dirty="0">
                <a:solidFill>
                  <a:schemeClr val="tx1">
                    <a:alpha val="0"/>
                  </a:schemeClr>
                </a:solidFill>
                <a:latin typeface="微软雅黑" panose="020B0503020204020204" pitchFamily="34" charset="-122"/>
                <a:ea typeface="微软雅黑" panose="020B0503020204020204" pitchFamily="34" charset="-122"/>
              </a:rPr>
              <a:t>PPT</a:t>
            </a:r>
            <a:r>
              <a:rPr lang="zh-CN" altLang="en-US" sz="100" dirty="0">
                <a:solidFill>
                  <a:schemeClr val="tx1">
                    <a:alpha val="0"/>
                  </a:schemeClr>
                </a:solidFill>
                <a:latin typeface="微软雅黑" panose="020B0503020204020204" pitchFamily="34" charset="-122"/>
                <a:ea typeface="微软雅黑" panose="020B0503020204020204" pitchFamily="34" charset="-122"/>
              </a:rPr>
              <a:t>模板</a:t>
            </a:r>
            <a:r>
              <a:rPr lang="en-US" altLang="zh-CN" sz="100" dirty="0">
                <a:solidFill>
                  <a:schemeClr val="tx1">
                    <a:alpha val="0"/>
                  </a:schemeClr>
                </a:solidFill>
                <a:latin typeface="微软雅黑" panose="020B0503020204020204" pitchFamily="34" charset="-122"/>
                <a:ea typeface="微软雅黑" panose="020B0503020204020204" pitchFamily="34" charset="-122"/>
              </a:rPr>
              <a:t>http://www.freeppt7.com/hangye/</a:t>
            </a:r>
          </a:p>
        </p:txBody>
      </p:sp>
      <p:sp>
        <p:nvSpPr>
          <p:cNvPr id="6" name="TextBox 8"/>
          <p:cNvSpPr txBox="1"/>
          <p:nvPr/>
        </p:nvSpPr>
        <p:spPr>
          <a:xfrm>
            <a:off x="7509627" y="2215277"/>
            <a:ext cx="540060" cy="118430"/>
          </a:xfrm>
          <a:prstGeom prst="rect">
            <a:avLst/>
          </a:prstGeom>
          <a:noFill/>
        </p:spPr>
        <p:txBody>
          <a:bodyPr wrap="square" rtlCol="0">
            <a:spAutoFit/>
          </a:bodyPr>
          <a:lstStyle/>
          <a:p>
            <a:pPr>
              <a:lnSpc>
                <a:spcPct val="200000"/>
              </a:lnSpc>
            </a:pPr>
            <a:r>
              <a:rPr lang="zh-CN" altLang="en-US" sz="100" dirty="0">
                <a:solidFill>
                  <a:schemeClr val="tx1">
                    <a:alpha val="0"/>
                  </a:schemeClr>
                </a:solidFill>
                <a:latin typeface="微软雅黑" panose="020B0503020204020204" pitchFamily="34" charset="-122"/>
                <a:ea typeface="微软雅黑" panose="020B0503020204020204" pitchFamily="34" charset="-122"/>
                <a:hlinkClick r:id="rId2"/>
              </a:rPr>
              <a:t>行业</a:t>
            </a:r>
            <a:r>
              <a:rPr lang="en-US" altLang="zh-CN" sz="100" dirty="0">
                <a:solidFill>
                  <a:schemeClr val="tx1">
                    <a:alpha val="0"/>
                  </a:schemeClr>
                </a:solidFill>
                <a:latin typeface="微软雅黑" panose="020B0503020204020204" pitchFamily="34" charset="-122"/>
                <a:ea typeface="微软雅黑" panose="020B0503020204020204" pitchFamily="34" charset="-122"/>
                <a:hlinkClick r:id="rId2"/>
              </a:rPr>
              <a:t>PPT</a:t>
            </a:r>
            <a:r>
              <a:rPr lang="zh-CN" altLang="en-US" sz="100" dirty="0">
                <a:solidFill>
                  <a:schemeClr val="tx1">
                    <a:alpha val="0"/>
                  </a:schemeClr>
                </a:solidFill>
                <a:latin typeface="微软雅黑" panose="020B0503020204020204" pitchFamily="34" charset="-122"/>
                <a:ea typeface="微软雅黑" panose="020B0503020204020204" pitchFamily="34" charset="-122"/>
                <a:hlinkClick r:id="rId2"/>
              </a:rPr>
              <a:t>模板</a:t>
            </a:r>
            <a:r>
              <a:rPr lang="en-US" altLang="zh-CN" sz="100" dirty="0">
                <a:solidFill>
                  <a:schemeClr val="tx1">
                    <a:alpha val="0"/>
                  </a:schemeClr>
                </a:solidFill>
                <a:latin typeface="微软雅黑" panose="020B0503020204020204" pitchFamily="34" charset="-122"/>
                <a:ea typeface="微软雅黑" panose="020B0503020204020204" pitchFamily="34" charset="-122"/>
              </a:rPr>
              <a:t>http://www.freeppt7.com/hangye/</a:t>
            </a:r>
          </a:p>
        </p:txBody>
      </p:sp>
      <p:sp>
        <p:nvSpPr>
          <p:cNvPr id="7" name="标题 1"/>
          <p:cNvSpPr txBox="1"/>
          <p:nvPr/>
        </p:nvSpPr>
        <p:spPr>
          <a:xfrm>
            <a:off x="839788" y="365125"/>
            <a:ext cx="10515600" cy="1325563"/>
          </a:xfrm>
          <a:prstGeom prst="rect">
            <a:avLst/>
          </a:prstGeom>
          <a:noFill/>
          <a:ln w="9525" cap="flat" cmpd="sng" algn="ctr">
            <a:noFill/>
            <a:prstDash val="solid"/>
            <a:round/>
            <a:headEnd type="none" w="med" len="med"/>
            <a:tailEnd type="none" w="med" len="med"/>
          </a:ln>
          <a:effectLst/>
        </p:spPr>
        <p:txBody>
          <a:bodyPr vert="horz" lIns="91440" tIns="45720" rIns="91440" bIns="45720" anchor="ctr"/>
          <a:lstStyle>
            <a:lvl1pPr marL="0" marR="0" indent="0" algn="l" defTabSz="914400" rtl="0" eaLnBrk="1" fontAlgn="auto" latinLnBrk="0" hangingPunct="1">
              <a:lnSpc>
                <a:spcPct val="90000"/>
              </a:lnSpc>
              <a:spcBef>
                <a:spcPct val="0"/>
              </a:spcBef>
              <a:spcAft>
                <a:spcPct val="0"/>
              </a:spcAft>
              <a:buClrTx/>
              <a:buSzTx/>
              <a:buFontTx/>
              <a:buNone/>
              <a:defRPr kumimoji="0" sz="4400" b="0" i="0" u="none" strike="noStrike" kern="1200" cap="none" spc="0" normalizeH="0" baseline="0" noProof="0">
                <a:solidFill>
                  <a:schemeClr val="tx1"/>
                </a:solidFill>
                <a:uLnTx/>
                <a:uFillTx/>
                <a:latin typeface="+mj-lt"/>
                <a:ea typeface="+mj-ea"/>
                <a:cs typeface="+mj-cs"/>
                <a:sym typeface="Wingdings" panose="05000000000000000000"/>
              </a:defRPr>
            </a:lvl1pPr>
            <a:lvl2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phClr"/>
                </a:solidFill>
                <a:uLnTx/>
                <a:uFillTx/>
                <a:latin typeface="Arial"/>
                <a:ea typeface="Arial"/>
                <a:cs typeface="Arial"/>
                <a:sym typeface="Wingdings" panose="05000000000000000000"/>
              </a:defRPr>
            </a:lvl2pPr>
            <a:lvl3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phClr"/>
                </a:solidFill>
                <a:uLnTx/>
                <a:uFillTx/>
                <a:latin typeface="Arial"/>
                <a:ea typeface="Arial"/>
                <a:cs typeface="Arial"/>
                <a:sym typeface="Wingdings" panose="05000000000000000000"/>
              </a:defRPr>
            </a:lvl3pPr>
            <a:lvl4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phClr"/>
                </a:solidFill>
                <a:uLnTx/>
                <a:uFillTx/>
                <a:latin typeface="Arial"/>
                <a:ea typeface="Arial"/>
                <a:cs typeface="Arial"/>
                <a:sym typeface="Wingdings" panose="05000000000000000000"/>
              </a:defRPr>
            </a:lvl4pPr>
            <a:lvl5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phClr"/>
                </a:solidFill>
                <a:uLnTx/>
                <a:uFillTx/>
                <a:latin typeface="Arial"/>
                <a:ea typeface="Arial"/>
                <a:cs typeface="Arial"/>
                <a:sym typeface="Wingdings" panose="05000000000000000000"/>
              </a:defRPr>
            </a:lvl5pPr>
            <a:lvl6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phClr"/>
                </a:solidFill>
                <a:uLnTx/>
                <a:uFillTx/>
                <a:latin typeface="Arial"/>
                <a:ea typeface="Arial"/>
                <a:cs typeface="Arial"/>
                <a:sym typeface="Wingdings" panose="05000000000000000000"/>
              </a:defRPr>
            </a:lvl6pPr>
            <a:lvl7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phClr"/>
                </a:solidFill>
                <a:uLnTx/>
                <a:uFillTx/>
                <a:latin typeface="Arial"/>
                <a:ea typeface="Arial"/>
                <a:cs typeface="Arial"/>
                <a:sym typeface="Wingdings" panose="05000000000000000000"/>
              </a:defRPr>
            </a:lvl7pPr>
            <a:lvl8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phClr"/>
                </a:solidFill>
                <a:uLnTx/>
                <a:uFillTx/>
                <a:latin typeface="Arial"/>
                <a:ea typeface="Arial"/>
                <a:cs typeface="Arial"/>
                <a:sym typeface="Wingdings" panose="05000000000000000000"/>
              </a:defRPr>
            </a:lvl8pPr>
            <a:lvl9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phClr"/>
                </a:solidFill>
                <a:uLnTx/>
                <a:uFillTx/>
                <a:latin typeface="Arial"/>
                <a:ea typeface="Arial"/>
                <a:cs typeface="Arial"/>
                <a:sym typeface="Wingdings" panose="05000000000000000000"/>
              </a:defRPr>
            </a:lvl9pPr>
          </a:lstStyle>
          <a:p>
            <a:r>
              <a:rPr lang="zh-CN" altLang="en-US"/>
              <a:t>单击此处编辑母版标题样式</a:t>
            </a:r>
          </a:p>
        </p:txBody>
      </p:sp>
      <p:sp>
        <p:nvSpPr>
          <p:cNvPr id="8" name="文本占位符 2"/>
          <p:cNvSpPr txBox="1"/>
          <p:nvPr/>
        </p:nvSpPr>
        <p:spPr>
          <a:xfrm>
            <a:off x="839788" y="1681163"/>
            <a:ext cx="5157787" cy="823912"/>
          </a:xfrm>
          <a:prstGeom prst="rect">
            <a:avLst/>
          </a:prstGeom>
          <a:noFill/>
          <a:ln w="9525" cap="flat" cmpd="sng" algn="ctr">
            <a:noFill/>
            <a:prstDash val="solid"/>
            <a:round/>
            <a:headEnd type="none" w="med" len="med"/>
            <a:tailEnd type="none" w="med" len="med"/>
          </a:ln>
          <a:effectLst/>
        </p:spPr>
        <p:txBody>
          <a:bodyPr vert="horz" lIns="91440" tIns="45720" rIns="91440" bIns="45720" anchor="b"/>
          <a:lstStyle>
            <a:lvl1pPr marL="0" marR="0" indent="0" algn="l" defTabSz="914400" rtl="0" eaLnBrk="1" fontAlgn="auto" latinLnBrk="0" hangingPunct="1">
              <a:lnSpc>
                <a:spcPct val="90000"/>
              </a:lnSpc>
              <a:spcBef>
                <a:spcPts val="1000"/>
              </a:spcBef>
              <a:spcAft>
                <a:spcPct val="0"/>
              </a:spcAft>
              <a:buClrTx/>
              <a:buSzTx/>
              <a:buFont typeface="Arial" panose="020B0604020202020204" pitchFamily="34" charset="0"/>
              <a:buNone/>
              <a:defRPr kumimoji="0" sz="2400" b="1" i="0" u="none" strike="noStrike" kern="1200" cap="none" spc="0" normalizeH="0" baseline="0" noProof="0">
                <a:solidFill>
                  <a:schemeClr val="tx1"/>
                </a:solidFill>
                <a:uLnTx/>
                <a:uFillTx/>
                <a:latin typeface="+mn-lt"/>
                <a:ea typeface="+mn-ea"/>
                <a:cs typeface="+mn-cs"/>
                <a:sym typeface="Wingdings" panose="05000000000000000000"/>
              </a:defRPr>
            </a:lvl1pPr>
            <a:lvl2pPr marL="457200" marR="0" indent="0" algn="l" defTabSz="914400" rtl="0" eaLnBrk="1" fontAlgn="auto" latinLnBrk="0" hangingPunct="1">
              <a:lnSpc>
                <a:spcPct val="90000"/>
              </a:lnSpc>
              <a:spcBef>
                <a:spcPts val="500"/>
              </a:spcBef>
              <a:spcAft>
                <a:spcPct val="0"/>
              </a:spcAft>
              <a:buClrTx/>
              <a:buSzTx/>
              <a:buFont typeface="Arial" panose="020B0604020202020204" pitchFamily="34" charset="0"/>
              <a:buNone/>
              <a:defRPr kumimoji="0" sz="2000" b="1" i="0" u="none" strike="noStrike" kern="1200" cap="none" spc="0" normalizeH="0" baseline="0" noProof="0">
                <a:solidFill>
                  <a:schemeClr val="tx1"/>
                </a:solidFill>
                <a:uLnTx/>
                <a:uFillTx/>
                <a:latin typeface="+mn-lt"/>
                <a:ea typeface="+mn-ea"/>
                <a:cs typeface="+mn-cs"/>
                <a:sym typeface="Wingdings" panose="05000000000000000000"/>
              </a:defRPr>
            </a:lvl2pPr>
            <a:lvl3pPr marL="914400" marR="0" indent="0" algn="l" defTabSz="914400" rtl="0" eaLnBrk="1" fontAlgn="auto" latinLnBrk="0" hangingPunct="1">
              <a:lnSpc>
                <a:spcPct val="90000"/>
              </a:lnSpc>
              <a:spcBef>
                <a:spcPts val="500"/>
              </a:spcBef>
              <a:spcAft>
                <a:spcPct val="0"/>
              </a:spcAft>
              <a:buClrTx/>
              <a:buSzTx/>
              <a:buFont typeface="Arial" panose="020B0604020202020204" pitchFamily="34" charset="0"/>
              <a:buNone/>
              <a:defRPr kumimoji="0" sz="1800" b="1" i="0" u="none" strike="noStrike" kern="1200" cap="none" spc="0" normalizeH="0" baseline="0" noProof="0">
                <a:solidFill>
                  <a:schemeClr val="tx1"/>
                </a:solidFill>
                <a:uLnTx/>
                <a:uFillTx/>
                <a:latin typeface="+mn-lt"/>
                <a:ea typeface="+mn-ea"/>
                <a:cs typeface="+mn-cs"/>
                <a:sym typeface="Wingdings" panose="05000000000000000000"/>
              </a:defRPr>
            </a:lvl3pPr>
            <a:lvl4pPr marL="1371600" marR="0" indent="0" algn="l" defTabSz="914400" rtl="0" eaLnBrk="1" fontAlgn="auto" latinLnBrk="0" hangingPunct="1">
              <a:lnSpc>
                <a:spcPct val="90000"/>
              </a:lnSpc>
              <a:spcBef>
                <a:spcPts val="500"/>
              </a:spcBef>
              <a:spcAft>
                <a:spcPct val="0"/>
              </a:spcAft>
              <a:buClrTx/>
              <a:buSzTx/>
              <a:buFont typeface="Arial" panose="020B0604020202020204" pitchFamily="34" charset="0"/>
              <a:buNone/>
              <a:defRPr kumimoji="0" sz="1600" b="1" i="0" u="none" strike="noStrike" kern="1200" cap="none" spc="0" normalizeH="0" baseline="0" noProof="0">
                <a:solidFill>
                  <a:schemeClr val="tx1"/>
                </a:solidFill>
                <a:uLnTx/>
                <a:uFillTx/>
                <a:latin typeface="+mn-lt"/>
                <a:ea typeface="+mn-ea"/>
                <a:cs typeface="+mn-cs"/>
                <a:sym typeface="Wingdings" panose="05000000000000000000"/>
              </a:defRPr>
            </a:lvl4pPr>
            <a:lvl5pPr marL="1828800" marR="0" indent="0" algn="l" defTabSz="914400" rtl="0" eaLnBrk="1" fontAlgn="auto" latinLnBrk="0" hangingPunct="1">
              <a:lnSpc>
                <a:spcPct val="90000"/>
              </a:lnSpc>
              <a:spcBef>
                <a:spcPts val="500"/>
              </a:spcBef>
              <a:spcAft>
                <a:spcPct val="0"/>
              </a:spcAft>
              <a:buClrTx/>
              <a:buSzTx/>
              <a:buFont typeface="Arial" panose="020B0604020202020204" pitchFamily="34" charset="0"/>
              <a:buNone/>
              <a:defRPr kumimoji="0" sz="1600" b="1" i="0" u="none" strike="noStrike" kern="1200" cap="none" spc="0" normalizeH="0" baseline="0" noProof="0">
                <a:solidFill>
                  <a:schemeClr val="tx1"/>
                </a:solidFill>
                <a:uLnTx/>
                <a:uFillTx/>
                <a:latin typeface="+mn-lt"/>
                <a:ea typeface="+mn-ea"/>
                <a:cs typeface="+mn-cs"/>
                <a:sym typeface="Wingdings" panose="05000000000000000000"/>
              </a:defRPr>
            </a:lvl5pPr>
            <a:lvl6pPr marL="2286000" marR="0" indent="0" algn="l" defTabSz="914400" rtl="0" eaLnBrk="1" fontAlgn="auto" latinLnBrk="0" hangingPunct="1">
              <a:lnSpc>
                <a:spcPct val="90000"/>
              </a:lnSpc>
              <a:spcBef>
                <a:spcPts val="500"/>
              </a:spcBef>
              <a:spcAft>
                <a:spcPct val="0"/>
              </a:spcAft>
              <a:buClrTx/>
              <a:buSzTx/>
              <a:buFont typeface="Arial" panose="020B0604020202020204" pitchFamily="34" charset="0"/>
              <a:buNone/>
              <a:defRPr kumimoji="0" sz="1600" b="1" i="0" u="none" strike="noStrike" kern="1200" cap="none" spc="0" normalizeH="0" baseline="0" noProof="0">
                <a:solidFill>
                  <a:schemeClr val="tx1"/>
                </a:solidFill>
                <a:uLnTx/>
                <a:uFillTx/>
                <a:latin typeface="+mn-lt"/>
                <a:ea typeface="+mn-ea"/>
                <a:cs typeface="+mn-cs"/>
                <a:sym typeface="Wingdings" panose="05000000000000000000"/>
              </a:defRPr>
            </a:lvl6pPr>
            <a:lvl7pPr marL="2743200" marR="0" indent="0" algn="l" defTabSz="914400" rtl="0" eaLnBrk="1" fontAlgn="auto" latinLnBrk="0" hangingPunct="1">
              <a:lnSpc>
                <a:spcPct val="90000"/>
              </a:lnSpc>
              <a:spcBef>
                <a:spcPts val="500"/>
              </a:spcBef>
              <a:spcAft>
                <a:spcPct val="0"/>
              </a:spcAft>
              <a:buClrTx/>
              <a:buSzTx/>
              <a:buFont typeface="Arial" panose="020B0604020202020204" pitchFamily="34" charset="0"/>
              <a:buNone/>
              <a:defRPr kumimoji="0" sz="1600" b="1" i="0" u="none" strike="noStrike" kern="1200" cap="none" spc="0" normalizeH="0" baseline="0" noProof="0">
                <a:solidFill>
                  <a:schemeClr val="tx1"/>
                </a:solidFill>
                <a:uLnTx/>
                <a:uFillTx/>
                <a:latin typeface="+mn-lt"/>
                <a:ea typeface="+mn-ea"/>
                <a:cs typeface="+mn-cs"/>
                <a:sym typeface="Wingdings" panose="05000000000000000000"/>
              </a:defRPr>
            </a:lvl7pPr>
            <a:lvl8pPr marL="3200400" marR="0" indent="0" algn="l" defTabSz="914400" rtl="0" eaLnBrk="1" fontAlgn="auto" latinLnBrk="0" hangingPunct="1">
              <a:lnSpc>
                <a:spcPct val="90000"/>
              </a:lnSpc>
              <a:spcBef>
                <a:spcPts val="500"/>
              </a:spcBef>
              <a:spcAft>
                <a:spcPct val="0"/>
              </a:spcAft>
              <a:buClrTx/>
              <a:buSzTx/>
              <a:buFont typeface="Arial" panose="020B0604020202020204" pitchFamily="34" charset="0"/>
              <a:buNone/>
              <a:defRPr kumimoji="0" sz="1600" b="1" i="0" u="none" strike="noStrike" kern="1200" cap="none" spc="0" normalizeH="0" baseline="0" noProof="0">
                <a:solidFill>
                  <a:schemeClr val="tx1"/>
                </a:solidFill>
                <a:uLnTx/>
                <a:uFillTx/>
                <a:latin typeface="+mn-lt"/>
                <a:ea typeface="+mn-ea"/>
                <a:cs typeface="+mn-cs"/>
                <a:sym typeface="Wingdings" panose="05000000000000000000"/>
              </a:defRPr>
            </a:lvl8pPr>
            <a:lvl9pPr marL="3657600" marR="0" indent="0" algn="l" defTabSz="914400" rtl="0" eaLnBrk="1" fontAlgn="auto" latinLnBrk="0" hangingPunct="1">
              <a:lnSpc>
                <a:spcPct val="90000"/>
              </a:lnSpc>
              <a:spcBef>
                <a:spcPts val="500"/>
              </a:spcBef>
              <a:spcAft>
                <a:spcPct val="0"/>
              </a:spcAft>
              <a:buClrTx/>
              <a:buSzTx/>
              <a:buFont typeface="Arial" panose="020B0604020202020204" pitchFamily="34" charset="0"/>
              <a:buNone/>
              <a:defRPr kumimoji="0" sz="1600" b="1" i="0" u="none" strike="noStrike" kern="1200" cap="none" spc="0" normalizeH="0" baseline="0" noProof="0">
                <a:solidFill>
                  <a:schemeClr val="tx1"/>
                </a:solidFill>
                <a:uLnTx/>
                <a:uFillTx/>
                <a:latin typeface="+mn-lt"/>
                <a:ea typeface="+mn-ea"/>
                <a:cs typeface="+mn-cs"/>
                <a:sym typeface="Wingdings" panose="05000000000000000000"/>
              </a:defRPr>
            </a:lvl9pPr>
          </a:lstStyle>
          <a:p>
            <a:pPr lvl="0"/>
            <a:r>
              <a:rPr lang="zh-CN" altLang="en-US" dirty="0">
                <a:latin typeface="微软雅黑" panose="020B0503020204020204" pitchFamily="34" charset="-122"/>
                <a:ea typeface="微软雅黑" panose="020B0503020204020204" pitchFamily="34" charset="-122"/>
              </a:rPr>
              <a:t>单击此处编辑母版文本样式</a:t>
            </a:r>
          </a:p>
        </p:txBody>
      </p:sp>
      <p:sp>
        <p:nvSpPr>
          <p:cNvPr id="9" name="内容占位符 3"/>
          <p:cNvSpPr txBox="1"/>
          <p:nvPr/>
        </p:nvSpPr>
        <p:spPr>
          <a:xfrm>
            <a:off x="839788" y="2505075"/>
            <a:ext cx="5157787" cy="3684588"/>
          </a:xfrm>
          <a:prstGeom prst="rect">
            <a:avLst/>
          </a:prstGeom>
          <a:noFill/>
          <a:ln w="9525" cap="flat" cmpd="sng" algn="ctr">
            <a:noFill/>
            <a:prstDash val="solid"/>
            <a:round/>
            <a:headEnd type="none" w="med" len="med"/>
            <a:tailEnd type="none" w="med" len="med"/>
          </a:ln>
          <a:effectLst/>
        </p:spPr>
        <p:txBody>
          <a:bodyPr vert="horz" lIns="91440" tIns="45720" rIns="91440" bIns="45720"/>
          <a:lstStyle>
            <a:lvl1pPr marL="228600" marR="0" indent="-228600" algn="l" defTabSz="914400" rtl="0" eaLnBrk="1" fontAlgn="auto" latinLnBrk="0" hangingPunct="1">
              <a:lnSpc>
                <a:spcPct val="90000"/>
              </a:lnSpc>
              <a:spcBef>
                <a:spcPts val="1000"/>
              </a:spcBef>
              <a:spcAft>
                <a:spcPct val="0"/>
              </a:spcAft>
              <a:buClrTx/>
              <a:buSzTx/>
              <a:buFont typeface="Arial" panose="020B0604020202020204" pitchFamily="34" charset="0"/>
              <a:buChar char="•"/>
              <a:defRPr kumimoji="0" sz="2800" b="0" i="0" u="none" strike="noStrike" kern="1200" cap="none" spc="0" normalizeH="0" baseline="0" noProof="0">
                <a:solidFill>
                  <a:schemeClr val="tx1"/>
                </a:solidFill>
                <a:uLnTx/>
                <a:uFillTx/>
                <a:latin typeface="+mn-lt"/>
                <a:ea typeface="+mn-ea"/>
                <a:cs typeface="+mn-cs"/>
                <a:sym typeface="Wingdings" panose="05000000000000000000"/>
              </a:defRPr>
            </a:lvl1pPr>
            <a:lvl2pPr marL="685800" marR="0" indent="-228600" algn="l" defTabSz="914400" rtl="0" eaLnBrk="1" fontAlgn="auto" latinLnBrk="0" hangingPunct="1">
              <a:lnSpc>
                <a:spcPct val="90000"/>
              </a:lnSpc>
              <a:spcBef>
                <a:spcPts val="500"/>
              </a:spcBef>
              <a:spcAft>
                <a:spcPct val="0"/>
              </a:spcAft>
              <a:buClrTx/>
              <a:buSzTx/>
              <a:buFont typeface="Arial" panose="020B0604020202020204" pitchFamily="34" charset="0"/>
              <a:buChar char="•"/>
              <a:defRPr kumimoji="0" sz="2400" b="0" i="0" u="none" strike="noStrike" kern="1200" cap="none" spc="0" normalizeH="0" baseline="0" noProof="0">
                <a:solidFill>
                  <a:schemeClr val="tx1"/>
                </a:solidFill>
                <a:uLnTx/>
                <a:uFillTx/>
                <a:latin typeface="+mn-lt"/>
                <a:ea typeface="+mn-ea"/>
                <a:cs typeface="+mn-cs"/>
                <a:sym typeface="Wingdings" panose="05000000000000000000"/>
              </a:defRPr>
            </a:lvl2pPr>
            <a:lvl3pPr marL="1143000" marR="0" indent="-228600" algn="l" defTabSz="914400" rtl="0" eaLnBrk="1" fontAlgn="auto" latinLnBrk="0" hangingPunct="1">
              <a:lnSpc>
                <a:spcPct val="90000"/>
              </a:lnSpc>
              <a:spcBef>
                <a:spcPts val="500"/>
              </a:spcBef>
              <a:spcAft>
                <a:spcPct val="0"/>
              </a:spcAft>
              <a:buClrTx/>
              <a:buSzTx/>
              <a:buFont typeface="Arial" panose="020B0604020202020204" pitchFamily="34" charset="0"/>
              <a:buChar char="•"/>
              <a:defRPr kumimoji="0" sz="2000" b="0" i="0" u="none" strike="noStrike" kern="1200" cap="none" spc="0" normalizeH="0" baseline="0" noProof="0">
                <a:solidFill>
                  <a:schemeClr val="tx1"/>
                </a:solidFill>
                <a:uLnTx/>
                <a:uFillTx/>
                <a:latin typeface="+mn-lt"/>
                <a:ea typeface="+mn-ea"/>
                <a:cs typeface="+mn-cs"/>
                <a:sym typeface="Wingdings" panose="05000000000000000000"/>
              </a:defRPr>
            </a:lvl3pPr>
            <a:lvl4pPr marL="1600200" marR="0" indent="-228600" algn="l" defTabSz="914400" rtl="0" eaLnBrk="1" fontAlgn="auto" latinLnBrk="0" hangingPunct="1">
              <a:lnSpc>
                <a:spcPct val="90000"/>
              </a:lnSpc>
              <a:spcBef>
                <a:spcPts val="500"/>
              </a:spcBef>
              <a:spcAft>
                <a:spcPct val="0"/>
              </a:spcAft>
              <a:buClrTx/>
              <a:buSzTx/>
              <a:buFont typeface="Arial" panose="020B0604020202020204" pitchFamily="34" charset="0"/>
              <a:buChar char="•"/>
              <a:defRPr kumimoji="0" sz="1800" b="0" i="0" u="none" strike="noStrike" kern="1200" cap="none" spc="0" normalizeH="0" baseline="0" noProof="0">
                <a:solidFill>
                  <a:schemeClr val="tx1"/>
                </a:solidFill>
                <a:uLnTx/>
                <a:uFillTx/>
                <a:latin typeface="+mn-lt"/>
                <a:ea typeface="+mn-ea"/>
                <a:cs typeface="+mn-cs"/>
                <a:sym typeface="Wingdings" panose="05000000000000000000"/>
              </a:defRPr>
            </a:lvl4pPr>
            <a:lvl5pPr marL="2057400" marR="0" indent="-228600" algn="l" defTabSz="914400" rtl="0" eaLnBrk="1" fontAlgn="auto" latinLnBrk="0" hangingPunct="1">
              <a:lnSpc>
                <a:spcPct val="90000"/>
              </a:lnSpc>
              <a:spcBef>
                <a:spcPts val="500"/>
              </a:spcBef>
              <a:spcAft>
                <a:spcPct val="0"/>
              </a:spcAft>
              <a:buClrTx/>
              <a:buSzTx/>
              <a:buFont typeface="Arial" panose="020B0604020202020204" pitchFamily="34" charset="0"/>
              <a:buChar char="•"/>
              <a:defRPr kumimoji="0" sz="1800" b="0" i="0" u="none" strike="noStrike" kern="1200" cap="none" spc="0" normalizeH="0" baseline="0" noProof="0">
                <a:solidFill>
                  <a:schemeClr val="tx1"/>
                </a:solidFill>
                <a:uLnTx/>
                <a:uFillTx/>
                <a:latin typeface="+mn-lt"/>
                <a:ea typeface="+mn-ea"/>
                <a:cs typeface="+mn-cs"/>
                <a:sym typeface="Wingdings" panose="05000000000000000000"/>
              </a:defRPr>
            </a:lvl5pPr>
            <a:lvl6pPr marL="2514600" marR="0" indent="-228600" algn="l" defTabSz="914400" rtl="0" eaLnBrk="1" fontAlgn="auto" latinLnBrk="0" hangingPunct="1">
              <a:lnSpc>
                <a:spcPct val="90000"/>
              </a:lnSpc>
              <a:spcBef>
                <a:spcPts val="500"/>
              </a:spcBef>
              <a:spcAft>
                <a:spcPct val="0"/>
              </a:spcAft>
              <a:buClrTx/>
              <a:buSzTx/>
              <a:buFont typeface="Arial" panose="020B0604020202020204" pitchFamily="34" charset="0"/>
              <a:buChar char="•"/>
              <a:defRPr kumimoji="0" sz="1800" b="0" i="0" u="none" strike="noStrike" kern="1200" cap="none" spc="0" normalizeH="0" baseline="0" noProof="0">
                <a:solidFill>
                  <a:schemeClr val="tx1"/>
                </a:solidFill>
                <a:uLnTx/>
                <a:uFillTx/>
                <a:latin typeface="+mn-lt"/>
                <a:ea typeface="+mn-ea"/>
                <a:cs typeface="+mn-cs"/>
                <a:sym typeface="Wingdings" panose="05000000000000000000"/>
              </a:defRPr>
            </a:lvl6pPr>
            <a:lvl7pPr marL="2971800" marR="0" indent="-228600" algn="l" defTabSz="914400" rtl="0" eaLnBrk="1" fontAlgn="auto" latinLnBrk="0" hangingPunct="1">
              <a:lnSpc>
                <a:spcPct val="90000"/>
              </a:lnSpc>
              <a:spcBef>
                <a:spcPts val="500"/>
              </a:spcBef>
              <a:spcAft>
                <a:spcPct val="0"/>
              </a:spcAft>
              <a:buClrTx/>
              <a:buSzTx/>
              <a:buFont typeface="Arial" panose="020B0604020202020204" pitchFamily="34" charset="0"/>
              <a:buChar char="•"/>
              <a:defRPr kumimoji="0" sz="1800" b="0" i="0" u="none" strike="noStrike" kern="1200" cap="none" spc="0" normalizeH="0" baseline="0" noProof="0">
                <a:solidFill>
                  <a:schemeClr val="tx1"/>
                </a:solidFill>
                <a:uLnTx/>
                <a:uFillTx/>
                <a:latin typeface="+mn-lt"/>
                <a:ea typeface="+mn-ea"/>
                <a:cs typeface="+mn-cs"/>
                <a:sym typeface="Wingdings" panose="05000000000000000000"/>
              </a:defRPr>
            </a:lvl7pPr>
            <a:lvl8pPr marL="3429000" marR="0" indent="-228600" algn="l" defTabSz="914400" rtl="0" eaLnBrk="1" fontAlgn="auto" latinLnBrk="0" hangingPunct="1">
              <a:lnSpc>
                <a:spcPct val="90000"/>
              </a:lnSpc>
              <a:spcBef>
                <a:spcPts val="500"/>
              </a:spcBef>
              <a:spcAft>
                <a:spcPct val="0"/>
              </a:spcAft>
              <a:buClrTx/>
              <a:buSzTx/>
              <a:buFont typeface="Arial" panose="020B0604020202020204" pitchFamily="34" charset="0"/>
              <a:buChar char="•"/>
              <a:defRPr kumimoji="0" sz="1800" b="0" i="0" u="none" strike="noStrike" kern="1200" cap="none" spc="0" normalizeH="0" baseline="0" noProof="0">
                <a:solidFill>
                  <a:schemeClr val="tx1"/>
                </a:solidFill>
                <a:uLnTx/>
                <a:uFillTx/>
                <a:latin typeface="+mn-lt"/>
                <a:ea typeface="+mn-ea"/>
                <a:cs typeface="+mn-cs"/>
                <a:sym typeface="Wingdings" panose="05000000000000000000"/>
              </a:defRPr>
            </a:lvl8pPr>
            <a:lvl9pPr marL="3886200" marR="0" indent="-228600" algn="l" defTabSz="914400" rtl="0" eaLnBrk="1" fontAlgn="auto" latinLnBrk="0" hangingPunct="1">
              <a:lnSpc>
                <a:spcPct val="90000"/>
              </a:lnSpc>
              <a:spcBef>
                <a:spcPts val="500"/>
              </a:spcBef>
              <a:spcAft>
                <a:spcPct val="0"/>
              </a:spcAft>
              <a:buClrTx/>
              <a:buSzTx/>
              <a:buFont typeface="Arial" panose="020B0604020202020204" pitchFamily="34" charset="0"/>
              <a:buChar char="•"/>
              <a:defRPr kumimoji="0" sz="1800" b="0" i="0" u="none" strike="noStrike" kern="1200" cap="none" spc="0" normalizeH="0" baseline="0" noProof="0">
                <a:solidFill>
                  <a:schemeClr val="tx1"/>
                </a:solidFill>
                <a:uLnTx/>
                <a:uFillTx/>
                <a:latin typeface="+mn-lt"/>
                <a:ea typeface="+mn-ea"/>
                <a:cs typeface="+mn-cs"/>
                <a:sym typeface="Wingdings" panose="05000000000000000000"/>
              </a:defRPr>
            </a:lvl9pPr>
          </a:lstStyle>
          <a:p>
            <a:pPr lvl="0"/>
            <a:r>
              <a:rPr lang="zh-CN" altLang="en-US" dirty="0">
                <a:latin typeface="微软雅黑" panose="020B0503020204020204" pitchFamily="34" charset="-122"/>
                <a:ea typeface="微软雅黑" panose="020B0503020204020204" pitchFamily="34" charset="-122"/>
              </a:rPr>
              <a:t>单击此处编辑母版文本样式</a:t>
            </a:r>
          </a:p>
          <a:p>
            <a:pPr lvl="1"/>
            <a:r>
              <a:rPr lang="zh-CN" altLang="en-US" dirty="0">
                <a:latin typeface="微软雅黑" panose="020B0503020204020204" pitchFamily="34" charset="-122"/>
                <a:ea typeface="微软雅黑" panose="020B0503020204020204" pitchFamily="34" charset="-122"/>
              </a:rPr>
              <a:t>二级</a:t>
            </a:r>
          </a:p>
          <a:p>
            <a:pPr lvl="2"/>
            <a:r>
              <a:rPr lang="zh-CN" altLang="en-US" dirty="0">
                <a:latin typeface="微软雅黑" panose="020B0503020204020204" pitchFamily="34" charset="-122"/>
                <a:ea typeface="微软雅黑" panose="020B0503020204020204" pitchFamily="34" charset="-122"/>
              </a:rPr>
              <a:t>三级</a:t>
            </a:r>
          </a:p>
          <a:p>
            <a:pPr lvl="3"/>
            <a:r>
              <a:rPr lang="zh-CN" altLang="en-US" dirty="0">
                <a:latin typeface="微软雅黑" panose="020B0503020204020204" pitchFamily="34" charset="-122"/>
                <a:ea typeface="微软雅黑" panose="020B0503020204020204" pitchFamily="34" charset="-122"/>
              </a:rPr>
              <a:t>四级</a:t>
            </a:r>
          </a:p>
          <a:p>
            <a:pPr lvl="4"/>
            <a:r>
              <a:rPr lang="zh-CN" altLang="en-US" dirty="0">
                <a:latin typeface="微软雅黑" panose="020B0503020204020204" pitchFamily="34" charset="-122"/>
                <a:ea typeface="微软雅黑" panose="020B0503020204020204" pitchFamily="34" charset="-122"/>
              </a:rPr>
              <a:t>五级</a:t>
            </a:r>
          </a:p>
        </p:txBody>
      </p:sp>
      <p:sp>
        <p:nvSpPr>
          <p:cNvPr id="10"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11"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12" name="页脚占位符 7"/>
          <p:cNvSpPr>
            <a:spLocks noGrp="1"/>
          </p:cNvSpPr>
          <p:nvPr>
            <p:ph type="ftr" sz="quarter" idx="11"/>
          </p:nvPr>
        </p:nvSpPr>
        <p:spPr>
          <a:xfrm>
            <a:off x="4038600" y="6356350"/>
            <a:ext cx="4114800" cy="365125"/>
          </a:xfrm>
        </p:spPr>
        <p:txBody>
          <a:bodyPr/>
          <a:lstStyle/>
          <a:p>
            <a:endParaRPr lang="zh-CN" altLang="en-US"/>
          </a:p>
        </p:txBody>
      </p:sp>
      <p:sp>
        <p:nvSpPr>
          <p:cNvPr id="13" name="灯片编号占位符 8"/>
          <p:cNvSpPr>
            <a:spLocks noGrp="1"/>
          </p:cNvSpPr>
          <p:nvPr>
            <p:ph type="sldNum" sz="quarter" idx="12"/>
          </p:nvPr>
        </p:nvSpPr>
        <p:spPr>
          <a:xfrm>
            <a:off x="8610600" y="6356350"/>
            <a:ext cx="2743200" cy="365125"/>
          </a:xfrm>
        </p:spPr>
        <p:txBody>
          <a:bodyPr/>
          <a:lstStyle/>
          <a:p>
            <a:fld id="{E9B957CC-A438-4D82-B305-22914934740F}" type="slidenum">
              <a:rPr lang="zh-CN" altLang="en-US" smtClean="0"/>
              <a:t>‹#›</a:t>
            </a:fld>
            <a:endParaRPr lang="zh-CN" altLang="en-US"/>
          </a:p>
        </p:txBody>
      </p:sp>
    </p:spTree>
  </p:cSld>
  <p:clrMapOvr>
    <a:masterClrMapping/>
  </p:clrMapOvr>
  <p:transition/>
  <p:hf sldNum="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Tree>
  </p:cSld>
  <p:clrMapOvr>
    <a:masterClrMapping/>
  </p:clrMapOvr>
  <p:transition/>
  <p:hf sldNum="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封面">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cSld>
  <p:clrMapOvr>
    <a:masterClrMapping/>
  </p:clrMapOvr>
  <p:transition/>
  <p:hf sldNum="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FC32E61-01B9-4A99-9A66-7B51AD491B79}" type="datetimeFigureOut">
              <a:rPr lang="zh-CN" altLang="en-US" smtClean="0"/>
              <a:t>2024/11/8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DB819B5-17BA-405C-BF43-BB7D64FA5182}" type="slidenum">
              <a:rPr lang="zh-CN" altLang="en-US" smtClean="0"/>
              <a:t>‹#›</a:t>
            </a:fld>
            <a:endParaRPr lang="zh-CN" altLang="en-US"/>
          </a:p>
        </p:txBody>
      </p:sp>
    </p:spTree>
  </p:cSld>
  <p:clrMapOvr>
    <a:masterClrMapping/>
  </p:clrMapOvr>
  <p:transition/>
  <p:hf sldNum="0" ftr="0" dt="0"/>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tx">
  <p:cSld name="Blank">
    <p:spTree>
      <p:nvGrpSpPr>
        <p:cNvPr id="1" name="Shape 9"/>
        <p:cNvGrpSpPr/>
        <p:nvPr/>
      </p:nvGrpSpPr>
      <p:grpSpPr>
        <a:xfrm>
          <a:off x="0" y="0"/>
          <a:ext cx="0" cy="0"/>
          <a:chOff x="0" y="0"/>
          <a:chExt cx="0" cy="0"/>
        </a:xfrm>
      </p:grpSpPr>
    </p:spTree>
  </p:cSld>
  <p:clrMapOvr>
    <a:masterClrMapping/>
  </p:clrMapOvr>
  <p:transition/>
  <p:hf sldNum="0" ftr="0" dt="0"/>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About (3)">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5699042" y="649423"/>
            <a:ext cx="2874963" cy="2874169"/>
          </a:xfrm>
          <a:prstGeom prst="roundRect">
            <a:avLst>
              <a:gd name="adj" fmla="val 14568"/>
            </a:avLst>
          </a:prstGeom>
          <a:solidFill>
            <a:schemeClr val="bg1"/>
          </a:solidFill>
        </p:spPr>
        <p:txBody>
          <a:bodyPr/>
          <a:lstStyle>
            <a:lvl1pPr>
              <a:defRPr>
                <a:noFill/>
              </a:defRPr>
            </a:lvl1pPr>
          </a:lstStyle>
          <a:p>
            <a:endParaRPr lang="x-none"/>
          </a:p>
        </p:txBody>
      </p:sp>
      <p:sp>
        <p:nvSpPr>
          <p:cNvPr id="7" name="Picture Placeholder 5"/>
          <p:cNvSpPr>
            <a:spLocks noGrp="1"/>
          </p:cNvSpPr>
          <p:nvPr>
            <p:ph type="pic" sz="quarter" idx="11"/>
          </p:nvPr>
        </p:nvSpPr>
        <p:spPr>
          <a:xfrm>
            <a:off x="8873789" y="2086508"/>
            <a:ext cx="2874963" cy="4227307"/>
          </a:xfrm>
          <a:prstGeom prst="roundRect">
            <a:avLst>
              <a:gd name="adj" fmla="val 14568"/>
            </a:avLst>
          </a:prstGeom>
          <a:solidFill>
            <a:schemeClr val="bg1"/>
          </a:solidFill>
        </p:spPr>
        <p:txBody>
          <a:bodyPr/>
          <a:lstStyle>
            <a:lvl1pPr>
              <a:defRPr>
                <a:noFill/>
              </a:defRPr>
            </a:lvl1pPr>
          </a:lstStyle>
          <a:p>
            <a:endParaRPr lang="x-none"/>
          </a:p>
        </p:txBody>
      </p:sp>
    </p:spTree>
  </p:cSld>
  <p:clrMapOvr>
    <a:masterClrMapping/>
  </p:clrMapOvr>
  <p:transition/>
  <p:hf sldNum="0" ftr="0" dt="0"/>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8_Title Slide">
    <p:spTree>
      <p:nvGrpSpPr>
        <p:cNvPr id="1" name=""/>
        <p:cNvGrpSpPr/>
        <p:nvPr/>
      </p:nvGrpSpPr>
      <p:grpSpPr>
        <a:xfrm>
          <a:off x="0" y="0"/>
          <a:ext cx="0" cy="0"/>
          <a:chOff x="0" y="0"/>
          <a:chExt cx="0" cy="0"/>
        </a:xfrm>
      </p:grpSpPr>
      <p:grpSp>
        <p:nvGrpSpPr>
          <p:cNvPr id="8" name="Group 7"/>
          <p:cNvGrpSpPr/>
          <p:nvPr userDrawn="1"/>
        </p:nvGrpSpPr>
        <p:grpSpPr>
          <a:xfrm>
            <a:off x="3029561" y="-1"/>
            <a:ext cx="9162439" cy="6858002"/>
            <a:chOff x="3029561" y="-1"/>
            <a:chExt cx="9162439" cy="6858002"/>
          </a:xfrm>
        </p:grpSpPr>
        <p:grpSp>
          <p:nvGrpSpPr>
            <p:cNvPr id="9" name="Group 8"/>
            <p:cNvGrpSpPr/>
            <p:nvPr/>
          </p:nvGrpSpPr>
          <p:grpSpPr>
            <a:xfrm>
              <a:off x="3029561" y="-1"/>
              <a:ext cx="9162439" cy="6858002"/>
              <a:chOff x="2837008" y="-1"/>
              <a:chExt cx="9162439" cy="6858002"/>
            </a:xfrm>
            <a:gradFill>
              <a:gsLst>
                <a:gs pos="2000">
                  <a:schemeClr val="accent1"/>
                </a:gs>
                <a:gs pos="100000">
                  <a:schemeClr val="accent4"/>
                </a:gs>
              </a:gsLst>
              <a:lin ang="2700000" scaled="1"/>
            </a:gradFill>
          </p:grpSpPr>
          <p:sp>
            <p:nvSpPr>
              <p:cNvPr id="11" name="Freeform: Shape 10"/>
              <p:cNvSpPr/>
              <p:nvPr/>
            </p:nvSpPr>
            <p:spPr>
              <a:xfrm>
                <a:off x="2837008" y="1"/>
                <a:ext cx="1825450" cy="6857999"/>
              </a:xfrm>
              <a:custGeom>
                <a:avLst/>
                <a:gdLst>
                  <a:gd name="connsiteX0" fmla="*/ 936171 w 2920721"/>
                  <a:gd name="connsiteY0" fmla="*/ 0 h 10972800"/>
                  <a:gd name="connsiteX1" fmla="*/ 2920721 w 2920721"/>
                  <a:gd name="connsiteY1" fmla="*/ 0 h 10972800"/>
                  <a:gd name="connsiteX2" fmla="*/ 2920721 w 2920721"/>
                  <a:gd name="connsiteY2" fmla="*/ 10972800 h 10972800"/>
                  <a:gd name="connsiteX3" fmla="*/ 936171 w 2920721"/>
                  <a:gd name="connsiteY3" fmla="*/ 10972800 h 10972800"/>
                  <a:gd name="connsiteX4" fmla="*/ 936171 w 2920721"/>
                  <a:gd name="connsiteY4" fmla="*/ 7508469 h 10972800"/>
                  <a:gd name="connsiteX5" fmla="*/ 920806 w 2920721"/>
                  <a:gd name="connsiteY5" fmla="*/ 7438572 h 10972800"/>
                  <a:gd name="connsiteX6" fmla="*/ 820201 w 2920721"/>
                  <a:gd name="connsiteY6" fmla="*/ 7129627 h 10972800"/>
                  <a:gd name="connsiteX7" fmla="*/ 132864 w 2920721"/>
                  <a:gd name="connsiteY7" fmla="*/ 6025054 h 10972800"/>
                  <a:gd name="connsiteX8" fmla="*/ 5252 w 2920721"/>
                  <a:gd name="connsiteY8" fmla="*/ 5578817 h 10972800"/>
                  <a:gd name="connsiteX9" fmla="*/ 2915 w 2920721"/>
                  <a:gd name="connsiteY9" fmla="*/ 5535823 h 10972800"/>
                  <a:gd name="connsiteX10" fmla="*/ 2838 w 2920721"/>
                  <a:gd name="connsiteY10" fmla="*/ 5535348 h 10972800"/>
                  <a:gd name="connsiteX11" fmla="*/ 0 w 2920721"/>
                  <a:gd name="connsiteY11" fmla="*/ 5490629 h 10972800"/>
                  <a:gd name="connsiteX12" fmla="*/ 230 w 2920721"/>
                  <a:gd name="connsiteY12" fmla="*/ 5486400 h 10972800"/>
                  <a:gd name="connsiteX13" fmla="*/ 0 w 2920721"/>
                  <a:gd name="connsiteY13" fmla="*/ 5482171 h 10972800"/>
                  <a:gd name="connsiteX14" fmla="*/ 2838 w 2920721"/>
                  <a:gd name="connsiteY14" fmla="*/ 5437452 h 10972800"/>
                  <a:gd name="connsiteX15" fmla="*/ 2915 w 2920721"/>
                  <a:gd name="connsiteY15" fmla="*/ 5436977 h 10972800"/>
                  <a:gd name="connsiteX16" fmla="*/ 5252 w 2920721"/>
                  <a:gd name="connsiteY16" fmla="*/ 5393983 h 10972800"/>
                  <a:gd name="connsiteX17" fmla="*/ 132864 w 2920721"/>
                  <a:gd name="connsiteY17" fmla="*/ 4947746 h 10972800"/>
                  <a:gd name="connsiteX18" fmla="*/ 820201 w 2920721"/>
                  <a:gd name="connsiteY18" fmla="*/ 3843173 h 10972800"/>
                  <a:gd name="connsiteX19" fmla="*/ 920806 w 2920721"/>
                  <a:gd name="connsiteY19" fmla="*/ 3534227 h 10972800"/>
                  <a:gd name="connsiteX20" fmla="*/ 936171 w 2920721"/>
                  <a:gd name="connsiteY20" fmla="*/ 3464330 h 1097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20721" h="10972800">
                    <a:moveTo>
                      <a:pt x="936171" y="0"/>
                    </a:moveTo>
                    <a:lnTo>
                      <a:pt x="2920721" y="0"/>
                    </a:lnTo>
                    <a:lnTo>
                      <a:pt x="2920721" y="10972800"/>
                    </a:lnTo>
                    <a:lnTo>
                      <a:pt x="936171" y="10972800"/>
                    </a:lnTo>
                    <a:lnTo>
                      <a:pt x="936171" y="7508469"/>
                    </a:lnTo>
                    <a:lnTo>
                      <a:pt x="920806" y="7438572"/>
                    </a:lnTo>
                    <a:cubicBezTo>
                      <a:pt x="892536" y="7321346"/>
                      <a:pt x="859369" y="7209753"/>
                      <a:pt x="820201" y="7129627"/>
                    </a:cubicBezTo>
                    <a:cubicBezTo>
                      <a:pt x="663529" y="6809123"/>
                      <a:pt x="255843" y="6336686"/>
                      <a:pt x="132864" y="6025054"/>
                    </a:cubicBezTo>
                    <a:cubicBezTo>
                      <a:pt x="71374" y="5869238"/>
                      <a:pt x="21255" y="5713423"/>
                      <a:pt x="5252" y="5578817"/>
                    </a:cubicBezTo>
                    <a:lnTo>
                      <a:pt x="2915" y="5535823"/>
                    </a:lnTo>
                    <a:lnTo>
                      <a:pt x="2838" y="5535348"/>
                    </a:lnTo>
                    <a:cubicBezTo>
                      <a:pt x="1241" y="5520884"/>
                      <a:pt x="310" y="5505963"/>
                      <a:pt x="0" y="5490629"/>
                    </a:cubicBezTo>
                    <a:lnTo>
                      <a:pt x="230" y="5486400"/>
                    </a:lnTo>
                    <a:lnTo>
                      <a:pt x="0" y="5482171"/>
                    </a:lnTo>
                    <a:cubicBezTo>
                      <a:pt x="310" y="5466836"/>
                      <a:pt x="1241" y="5451916"/>
                      <a:pt x="2838" y="5437452"/>
                    </a:cubicBezTo>
                    <a:lnTo>
                      <a:pt x="2915" y="5436977"/>
                    </a:lnTo>
                    <a:lnTo>
                      <a:pt x="5252" y="5393983"/>
                    </a:lnTo>
                    <a:cubicBezTo>
                      <a:pt x="21255" y="5259377"/>
                      <a:pt x="71374" y="5103561"/>
                      <a:pt x="132864" y="4947746"/>
                    </a:cubicBezTo>
                    <a:cubicBezTo>
                      <a:pt x="255843" y="4636114"/>
                      <a:pt x="663528" y="4163677"/>
                      <a:pt x="820201" y="3843173"/>
                    </a:cubicBezTo>
                    <a:cubicBezTo>
                      <a:pt x="859369" y="3763047"/>
                      <a:pt x="892536" y="3651453"/>
                      <a:pt x="920806" y="3534227"/>
                    </a:cubicBezTo>
                    <a:lnTo>
                      <a:pt x="936171" y="346433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微软雅黑" panose="020B0503020204020204" pitchFamily="34" charset="-122"/>
                  <a:ea typeface="微软雅黑" panose="020B0503020204020204" pitchFamily="34" charset="-122"/>
                </a:endParaRPr>
              </a:p>
            </p:txBody>
          </p:sp>
          <p:sp>
            <p:nvSpPr>
              <p:cNvPr id="12" name="Rectangle 11"/>
              <p:cNvSpPr/>
              <p:nvPr/>
            </p:nvSpPr>
            <p:spPr>
              <a:xfrm>
                <a:off x="3510116" y="-1"/>
                <a:ext cx="8489331" cy="6858002"/>
              </a:xfrm>
              <a:prstGeom prst="rect">
                <a:avLst/>
              </a:prstGeom>
              <a:gradFill>
                <a:gsLst>
                  <a:gs pos="100000">
                    <a:schemeClr val="accent3">
                      <a:lumMod val="40000"/>
                      <a:lumOff val="60000"/>
                    </a:schemeClr>
                  </a:gs>
                  <a:gs pos="56000">
                    <a:schemeClr val="accent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微软雅黑" panose="020B0503020204020204" pitchFamily="34" charset="-122"/>
                  <a:ea typeface="微软雅黑" panose="020B0503020204020204" pitchFamily="34" charset="-122"/>
                </a:endParaRPr>
              </a:p>
            </p:txBody>
          </p:sp>
        </p:grpSp>
        <p:sp>
          <p:nvSpPr>
            <p:cNvPr id="10" name="Freeform 46"/>
            <p:cNvSpPr/>
            <p:nvPr/>
          </p:nvSpPr>
          <p:spPr bwMode="auto">
            <a:xfrm>
              <a:off x="3268528" y="3126115"/>
              <a:ext cx="273709" cy="605774"/>
            </a:xfrm>
            <a:custGeom>
              <a:avLst/>
              <a:gdLst>
                <a:gd name="T0" fmla="*/ 147571 w 96"/>
                <a:gd name="T1" fmla="*/ 33734 h 168"/>
                <a:gd name="T2" fmla="*/ 46517 w 96"/>
                <a:gd name="T3" fmla="*/ 134938 h 168"/>
                <a:gd name="T4" fmla="*/ 149175 w 96"/>
                <a:gd name="T5" fmla="*/ 237747 h 168"/>
                <a:gd name="T6" fmla="*/ 149175 w 96"/>
                <a:gd name="T7" fmla="*/ 237747 h 168"/>
                <a:gd name="T8" fmla="*/ 153987 w 96"/>
                <a:gd name="T9" fmla="*/ 250598 h 168"/>
                <a:gd name="T10" fmla="*/ 134739 w 96"/>
                <a:gd name="T11" fmla="*/ 269875 h 168"/>
                <a:gd name="T12" fmla="*/ 121906 w 96"/>
                <a:gd name="T13" fmla="*/ 265056 h 168"/>
                <a:gd name="T14" fmla="*/ 121906 w 96"/>
                <a:gd name="T15" fmla="*/ 265056 h 168"/>
                <a:gd name="T16" fmla="*/ 6416 w 96"/>
                <a:gd name="T17" fmla="*/ 149395 h 168"/>
                <a:gd name="T18" fmla="*/ 6416 w 96"/>
                <a:gd name="T19" fmla="*/ 149395 h 168"/>
                <a:gd name="T20" fmla="*/ 0 w 96"/>
                <a:gd name="T21" fmla="*/ 134938 h 168"/>
                <a:gd name="T22" fmla="*/ 0 w 96"/>
                <a:gd name="T23" fmla="*/ 134938 h 168"/>
                <a:gd name="T24" fmla="*/ 0 w 96"/>
                <a:gd name="T25" fmla="*/ 134938 h 168"/>
                <a:gd name="T26" fmla="*/ 6416 w 96"/>
                <a:gd name="T27" fmla="*/ 120480 h 168"/>
                <a:gd name="T28" fmla="*/ 6416 w 96"/>
                <a:gd name="T29" fmla="*/ 120480 h 168"/>
                <a:gd name="T30" fmla="*/ 121906 w 96"/>
                <a:gd name="T31" fmla="*/ 4819 h 168"/>
                <a:gd name="T32" fmla="*/ 121906 w 96"/>
                <a:gd name="T33" fmla="*/ 4819 h 168"/>
                <a:gd name="T34" fmla="*/ 134739 w 96"/>
                <a:gd name="T35" fmla="*/ 0 h 168"/>
                <a:gd name="T36" fmla="*/ 153987 w 96"/>
                <a:gd name="T37" fmla="*/ 19277 h 168"/>
                <a:gd name="T38" fmla="*/ 147571 w 96"/>
                <a:gd name="T39" fmla="*/ 33734 h 16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96" h="168">
                  <a:moveTo>
                    <a:pt x="92" y="21"/>
                  </a:moveTo>
                  <a:cubicBezTo>
                    <a:pt x="29" y="84"/>
                    <a:pt x="29" y="84"/>
                    <a:pt x="29" y="84"/>
                  </a:cubicBezTo>
                  <a:cubicBezTo>
                    <a:pt x="93" y="148"/>
                    <a:pt x="93" y="148"/>
                    <a:pt x="93" y="148"/>
                  </a:cubicBezTo>
                  <a:cubicBezTo>
                    <a:pt x="93" y="148"/>
                    <a:pt x="93" y="148"/>
                    <a:pt x="93" y="148"/>
                  </a:cubicBezTo>
                  <a:cubicBezTo>
                    <a:pt x="95" y="150"/>
                    <a:pt x="96" y="153"/>
                    <a:pt x="96" y="156"/>
                  </a:cubicBezTo>
                  <a:cubicBezTo>
                    <a:pt x="96" y="163"/>
                    <a:pt x="91" y="168"/>
                    <a:pt x="84" y="168"/>
                  </a:cubicBezTo>
                  <a:cubicBezTo>
                    <a:pt x="81" y="168"/>
                    <a:pt x="78" y="167"/>
                    <a:pt x="76" y="165"/>
                  </a:cubicBezTo>
                  <a:cubicBezTo>
                    <a:pt x="76" y="165"/>
                    <a:pt x="76" y="165"/>
                    <a:pt x="76" y="165"/>
                  </a:cubicBezTo>
                  <a:cubicBezTo>
                    <a:pt x="4" y="93"/>
                    <a:pt x="4" y="93"/>
                    <a:pt x="4" y="93"/>
                  </a:cubicBezTo>
                  <a:cubicBezTo>
                    <a:pt x="4" y="93"/>
                    <a:pt x="4" y="93"/>
                    <a:pt x="4" y="93"/>
                  </a:cubicBezTo>
                  <a:cubicBezTo>
                    <a:pt x="1" y="90"/>
                    <a:pt x="0" y="87"/>
                    <a:pt x="0" y="84"/>
                  </a:cubicBezTo>
                  <a:cubicBezTo>
                    <a:pt x="0" y="84"/>
                    <a:pt x="0" y="84"/>
                    <a:pt x="0" y="84"/>
                  </a:cubicBezTo>
                  <a:cubicBezTo>
                    <a:pt x="0" y="84"/>
                    <a:pt x="0" y="84"/>
                    <a:pt x="0" y="84"/>
                  </a:cubicBezTo>
                  <a:cubicBezTo>
                    <a:pt x="0" y="81"/>
                    <a:pt x="1" y="77"/>
                    <a:pt x="4" y="75"/>
                  </a:cubicBezTo>
                  <a:cubicBezTo>
                    <a:pt x="4" y="75"/>
                    <a:pt x="4" y="75"/>
                    <a:pt x="4" y="75"/>
                  </a:cubicBezTo>
                  <a:cubicBezTo>
                    <a:pt x="76" y="3"/>
                    <a:pt x="76" y="3"/>
                    <a:pt x="76" y="3"/>
                  </a:cubicBezTo>
                  <a:cubicBezTo>
                    <a:pt x="76" y="3"/>
                    <a:pt x="76" y="3"/>
                    <a:pt x="76" y="3"/>
                  </a:cubicBezTo>
                  <a:cubicBezTo>
                    <a:pt x="78" y="1"/>
                    <a:pt x="81" y="0"/>
                    <a:pt x="84" y="0"/>
                  </a:cubicBezTo>
                  <a:cubicBezTo>
                    <a:pt x="91" y="0"/>
                    <a:pt x="96" y="5"/>
                    <a:pt x="96" y="12"/>
                  </a:cubicBezTo>
                  <a:cubicBezTo>
                    <a:pt x="96" y="16"/>
                    <a:pt x="94" y="19"/>
                    <a:pt x="92" y="21"/>
                  </a:cubicBezTo>
                </a:path>
              </a:pathLst>
            </a:custGeom>
            <a:solidFill>
              <a:schemeClr val="bg1">
                <a:alpha val="20000"/>
              </a:schemeClr>
            </a:solidFill>
            <a:ln>
              <a:noFill/>
            </a:ln>
          </p:spPr>
          <p:txBody>
            <a:bodyPr/>
            <a:lstStyle/>
            <a:p>
              <a:endParaRPr lang="en-US" dirty="0">
                <a:latin typeface="微软雅黑" panose="020B0503020204020204" pitchFamily="34" charset="-122"/>
                <a:ea typeface="微软雅黑" panose="020B0503020204020204" pitchFamily="34" charset="-122"/>
              </a:endParaRPr>
            </a:p>
          </p:txBody>
        </p:sp>
      </p:grpSp>
      <p:sp>
        <p:nvSpPr>
          <p:cNvPr id="5" name="Picture Placeholder 3"/>
          <p:cNvSpPr>
            <a:spLocks noGrp="1"/>
          </p:cNvSpPr>
          <p:nvPr>
            <p:ph type="pic" sz="quarter" idx="11"/>
          </p:nvPr>
        </p:nvSpPr>
        <p:spPr>
          <a:xfrm>
            <a:off x="4190201" y="2330243"/>
            <a:ext cx="2359575" cy="2266215"/>
          </a:xfrm>
          <a:prstGeom prst="rect">
            <a:avLst/>
          </a:prstGeom>
          <a:solidFill>
            <a:schemeClr val="bg1">
              <a:lumMod val="95000"/>
            </a:schemeClr>
          </a:solidFill>
        </p:spPr>
        <p:txBody>
          <a:bodyPr/>
          <a:lstStyle>
            <a:lvl1pPr marL="0" indent="0" algn="ctr">
              <a:buNone/>
              <a:defRPr sz="2000">
                <a:solidFill>
                  <a:schemeClr val="bg1">
                    <a:lumMod val="50000"/>
                  </a:schemeClr>
                </a:solidFill>
              </a:defRPr>
            </a:lvl1pPr>
          </a:lstStyle>
          <a:p>
            <a:endParaRPr lang="id-ID"/>
          </a:p>
        </p:txBody>
      </p:sp>
      <p:sp>
        <p:nvSpPr>
          <p:cNvPr id="6" name="Picture Placeholder 3"/>
          <p:cNvSpPr>
            <a:spLocks noGrp="1"/>
          </p:cNvSpPr>
          <p:nvPr>
            <p:ph type="pic" sz="quarter" idx="12"/>
          </p:nvPr>
        </p:nvSpPr>
        <p:spPr>
          <a:xfrm>
            <a:off x="6725317" y="2330243"/>
            <a:ext cx="2359575" cy="2266215"/>
          </a:xfrm>
          <a:prstGeom prst="rect">
            <a:avLst/>
          </a:prstGeom>
          <a:solidFill>
            <a:schemeClr val="bg1">
              <a:lumMod val="95000"/>
            </a:schemeClr>
          </a:solidFill>
        </p:spPr>
        <p:txBody>
          <a:bodyPr/>
          <a:lstStyle>
            <a:lvl1pPr marL="0" indent="0" algn="ctr">
              <a:buNone/>
              <a:defRPr sz="2000">
                <a:solidFill>
                  <a:schemeClr val="bg1">
                    <a:lumMod val="50000"/>
                  </a:schemeClr>
                </a:solidFill>
              </a:defRPr>
            </a:lvl1pPr>
          </a:lstStyle>
          <a:p>
            <a:endParaRPr lang="id-ID"/>
          </a:p>
        </p:txBody>
      </p:sp>
      <p:sp>
        <p:nvSpPr>
          <p:cNvPr id="7" name="Picture Placeholder 3"/>
          <p:cNvSpPr>
            <a:spLocks noGrp="1"/>
          </p:cNvSpPr>
          <p:nvPr>
            <p:ph type="pic" sz="quarter" idx="13"/>
          </p:nvPr>
        </p:nvSpPr>
        <p:spPr>
          <a:xfrm>
            <a:off x="9260433" y="2330243"/>
            <a:ext cx="2359575" cy="2266215"/>
          </a:xfrm>
          <a:prstGeom prst="rect">
            <a:avLst/>
          </a:prstGeom>
          <a:solidFill>
            <a:schemeClr val="bg1">
              <a:lumMod val="95000"/>
            </a:schemeClr>
          </a:solidFill>
        </p:spPr>
        <p:txBody>
          <a:bodyPr/>
          <a:lstStyle>
            <a:lvl1pPr marL="0" indent="0" algn="ctr">
              <a:buNone/>
              <a:defRPr sz="2000">
                <a:solidFill>
                  <a:schemeClr val="bg1">
                    <a:lumMod val="50000"/>
                  </a:schemeClr>
                </a:solidFill>
              </a:defRPr>
            </a:lvl1pPr>
          </a:lstStyle>
          <a:p>
            <a:endParaRPr lang="id-ID"/>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2" dur="750" decel="10000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1+#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ur="750" decel="100000" fill="hold" grpId="0" nodeType="withEffect">
                                  <p:stCondLst>
                                    <p:cond delay="10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1+#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2" dur="750" decel="100000" fill="hold" grpId="0" nodeType="withEffect">
                                  <p:stCondLst>
                                    <p:cond delay="150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750" fill="hold"/>
                                        <p:tgtEl>
                                          <p:spTgt spid="7"/>
                                        </p:tgtEl>
                                        <p:attrNameLst>
                                          <p:attrName>ppt_x</p:attrName>
                                        </p:attrNameLst>
                                      </p:cBhvr>
                                      <p:tavLst>
                                        <p:tav tm="0">
                                          <p:val>
                                            <p:strVal val="1+#ppt_w/2"/>
                                          </p:val>
                                        </p:tav>
                                        <p:tav tm="100000">
                                          <p:val>
                                            <p:strVal val="#ppt_x"/>
                                          </p:val>
                                        </p:tav>
                                      </p:tavLst>
                                    </p:anim>
                                    <p:anim calcmode="lin" valueType="num">
                                      <p:cBhvr additive="base">
                                        <p:cTn id="16"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animBg="1"/>
      <p:bldP spid="7" grpId="0" animBg="1"/>
    </p:bldLst>
  </p:timing>
  <p:hf sldNum="0" ftr="0" dt="0"/>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Image placeholder 1">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12192000" cy="6858000"/>
          </a:xfrm>
          <a:prstGeom prst="rect">
            <a:avLst/>
          </a:prstGeom>
          <a:solidFill>
            <a:schemeClr val="bg1">
              <a:lumMod val="65000"/>
              <a:alpha val="12000"/>
            </a:schemeClr>
          </a:solidFill>
        </p:spPr>
        <p:txBody>
          <a:bodyPr anchor="ctr"/>
          <a:lstStyle>
            <a:lvl1pPr marL="0" indent="0" algn="ctr">
              <a:buNone/>
              <a:defRPr sz="1600">
                <a:solidFill>
                  <a:schemeClr val="tx1">
                    <a:lumMod val="50000"/>
                    <a:lumOff val="50000"/>
                  </a:schemeClr>
                </a:solidFill>
              </a:defRPr>
            </a:lvl1pPr>
          </a:lstStyle>
          <a:p>
            <a:r>
              <a:rPr lang="en-US"/>
              <a:t>Drag and Drop Image Here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dur="5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63" presetClass="path" presetSubtype="0" dur="1250" accel="14000" decel="86000" fill="hold" grpId="1" nodeType="withEffect">
                                  <p:stCondLst>
                                    <p:cond delay="0"/>
                                  </p:stCondLst>
                                  <p:childTnLst>
                                    <p:animMotion origin="layout" path="M -3.75E-06 -2.22222E-06 L -3.75E-06 0.17222" pathEditMode="relative" rAng="0" ptsTypes="AA">
                                      <p:cBhvr>
                                        <p:cTn id="9" dur="1250" spd="-100000" fill="hold"/>
                                        <p:tgtEl>
                                          <p:spTgt spid="3"/>
                                        </p:tgtEl>
                                        <p:attrNameLst>
                                          <p:attrName>ppt_x</p:attrName>
                                          <p:attrName>ppt_y</p:attrName>
                                        </p:attrNameLst>
                                      </p:cBhvr>
                                      <p:rCtr x="0" y="861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bldLvl="0" animBg="1"/>
    </p:bldLst>
  </p:timing>
  <p:hf sldNum="0" ftr="0" dt="0"/>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Cryptonary Template - 22">
    <p:spTree>
      <p:nvGrpSpPr>
        <p:cNvPr id="1" name=""/>
        <p:cNvGrpSpPr/>
        <p:nvPr/>
      </p:nvGrpSpPr>
      <p:grpSpPr>
        <a:xfrm>
          <a:off x="0" y="0"/>
          <a:ext cx="0" cy="0"/>
          <a:chOff x="0" y="0"/>
          <a:chExt cx="0" cy="0"/>
        </a:xfrm>
      </p:grpSpPr>
      <p:sp>
        <p:nvSpPr>
          <p:cNvPr id="3" name="Freeform 10"/>
          <p:cNvSpPr/>
          <p:nvPr userDrawn="1"/>
        </p:nvSpPr>
        <p:spPr bwMode="auto">
          <a:xfrm rot="5400000">
            <a:off x="1530023" y="708994"/>
            <a:ext cx="4571316" cy="5833298"/>
          </a:xfrm>
          <a:custGeom>
            <a:avLst/>
            <a:gdLst>
              <a:gd name="T0" fmla="*/ 1274 w 1968"/>
              <a:gd name="T1" fmla="*/ 218 h 2511"/>
              <a:gd name="T2" fmla="*/ 1773 w 1968"/>
              <a:gd name="T3" fmla="*/ 1244 h 2511"/>
              <a:gd name="T4" fmla="*/ 1724 w 1968"/>
              <a:gd name="T5" fmla="*/ 2198 h 2511"/>
              <a:gd name="T6" fmla="*/ 559 w 1968"/>
              <a:gd name="T7" fmla="*/ 2215 h 2511"/>
              <a:gd name="T8" fmla="*/ 31 w 1968"/>
              <a:gd name="T9" fmla="*/ 1267 h 2511"/>
              <a:gd name="T10" fmla="*/ 1274 w 1968"/>
              <a:gd name="T11" fmla="*/ 218 h 2511"/>
            </a:gdLst>
            <a:ahLst/>
            <a:cxnLst>
              <a:cxn ang="0">
                <a:pos x="T0" y="T1"/>
              </a:cxn>
              <a:cxn ang="0">
                <a:pos x="T2" y="T3"/>
              </a:cxn>
              <a:cxn ang="0">
                <a:pos x="T4" y="T5"/>
              </a:cxn>
              <a:cxn ang="0">
                <a:pos x="T6" y="T7"/>
              </a:cxn>
              <a:cxn ang="0">
                <a:pos x="T8" y="T9"/>
              </a:cxn>
              <a:cxn ang="0">
                <a:pos x="T10" y="T11"/>
              </a:cxn>
            </a:cxnLst>
            <a:rect l="0" t="0" r="r" b="b"/>
            <a:pathLst>
              <a:path w="1968" h="2511">
                <a:moveTo>
                  <a:pt x="1274" y="218"/>
                </a:moveTo>
                <a:cubicBezTo>
                  <a:pt x="1664" y="404"/>
                  <a:pt x="1579" y="853"/>
                  <a:pt x="1773" y="1244"/>
                </a:cubicBezTo>
                <a:cubicBezTo>
                  <a:pt x="1968" y="1636"/>
                  <a:pt x="1925" y="1977"/>
                  <a:pt x="1724" y="2198"/>
                </a:cubicBezTo>
                <a:cubicBezTo>
                  <a:pt x="1523" y="2419"/>
                  <a:pt x="1023" y="2511"/>
                  <a:pt x="559" y="2215"/>
                </a:cubicBezTo>
                <a:cubicBezTo>
                  <a:pt x="324" y="2066"/>
                  <a:pt x="0" y="1828"/>
                  <a:pt x="31" y="1267"/>
                </a:cubicBezTo>
                <a:cubicBezTo>
                  <a:pt x="67" y="642"/>
                  <a:pt x="819" y="0"/>
                  <a:pt x="1274" y="218"/>
                </a:cubicBezTo>
                <a:close/>
              </a:path>
            </a:pathLst>
          </a:custGeom>
          <a:solidFill>
            <a:schemeClr val="accent3">
              <a:lumMod val="20000"/>
              <a:lumOff val="80000"/>
            </a:schemeClr>
          </a:solidFill>
          <a:ln>
            <a:noFill/>
          </a:ln>
          <a:extLst>
            <a:ext uri="{91240B29-F687-4F45-9708-019B960494DF}">
              <a14:hiddenLine xmlns:a14="http://schemas.microsoft.com/office/drawing/2010/main" w="9525">
                <a:solidFill>
                  <a:srgbClr val="000000"/>
                </a:solidFill>
                <a:rou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lt1"/>
              </a:solidFill>
              <a:latin typeface="微软雅黑" panose="020B0503020204020204" pitchFamily="34" charset="-122"/>
              <a:ea typeface="微软雅黑" panose="020B0503020204020204" pitchFamily="34" charset="-122"/>
            </a:endParaRPr>
          </a:p>
        </p:txBody>
      </p:sp>
      <p:sp>
        <p:nvSpPr>
          <p:cNvPr id="5" name="Freeform 11"/>
          <p:cNvSpPr/>
          <p:nvPr userDrawn="1"/>
        </p:nvSpPr>
        <p:spPr bwMode="auto">
          <a:xfrm>
            <a:off x="703610" y="1046885"/>
            <a:ext cx="5521934" cy="4864416"/>
          </a:xfrm>
          <a:custGeom>
            <a:avLst/>
            <a:gdLst>
              <a:gd name="T0" fmla="*/ 464 w 2377"/>
              <a:gd name="T1" fmla="*/ 1693 h 2094"/>
              <a:gd name="T2" fmla="*/ 1498 w 2377"/>
              <a:gd name="T3" fmla="*/ 2024 h 2094"/>
              <a:gd name="T4" fmla="*/ 2346 w 2377"/>
              <a:gd name="T5" fmla="*/ 1236 h 2094"/>
              <a:gd name="T6" fmla="*/ 1501 w 2377"/>
              <a:gd name="T7" fmla="*/ 274 h 2094"/>
              <a:gd name="T8" fmla="*/ 542 w 2377"/>
              <a:gd name="T9" fmla="*/ 302 h 2094"/>
              <a:gd name="T10" fmla="*/ 464 w 2377"/>
              <a:gd name="T11" fmla="*/ 1693 h 2094"/>
            </a:gdLst>
            <a:ahLst/>
            <a:cxnLst>
              <a:cxn ang="0">
                <a:pos x="T0" y="T1"/>
              </a:cxn>
              <a:cxn ang="0">
                <a:pos x="T2" y="T3"/>
              </a:cxn>
              <a:cxn ang="0">
                <a:pos x="T4" y="T5"/>
              </a:cxn>
              <a:cxn ang="0">
                <a:pos x="T6" y="T7"/>
              </a:cxn>
              <a:cxn ang="0">
                <a:pos x="T8" y="T9"/>
              </a:cxn>
              <a:cxn ang="0">
                <a:pos x="T10" y="T11"/>
              </a:cxn>
            </a:cxnLst>
            <a:rect l="0" t="0" r="r" b="b"/>
            <a:pathLst>
              <a:path w="2377" h="2094">
                <a:moveTo>
                  <a:pt x="464" y="1693"/>
                </a:moveTo>
                <a:cubicBezTo>
                  <a:pt x="739" y="2015"/>
                  <a:pt x="1085" y="2094"/>
                  <a:pt x="1498" y="2024"/>
                </a:cubicBezTo>
                <a:cubicBezTo>
                  <a:pt x="1910" y="1954"/>
                  <a:pt x="2377" y="1753"/>
                  <a:pt x="2346" y="1236"/>
                </a:cubicBezTo>
                <a:cubicBezTo>
                  <a:pt x="2314" y="720"/>
                  <a:pt x="1804" y="667"/>
                  <a:pt x="1501" y="274"/>
                </a:cubicBezTo>
                <a:cubicBezTo>
                  <a:pt x="1317" y="37"/>
                  <a:pt x="853" y="0"/>
                  <a:pt x="542" y="302"/>
                </a:cubicBezTo>
                <a:cubicBezTo>
                  <a:pt x="315" y="524"/>
                  <a:pt x="0" y="1147"/>
                  <a:pt x="464" y="1693"/>
                </a:cubicBezTo>
                <a:close/>
              </a:path>
            </a:pathLst>
          </a:custGeom>
          <a:gradFill flip="none" rotWithShape="1">
            <a:gsLst>
              <a:gs pos="0">
                <a:schemeClr val="accent1"/>
              </a:gs>
              <a:gs pos="100000">
                <a:schemeClr val="accent2"/>
              </a:gs>
            </a:gsLst>
            <a:lin ang="0" scaled="1"/>
          </a:gradFill>
          <a:ln>
            <a:noFill/>
          </a:ln>
          <a:effectLst>
            <a:outerShdw blurRad="393700" dist="266700" dir="5400000" sx="93000" sy="93000" algn="t" rotWithShape="0">
              <a:prstClr val="black">
                <a:alpha val="24000"/>
              </a:prstClr>
            </a:outerShdw>
          </a:effectLst>
          <a:extLst>
            <a:ext uri="{91240B29-F687-4F45-9708-019B960494DF}">
              <a14:hiddenLine xmlns:a14="http://schemas.microsoft.com/office/drawing/2010/main" w="9525">
                <a:solidFill>
                  <a:srgbClr val="000000"/>
                </a:solidFill>
                <a:roun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2875" dirty="0">
              <a:latin typeface="微软雅黑" panose="020B0503020204020204" pitchFamily="34" charset="-122"/>
              <a:ea typeface="微软雅黑" panose="020B0503020204020204" pitchFamily="34" charset="-122"/>
            </a:endParaRPr>
          </a:p>
        </p:txBody>
      </p:sp>
      <p:sp>
        <p:nvSpPr>
          <p:cNvPr id="4" name="Picture Placeholder 5"/>
          <p:cNvSpPr>
            <a:spLocks noGrp="1"/>
          </p:cNvSpPr>
          <p:nvPr>
            <p:ph type="pic" sz="quarter" idx="12" hasCustomPrompt="1"/>
          </p:nvPr>
        </p:nvSpPr>
        <p:spPr>
          <a:xfrm>
            <a:off x="1936146" y="1219200"/>
            <a:ext cx="3419475" cy="4419600"/>
          </a:xfrm>
          <a:custGeom>
            <a:avLst/>
            <a:gdLst>
              <a:gd name="connsiteX0" fmla="*/ 60114 w 3419475"/>
              <a:gd name="connsiteY0" fmla="*/ 0 h 4419600"/>
              <a:gd name="connsiteX1" fmla="*/ 3359361 w 3419475"/>
              <a:gd name="connsiteY1" fmla="*/ 0 h 4419600"/>
              <a:gd name="connsiteX2" fmla="*/ 3419475 w 3419475"/>
              <a:gd name="connsiteY2" fmla="*/ 60114 h 4419600"/>
              <a:gd name="connsiteX3" fmla="*/ 3419475 w 3419475"/>
              <a:gd name="connsiteY3" fmla="*/ 4359486 h 4419600"/>
              <a:gd name="connsiteX4" fmla="*/ 3359361 w 3419475"/>
              <a:gd name="connsiteY4" fmla="*/ 4419600 h 4419600"/>
              <a:gd name="connsiteX5" fmla="*/ 60114 w 3419475"/>
              <a:gd name="connsiteY5" fmla="*/ 4419600 h 4419600"/>
              <a:gd name="connsiteX6" fmla="*/ 0 w 3419475"/>
              <a:gd name="connsiteY6" fmla="*/ 4359486 h 4419600"/>
              <a:gd name="connsiteX7" fmla="*/ 0 w 3419475"/>
              <a:gd name="connsiteY7" fmla="*/ 60114 h 4419600"/>
              <a:gd name="connsiteX8" fmla="*/ 60114 w 3419475"/>
              <a:gd name="connsiteY8" fmla="*/ 0 h 441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475" h="4419600">
                <a:moveTo>
                  <a:pt x="60114" y="0"/>
                </a:moveTo>
                <a:lnTo>
                  <a:pt x="3359361" y="0"/>
                </a:lnTo>
                <a:cubicBezTo>
                  <a:pt x="3392561" y="0"/>
                  <a:pt x="3419475" y="26914"/>
                  <a:pt x="3419475" y="60114"/>
                </a:cubicBezTo>
                <a:lnTo>
                  <a:pt x="3419475" y="4359486"/>
                </a:lnTo>
                <a:cubicBezTo>
                  <a:pt x="3419475" y="4392686"/>
                  <a:pt x="3392561" y="4419600"/>
                  <a:pt x="3359361" y="4419600"/>
                </a:cubicBezTo>
                <a:lnTo>
                  <a:pt x="60114" y="4419600"/>
                </a:lnTo>
                <a:cubicBezTo>
                  <a:pt x="26914" y="4419600"/>
                  <a:pt x="0" y="4392686"/>
                  <a:pt x="0" y="4359486"/>
                </a:cubicBezTo>
                <a:lnTo>
                  <a:pt x="0" y="60114"/>
                </a:lnTo>
                <a:cubicBezTo>
                  <a:pt x="0" y="26914"/>
                  <a:pt x="26914" y="0"/>
                  <a:pt x="60114" y="0"/>
                </a:cubicBezTo>
                <a:close/>
              </a:path>
            </a:pathLst>
          </a:custGeom>
          <a:solidFill>
            <a:schemeClr val="bg1"/>
          </a:solidFill>
          <a:ln>
            <a:noFill/>
          </a:ln>
          <a:effectLst>
            <a:outerShdw blurRad="1270000" dist="546100" dir="5400000" sx="87000" sy="87000" algn="t"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lvl1pPr>
              <a:defRPr lang="en-US" sz="1400" b="0">
                <a:solidFill>
                  <a:schemeClr val="bg1">
                    <a:lumMod val="75000"/>
                  </a:schemeClr>
                </a:solidFill>
                <a:latin typeface="微软雅黑" panose="020B0503020204020204" pitchFamily="34" charset="-122"/>
                <a:ea typeface="微软雅黑" panose="020B0503020204020204" pitchFamily="34" charset="-122"/>
              </a:defRPr>
            </a:lvl1pPr>
          </a:lstStyle>
          <a:p>
            <a:pPr marL="0" lvl="0" indent="0" algn="ctr">
              <a:buNone/>
            </a:pPr>
            <a:r>
              <a:rPr lang="id-ID" dirty="0"/>
              <a:t>Image Placeholder</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4" dur="750"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ppt_x"/>
                                          </p:val>
                                        </p:tav>
                                        <p:tav tm="100000">
                                          <p:val>
                                            <p:strVal val="#ppt_x"/>
                                          </p:val>
                                        </p:tav>
                                      </p:tavLst>
                                    </p:anim>
                                    <p:anim calcmode="lin" valueType="num">
                                      <p:cBhvr additive="base">
                                        <p:cTn id="8" dur="75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dur="750" decel="100000" fill="hold" grpId="0" nodeType="withEffect">
                                  <p:stCondLst>
                                    <p:cond delay="2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ppt_x"/>
                                          </p:val>
                                        </p:tav>
                                        <p:tav tm="100000">
                                          <p:val>
                                            <p:strVal val="#ppt_x"/>
                                          </p:val>
                                        </p:tav>
                                      </p:tavLst>
                                    </p:anim>
                                    <p:anim calcmode="lin" valueType="num">
                                      <p:cBhvr additive="base">
                                        <p:cTn id="12" dur="75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dur="750" decel="100000" fill="hold" grpId="0" nodeType="withEffect">
                                  <p:stCondLst>
                                    <p:cond delay="50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750" fill="hold"/>
                                        <p:tgtEl>
                                          <p:spTgt spid="3"/>
                                        </p:tgtEl>
                                        <p:attrNameLst>
                                          <p:attrName>ppt_x</p:attrName>
                                        </p:attrNameLst>
                                      </p:cBhvr>
                                      <p:tavLst>
                                        <p:tav tm="0">
                                          <p:val>
                                            <p:strVal val="#ppt_x"/>
                                          </p:val>
                                        </p:tav>
                                        <p:tav tm="100000">
                                          <p:val>
                                            <p:strVal val="#ppt_x"/>
                                          </p:val>
                                        </p:tav>
                                      </p:tavLst>
                                    </p:anim>
                                    <p:anim calcmode="lin" valueType="num">
                                      <p:cBhvr additive="base">
                                        <p:cTn id="16" dur="75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4" grpId="0" bldLvl="0" animBg="1"/>
    </p:bldLst>
  </p:timing>
  <p:hf sldNum="0" ftr="0" dt="0"/>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Light1">
    <p:spTree>
      <p:nvGrpSpPr>
        <p:cNvPr id="1" name=""/>
        <p:cNvGrpSpPr/>
        <p:nvPr/>
      </p:nvGrpSpPr>
      <p:grpSpPr>
        <a:xfrm>
          <a:off x="0" y="0"/>
          <a:ext cx="0" cy="0"/>
          <a:chOff x="0" y="0"/>
          <a:chExt cx="0" cy="0"/>
        </a:xfrm>
      </p:grpSpPr>
    </p:spTree>
  </p:cSld>
  <p:clrMapOvr>
    <a:masterClrMapping/>
  </p:clrMapOvr>
  <p:transition/>
  <p:hf sldNum="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微软雅黑" panose="020B0503020204020204" pitchFamily="34" charset="-122"/>
                <a:ea typeface="微软雅黑" panose="020B0503020204020204" pitchFamily="34" charset="-122"/>
              </a:defRPr>
            </a:lvl1pPr>
          </a:lstStyle>
          <a:p>
            <a:fld id="{2FC32E61-01B9-4A99-9A66-7B51AD491B79}" type="datetimeFigureOut">
              <a:rPr lang="zh-CN" altLang="en-US" smtClean="0"/>
              <a:pPr/>
              <a:t>2024/11/8</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微软雅黑" panose="020B0503020204020204" pitchFamily="34" charset="-122"/>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微软雅黑" panose="020B0503020204020204" pitchFamily="34" charset="-122"/>
                <a:ea typeface="微软雅黑" panose="020B0503020204020204" pitchFamily="34" charset="-122"/>
              </a:defRPr>
            </a:lvl1pPr>
          </a:lstStyle>
          <a:p>
            <a:fld id="{5DB819B5-17BA-405C-BF43-BB7D64FA5182}" type="slidenum">
              <a:rPr lang="zh-CN" altLang="en-US" smtClean="0"/>
              <a:pPr/>
              <a:t>‹#›</a:t>
            </a:fld>
            <a:endParaRPr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hf sldNum="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1" r:id="rId1"/>
  </p:sldLayoutIdLs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 Id="rId6" Type="http://schemas.openxmlformats.org/officeDocument/2006/relationships/chart" Target="../charts/chart2.xml"/><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5.png"/><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chart" Target="../charts/chart3.xml"/><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6.xml"/><Relationship Id="rId4" Type="http://schemas.openxmlformats.org/officeDocument/2006/relationships/image" Target="../media/image57.jpeg"/></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3.xml"/><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jpeg"/></Relationships>
</file>

<file path=ppt/slides/_rels/slide2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69.png"/><Relationship Id="rId4" Type="http://schemas.openxmlformats.org/officeDocument/2006/relationships/image" Target="../media/image68.png"/></Relationships>
</file>

<file path=ppt/slides/_rels/slide2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71.png"/></Relationships>
</file>

<file path=ppt/slides/_rels/slide2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75.png"/><Relationship Id="rId4" Type="http://schemas.openxmlformats.org/officeDocument/2006/relationships/image" Target="../media/image74.png"/></Relationships>
</file>

<file path=ppt/slides/_rels/slide2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chart" Target="../charts/chart5.xml"/><Relationship Id="rId1" Type="http://schemas.openxmlformats.org/officeDocument/2006/relationships/slideLayout" Target="../slideLayouts/slideLayout11.xml"/><Relationship Id="rId6" Type="http://schemas.openxmlformats.org/officeDocument/2006/relationships/chart" Target="../charts/chart7.xml"/><Relationship Id="rId5" Type="http://schemas.openxmlformats.org/officeDocument/2006/relationships/chart" Target="../charts/chart6.xml"/><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8" Type="http://schemas.openxmlformats.org/officeDocument/2006/relationships/chart" Target="../charts/chart8.xml"/><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77.png"/><Relationship Id="rId1" Type="http://schemas.openxmlformats.org/officeDocument/2006/relationships/slideLayout" Target="../slideLayouts/slideLayout11.xml"/><Relationship Id="rId6" Type="http://schemas.openxmlformats.org/officeDocument/2006/relationships/image" Target="../media/image79.png"/><Relationship Id="rId5" Type="http://schemas.microsoft.com/office/2007/relationships/hdphoto" Target="../media/hdphoto3.wdp"/><Relationship Id="rId4" Type="http://schemas.openxmlformats.org/officeDocument/2006/relationships/image" Target="../media/image78.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80.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3.xml"/><Relationship Id="rId4" Type="http://schemas.openxmlformats.org/officeDocument/2006/relationships/image" Target="../media/image83.png"/></Relationships>
</file>

<file path=ppt/slides/_rels/slide33.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3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3.xml"/><Relationship Id="rId4" Type="http://schemas.openxmlformats.org/officeDocument/2006/relationships/hyperlink" Target="mailto:412524902@qq.co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chart" Target="../charts/chart1.xml"/><Relationship Id="rId1" Type="http://schemas.openxmlformats.org/officeDocument/2006/relationships/slideLayout" Target="../slideLayouts/slideLayout3.xml"/><Relationship Id="rId4" Type="http://schemas.openxmlformats.org/officeDocument/2006/relationships/image" Target="../media/image17.sv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95D0E1"/>
            </a:gs>
            <a:gs pos="100000">
              <a:srgbClr val="B2BEF1"/>
            </a:gs>
          </a:gsLst>
          <a:path path="shape">
            <a:fillToRect l="50000" t="50000" r="50000" b="50000"/>
          </a:path>
        </a:gradFill>
        <a:effectLst/>
      </p:bgPr>
    </p:bg>
    <p:spTree>
      <p:nvGrpSpPr>
        <p:cNvPr id="1" name=""/>
        <p:cNvGrpSpPr/>
        <p:nvPr/>
      </p:nvGrpSpPr>
      <p:grpSpPr>
        <a:xfrm>
          <a:off x="0" y="0"/>
          <a:ext cx="0" cy="0"/>
          <a:chOff x="0" y="0"/>
          <a:chExt cx="0" cy="0"/>
        </a:xfrm>
      </p:grpSpPr>
      <p:sp>
        <p:nvSpPr>
          <p:cNvPr id="4" name="矩形 3"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0" y="0"/>
            <a:ext cx="12192000" cy="6858000"/>
          </a:xfrm>
          <a:prstGeom prst="rect">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haroni"/>
              <a:ea typeface="阿里巴巴普惠体 Medium"/>
              <a:cs typeface="阿里巴巴普惠体 Medium"/>
              <a:sym typeface="Aharoni"/>
            </a:endParaRPr>
          </a:p>
        </p:txBody>
      </p:sp>
      <p:sp>
        <p:nvSpPr>
          <p:cNvPr id="3" name="矩形: 圆角 2"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477855" y="401934"/>
            <a:ext cx="11236290" cy="6089301"/>
          </a:xfrm>
          <a:prstGeom prst="roundRect">
            <a:avLst>
              <a:gd name="adj" fmla="val 4590"/>
            </a:avLst>
          </a:prstGeom>
          <a:gradFill flip="none" rotWithShape="1">
            <a:gsLst>
              <a:gs pos="0">
                <a:srgbClr val="95D0E1"/>
              </a:gs>
              <a:gs pos="100000">
                <a:srgbClr val="B2BEF1"/>
              </a:gs>
            </a:gsLst>
            <a:lin ang="2700000" scaled="1"/>
          </a:gradFill>
          <a:ln>
            <a:gradFill flip="none" rotWithShape="1">
              <a:gsLst>
                <a:gs pos="0">
                  <a:schemeClr val="accent1">
                    <a:lumMod val="5000"/>
                    <a:lumOff val="95000"/>
                  </a:schemeClr>
                </a:gs>
                <a:gs pos="24000">
                  <a:srgbClr val="B2BEF1"/>
                </a:gs>
                <a:gs pos="71000">
                  <a:schemeClr val="accent3">
                    <a:lumMod val="40000"/>
                    <a:lumOff val="60000"/>
                  </a:schemeClr>
                </a:gs>
                <a:gs pos="100000">
                  <a:schemeClr val="accent1">
                    <a:lumMod val="30000"/>
                    <a:lumOff val="70000"/>
                  </a:schemeClr>
                </a:gs>
              </a:gsLst>
              <a:lin ang="18900000" scaled="1"/>
            </a:gradFill>
          </a:ln>
          <a:effectLst>
            <a:outerShdw blurRad="381000" dist="38100" dir="2700000" algn="tl" rotWithShape="0">
              <a:srgbClr val="95D0E1">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haroni"/>
              <a:ea typeface="阿里巴巴普惠体 Medium"/>
              <a:cs typeface="阿里巴巴普惠体 Medium"/>
              <a:sym typeface="Aharoni"/>
            </a:endParaRPr>
          </a:p>
        </p:txBody>
      </p:sp>
      <p:pic>
        <p:nvPicPr>
          <p:cNvPr id="10" name="图片 9"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92895" y="-402852"/>
            <a:ext cx="12089051" cy="7886536"/>
          </a:xfrm>
          <a:prstGeom prst="rect">
            <a:avLst/>
          </a:prstGeom>
        </p:spPr>
      </p:pic>
      <p:pic>
        <p:nvPicPr>
          <p:cNvPr id="6" name="图片 5"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87639" y="2486405"/>
            <a:ext cx="7190621" cy="4427183"/>
          </a:xfrm>
          <a:prstGeom prst="rect">
            <a:avLst/>
          </a:prstGeom>
          <a:gradFill>
            <a:gsLst>
              <a:gs pos="0">
                <a:schemeClr val="accent2">
                  <a:alpha val="21000"/>
                </a:schemeClr>
              </a:gs>
              <a:gs pos="47000">
                <a:schemeClr val="accent2">
                  <a:alpha val="3000"/>
                </a:schemeClr>
              </a:gs>
              <a:gs pos="100000">
                <a:schemeClr val="accent1">
                  <a:lumMod val="30000"/>
                  <a:lumOff val="70000"/>
                  <a:alpha val="0"/>
                </a:schemeClr>
              </a:gs>
            </a:gsLst>
            <a:path path="shape">
              <a:fillToRect l="50000" t="50000" r="50000" b="50000"/>
            </a:path>
          </a:gradFill>
        </p:spPr>
      </p:pic>
      <p:grpSp>
        <p:nvGrpSpPr>
          <p:cNvPr id="21" name="组合 20"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GrpSpPr/>
          <p:nvPr/>
        </p:nvGrpSpPr>
        <p:grpSpPr>
          <a:xfrm>
            <a:off x="919170" y="781310"/>
            <a:ext cx="5876040" cy="261610"/>
            <a:chOff x="6027473" y="260675"/>
            <a:chExt cx="5876040" cy="261610"/>
          </a:xfrm>
        </p:grpSpPr>
        <p:sp>
          <p:nvSpPr>
            <p:cNvPr id="22" name="TextBox 22"/>
            <p:cNvSpPr txBox="1"/>
            <p:nvPr/>
          </p:nvSpPr>
          <p:spPr>
            <a:xfrm>
              <a:off x="6027473" y="260675"/>
              <a:ext cx="578028" cy="26161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sz="1100" i="0" u="none" strike="noStrike" kern="1200" cap="none" spc="0" normalizeH="0" baseline="0" noProof="0" dirty="0">
                  <a:solidFill>
                    <a:schemeClr val="tx1">
                      <a:lumMod val="65000"/>
                      <a:lumOff val="35000"/>
                    </a:schemeClr>
                  </a:solidFill>
                  <a:effectLst/>
                  <a:uLnTx/>
                  <a:uFillTx/>
                  <a:latin typeface="Aharoni"/>
                  <a:ea typeface="阿里巴巴普惠体 Medium"/>
                  <a:cs typeface="阿里巴巴普惠体 Medium"/>
                  <a:sym typeface="Aharoni"/>
                </a:rPr>
                <a:t>ALL</a:t>
              </a:r>
            </a:p>
          </p:txBody>
        </p:sp>
        <p:sp>
          <p:nvSpPr>
            <p:cNvPr id="23" name="TextBox 29"/>
            <p:cNvSpPr txBox="1"/>
            <p:nvPr/>
          </p:nvSpPr>
          <p:spPr>
            <a:xfrm>
              <a:off x="6670009" y="260675"/>
              <a:ext cx="1357892" cy="26161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sz="1100" i="0" u="none" strike="noStrike" kern="1200" cap="none" spc="0" normalizeH="0" baseline="0" noProof="0" dirty="0">
                  <a:solidFill>
                    <a:schemeClr val="tx1">
                      <a:lumMod val="65000"/>
                      <a:lumOff val="35000"/>
                    </a:schemeClr>
                  </a:solidFill>
                  <a:effectLst/>
                  <a:uLnTx/>
                  <a:uFillTx/>
                  <a:latin typeface="Aharoni"/>
                  <a:ea typeface="阿里巴巴普惠体 Medium"/>
                  <a:cs typeface="阿里巴巴普惠体 Medium"/>
                  <a:sym typeface="Aharoni"/>
                </a:rPr>
                <a:t>WEB DESIGN</a:t>
              </a:r>
            </a:p>
          </p:txBody>
        </p:sp>
        <p:sp>
          <p:nvSpPr>
            <p:cNvPr id="24" name="TextBox 35"/>
            <p:cNvSpPr txBox="1"/>
            <p:nvPr/>
          </p:nvSpPr>
          <p:spPr>
            <a:xfrm>
              <a:off x="8093049" y="260675"/>
              <a:ext cx="1141352" cy="26161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sz="1100" i="0" u="none" strike="noStrike" kern="1200" cap="none" spc="0" normalizeH="0" baseline="0" noProof="0" dirty="0">
                  <a:solidFill>
                    <a:schemeClr val="tx1">
                      <a:lumMod val="65000"/>
                      <a:lumOff val="35000"/>
                    </a:schemeClr>
                  </a:solidFill>
                  <a:effectLst/>
                  <a:uLnTx/>
                  <a:uFillTx/>
                  <a:latin typeface="Aharoni"/>
                  <a:ea typeface="阿里巴巴普惠体 Medium"/>
                  <a:cs typeface="阿里巴巴普惠体 Medium"/>
                  <a:sym typeface="Aharoni"/>
                </a:rPr>
                <a:t>GRAPHICS</a:t>
              </a:r>
            </a:p>
          </p:txBody>
        </p:sp>
        <p:sp>
          <p:nvSpPr>
            <p:cNvPr id="25" name="TextBox 37"/>
            <p:cNvSpPr txBox="1"/>
            <p:nvPr/>
          </p:nvSpPr>
          <p:spPr>
            <a:xfrm>
              <a:off x="9298318" y="260675"/>
              <a:ext cx="958434" cy="26161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sz="1100" i="0" u="none" strike="noStrike" kern="1200" cap="none" spc="0" normalizeH="0" baseline="0" noProof="0" dirty="0">
                  <a:solidFill>
                    <a:schemeClr val="tx1">
                      <a:lumMod val="65000"/>
                      <a:lumOff val="35000"/>
                    </a:schemeClr>
                  </a:solidFill>
                  <a:effectLst/>
                  <a:uLnTx/>
                  <a:uFillTx/>
                  <a:latin typeface="Aharoni"/>
                  <a:ea typeface="阿里巴巴普惠体 Medium"/>
                  <a:cs typeface="阿里巴巴普惠体 Medium"/>
                  <a:sym typeface="Aharoni"/>
                </a:rPr>
                <a:t>BRANDS</a:t>
              </a:r>
            </a:p>
          </p:txBody>
        </p:sp>
        <p:sp>
          <p:nvSpPr>
            <p:cNvPr id="26" name="TextBox 39"/>
            <p:cNvSpPr txBox="1"/>
            <p:nvPr/>
          </p:nvSpPr>
          <p:spPr>
            <a:xfrm>
              <a:off x="10299559" y="260675"/>
              <a:ext cx="1603954" cy="26161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sz="1100" i="0" u="none" strike="noStrike" kern="1200" cap="none" spc="0" normalizeH="0" baseline="0" noProof="0" dirty="0">
                  <a:solidFill>
                    <a:schemeClr val="tx1">
                      <a:lumMod val="65000"/>
                      <a:lumOff val="35000"/>
                    </a:schemeClr>
                  </a:solidFill>
                  <a:effectLst/>
                  <a:uLnTx/>
                  <a:uFillTx/>
                  <a:latin typeface="Aharoni"/>
                  <a:ea typeface="阿里巴巴普惠体 Medium"/>
                  <a:cs typeface="阿里巴巴普惠体 Medium"/>
                  <a:sym typeface="Aharoni"/>
                </a:rPr>
                <a:t>USER INTERFACE</a:t>
              </a:r>
            </a:p>
          </p:txBody>
        </p:sp>
      </p:grpSp>
      <p:sp>
        <p:nvSpPr>
          <p:cNvPr id="27" name="文本框 26"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1204220" y="2113885"/>
            <a:ext cx="8874144" cy="1639423"/>
          </a:xfrm>
          <a:prstGeom prst="rect">
            <a:avLst/>
          </a:prstGeom>
          <a:ln w="12700">
            <a:miter lim="400000"/>
          </a:ln>
          <a:effectLst/>
        </p:spPr>
        <p:txBody>
          <a:bodyPr wrap="square" lIns="25400" tIns="25400" rIns="25400" bIns="25400">
            <a:spAutoFit/>
          </a:bodyPr>
          <a:lstStyle>
            <a:defPPr>
              <a:defRPr lang="zh-CN"/>
            </a:defPPr>
            <a:lvl1pPr>
              <a:lnSpc>
                <a:spcPct val="110000"/>
              </a:lnSpc>
              <a:defRPr sz="4000">
                <a:latin typeface="Poppins SemiBold"/>
                <a:ea typeface="Poppins SemiBold"/>
                <a:cs typeface="Poppins SemiBold"/>
              </a:defRPr>
            </a:lvl1pPr>
          </a:lstStyle>
          <a:p>
            <a:r>
              <a:rPr lang="en-US" altLang="zh-CN" sz="9600" b="1" dirty="0">
                <a:solidFill>
                  <a:schemeClr val="bg1"/>
                </a:solidFill>
                <a:effectLst>
                  <a:outerShdw blurRad="88900" dist="127000" dir="2700000" algn="tl">
                    <a:srgbClr val="000000">
                      <a:alpha val="35000"/>
                    </a:srgbClr>
                  </a:outerShdw>
                </a:effectLst>
                <a:latin typeface="Aharoni"/>
                <a:ea typeface="阿里巴巴普惠体 Medium"/>
                <a:cs typeface="阿里巴巴普惠体 Medium"/>
                <a:sym typeface="Aharoni"/>
              </a:rPr>
              <a:t>BUSINESS PPT</a:t>
            </a:r>
            <a:endParaRPr lang="zh-CN" altLang="en-US" sz="9600" b="1" dirty="0">
              <a:solidFill>
                <a:schemeClr val="bg1"/>
              </a:solidFill>
              <a:effectLst>
                <a:outerShdw blurRad="88900" dist="127000" dir="2700000" algn="tl">
                  <a:srgbClr val="000000">
                    <a:alpha val="35000"/>
                  </a:srgbClr>
                </a:outerShdw>
              </a:effectLst>
              <a:latin typeface="Aharoni"/>
              <a:ea typeface="阿里巴巴普惠体 Medium"/>
              <a:cs typeface="阿里巴巴普惠体 Medium"/>
              <a:sym typeface="Aharoni"/>
            </a:endParaRPr>
          </a:p>
        </p:txBody>
      </p:sp>
      <p:pic>
        <p:nvPicPr>
          <p:cNvPr id="43" name="3D 模型 42"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PicPr>
            <a:picLocks noGrp="1" noRot="1" noChangeAspect="1" noMove="1" noResize="1" noEditPoints="1" noAdjustHandles="1" noChangeArrowheads="1" noChangeShapeType="1" noCrop="1"/>
          </p:cNvPicPr>
          <p:nvPr/>
        </p:nvPicPr>
        <p:blipFill>
          <a:blip r:embed="rId4" cstate="screen">
            <a:extLst>
              <a:ext uri="{28A0092B-C50C-407E-A947-70E740481C1C}">
                <a14:useLocalDpi xmlns:a14="http://schemas.microsoft.com/office/drawing/2010/main"/>
              </a:ext>
            </a:extLst>
          </a:blip>
          <a:stretch>
            <a:fillRect/>
          </a:stretch>
        </p:blipFill>
        <p:spPr>
          <a:xfrm>
            <a:off x="11055079" y="1025549"/>
            <a:ext cx="1042432" cy="1046014"/>
          </a:xfrm>
          <a:prstGeom prst="rect">
            <a:avLst/>
          </a:prstGeom>
        </p:spPr>
      </p:pic>
      <p:sp>
        <p:nvSpPr>
          <p:cNvPr id="45" name="矩形: 圆角 44"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8264854" y="601078"/>
            <a:ext cx="3105150" cy="368883"/>
          </a:xfrm>
          <a:prstGeom prst="roundRect">
            <a:avLst>
              <a:gd name="adj" fmla="val 50000"/>
            </a:avLst>
          </a:prstGeom>
          <a:solidFill>
            <a:schemeClr val="bg1"/>
          </a:solidFill>
          <a:ln>
            <a:gradFill>
              <a:gsLst>
                <a:gs pos="0">
                  <a:schemeClr val="accent1">
                    <a:lumMod val="5000"/>
                    <a:lumOff val="95000"/>
                  </a:schemeClr>
                </a:gs>
                <a:gs pos="100000">
                  <a:schemeClr val="bg1">
                    <a:lumMod val="95000"/>
                  </a:schemeClr>
                </a:gs>
              </a:gsLst>
              <a:lin ang="5400000" scaled="1"/>
            </a:gradFill>
          </a:ln>
          <a:effectLst>
            <a:outerShdw blurRad="114300" dist="1651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haroni"/>
              <a:ea typeface="阿里巴巴普惠体 Medium"/>
              <a:cs typeface="阿里巴巴普惠体 Medium"/>
              <a:sym typeface="Aharoni"/>
            </a:endParaRPr>
          </a:p>
        </p:txBody>
      </p:sp>
      <p:sp>
        <p:nvSpPr>
          <p:cNvPr id="46" name="Graphic 84"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10965980" y="682352"/>
            <a:ext cx="206334" cy="206334"/>
          </a:xfrm>
          <a:custGeom>
            <a:avLst/>
            <a:gdLst>
              <a:gd name="connsiteX0" fmla="*/ 301972 w 301972"/>
              <a:gd name="connsiteY0" fmla="*/ 275078 h 301972"/>
              <a:gd name="connsiteX1" fmla="*/ 229782 w 301972"/>
              <a:gd name="connsiteY1" fmla="*/ 202887 h 301972"/>
              <a:gd name="connsiteX2" fmla="*/ 254789 w 301972"/>
              <a:gd name="connsiteY2" fmla="*/ 127394 h 301972"/>
              <a:gd name="connsiteX3" fmla="*/ 127394 w 301972"/>
              <a:gd name="connsiteY3" fmla="*/ 0 h 301972"/>
              <a:gd name="connsiteX4" fmla="*/ 0 w 301972"/>
              <a:gd name="connsiteY4" fmla="*/ 127394 h 301972"/>
              <a:gd name="connsiteX5" fmla="*/ 127394 w 301972"/>
              <a:gd name="connsiteY5" fmla="*/ 254789 h 301972"/>
              <a:gd name="connsiteX6" fmla="*/ 202887 w 301972"/>
              <a:gd name="connsiteY6" fmla="*/ 229782 h 301972"/>
              <a:gd name="connsiteX7" fmla="*/ 275078 w 301972"/>
              <a:gd name="connsiteY7" fmla="*/ 301972 h 301972"/>
              <a:gd name="connsiteX8" fmla="*/ 301972 w 301972"/>
              <a:gd name="connsiteY8" fmla="*/ 275078 h 301972"/>
              <a:gd name="connsiteX9" fmla="*/ 127394 w 301972"/>
              <a:gd name="connsiteY9" fmla="*/ 217042 h 301972"/>
              <a:gd name="connsiteX10" fmla="*/ 37747 w 301972"/>
              <a:gd name="connsiteY10" fmla="*/ 127394 h 301972"/>
              <a:gd name="connsiteX11" fmla="*/ 127394 w 301972"/>
              <a:gd name="connsiteY11" fmla="*/ 37747 h 301972"/>
              <a:gd name="connsiteX12" fmla="*/ 217042 w 301972"/>
              <a:gd name="connsiteY12" fmla="*/ 127394 h 301972"/>
              <a:gd name="connsiteX13" fmla="*/ 127394 w 301972"/>
              <a:gd name="connsiteY13" fmla="*/ 217042 h 301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1972" h="301972">
                <a:moveTo>
                  <a:pt x="301972" y="275078"/>
                </a:moveTo>
                <a:lnTo>
                  <a:pt x="229782" y="202887"/>
                </a:lnTo>
                <a:cubicBezTo>
                  <a:pt x="245352" y="182127"/>
                  <a:pt x="254789" y="155704"/>
                  <a:pt x="254789" y="127394"/>
                </a:cubicBezTo>
                <a:cubicBezTo>
                  <a:pt x="254789" y="57092"/>
                  <a:pt x="197697" y="0"/>
                  <a:pt x="127394" y="0"/>
                </a:cubicBezTo>
                <a:cubicBezTo>
                  <a:pt x="57092" y="0"/>
                  <a:pt x="0" y="57092"/>
                  <a:pt x="0" y="127394"/>
                </a:cubicBezTo>
                <a:cubicBezTo>
                  <a:pt x="0" y="197697"/>
                  <a:pt x="57092" y="254789"/>
                  <a:pt x="127394" y="254789"/>
                </a:cubicBezTo>
                <a:cubicBezTo>
                  <a:pt x="155704" y="254789"/>
                  <a:pt x="182127" y="245352"/>
                  <a:pt x="202887" y="229782"/>
                </a:cubicBezTo>
                <a:lnTo>
                  <a:pt x="275078" y="301972"/>
                </a:lnTo>
                <a:lnTo>
                  <a:pt x="301972" y="275078"/>
                </a:lnTo>
                <a:close/>
                <a:moveTo>
                  <a:pt x="127394" y="217042"/>
                </a:moveTo>
                <a:cubicBezTo>
                  <a:pt x="77852" y="217042"/>
                  <a:pt x="37747" y="176937"/>
                  <a:pt x="37747" y="127394"/>
                </a:cubicBezTo>
                <a:cubicBezTo>
                  <a:pt x="37747" y="77852"/>
                  <a:pt x="77852" y="37747"/>
                  <a:pt x="127394" y="37747"/>
                </a:cubicBezTo>
                <a:cubicBezTo>
                  <a:pt x="176937" y="37747"/>
                  <a:pt x="217042" y="77852"/>
                  <a:pt x="217042" y="127394"/>
                </a:cubicBezTo>
                <a:cubicBezTo>
                  <a:pt x="217042" y="176937"/>
                  <a:pt x="176937" y="217042"/>
                  <a:pt x="127394" y="217042"/>
                </a:cubicBezTo>
                <a:close/>
              </a:path>
            </a:pathLst>
          </a:custGeom>
          <a:solidFill>
            <a:schemeClr val="accent1"/>
          </a:solidFill>
          <a:ln w="4614" cap="flat">
            <a:noFill/>
            <a:prstDash val="solid"/>
            <a:miter/>
          </a:ln>
        </p:spPr>
        <p:txBody>
          <a:bodyPr rtlCol="0" anchor="ctr"/>
          <a:lstStyle/>
          <a:p>
            <a:endParaRPr lang="en-US" dirty="0">
              <a:latin typeface="Aharoni"/>
              <a:ea typeface="阿里巴巴普惠体 Medium"/>
              <a:cs typeface="阿里巴巴普惠体 Medium"/>
              <a:sym typeface="Aharoni"/>
            </a:endParaRPr>
          </a:p>
        </p:txBody>
      </p:sp>
      <p:sp>
        <p:nvSpPr>
          <p:cNvPr id="47" name="文本框 46"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8533183" y="670103"/>
            <a:ext cx="2432797" cy="230832"/>
          </a:xfrm>
          <a:prstGeom prst="rect">
            <a:avLst/>
          </a:prstGeom>
          <a:noFill/>
        </p:spPr>
        <p:txBody>
          <a:bodyPr wrap="square">
            <a:spAutoFit/>
          </a:bodyPr>
          <a:lstStyle/>
          <a:p>
            <a:r>
              <a:rPr lang="en-US" altLang="zh-CN" sz="900" dirty="0">
                <a:solidFill>
                  <a:schemeClr val="tx1">
                    <a:lumMod val="65000"/>
                    <a:lumOff val="35000"/>
                  </a:schemeClr>
                </a:solidFill>
                <a:latin typeface="Aharoni"/>
                <a:ea typeface="阿里巴巴普惠体 Medium"/>
                <a:cs typeface="阿里巴巴普惠体 Medium"/>
                <a:sym typeface="Aharoni"/>
              </a:rPr>
              <a:t>www.freeppt7.com</a:t>
            </a:r>
            <a:endParaRPr lang="zh-CN" altLang="en-US" sz="900" dirty="0">
              <a:solidFill>
                <a:schemeClr val="tx1">
                  <a:lumMod val="65000"/>
                  <a:lumOff val="35000"/>
                </a:schemeClr>
              </a:solidFill>
              <a:latin typeface="Aharoni"/>
              <a:ea typeface="阿里巴巴普惠体 Medium"/>
              <a:cs typeface="阿里巴巴普惠体 Medium"/>
              <a:sym typeface="Aharoni"/>
            </a:endParaRPr>
          </a:p>
        </p:txBody>
      </p:sp>
      <p:sp>
        <p:nvSpPr>
          <p:cNvPr id="48" name="Freeform 62"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a:spLocks noEditPoints="1"/>
          </p:cNvSpPr>
          <p:nvPr/>
        </p:nvSpPr>
        <p:spPr bwMode="auto">
          <a:xfrm>
            <a:off x="1608073" y="6096602"/>
            <a:ext cx="137450" cy="135137"/>
          </a:xfrm>
          <a:custGeom>
            <a:avLst/>
            <a:gdLst>
              <a:gd name="T0" fmla="*/ 92739 w 55"/>
              <a:gd name="T1" fmla="*/ 185737 h 54"/>
              <a:gd name="T2" fmla="*/ 0 w 55"/>
              <a:gd name="T3" fmla="*/ 92869 h 54"/>
              <a:gd name="T4" fmla="*/ 92739 w 55"/>
              <a:gd name="T5" fmla="*/ 0 h 54"/>
              <a:gd name="T6" fmla="*/ 188913 w 55"/>
              <a:gd name="T7" fmla="*/ 92869 h 54"/>
              <a:gd name="T8" fmla="*/ 92739 w 55"/>
              <a:gd name="T9" fmla="*/ 185737 h 54"/>
              <a:gd name="T10" fmla="*/ 13739 w 55"/>
              <a:gd name="T11" fmla="*/ 92869 h 54"/>
              <a:gd name="T12" fmla="*/ 92739 w 55"/>
              <a:gd name="T13" fmla="*/ 171979 h 54"/>
              <a:gd name="T14" fmla="*/ 171739 w 55"/>
              <a:gd name="T15" fmla="*/ 92869 h 54"/>
              <a:gd name="T16" fmla="*/ 92739 w 55"/>
              <a:gd name="T17" fmla="*/ 13758 h 54"/>
              <a:gd name="T18" fmla="*/ 13739 w 55"/>
              <a:gd name="T19" fmla="*/ 92869 h 54"/>
              <a:gd name="T20" fmla="*/ 140826 w 55"/>
              <a:gd name="T21" fmla="*/ 127264 h 54"/>
              <a:gd name="T22" fmla="*/ 96174 w 55"/>
              <a:gd name="T23" fmla="*/ 151341 h 54"/>
              <a:gd name="T24" fmla="*/ 37783 w 55"/>
              <a:gd name="T25" fmla="*/ 92869 h 54"/>
              <a:gd name="T26" fmla="*/ 96174 w 55"/>
              <a:gd name="T27" fmla="*/ 34396 h 54"/>
              <a:gd name="T28" fmla="*/ 137391 w 55"/>
              <a:gd name="T29" fmla="*/ 58473 h 54"/>
              <a:gd name="T30" fmla="*/ 137391 w 55"/>
              <a:gd name="T31" fmla="*/ 72231 h 54"/>
              <a:gd name="T32" fmla="*/ 137391 w 55"/>
              <a:gd name="T33" fmla="*/ 72231 h 54"/>
              <a:gd name="T34" fmla="*/ 123652 w 55"/>
              <a:gd name="T35" fmla="*/ 72231 h 54"/>
              <a:gd name="T36" fmla="*/ 120217 w 55"/>
              <a:gd name="T37" fmla="*/ 72231 h 54"/>
              <a:gd name="T38" fmla="*/ 120217 w 55"/>
              <a:gd name="T39" fmla="*/ 61912 h 54"/>
              <a:gd name="T40" fmla="*/ 96174 w 55"/>
              <a:gd name="T41" fmla="*/ 51594 h 54"/>
              <a:gd name="T42" fmla="*/ 54957 w 55"/>
              <a:gd name="T43" fmla="*/ 92869 h 54"/>
              <a:gd name="T44" fmla="*/ 96174 w 55"/>
              <a:gd name="T45" fmla="*/ 134143 h 54"/>
              <a:gd name="T46" fmla="*/ 120217 w 55"/>
              <a:gd name="T47" fmla="*/ 123825 h 54"/>
              <a:gd name="T48" fmla="*/ 120217 w 55"/>
              <a:gd name="T49" fmla="*/ 113506 h 54"/>
              <a:gd name="T50" fmla="*/ 123652 w 55"/>
              <a:gd name="T51" fmla="*/ 113506 h 54"/>
              <a:gd name="T52" fmla="*/ 137391 w 55"/>
              <a:gd name="T53" fmla="*/ 113506 h 54"/>
              <a:gd name="T54" fmla="*/ 140826 w 55"/>
              <a:gd name="T55" fmla="*/ 113506 h 54"/>
              <a:gd name="T56" fmla="*/ 140826 w 55"/>
              <a:gd name="T57" fmla="*/ 127264 h 5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55" h="54">
                <a:moveTo>
                  <a:pt x="27" y="54"/>
                </a:moveTo>
                <a:cubicBezTo>
                  <a:pt x="12" y="54"/>
                  <a:pt x="0" y="42"/>
                  <a:pt x="0" y="27"/>
                </a:cubicBezTo>
                <a:cubicBezTo>
                  <a:pt x="0" y="12"/>
                  <a:pt x="12" y="0"/>
                  <a:pt x="27" y="0"/>
                </a:cubicBezTo>
                <a:cubicBezTo>
                  <a:pt x="42" y="0"/>
                  <a:pt x="55" y="12"/>
                  <a:pt x="55" y="27"/>
                </a:cubicBezTo>
                <a:cubicBezTo>
                  <a:pt x="55" y="42"/>
                  <a:pt x="42" y="54"/>
                  <a:pt x="27" y="54"/>
                </a:cubicBezTo>
                <a:close/>
                <a:moveTo>
                  <a:pt x="4" y="27"/>
                </a:moveTo>
                <a:cubicBezTo>
                  <a:pt x="4" y="40"/>
                  <a:pt x="15" y="50"/>
                  <a:pt x="27" y="50"/>
                </a:cubicBezTo>
                <a:cubicBezTo>
                  <a:pt x="40" y="50"/>
                  <a:pt x="50" y="40"/>
                  <a:pt x="50" y="27"/>
                </a:cubicBezTo>
                <a:cubicBezTo>
                  <a:pt x="50" y="14"/>
                  <a:pt x="40" y="4"/>
                  <a:pt x="27" y="4"/>
                </a:cubicBezTo>
                <a:cubicBezTo>
                  <a:pt x="15" y="4"/>
                  <a:pt x="4" y="14"/>
                  <a:pt x="4" y="27"/>
                </a:cubicBezTo>
                <a:close/>
                <a:moveTo>
                  <a:pt x="41" y="37"/>
                </a:moveTo>
                <a:cubicBezTo>
                  <a:pt x="41" y="42"/>
                  <a:pt x="33" y="44"/>
                  <a:pt x="28" y="44"/>
                </a:cubicBezTo>
                <a:cubicBezTo>
                  <a:pt x="18" y="44"/>
                  <a:pt x="11" y="37"/>
                  <a:pt x="11" y="27"/>
                </a:cubicBezTo>
                <a:cubicBezTo>
                  <a:pt x="11" y="17"/>
                  <a:pt x="18" y="10"/>
                  <a:pt x="28" y="10"/>
                </a:cubicBezTo>
                <a:cubicBezTo>
                  <a:pt x="31" y="10"/>
                  <a:pt x="40" y="11"/>
                  <a:pt x="40" y="17"/>
                </a:cubicBezTo>
                <a:cubicBezTo>
                  <a:pt x="40" y="21"/>
                  <a:pt x="40" y="21"/>
                  <a:pt x="40" y="21"/>
                </a:cubicBezTo>
                <a:cubicBezTo>
                  <a:pt x="40" y="21"/>
                  <a:pt x="40" y="21"/>
                  <a:pt x="40" y="21"/>
                </a:cubicBezTo>
                <a:cubicBezTo>
                  <a:pt x="36" y="21"/>
                  <a:pt x="36" y="21"/>
                  <a:pt x="36" y="21"/>
                </a:cubicBezTo>
                <a:cubicBezTo>
                  <a:pt x="35" y="21"/>
                  <a:pt x="35" y="21"/>
                  <a:pt x="35" y="21"/>
                </a:cubicBezTo>
                <a:cubicBezTo>
                  <a:pt x="35" y="18"/>
                  <a:pt x="35" y="18"/>
                  <a:pt x="35" y="18"/>
                </a:cubicBezTo>
                <a:cubicBezTo>
                  <a:pt x="35" y="16"/>
                  <a:pt x="31" y="15"/>
                  <a:pt x="28" y="15"/>
                </a:cubicBezTo>
                <a:cubicBezTo>
                  <a:pt x="21" y="15"/>
                  <a:pt x="16" y="20"/>
                  <a:pt x="16" y="27"/>
                </a:cubicBezTo>
                <a:cubicBezTo>
                  <a:pt x="16" y="34"/>
                  <a:pt x="21" y="39"/>
                  <a:pt x="28" y="39"/>
                </a:cubicBezTo>
                <a:cubicBezTo>
                  <a:pt x="31" y="39"/>
                  <a:pt x="35" y="38"/>
                  <a:pt x="35" y="36"/>
                </a:cubicBezTo>
                <a:cubicBezTo>
                  <a:pt x="35" y="33"/>
                  <a:pt x="35" y="33"/>
                  <a:pt x="35" y="33"/>
                </a:cubicBezTo>
                <a:cubicBezTo>
                  <a:pt x="35" y="33"/>
                  <a:pt x="36" y="33"/>
                  <a:pt x="36" y="33"/>
                </a:cubicBezTo>
                <a:cubicBezTo>
                  <a:pt x="40" y="33"/>
                  <a:pt x="40" y="33"/>
                  <a:pt x="40" y="33"/>
                </a:cubicBezTo>
                <a:cubicBezTo>
                  <a:pt x="41" y="33"/>
                  <a:pt x="41" y="33"/>
                  <a:pt x="41" y="33"/>
                </a:cubicBezTo>
                <a:lnTo>
                  <a:pt x="41" y="37"/>
                </a:lnTo>
                <a:close/>
              </a:path>
            </a:pathLst>
          </a:custGeom>
          <a:solidFill>
            <a:schemeClr val="bg1"/>
          </a:solidFill>
          <a:ln>
            <a:noFill/>
          </a:ln>
        </p:spPr>
        <p:txBody>
          <a:bodyPr/>
          <a:lstStyle/>
          <a:p>
            <a:pPr algn="l"/>
            <a:endParaRPr lang="en-US" sz="1000">
              <a:solidFill>
                <a:schemeClr val="bg1"/>
              </a:solidFill>
              <a:latin typeface="Aharoni"/>
              <a:ea typeface="阿里巴巴普惠体 Medium"/>
              <a:cs typeface="阿里巴巴普惠体 Medium"/>
              <a:sym typeface="Aharoni"/>
            </a:endParaRPr>
          </a:p>
        </p:txBody>
      </p:sp>
      <p:pic>
        <p:nvPicPr>
          <p:cNvPr id="13" name="图片 12"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53867" y="3125033"/>
            <a:ext cx="6115697" cy="3788555"/>
          </a:xfrm>
          <a:prstGeom prst="rect">
            <a:avLst/>
          </a:prstGeom>
        </p:spPr>
      </p:pic>
      <p:sp>
        <p:nvSpPr>
          <p:cNvPr id="49" name="TextBox 40"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1783061" y="6037212"/>
            <a:ext cx="2305439" cy="246221"/>
          </a:xfrm>
          <a:prstGeom prst="rect">
            <a:avLst/>
          </a:prstGeom>
          <a:noFill/>
        </p:spPr>
        <p:txBody>
          <a:bodyPr wrap="none" rtlCol="0">
            <a:spAutoFit/>
          </a:bodyPr>
          <a:lstStyle/>
          <a:p>
            <a:pPr algn="l"/>
            <a:r>
              <a:rPr lang="en-US" sz="1000" spc="300" dirty="0">
                <a:solidFill>
                  <a:schemeClr val="bg1"/>
                </a:solidFill>
                <a:latin typeface="Aharoni"/>
                <a:ea typeface="阿里巴巴普惠体 Medium"/>
                <a:cs typeface="阿里巴巴普惠体 Medium"/>
                <a:sym typeface="Aharoni"/>
              </a:rPr>
              <a:t>COMPANY.ALL RIGHTS</a:t>
            </a:r>
            <a:endParaRPr lang="id-ID" sz="1000" spc="300" dirty="0">
              <a:solidFill>
                <a:schemeClr val="bg1"/>
              </a:solidFill>
              <a:latin typeface="Aharoni"/>
              <a:ea typeface="阿里巴巴普惠体 Medium"/>
              <a:cs typeface="阿里巴巴普惠体 Medium"/>
              <a:sym typeface="Aharoni"/>
            </a:endParaRPr>
          </a:p>
        </p:txBody>
      </p:sp>
      <p:sp>
        <p:nvSpPr>
          <p:cNvPr id="40" name="TextBox 12"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5934186" y="3534634"/>
            <a:ext cx="5720338" cy="448328"/>
          </a:xfrm>
          <a:prstGeom prst="rect">
            <a:avLst/>
          </a:prstGeom>
          <a:ln w="12700">
            <a:miter lim="400000"/>
          </a:ln>
          <a:effectLst/>
        </p:spPr>
        <p:txBody>
          <a:bodyPr wrap="square" lIns="25400" tIns="25400" rIns="25400" bIns="25400">
            <a:spAutoFit/>
          </a:bodyPr>
          <a:lstStyle>
            <a:defPPr>
              <a:defRPr lang="zh-CN"/>
            </a:defPPr>
            <a:lvl1pPr algn="ctr">
              <a:lnSpc>
                <a:spcPct val="110000"/>
              </a:lnSpc>
              <a:defRPr sz="9600">
                <a:solidFill>
                  <a:schemeClr val="bg1"/>
                </a:solidFill>
                <a:effectLst>
                  <a:outerShdw blurRad="88900" dist="127000" dir="2700000" algn="tl">
                    <a:srgbClr val="000000">
                      <a:alpha val="35000"/>
                    </a:srgbClr>
                  </a:outerShdw>
                </a:effectLst>
                <a:latin typeface="Poppins SemiBold"/>
                <a:ea typeface="Poppins SemiBold"/>
                <a:cs typeface="Poppins SemiBold"/>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latin typeface="Aharoni"/>
                <a:ea typeface="阿里巴巴普惠体 Medium"/>
                <a:cs typeface="阿里巴巴普惠体 Medium"/>
                <a:sym typeface="Aharoni"/>
              </a:rPr>
              <a:t>Insert the Subtitle of Your Presentation</a:t>
            </a:r>
          </a:p>
        </p:txBody>
      </p:sp>
      <p:sp>
        <p:nvSpPr>
          <p:cNvPr id="41" name="TextBox 12"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4767021" y="5380907"/>
            <a:ext cx="1111444" cy="448328"/>
          </a:xfrm>
          <a:prstGeom prst="rect">
            <a:avLst/>
          </a:prstGeom>
          <a:ln w="12700">
            <a:miter lim="400000"/>
          </a:ln>
          <a:effectLst/>
        </p:spPr>
        <p:txBody>
          <a:bodyPr wrap="square" lIns="25400" tIns="25400" rIns="25400" bIns="25400">
            <a:spAutoFit/>
          </a:bodyPr>
          <a:lstStyle>
            <a:defPPr>
              <a:defRPr lang="zh-CN"/>
            </a:defPPr>
            <a:lvl1pPr algn="ctr">
              <a:lnSpc>
                <a:spcPct val="110000"/>
              </a:lnSpc>
              <a:defRPr sz="9600">
                <a:solidFill>
                  <a:schemeClr val="bg1"/>
                </a:solidFill>
                <a:effectLst>
                  <a:outerShdw blurRad="88900" dist="127000" dir="2700000" algn="tl">
                    <a:srgbClr val="000000">
                      <a:alpha val="35000"/>
                    </a:srgbClr>
                  </a:outerShdw>
                </a:effectLst>
                <a:latin typeface="Poppins SemiBold"/>
                <a:ea typeface="Poppins SemiBold"/>
                <a:cs typeface="Poppins SemiBold"/>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400">
                <a:latin typeface="Aharoni"/>
                <a:ea typeface="阿里巴巴普惠体 Medium"/>
                <a:cs typeface="阿里巴巴普惠体 Medium"/>
                <a:sym typeface="Aharoni"/>
              </a:rPr>
              <a:t>GOOD</a:t>
            </a:r>
            <a:endParaRPr lang="en-US" sz="2400">
              <a:latin typeface="Aharoni"/>
              <a:ea typeface="阿里巴巴普惠体 Medium"/>
              <a:cs typeface="阿里巴巴普惠体 Medium"/>
              <a:sym typeface="Aharoni"/>
            </a:endParaRPr>
          </a:p>
        </p:txBody>
      </p:sp>
      <p:sp>
        <p:nvSpPr>
          <p:cNvPr id="50" name="TextBox 12"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6337421" y="5939236"/>
            <a:ext cx="1111444" cy="448328"/>
          </a:xfrm>
          <a:prstGeom prst="rect">
            <a:avLst/>
          </a:prstGeom>
          <a:ln w="12700">
            <a:miter lim="400000"/>
          </a:ln>
          <a:effectLst/>
        </p:spPr>
        <p:txBody>
          <a:bodyPr wrap="square" lIns="25400" tIns="25400" rIns="25400" bIns="25400">
            <a:spAutoFit/>
          </a:bodyPr>
          <a:lstStyle>
            <a:defPPr>
              <a:defRPr lang="zh-CN"/>
            </a:defPPr>
            <a:lvl1pPr algn="ctr">
              <a:lnSpc>
                <a:spcPct val="110000"/>
              </a:lnSpc>
              <a:defRPr sz="9600">
                <a:solidFill>
                  <a:schemeClr val="bg1"/>
                </a:solidFill>
                <a:effectLst>
                  <a:outerShdw blurRad="88900" dist="127000" dir="2700000" algn="tl">
                    <a:srgbClr val="000000">
                      <a:alpha val="35000"/>
                    </a:srgbClr>
                  </a:outerShdw>
                </a:effectLst>
                <a:latin typeface="Poppins SemiBold"/>
                <a:ea typeface="Poppins SemiBold"/>
                <a:cs typeface="Poppins SemiBold"/>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400">
                <a:latin typeface="Aharoni"/>
                <a:ea typeface="阿里巴巴普惠体 Medium"/>
                <a:cs typeface="阿里巴巴普惠体 Medium"/>
                <a:sym typeface="Aharoni"/>
              </a:rPr>
              <a:t>SO SO</a:t>
            </a:r>
            <a:endParaRPr lang="en-US" sz="2400">
              <a:latin typeface="Aharoni"/>
              <a:ea typeface="阿里巴巴普惠体 Medium"/>
              <a:cs typeface="阿里巴巴普惠体 Medium"/>
              <a:sym typeface="Aharoni"/>
            </a:endParaRPr>
          </a:p>
        </p:txBody>
      </p:sp>
      <p:sp>
        <p:nvSpPr>
          <p:cNvPr id="51" name="TextBox 12"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9635886" y="2718391"/>
            <a:ext cx="1833678" cy="713016"/>
          </a:xfrm>
          <a:prstGeom prst="rect">
            <a:avLst/>
          </a:prstGeom>
          <a:ln w="12700">
            <a:miter lim="400000"/>
          </a:ln>
          <a:effectLst/>
        </p:spPr>
        <p:txBody>
          <a:bodyPr wrap="square" lIns="25400" tIns="25400" rIns="25400" bIns="25400">
            <a:spAutoFit/>
          </a:bodyPr>
          <a:lstStyle>
            <a:defPPr>
              <a:defRPr lang="zh-CN"/>
            </a:defPPr>
            <a:lvl1pPr algn="ctr">
              <a:lnSpc>
                <a:spcPct val="110000"/>
              </a:lnSpc>
              <a:defRPr sz="9600">
                <a:solidFill>
                  <a:schemeClr val="bg1"/>
                </a:solidFill>
                <a:effectLst>
                  <a:outerShdw blurRad="88900" dist="127000" dir="2700000" algn="tl">
                    <a:srgbClr val="000000">
                      <a:alpha val="35000"/>
                    </a:srgbClr>
                  </a:outerShdw>
                </a:effectLst>
                <a:latin typeface="Poppins SemiBold"/>
                <a:ea typeface="Poppins SemiBold"/>
                <a:cs typeface="Poppins SemiBold"/>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4000" dirty="0">
                <a:latin typeface="Aharoni"/>
                <a:ea typeface="阿里巴巴普惠体 Medium"/>
                <a:cs typeface="阿里巴巴普惠体 Medium"/>
                <a:sym typeface="Aharoni"/>
              </a:rPr>
              <a:t>1.0</a:t>
            </a:r>
            <a:endParaRPr lang="en-US" sz="4000" dirty="0">
              <a:latin typeface="Aharoni"/>
              <a:ea typeface="阿里巴巴普惠体 Medium"/>
              <a:cs typeface="阿里巴巴普惠体 Medium"/>
              <a:sym typeface="Aharoni"/>
            </a:endParaRPr>
          </a:p>
        </p:txBody>
      </p:sp>
      <p:sp>
        <p:nvSpPr>
          <p:cNvPr id="2" name="e7d195523061f1c0" descr="e7d195523061f1c03a90ee8e42cb24248e56383cd534985688F9F494128731F165EE95AB4B0C0A38076AAEA07667B1565C446FC45FF01DFB0E885BCDBDF3A284F3DB14DA61DD97F0BAB2E6C668FB4931B99D40B68E3E163A6068C18A9768D2D7355B0AB97AEF5E6275AC4BB746B507272648C827F9755EBB00687898E9D3C0615E56C2C25068800C" hidden="1"/>
          <p:cNvSpPr txBox="1"/>
          <p:nvPr/>
        </p:nvSpPr>
        <p:spPr>
          <a:xfrm>
            <a:off x="-355600" y="1803400"/>
            <a:ext cx="258725" cy="1016000"/>
          </a:xfrm>
          <a:prstGeom prst="rect">
            <a:avLst/>
          </a:prstGeom>
          <a:noFill/>
        </p:spPr>
        <p:txBody>
          <a:bodyPr vert="wordArtVert" rtlCol="0">
            <a:spAutoFit/>
          </a:bodyPr>
          <a:lstStyle/>
          <a:p>
            <a:r>
              <a:rPr lang="en-US" altLang="zh-CN" sz="100" dirty="0">
                <a:latin typeface="Aharoni"/>
                <a:ea typeface="阿里巴巴普惠体 Medium"/>
                <a:cs typeface="阿里巴巴普惠体 Medium"/>
                <a:sym typeface="Aharoni"/>
              </a:rPr>
              <a:t>e7d195523061f1c03a90ee8e42cb24248e56383cd534985688F9F494128731F165EE95AB4B0C0A38076AAEA07667B1565C446FC45FF01DFB0E885BCDBDF3A284F3DB14DA61DD97F0BAB2E6C668FB4931B99D40B68E3E163A6068C18A9768D2D7355B0AB97AEF5E6275AC4BB746B507272648C827F9755EBB00687898E9D3C0615E56C2C25068800C</a:t>
            </a:r>
            <a:endParaRPr lang="zh-CN" altLang="en-US" sz="100" dirty="0">
              <a:latin typeface="Aharoni"/>
              <a:ea typeface="阿里巴巴普惠体 Medium"/>
              <a:cs typeface="阿里巴巴普惠体 Medium"/>
              <a:sym typeface="Aharoni"/>
            </a:endParaRPr>
          </a:p>
        </p:txBody>
      </p:sp>
      <p:grpSp>
        <p:nvGrpSpPr>
          <p:cNvPr id="28" name="组合 27">
            <a:extLst>
              <a:ext uri="{FF2B5EF4-FFF2-40B4-BE49-F238E27FC236}">
                <a16:creationId xmlns:a16="http://schemas.microsoft.com/office/drawing/2014/main" id="{848F811C-8CD6-0A1B-349B-637299BCC1F9}"/>
              </a:ext>
            </a:extLst>
          </p:cNvPr>
          <p:cNvGrpSpPr/>
          <p:nvPr/>
        </p:nvGrpSpPr>
        <p:grpSpPr>
          <a:xfrm>
            <a:off x="1287816" y="3655419"/>
            <a:ext cx="4022319" cy="327543"/>
            <a:chOff x="4414802" y="4745227"/>
            <a:chExt cx="4022319" cy="327543"/>
          </a:xfrm>
        </p:grpSpPr>
        <p:grpSp>
          <p:nvGrpSpPr>
            <p:cNvPr id="29" name="组合 28">
              <a:extLst>
                <a:ext uri="{FF2B5EF4-FFF2-40B4-BE49-F238E27FC236}">
                  <a16:creationId xmlns:a16="http://schemas.microsoft.com/office/drawing/2014/main" id="{2EE3035D-5E5D-2B38-9DC0-3794E2EB3965}"/>
                </a:ext>
              </a:extLst>
            </p:cNvPr>
            <p:cNvGrpSpPr/>
            <p:nvPr/>
          </p:nvGrpSpPr>
          <p:grpSpPr>
            <a:xfrm>
              <a:off x="6916771" y="4765241"/>
              <a:ext cx="290407" cy="290407"/>
              <a:chOff x="2895100" y="5545226"/>
              <a:chExt cx="290407" cy="290407"/>
            </a:xfrm>
            <a:solidFill>
              <a:schemeClr val="bg1"/>
            </a:solidFill>
          </p:grpSpPr>
          <p:sp>
            <p:nvSpPr>
              <p:cNvPr id="37" name="Oval 15">
                <a:extLst>
                  <a:ext uri="{FF2B5EF4-FFF2-40B4-BE49-F238E27FC236}">
                    <a16:creationId xmlns:a16="http://schemas.microsoft.com/office/drawing/2014/main" id="{28A5D955-6E1C-8E3E-DEE9-FD111D5BA373}"/>
                  </a:ext>
                </a:extLst>
              </p:cNvPr>
              <p:cNvSpPr>
                <a:spLocks/>
              </p:cNvSpPr>
              <p:nvPr/>
            </p:nvSpPr>
            <p:spPr bwMode="auto">
              <a:xfrm>
                <a:off x="2895100" y="5545226"/>
                <a:ext cx="290407" cy="290407"/>
              </a:xfrm>
              <a:prstGeom prst="ellipse">
                <a:avLst/>
              </a:prstGeom>
              <a:solidFill>
                <a:schemeClr val="accent5">
                  <a:lumMod val="75000"/>
                </a:schemeClr>
              </a:solidFill>
              <a:ln>
                <a:noFill/>
              </a:ln>
              <a:effectLst/>
            </p:spPr>
            <p:txBody>
              <a:bodyPr wrap="none" anchor="ctr"/>
              <a:lstStyle/>
              <a:p>
                <a:pPr algn="ctr" fontAlgn="base">
                  <a:spcBef>
                    <a:spcPct val="0"/>
                  </a:spcBef>
                  <a:spcAft>
                    <a:spcPct val="0"/>
                  </a:spcAft>
                </a:pPr>
                <a:endParaRPr lang="zh-CN" altLang="en-US" sz="800">
                  <a:solidFill>
                    <a:srgbClr val="36396E"/>
                  </a:solidFill>
                  <a:cs typeface="+mn-ea"/>
                  <a:sym typeface="+mn-lt"/>
                </a:endParaRPr>
              </a:p>
            </p:txBody>
          </p:sp>
          <p:grpSp>
            <p:nvGrpSpPr>
              <p:cNvPr id="38" name="Group 16">
                <a:extLst>
                  <a:ext uri="{FF2B5EF4-FFF2-40B4-BE49-F238E27FC236}">
                    <a16:creationId xmlns:a16="http://schemas.microsoft.com/office/drawing/2014/main" id="{D3CA1D83-61F9-A8DC-229A-D33E34B1ECF6}"/>
                  </a:ext>
                </a:extLst>
              </p:cNvPr>
              <p:cNvGrpSpPr>
                <a:grpSpLocks/>
              </p:cNvGrpSpPr>
              <p:nvPr/>
            </p:nvGrpSpPr>
            <p:grpSpPr bwMode="auto">
              <a:xfrm>
                <a:off x="2988289" y="5588481"/>
                <a:ext cx="104062" cy="190050"/>
                <a:chOff x="4982" y="3116"/>
                <a:chExt cx="215" cy="392"/>
              </a:xfrm>
              <a:grpFill/>
            </p:grpSpPr>
            <p:sp>
              <p:nvSpPr>
                <p:cNvPr id="39" name="Freeform 17">
                  <a:extLst>
                    <a:ext uri="{FF2B5EF4-FFF2-40B4-BE49-F238E27FC236}">
                      <a16:creationId xmlns:a16="http://schemas.microsoft.com/office/drawing/2014/main" id="{CCBE7D0C-3929-4F0E-2775-C95B8DBCB5A5}"/>
                    </a:ext>
                  </a:extLst>
                </p:cNvPr>
                <p:cNvSpPr>
                  <a:spLocks/>
                </p:cNvSpPr>
                <p:nvPr/>
              </p:nvSpPr>
              <p:spPr bwMode="auto">
                <a:xfrm>
                  <a:off x="5015" y="3116"/>
                  <a:ext cx="149" cy="253"/>
                </a:xfrm>
                <a:custGeom>
                  <a:avLst/>
                  <a:gdLst>
                    <a:gd name="T0" fmla="*/ 31 w 63"/>
                    <a:gd name="T1" fmla="*/ 107 h 107"/>
                    <a:gd name="T2" fmla="*/ 63 w 63"/>
                    <a:gd name="T3" fmla="*/ 78 h 107"/>
                    <a:gd name="T4" fmla="*/ 63 w 63"/>
                    <a:gd name="T5" fmla="*/ 29 h 107"/>
                    <a:gd name="T6" fmla="*/ 31 w 63"/>
                    <a:gd name="T7" fmla="*/ 0 h 107"/>
                    <a:gd name="T8" fmla="*/ 0 w 63"/>
                    <a:gd name="T9" fmla="*/ 29 h 107"/>
                    <a:gd name="T10" fmla="*/ 0 w 63"/>
                    <a:gd name="T11" fmla="*/ 78 h 107"/>
                    <a:gd name="T12" fmla="*/ 31 w 63"/>
                    <a:gd name="T13" fmla="*/ 107 h 107"/>
                    <a:gd name="T14" fmla="*/ 10 w 63"/>
                    <a:gd name="T15" fmla="*/ 29 h 107"/>
                    <a:gd name="T16" fmla="*/ 31 w 63"/>
                    <a:gd name="T17" fmla="*/ 10 h 107"/>
                    <a:gd name="T18" fmla="*/ 53 w 63"/>
                    <a:gd name="T19" fmla="*/ 29 h 107"/>
                    <a:gd name="T20" fmla="*/ 53 w 63"/>
                    <a:gd name="T21" fmla="*/ 78 h 107"/>
                    <a:gd name="T22" fmla="*/ 31 w 63"/>
                    <a:gd name="T23" fmla="*/ 97 h 107"/>
                    <a:gd name="T24" fmla="*/ 10 w 63"/>
                    <a:gd name="T25" fmla="*/ 78 h 107"/>
                    <a:gd name="T26" fmla="*/ 10 w 63"/>
                    <a:gd name="T27" fmla="*/ 29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 h="107">
                      <a:moveTo>
                        <a:pt x="31" y="107"/>
                      </a:moveTo>
                      <a:cubicBezTo>
                        <a:pt x="49" y="107"/>
                        <a:pt x="63" y="94"/>
                        <a:pt x="63" y="78"/>
                      </a:cubicBezTo>
                      <a:cubicBezTo>
                        <a:pt x="63" y="29"/>
                        <a:pt x="63" y="29"/>
                        <a:pt x="63" y="29"/>
                      </a:cubicBezTo>
                      <a:cubicBezTo>
                        <a:pt x="63" y="13"/>
                        <a:pt x="49" y="0"/>
                        <a:pt x="31" y="0"/>
                      </a:cubicBezTo>
                      <a:cubicBezTo>
                        <a:pt x="14" y="0"/>
                        <a:pt x="0" y="13"/>
                        <a:pt x="0" y="29"/>
                      </a:cubicBezTo>
                      <a:cubicBezTo>
                        <a:pt x="0" y="78"/>
                        <a:pt x="0" y="78"/>
                        <a:pt x="0" y="78"/>
                      </a:cubicBezTo>
                      <a:cubicBezTo>
                        <a:pt x="0" y="94"/>
                        <a:pt x="14" y="107"/>
                        <a:pt x="31" y="107"/>
                      </a:cubicBezTo>
                      <a:close/>
                      <a:moveTo>
                        <a:pt x="10" y="29"/>
                      </a:moveTo>
                      <a:cubicBezTo>
                        <a:pt x="10" y="18"/>
                        <a:pt x="19" y="10"/>
                        <a:pt x="31" y="10"/>
                      </a:cubicBezTo>
                      <a:cubicBezTo>
                        <a:pt x="43" y="10"/>
                        <a:pt x="53" y="18"/>
                        <a:pt x="53" y="29"/>
                      </a:cubicBezTo>
                      <a:cubicBezTo>
                        <a:pt x="53" y="78"/>
                        <a:pt x="53" y="78"/>
                        <a:pt x="53" y="78"/>
                      </a:cubicBezTo>
                      <a:cubicBezTo>
                        <a:pt x="53" y="88"/>
                        <a:pt x="43" y="97"/>
                        <a:pt x="31" y="97"/>
                      </a:cubicBezTo>
                      <a:cubicBezTo>
                        <a:pt x="19" y="97"/>
                        <a:pt x="10" y="88"/>
                        <a:pt x="10" y="78"/>
                      </a:cubicBezTo>
                      <a:lnTo>
                        <a:pt x="10" y="29"/>
                      </a:lnTo>
                      <a:close/>
                    </a:path>
                  </a:pathLst>
                </a:cu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dist"/>
                  <a:endParaRPr lang="zh-CN" altLang="en-US" sz="1600">
                    <a:solidFill>
                      <a:srgbClr val="36396E"/>
                    </a:solidFill>
                    <a:cs typeface="+mn-ea"/>
                    <a:sym typeface="+mn-lt"/>
                  </a:endParaRPr>
                </a:p>
              </p:txBody>
            </p:sp>
            <p:sp>
              <p:nvSpPr>
                <p:cNvPr id="42" name="Freeform 18">
                  <a:extLst>
                    <a:ext uri="{FF2B5EF4-FFF2-40B4-BE49-F238E27FC236}">
                      <a16:creationId xmlns:a16="http://schemas.microsoft.com/office/drawing/2014/main" id="{59F465A7-894C-38A2-958D-34E4D1413D10}"/>
                    </a:ext>
                  </a:extLst>
                </p:cNvPr>
                <p:cNvSpPr>
                  <a:spLocks/>
                </p:cNvSpPr>
                <p:nvPr/>
              </p:nvSpPr>
              <p:spPr bwMode="auto">
                <a:xfrm>
                  <a:off x="4982" y="3286"/>
                  <a:ext cx="215" cy="222"/>
                </a:xfrm>
                <a:custGeom>
                  <a:avLst/>
                  <a:gdLst>
                    <a:gd name="T0" fmla="*/ 86 w 91"/>
                    <a:gd name="T1" fmla="*/ 0 h 94"/>
                    <a:gd name="T2" fmla="*/ 81 w 91"/>
                    <a:gd name="T3" fmla="*/ 5 h 94"/>
                    <a:gd name="T4" fmla="*/ 81 w 91"/>
                    <a:gd name="T5" fmla="*/ 28 h 94"/>
                    <a:gd name="T6" fmla="*/ 45 w 91"/>
                    <a:gd name="T7" fmla="*/ 59 h 94"/>
                    <a:gd name="T8" fmla="*/ 10 w 91"/>
                    <a:gd name="T9" fmla="*/ 28 h 94"/>
                    <a:gd name="T10" fmla="*/ 10 w 91"/>
                    <a:gd name="T11" fmla="*/ 5 h 94"/>
                    <a:gd name="T12" fmla="*/ 5 w 91"/>
                    <a:gd name="T13" fmla="*/ 0 h 94"/>
                    <a:gd name="T14" fmla="*/ 0 w 91"/>
                    <a:gd name="T15" fmla="*/ 5 h 94"/>
                    <a:gd name="T16" fmla="*/ 0 w 91"/>
                    <a:gd name="T17" fmla="*/ 28 h 94"/>
                    <a:gd name="T18" fmla="*/ 40 w 91"/>
                    <a:gd name="T19" fmla="*/ 69 h 94"/>
                    <a:gd name="T20" fmla="*/ 40 w 91"/>
                    <a:gd name="T21" fmla="*/ 84 h 94"/>
                    <a:gd name="T22" fmla="*/ 20 w 91"/>
                    <a:gd name="T23" fmla="*/ 84 h 94"/>
                    <a:gd name="T24" fmla="*/ 15 w 91"/>
                    <a:gd name="T25" fmla="*/ 89 h 94"/>
                    <a:gd name="T26" fmla="*/ 20 w 91"/>
                    <a:gd name="T27" fmla="*/ 94 h 94"/>
                    <a:gd name="T28" fmla="*/ 70 w 91"/>
                    <a:gd name="T29" fmla="*/ 94 h 94"/>
                    <a:gd name="T30" fmla="*/ 75 w 91"/>
                    <a:gd name="T31" fmla="*/ 89 h 94"/>
                    <a:gd name="T32" fmla="*/ 70 w 91"/>
                    <a:gd name="T33" fmla="*/ 84 h 94"/>
                    <a:gd name="T34" fmla="*/ 50 w 91"/>
                    <a:gd name="T35" fmla="*/ 84 h 94"/>
                    <a:gd name="T36" fmla="*/ 50 w 91"/>
                    <a:gd name="T37" fmla="*/ 69 h 94"/>
                    <a:gd name="T38" fmla="*/ 91 w 91"/>
                    <a:gd name="T39" fmla="*/ 28 h 94"/>
                    <a:gd name="T40" fmla="*/ 91 w 91"/>
                    <a:gd name="T41" fmla="*/ 5 h 94"/>
                    <a:gd name="T42" fmla="*/ 86 w 91"/>
                    <a:gd name="T43"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1" h="94">
                      <a:moveTo>
                        <a:pt x="86" y="0"/>
                      </a:moveTo>
                      <a:cubicBezTo>
                        <a:pt x="83" y="0"/>
                        <a:pt x="81" y="3"/>
                        <a:pt x="81" y="5"/>
                      </a:cubicBezTo>
                      <a:cubicBezTo>
                        <a:pt x="81" y="28"/>
                        <a:pt x="81" y="28"/>
                        <a:pt x="81" y="28"/>
                      </a:cubicBezTo>
                      <a:cubicBezTo>
                        <a:pt x="81" y="45"/>
                        <a:pt x="65" y="59"/>
                        <a:pt x="45" y="59"/>
                      </a:cubicBezTo>
                      <a:cubicBezTo>
                        <a:pt x="26" y="59"/>
                        <a:pt x="10" y="45"/>
                        <a:pt x="10" y="28"/>
                      </a:cubicBezTo>
                      <a:cubicBezTo>
                        <a:pt x="10" y="5"/>
                        <a:pt x="10" y="5"/>
                        <a:pt x="10" y="5"/>
                      </a:cubicBezTo>
                      <a:cubicBezTo>
                        <a:pt x="10" y="2"/>
                        <a:pt x="8" y="0"/>
                        <a:pt x="5" y="0"/>
                      </a:cubicBezTo>
                      <a:cubicBezTo>
                        <a:pt x="2" y="0"/>
                        <a:pt x="0" y="2"/>
                        <a:pt x="0" y="5"/>
                      </a:cubicBezTo>
                      <a:cubicBezTo>
                        <a:pt x="0" y="28"/>
                        <a:pt x="0" y="28"/>
                        <a:pt x="0" y="28"/>
                      </a:cubicBezTo>
                      <a:cubicBezTo>
                        <a:pt x="0" y="49"/>
                        <a:pt x="18" y="67"/>
                        <a:pt x="40" y="69"/>
                      </a:cubicBezTo>
                      <a:cubicBezTo>
                        <a:pt x="40" y="84"/>
                        <a:pt x="40" y="84"/>
                        <a:pt x="40" y="84"/>
                      </a:cubicBezTo>
                      <a:cubicBezTo>
                        <a:pt x="20" y="84"/>
                        <a:pt x="20" y="84"/>
                        <a:pt x="20" y="84"/>
                      </a:cubicBezTo>
                      <a:cubicBezTo>
                        <a:pt x="18" y="84"/>
                        <a:pt x="15" y="86"/>
                        <a:pt x="15" y="89"/>
                      </a:cubicBezTo>
                      <a:cubicBezTo>
                        <a:pt x="15" y="92"/>
                        <a:pt x="18" y="94"/>
                        <a:pt x="20" y="94"/>
                      </a:cubicBezTo>
                      <a:cubicBezTo>
                        <a:pt x="70" y="94"/>
                        <a:pt x="70" y="94"/>
                        <a:pt x="70" y="94"/>
                      </a:cubicBezTo>
                      <a:cubicBezTo>
                        <a:pt x="73" y="94"/>
                        <a:pt x="75" y="92"/>
                        <a:pt x="75" y="89"/>
                      </a:cubicBezTo>
                      <a:cubicBezTo>
                        <a:pt x="75" y="86"/>
                        <a:pt x="73" y="84"/>
                        <a:pt x="70" y="84"/>
                      </a:cubicBezTo>
                      <a:cubicBezTo>
                        <a:pt x="50" y="84"/>
                        <a:pt x="50" y="84"/>
                        <a:pt x="50" y="84"/>
                      </a:cubicBezTo>
                      <a:cubicBezTo>
                        <a:pt x="50" y="69"/>
                        <a:pt x="50" y="69"/>
                        <a:pt x="50" y="69"/>
                      </a:cubicBezTo>
                      <a:cubicBezTo>
                        <a:pt x="73" y="67"/>
                        <a:pt x="91" y="49"/>
                        <a:pt x="91" y="28"/>
                      </a:cubicBezTo>
                      <a:cubicBezTo>
                        <a:pt x="91" y="5"/>
                        <a:pt x="91" y="5"/>
                        <a:pt x="91" y="5"/>
                      </a:cubicBezTo>
                      <a:cubicBezTo>
                        <a:pt x="91" y="3"/>
                        <a:pt x="88" y="0"/>
                        <a:pt x="86" y="0"/>
                      </a:cubicBezTo>
                      <a:close/>
                    </a:path>
                  </a:pathLst>
                </a:cu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dist"/>
                  <a:endParaRPr lang="zh-CN" altLang="en-US" sz="1600">
                    <a:solidFill>
                      <a:srgbClr val="36396E"/>
                    </a:solidFill>
                    <a:cs typeface="+mn-ea"/>
                    <a:sym typeface="+mn-lt"/>
                  </a:endParaRPr>
                </a:p>
              </p:txBody>
            </p:sp>
          </p:grpSp>
        </p:grpSp>
        <p:grpSp>
          <p:nvGrpSpPr>
            <p:cNvPr id="30" name="组合 29">
              <a:extLst>
                <a:ext uri="{FF2B5EF4-FFF2-40B4-BE49-F238E27FC236}">
                  <a16:creationId xmlns:a16="http://schemas.microsoft.com/office/drawing/2014/main" id="{C5C93F35-99E2-33C1-02A1-51674762322D}"/>
                </a:ext>
              </a:extLst>
            </p:cNvPr>
            <p:cNvGrpSpPr/>
            <p:nvPr/>
          </p:nvGrpSpPr>
          <p:grpSpPr>
            <a:xfrm>
              <a:off x="4414802" y="4745227"/>
              <a:ext cx="290407" cy="290407"/>
              <a:chOff x="732769" y="5535598"/>
              <a:chExt cx="290407" cy="290407"/>
            </a:xfrm>
            <a:solidFill>
              <a:schemeClr val="bg1"/>
            </a:solidFill>
          </p:grpSpPr>
          <p:sp>
            <p:nvSpPr>
              <p:cNvPr id="33" name="Oval 10">
                <a:extLst>
                  <a:ext uri="{FF2B5EF4-FFF2-40B4-BE49-F238E27FC236}">
                    <a16:creationId xmlns:a16="http://schemas.microsoft.com/office/drawing/2014/main" id="{A9317907-7FBF-8A80-5E8D-35BE80DE5250}"/>
                  </a:ext>
                </a:extLst>
              </p:cNvPr>
              <p:cNvSpPr>
                <a:spLocks/>
              </p:cNvSpPr>
              <p:nvPr/>
            </p:nvSpPr>
            <p:spPr bwMode="auto">
              <a:xfrm>
                <a:off x="732769" y="5535598"/>
                <a:ext cx="290407" cy="290407"/>
              </a:xfrm>
              <a:prstGeom prst="ellipse">
                <a:avLst/>
              </a:prstGeom>
              <a:solidFill>
                <a:schemeClr val="accent5">
                  <a:lumMod val="75000"/>
                </a:schemeClr>
              </a:solidFill>
              <a:ln>
                <a:noFill/>
              </a:ln>
              <a:effectLst/>
            </p:spPr>
            <p:txBody>
              <a:bodyPr wrap="none" anchor="ctr"/>
              <a:lstStyle/>
              <a:p>
                <a:pPr algn="ctr" fontAlgn="base">
                  <a:spcBef>
                    <a:spcPct val="0"/>
                  </a:spcBef>
                  <a:spcAft>
                    <a:spcPct val="0"/>
                  </a:spcAft>
                </a:pPr>
                <a:endParaRPr lang="zh-CN" altLang="en-US" sz="800" dirty="0">
                  <a:solidFill>
                    <a:srgbClr val="36396E"/>
                  </a:solidFill>
                  <a:cs typeface="+mn-ea"/>
                  <a:sym typeface="+mn-lt"/>
                </a:endParaRPr>
              </a:p>
            </p:txBody>
          </p:sp>
          <p:grpSp>
            <p:nvGrpSpPr>
              <p:cNvPr id="34" name="组合 33">
                <a:extLst>
                  <a:ext uri="{FF2B5EF4-FFF2-40B4-BE49-F238E27FC236}">
                    <a16:creationId xmlns:a16="http://schemas.microsoft.com/office/drawing/2014/main" id="{8437EC14-F88C-AA95-FEE5-DED3DCB21E88}"/>
                  </a:ext>
                </a:extLst>
              </p:cNvPr>
              <p:cNvGrpSpPr/>
              <p:nvPr/>
            </p:nvGrpSpPr>
            <p:grpSpPr>
              <a:xfrm>
                <a:off x="811795" y="5598991"/>
                <a:ext cx="132841" cy="151011"/>
                <a:chOff x="860980" y="3583766"/>
                <a:chExt cx="100336" cy="114060"/>
              </a:xfrm>
              <a:grpFill/>
            </p:grpSpPr>
            <p:sp>
              <p:nvSpPr>
                <p:cNvPr id="35" name="Freeform 12">
                  <a:extLst>
                    <a:ext uri="{FF2B5EF4-FFF2-40B4-BE49-F238E27FC236}">
                      <a16:creationId xmlns:a16="http://schemas.microsoft.com/office/drawing/2014/main" id="{77363F2E-69E2-7DFB-608E-ECE05CAABC20}"/>
                    </a:ext>
                  </a:extLst>
                </p:cNvPr>
                <p:cNvSpPr>
                  <a:spLocks/>
                </p:cNvSpPr>
                <p:nvPr/>
              </p:nvSpPr>
              <p:spPr bwMode="auto">
                <a:xfrm>
                  <a:off x="884050" y="3583766"/>
                  <a:ext cx="53830" cy="53740"/>
                </a:xfrm>
                <a:custGeom>
                  <a:avLst/>
                  <a:gdLst>
                    <a:gd name="T0" fmla="*/ 31 w 62"/>
                    <a:gd name="T1" fmla="*/ 62 h 62"/>
                    <a:gd name="T2" fmla="*/ 0 w 62"/>
                    <a:gd name="T3" fmla="*/ 31 h 62"/>
                    <a:gd name="T4" fmla="*/ 31 w 62"/>
                    <a:gd name="T5" fmla="*/ 0 h 62"/>
                    <a:gd name="T6" fmla="*/ 62 w 62"/>
                    <a:gd name="T7" fmla="*/ 31 h 62"/>
                    <a:gd name="T8" fmla="*/ 31 w 62"/>
                    <a:gd name="T9" fmla="*/ 62 h 62"/>
                    <a:gd name="T10" fmla="*/ 31 w 62"/>
                    <a:gd name="T11" fmla="*/ 11 h 62"/>
                    <a:gd name="T12" fmla="*/ 11 w 62"/>
                    <a:gd name="T13" fmla="*/ 31 h 62"/>
                    <a:gd name="T14" fmla="*/ 31 w 62"/>
                    <a:gd name="T15" fmla="*/ 51 h 62"/>
                    <a:gd name="T16" fmla="*/ 51 w 62"/>
                    <a:gd name="T17" fmla="*/ 31 h 62"/>
                    <a:gd name="T18" fmla="*/ 31 w 62"/>
                    <a:gd name="T19" fmla="*/ 1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62">
                      <a:moveTo>
                        <a:pt x="31" y="62"/>
                      </a:moveTo>
                      <a:cubicBezTo>
                        <a:pt x="14" y="62"/>
                        <a:pt x="0" y="48"/>
                        <a:pt x="0" y="31"/>
                      </a:cubicBezTo>
                      <a:cubicBezTo>
                        <a:pt x="0" y="14"/>
                        <a:pt x="14" y="0"/>
                        <a:pt x="31" y="0"/>
                      </a:cubicBezTo>
                      <a:cubicBezTo>
                        <a:pt x="48" y="0"/>
                        <a:pt x="62" y="14"/>
                        <a:pt x="62" y="31"/>
                      </a:cubicBezTo>
                      <a:cubicBezTo>
                        <a:pt x="62" y="48"/>
                        <a:pt x="48" y="62"/>
                        <a:pt x="31" y="62"/>
                      </a:cubicBezTo>
                      <a:close/>
                      <a:moveTo>
                        <a:pt x="31" y="11"/>
                      </a:moveTo>
                      <a:cubicBezTo>
                        <a:pt x="20" y="11"/>
                        <a:pt x="11" y="20"/>
                        <a:pt x="11" y="31"/>
                      </a:cubicBezTo>
                      <a:cubicBezTo>
                        <a:pt x="11" y="42"/>
                        <a:pt x="20" y="51"/>
                        <a:pt x="31" y="51"/>
                      </a:cubicBezTo>
                      <a:cubicBezTo>
                        <a:pt x="42" y="51"/>
                        <a:pt x="51" y="42"/>
                        <a:pt x="51" y="31"/>
                      </a:cubicBezTo>
                      <a:cubicBezTo>
                        <a:pt x="51" y="20"/>
                        <a:pt x="42" y="11"/>
                        <a:pt x="31" y="11"/>
                      </a:cubicBez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dist"/>
                  <a:endParaRPr lang="zh-CN" altLang="en-US" sz="1600">
                    <a:solidFill>
                      <a:srgbClr val="36396E"/>
                    </a:solidFill>
                    <a:cs typeface="+mn-ea"/>
                    <a:sym typeface="+mn-lt"/>
                  </a:endParaRPr>
                </a:p>
              </p:txBody>
            </p:sp>
            <p:sp>
              <p:nvSpPr>
                <p:cNvPr id="36" name="Freeform 13">
                  <a:extLst>
                    <a:ext uri="{FF2B5EF4-FFF2-40B4-BE49-F238E27FC236}">
                      <a16:creationId xmlns:a16="http://schemas.microsoft.com/office/drawing/2014/main" id="{E7ECFF4F-17F4-35B4-984E-41870CE2CE3F}"/>
                    </a:ext>
                  </a:extLst>
                </p:cNvPr>
                <p:cNvSpPr>
                  <a:spLocks/>
                </p:cNvSpPr>
                <p:nvPr/>
              </p:nvSpPr>
              <p:spPr bwMode="auto">
                <a:xfrm>
                  <a:off x="860980" y="3643355"/>
                  <a:ext cx="100336" cy="54471"/>
                </a:xfrm>
                <a:custGeom>
                  <a:avLst/>
                  <a:gdLst>
                    <a:gd name="T0" fmla="*/ 111 w 116"/>
                    <a:gd name="T1" fmla="*/ 63 h 63"/>
                    <a:gd name="T2" fmla="*/ 105 w 116"/>
                    <a:gd name="T3" fmla="*/ 58 h 63"/>
                    <a:gd name="T4" fmla="*/ 58 w 116"/>
                    <a:gd name="T5" fmla="*/ 11 h 63"/>
                    <a:gd name="T6" fmla="*/ 11 w 116"/>
                    <a:gd name="T7" fmla="*/ 58 h 63"/>
                    <a:gd name="T8" fmla="*/ 6 w 116"/>
                    <a:gd name="T9" fmla="*/ 63 h 63"/>
                    <a:gd name="T10" fmla="*/ 0 w 116"/>
                    <a:gd name="T11" fmla="*/ 58 h 63"/>
                    <a:gd name="T12" fmla="*/ 58 w 116"/>
                    <a:gd name="T13" fmla="*/ 0 h 63"/>
                    <a:gd name="T14" fmla="*/ 116 w 116"/>
                    <a:gd name="T15" fmla="*/ 58 h 63"/>
                    <a:gd name="T16" fmla="*/ 111 w 116"/>
                    <a:gd name="T17"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63">
                      <a:moveTo>
                        <a:pt x="111" y="63"/>
                      </a:moveTo>
                      <a:cubicBezTo>
                        <a:pt x="108" y="63"/>
                        <a:pt x="105" y="61"/>
                        <a:pt x="105" y="58"/>
                      </a:cubicBezTo>
                      <a:cubicBezTo>
                        <a:pt x="105" y="32"/>
                        <a:pt x="84" y="11"/>
                        <a:pt x="58" y="11"/>
                      </a:cubicBezTo>
                      <a:cubicBezTo>
                        <a:pt x="32" y="11"/>
                        <a:pt x="11" y="32"/>
                        <a:pt x="11" y="58"/>
                      </a:cubicBezTo>
                      <a:cubicBezTo>
                        <a:pt x="11" y="61"/>
                        <a:pt x="9" y="63"/>
                        <a:pt x="6" y="63"/>
                      </a:cubicBezTo>
                      <a:cubicBezTo>
                        <a:pt x="3" y="63"/>
                        <a:pt x="0" y="61"/>
                        <a:pt x="0" y="58"/>
                      </a:cubicBezTo>
                      <a:cubicBezTo>
                        <a:pt x="0" y="26"/>
                        <a:pt x="26" y="0"/>
                        <a:pt x="58" y="0"/>
                      </a:cubicBezTo>
                      <a:cubicBezTo>
                        <a:pt x="90" y="0"/>
                        <a:pt x="116" y="26"/>
                        <a:pt x="116" y="58"/>
                      </a:cubicBezTo>
                      <a:cubicBezTo>
                        <a:pt x="116" y="61"/>
                        <a:pt x="114" y="63"/>
                        <a:pt x="111" y="63"/>
                      </a:cubicBez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dist"/>
                  <a:endParaRPr lang="zh-CN" altLang="en-US" sz="1600">
                    <a:solidFill>
                      <a:srgbClr val="36396E"/>
                    </a:solidFill>
                    <a:cs typeface="+mn-ea"/>
                    <a:sym typeface="+mn-lt"/>
                  </a:endParaRPr>
                </a:p>
              </p:txBody>
            </p:sp>
          </p:grpSp>
        </p:grpSp>
        <p:sp>
          <p:nvSpPr>
            <p:cNvPr id="31" name="Text Box 20">
              <a:extLst>
                <a:ext uri="{FF2B5EF4-FFF2-40B4-BE49-F238E27FC236}">
                  <a16:creationId xmlns:a16="http://schemas.microsoft.com/office/drawing/2014/main" id="{0145DB76-3424-840B-0425-E07EF4DC2E61}"/>
                </a:ext>
              </a:extLst>
            </p:cNvPr>
            <p:cNvSpPr txBox="1">
              <a:spLocks/>
            </p:cNvSpPr>
            <p:nvPr/>
          </p:nvSpPr>
          <p:spPr bwMode="auto">
            <a:xfrm>
              <a:off x="7232945" y="4764993"/>
              <a:ext cx="120417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400" dirty="0">
                  <a:solidFill>
                    <a:srgbClr val="36396E"/>
                  </a:solidFill>
                  <a:cs typeface="+mn-ea"/>
                  <a:sym typeface="+mn-lt"/>
                </a:rPr>
                <a:t>XX.XX.20XX</a:t>
              </a:r>
              <a:endParaRPr lang="zh-CN" altLang="en-US" sz="1400" dirty="0">
                <a:solidFill>
                  <a:srgbClr val="36396E"/>
                </a:solidFill>
                <a:cs typeface="+mn-ea"/>
                <a:sym typeface="+mn-lt"/>
              </a:endParaRPr>
            </a:p>
          </p:txBody>
        </p:sp>
        <p:sp>
          <p:nvSpPr>
            <p:cNvPr id="32" name="矩形 31">
              <a:extLst>
                <a:ext uri="{FF2B5EF4-FFF2-40B4-BE49-F238E27FC236}">
                  <a16:creationId xmlns:a16="http://schemas.microsoft.com/office/drawing/2014/main" id="{E3B8E439-B886-0E69-9BB7-9BDAF7E37B3A}"/>
                </a:ext>
              </a:extLst>
            </p:cNvPr>
            <p:cNvSpPr/>
            <p:nvPr/>
          </p:nvSpPr>
          <p:spPr>
            <a:xfrm>
              <a:off x="4705028" y="4751931"/>
              <a:ext cx="199445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400" dirty="0">
                  <a:solidFill>
                    <a:srgbClr val="36396E"/>
                  </a:solidFill>
                  <a:cs typeface="+mn-ea"/>
                  <a:sym typeface="+mn-lt"/>
                </a:rPr>
                <a:t>Report </a:t>
              </a:r>
              <a:r>
                <a:rPr lang="zh-CN" altLang="en-US" sz="1400" dirty="0">
                  <a:solidFill>
                    <a:srgbClr val="36396E"/>
                  </a:solidFill>
                  <a:cs typeface="+mn-ea"/>
                  <a:sym typeface="+mn-lt"/>
                </a:rPr>
                <a:t>：</a:t>
              </a:r>
              <a:r>
                <a:rPr lang="en-US" altLang="zh-CN" sz="1400" dirty="0">
                  <a:solidFill>
                    <a:srgbClr val="36396E"/>
                  </a:solidFill>
                  <a:cs typeface="+mn-ea"/>
                  <a:sym typeface="+mn-lt"/>
                </a:rPr>
                <a:t>freeppt7.com</a:t>
              </a:r>
              <a:endParaRPr lang="zh-CN" altLang="en-US" sz="1400" dirty="0">
                <a:solidFill>
                  <a:srgbClr val="36396E"/>
                </a:solidFill>
                <a:cs typeface="+mn-ea"/>
                <a:sym typeface="+mn-lt"/>
              </a:endParaRPr>
            </a:p>
          </p:txBody>
        </p:sp>
      </p:gr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9" name="矩形 8"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6569456" y="3584512"/>
            <a:ext cx="5359400" cy="2976626"/>
          </a:xfrm>
          <a:prstGeom prst="rect">
            <a:avLst/>
          </a:prstGeom>
          <a:solidFill>
            <a:schemeClr val="tx1">
              <a:alpha val="1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dirty="0">
              <a:latin typeface="Aharoni"/>
              <a:ea typeface="阿里巴巴普惠体 Medium"/>
              <a:cs typeface="阿里巴巴普惠体 Medium"/>
              <a:sym typeface="Aharoni"/>
            </a:endParaRPr>
          </a:p>
        </p:txBody>
      </p:sp>
      <p:sp>
        <p:nvSpPr>
          <p:cNvPr id="8" name="矩形 7"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736600" y="3584512"/>
            <a:ext cx="5359400" cy="2976626"/>
          </a:xfrm>
          <a:prstGeom prst="rect">
            <a:avLst/>
          </a:prstGeom>
          <a:solidFill>
            <a:schemeClr val="tx1">
              <a:alpha val="1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dirty="0">
              <a:latin typeface="Aharoni"/>
              <a:ea typeface="阿里巴巴普惠体 Medium"/>
              <a:cs typeface="阿里巴巴普惠体 Medium"/>
              <a:sym typeface="Aharoni"/>
            </a:endParaRPr>
          </a:p>
        </p:txBody>
      </p:sp>
      <p:sp>
        <p:nvSpPr>
          <p:cNvPr id="7" name="矩形 6"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6569456" y="327669"/>
            <a:ext cx="5359400" cy="2976626"/>
          </a:xfrm>
          <a:prstGeom prst="rect">
            <a:avLst/>
          </a:prstGeom>
          <a:solidFill>
            <a:schemeClr val="tx1">
              <a:alpha val="1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dirty="0">
              <a:latin typeface="Aharoni"/>
              <a:ea typeface="阿里巴巴普惠体 Medium"/>
              <a:cs typeface="阿里巴巴普惠体 Medium"/>
              <a:sym typeface="Aharoni"/>
            </a:endParaRPr>
          </a:p>
        </p:txBody>
      </p:sp>
      <p:sp>
        <p:nvSpPr>
          <p:cNvPr id="6" name="矩形 5"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736600" y="327669"/>
            <a:ext cx="5359400" cy="2976626"/>
          </a:xfrm>
          <a:prstGeom prst="rect">
            <a:avLst/>
          </a:prstGeom>
          <a:solidFill>
            <a:schemeClr val="tx1">
              <a:alpha val="1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dirty="0">
              <a:latin typeface="Aharoni"/>
              <a:ea typeface="阿里巴巴普惠体 Medium"/>
              <a:cs typeface="阿里巴巴普惠体 Medium"/>
              <a:sym typeface="Aharoni"/>
            </a:endParaRPr>
          </a:p>
        </p:txBody>
      </p:sp>
      <p:pic>
        <p:nvPicPr>
          <p:cNvPr id="2" name="图片 1"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4942841" y="327669"/>
            <a:ext cx="2779775" cy="2827293"/>
          </a:xfrm>
          <a:prstGeom prst="rect">
            <a:avLst/>
          </a:prstGeom>
        </p:spPr>
      </p:pic>
      <p:pic>
        <p:nvPicPr>
          <p:cNvPr id="3" name="图片 2"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PicPr>
            <a:picLocks noChangeAspect="1"/>
          </p:cNvPicPr>
          <p:nvPr/>
        </p:nvPicPr>
        <p:blipFill>
          <a:blip r:embed="rId3" cstate="screen">
            <a:extLst>
              <a:ext uri="{28A0092B-C50C-407E-A947-70E740481C1C}">
                <a14:useLocalDpi xmlns:a14="http://schemas.microsoft.com/office/drawing/2010/main"/>
              </a:ext>
            </a:extLst>
          </a:blip>
          <a:srcRect l="-13517"/>
          <a:stretch>
            <a:fillRect/>
          </a:stretch>
        </p:blipFill>
        <p:spPr>
          <a:xfrm>
            <a:off x="-1280159" y="260350"/>
            <a:ext cx="3446144" cy="2579190"/>
          </a:xfrm>
          <a:prstGeom prst="rect">
            <a:avLst/>
          </a:prstGeom>
        </p:spPr>
      </p:pic>
      <p:pic>
        <p:nvPicPr>
          <p:cNvPr id="4" name="图片 3"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72974" y="3919030"/>
            <a:ext cx="2752724" cy="2746375"/>
          </a:xfrm>
          <a:prstGeom prst="rect">
            <a:avLst/>
          </a:prstGeom>
        </p:spPr>
      </p:pic>
      <p:pic>
        <p:nvPicPr>
          <p:cNvPr id="5" name="图片 4"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5287749" y="4199311"/>
            <a:ext cx="3088154" cy="2642044"/>
          </a:xfrm>
          <a:prstGeom prst="rect">
            <a:avLst/>
          </a:prstGeom>
        </p:spPr>
      </p:pic>
      <p:sp>
        <p:nvSpPr>
          <p:cNvPr id="10" name="TextBox 46"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2358569" y="715506"/>
            <a:ext cx="1539204" cy="400110"/>
          </a:xfrm>
          <a:prstGeom prst="rect">
            <a:avLst/>
          </a:prstGeom>
          <a:noFill/>
        </p:spPr>
        <p:txBody>
          <a:bodyPr wrap="none" rtlCol="0">
            <a:spAutoFit/>
          </a:bodyPr>
          <a:lstStyle/>
          <a:p>
            <a:pPr algn="ctr"/>
            <a:r>
              <a:rPr lang="en-US" sz="2000" dirty="0">
                <a:solidFill>
                  <a:schemeClr val="bg1"/>
                </a:solidFill>
                <a:latin typeface="Aharoni"/>
                <a:ea typeface="阿里巴巴普惠体 Medium"/>
                <a:cs typeface="阿里巴巴普惠体 Medium"/>
                <a:sym typeface="Aharoni"/>
              </a:rPr>
              <a:t>YOUR TITLE</a:t>
            </a:r>
          </a:p>
        </p:txBody>
      </p:sp>
      <p:sp>
        <p:nvSpPr>
          <p:cNvPr id="11" name="矩形 10"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2351131" y="1115616"/>
            <a:ext cx="3023343" cy="722505"/>
          </a:xfrm>
          <a:prstGeom prst="rect">
            <a:avLst/>
          </a:prstGeom>
        </p:spPr>
        <p:txBody>
          <a:bodyPr wrap="square">
            <a:spAutoFit/>
          </a:bodyPr>
          <a:lstStyle/>
          <a:p>
            <a:pPr>
              <a:lnSpc>
                <a:spcPct val="130000"/>
              </a:lnSpc>
            </a:pPr>
            <a:r>
              <a:rPr lang="en-US" altLang="zh-CN" sz="1050" dirty="0">
                <a:solidFill>
                  <a:schemeClr val="bg1"/>
                </a:solidFill>
                <a:latin typeface="Aharoni"/>
                <a:ea typeface="阿里巴巴普惠体 Medium"/>
                <a:cs typeface="阿里巴巴普惠体 Medium"/>
                <a:sym typeface="Aharoni"/>
              </a:rPr>
              <a:t>Objectively disintermediate leveraged manufactured products before team driven resources. </a:t>
            </a:r>
          </a:p>
        </p:txBody>
      </p:sp>
      <p:sp>
        <p:nvSpPr>
          <p:cNvPr id="12" name="圆角矩形 11"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2403229" y="2754983"/>
            <a:ext cx="1347198" cy="389467"/>
          </a:xfrm>
          <a:prstGeom prst="roundRect">
            <a:avLst>
              <a:gd name="adj" fmla="val 50000"/>
            </a:avLst>
          </a:prstGeom>
          <a:solidFill>
            <a:schemeClr val="accent1"/>
          </a:solidFill>
          <a:ln>
            <a:noFill/>
          </a:ln>
          <a:effectLst>
            <a:outerShdw blurRad="381000" dist="762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haroni"/>
              <a:ea typeface="阿里巴巴普惠体 Medium"/>
              <a:cs typeface="阿里巴巴普惠体 Medium"/>
              <a:sym typeface="Aharoni"/>
            </a:endParaRPr>
          </a:p>
        </p:txBody>
      </p:sp>
      <p:sp>
        <p:nvSpPr>
          <p:cNvPr id="13" name="文本框 12"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2639441" y="2804325"/>
            <a:ext cx="817078" cy="276999"/>
          </a:xfrm>
          <a:prstGeom prst="rect">
            <a:avLst/>
          </a:prstGeom>
          <a:noFill/>
        </p:spPr>
        <p:txBody>
          <a:bodyPr wrap="square" rtlCol="0">
            <a:spAutoFit/>
          </a:bodyPr>
          <a:lstStyle/>
          <a:p>
            <a:pPr algn="ctr"/>
            <a:r>
              <a:rPr lang="en-US" altLang="zh-CN" sz="1200" b="1" dirty="0">
                <a:solidFill>
                  <a:schemeClr val="bg1"/>
                </a:solidFill>
                <a:latin typeface="Aharoni"/>
                <a:ea typeface="阿里巴巴普惠体 Medium"/>
                <a:cs typeface="阿里巴巴普惠体 Medium"/>
                <a:sym typeface="Aharoni"/>
              </a:rPr>
              <a:t>START</a:t>
            </a:r>
            <a:endParaRPr lang="zh-CN" altLang="en-US" sz="1200" b="1" dirty="0">
              <a:solidFill>
                <a:schemeClr val="bg1"/>
              </a:solidFill>
              <a:latin typeface="Aharoni"/>
              <a:ea typeface="阿里巴巴普惠体 Medium"/>
              <a:cs typeface="阿里巴巴普惠体 Medium"/>
              <a:sym typeface="Aharoni"/>
            </a:endParaRPr>
          </a:p>
        </p:txBody>
      </p:sp>
      <p:sp>
        <p:nvSpPr>
          <p:cNvPr id="14" name="矩形 13"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2363216" y="1837870"/>
            <a:ext cx="3023343" cy="722505"/>
          </a:xfrm>
          <a:prstGeom prst="rect">
            <a:avLst/>
          </a:prstGeom>
        </p:spPr>
        <p:txBody>
          <a:bodyPr wrap="square">
            <a:spAutoFit/>
          </a:bodyPr>
          <a:lstStyle/>
          <a:p>
            <a:pPr>
              <a:lnSpc>
                <a:spcPct val="130000"/>
              </a:lnSpc>
            </a:pPr>
            <a:r>
              <a:rPr lang="en-US" altLang="zh-CN" sz="1050" dirty="0">
                <a:solidFill>
                  <a:schemeClr val="bg1"/>
                </a:solidFill>
                <a:latin typeface="Aharoni"/>
                <a:ea typeface="阿里巴巴普惠体 Medium"/>
                <a:cs typeface="阿里巴巴普惠体 Medium"/>
                <a:sym typeface="Aharoni"/>
              </a:rPr>
              <a:t>Objectively disintermediate leveraged manufactured products before team driven resources. </a:t>
            </a:r>
          </a:p>
        </p:txBody>
      </p:sp>
      <p:sp>
        <p:nvSpPr>
          <p:cNvPr id="15" name="TextBox 46"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8076481" y="655070"/>
            <a:ext cx="1539204" cy="400110"/>
          </a:xfrm>
          <a:prstGeom prst="rect">
            <a:avLst/>
          </a:prstGeom>
          <a:noFill/>
        </p:spPr>
        <p:txBody>
          <a:bodyPr wrap="none" rtlCol="0">
            <a:spAutoFit/>
          </a:bodyPr>
          <a:lstStyle/>
          <a:p>
            <a:pPr algn="ctr"/>
            <a:r>
              <a:rPr lang="en-US" sz="2000" dirty="0">
                <a:solidFill>
                  <a:schemeClr val="bg1"/>
                </a:solidFill>
                <a:latin typeface="Aharoni"/>
                <a:ea typeface="阿里巴巴普惠体 Medium"/>
                <a:cs typeface="阿里巴巴普惠体 Medium"/>
                <a:sym typeface="Aharoni"/>
              </a:rPr>
              <a:t>YOUR TITLE</a:t>
            </a:r>
          </a:p>
        </p:txBody>
      </p:sp>
      <p:sp>
        <p:nvSpPr>
          <p:cNvPr id="16" name="矩形 15"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8069043" y="1055180"/>
            <a:ext cx="3023343" cy="722505"/>
          </a:xfrm>
          <a:prstGeom prst="rect">
            <a:avLst/>
          </a:prstGeom>
        </p:spPr>
        <p:txBody>
          <a:bodyPr wrap="square">
            <a:spAutoFit/>
          </a:bodyPr>
          <a:lstStyle/>
          <a:p>
            <a:pPr>
              <a:lnSpc>
                <a:spcPct val="130000"/>
              </a:lnSpc>
            </a:pPr>
            <a:r>
              <a:rPr lang="en-US" altLang="zh-CN" sz="1050" dirty="0">
                <a:solidFill>
                  <a:schemeClr val="bg1"/>
                </a:solidFill>
                <a:latin typeface="Aharoni"/>
                <a:ea typeface="阿里巴巴普惠体 Medium"/>
                <a:cs typeface="阿里巴巴普惠体 Medium"/>
                <a:sym typeface="Aharoni"/>
              </a:rPr>
              <a:t>Objectively disintermediate leveraged manufactured products before team driven resources. </a:t>
            </a:r>
          </a:p>
        </p:txBody>
      </p:sp>
      <p:sp>
        <p:nvSpPr>
          <p:cNvPr id="17" name="圆角矩形 16"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8121141" y="2694547"/>
            <a:ext cx="1347198" cy="389467"/>
          </a:xfrm>
          <a:prstGeom prst="roundRect">
            <a:avLst>
              <a:gd name="adj" fmla="val 50000"/>
            </a:avLst>
          </a:prstGeom>
          <a:solidFill>
            <a:schemeClr val="accent1"/>
          </a:solidFill>
          <a:ln>
            <a:noFill/>
          </a:ln>
          <a:effectLst>
            <a:outerShdw blurRad="381000" dist="762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haroni"/>
              <a:ea typeface="阿里巴巴普惠体 Medium"/>
              <a:cs typeface="阿里巴巴普惠体 Medium"/>
              <a:sym typeface="Aharoni"/>
            </a:endParaRPr>
          </a:p>
        </p:txBody>
      </p:sp>
      <p:sp>
        <p:nvSpPr>
          <p:cNvPr id="18" name="文本框 17"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8357353" y="2743889"/>
            <a:ext cx="817078" cy="276999"/>
          </a:xfrm>
          <a:prstGeom prst="rect">
            <a:avLst/>
          </a:prstGeom>
          <a:noFill/>
        </p:spPr>
        <p:txBody>
          <a:bodyPr wrap="square" rtlCol="0">
            <a:spAutoFit/>
          </a:bodyPr>
          <a:lstStyle/>
          <a:p>
            <a:pPr algn="ctr"/>
            <a:r>
              <a:rPr lang="en-US" altLang="zh-CN" sz="1200" b="1" dirty="0">
                <a:solidFill>
                  <a:schemeClr val="bg1"/>
                </a:solidFill>
                <a:latin typeface="Aharoni"/>
                <a:ea typeface="阿里巴巴普惠体 Medium"/>
                <a:cs typeface="阿里巴巴普惠体 Medium"/>
                <a:sym typeface="Aharoni"/>
              </a:rPr>
              <a:t>START</a:t>
            </a:r>
            <a:endParaRPr lang="zh-CN" altLang="en-US" sz="1200" b="1" dirty="0">
              <a:solidFill>
                <a:schemeClr val="bg1"/>
              </a:solidFill>
              <a:latin typeface="Aharoni"/>
              <a:ea typeface="阿里巴巴普惠体 Medium"/>
              <a:cs typeface="阿里巴巴普惠体 Medium"/>
              <a:sym typeface="Aharoni"/>
            </a:endParaRPr>
          </a:p>
        </p:txBody>
      </p:sp>
      <p:sp>
        <p:nvSpPr>
          <p:cNvPr id="19" name="TextBox 8"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1776253" y="4499159"/>
            <a:ext cx="4323674" cy="1569660"/>
          </a:xfrm>
          <a:prstGeom prst="rect">
            <a:avLst/>
          </a:prstGeom>
          <a:noFill/>
        </p:spPr>
        <p:txBody>
          <a:bodyPr wrap="square" rtlCol="0">
            <a:spAutoFit/>
          </a:bodyPr>
          <a:lstStyle>
            <a:defPPr>
              <a:defRPr lang="zh-CN"/>
            </a:defPPr>
            <a:lvl1pPr algn="ctr">
              <a:defRPr sz="3200" b="1">
                <a:solidFill>
                  <a:sysClr val="windowText" lastClr="000000"/>
                </a:solidFill>
                <a:latin typeface="David" panose="020E0502060401010101" pitchFamily="34" charset="-79"/>
                <a:ea typeface="Roboto" panose="02000000000000000000" pitchFamily="2" charset="0"/>
                <a:cs typeface="David" panose="020E0502060401010101" pitchFamily="34" charset="-79"/>
              </a:defRPr>
            </a:lvl1pPr>
          </a:lstStyle>
          <a:p>
            <a:pPr algn="l"/>
            <a:r>
              <a:rPr lang="en-US" dirty="0">
                <a:solidFill>
                  <a:schemeClr val="bg1"/>
                </a:solidFill>
                <a:latin typeface="Aharoni"/>
                <a:ea typeface="阿里巴巴普惠体 Medium"/>
                <a:cs typeface="阿里巴巴普惠体 Medium"/>
                <a:sym typeface="Aharoni"/>
              </a:rPr>
              <a:t>Business Creative </a:t>
            </a:r>
          </a:p>
          <a:p>
            <a:pPr algn="l"/>
            <a:r>
              <a:rPr lang="en-US" dirty="0">
                <a:solidFill>
                  <a:schemeClr val="bg1"/>
                </a:solidFill>
                <a:latin typeface="Aharoni"/>
                <a:ea typeface="阿里巴巴普惠体 Medium"/>
                <a:cs typeface="阿里巴巴普惠体 Medium"/>
                <a:sym typeface="Aharoni"/>
              </a:rPr>
              <a:t>Service And Solutions.</a:t>
            </a:r>
          </a:p>
        </p:txBody>
      </p:sp>
      <p:sp>
        <p:nvSpPr>
          <p:cNvPr id="20" name="Freeform 14"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a:spLocks noEditPoints="1"/>
          </p:cNvSpPr>
          <p:nvPr/>
        </p:nvSpPr>
        <p:spPr bwMode="auto">
          <a:xfrm>
            <a:off x="11492487" y="3676677"/>
            <a:ext cx="267175" cy="249756"/>
          </a:xfrm>
          <a:custGeom>
            <a:avLst/>
            <a:gdLst>
              <a:gd name="T0" fmla="*/ 72 w 157"/>
              <a:gd name="T1" fmla="*/ 12 h 133"/>
              <a:gd name="T2" fmla="*/ 72 w 157"/>
              <a:gd name="T3" fmla="*/ 49 h 133"/>
              <a:gd name="T4" fmla="*/ 69 w 157"/>
              <a:gd name="T5" fmla="*/ 57 h 133"/>
              <a:gd name="T6" fmla="*/ 60 w 157"/>
              <a:gd name="T7" fmla="*/ 61 h 133"/>
              <a:gd name="T8" fmla="*/ 12 w 157"/>
              <a:gd name="T9" fmla="*/ 61 h 133"/>
              <a:gd name="T10" fmla="*/ 3 w 157"/>
              <a:gd name="T11" fmla="*/ 57 h 133"/>
              <a:gd name="T12" fmla="*/ 0 w 157"/>
              <a:gd name="T13" fmla="*/ 49 h 133"/>
              <a:gd name="T14" fmla="*/ 0 w 157"/>
              <a:gd name="T15" fmla="*/ 12 h 133"/>
              <a:gd name="T16" fmla="*/ 3 w 157"/>
              <a:gd name="T17" fmla="*/ 4 h 133"/>
              <a:gd name="T18" fmla="*/ 12 w 157"/>
              <a:gd name="T19" fmla="*/ 0 h 133"/>
              <a:gd name="T20" fmla="*/ 60 w 157"/>
              <a:gd name="T21" fmla="*/ 0 h 133"/>
              <a:gd name="T22" fmla="*/ 69 w 157"/>
              <a:gd name="T23" fmla="*/ 4 h 133"/>
              <a:gd name="T24" fmla="*/ 72 w 157"/>
              <a:gd name="T25" fmla="*/ 12 h 133"/>
              <a:gd name="T26" fmla="*/ 72 w 157"/>
              <a:gd name="T27" fmla="*/ 85 h 133"/>
              <a:gd name="T28" fmla="*/ 72 w 157"/>
              <a:gd name="T29" fmla="*/ 121 h 133"/>
              <a:gd name="T30" fmla="*/ 69 w 157"/>
              <a:gd name="T31" fmla="*/ 130 h 133"/>
              <a:gd name="T32" fmla="*/ 60 w 157"/>
              <a:gd name="T33" fmla="*/ 133 h 133"/>
              <a:gd name="T34" fmla="*/ 12 w 157"/>
              <a:gd name="T35" fmla="*/ 133 h 133"/>
              <a:gd name="T36" fmla="*/ 3 w 157"/>
              <a:gd name="T37" fmla="*/ 130 h 133"/>
              <a:gd name="T38" fmla="*/ 0 w 157"/>
              <a:gd name="T39" fmla="*/ 121 h 133"/>
              <a:gd name="T40" fmla="*/ 0 w 157"/>
              <a:gd name="T41" fmla="*/ 85 h 133"/>
              <a:gd name="T42" fmla="*/ 3 w 157"/>
              <a:gd name="T43" fmla="*/ 77 h 133"/>
              <a:gd name="T44" fmla="*/ 12 w 157"/>
              <a:gd name="T45" fmla="*/ 73 h 133"/>
              <a:gd name="T46" fmla="*/ 60 w 157"/>
              <a:gd name="T47" fmla="*/ 73 h 133"/>
              <a:gd name="T48" fmla="*/ 69 w 157"/>
              <a:gd name="T49" fmla="*/ 77 h 133"/>
              <a:gd name="T50" fmla="*/ 72 w 157"/>
              <a:gd name="T51" fmla="*/ 85 h 133"/>
              <a:gd name="T52" fmla="*/ 157 w 157"/>
              <a:gd name="T53" fmla="*/ 12 h 133"/>
              <a:gd name="T54" fmla="*/ 157 w 157"/>
              <a:gd name="T55" fmla="*/ 49 h 133"/>
              <a:gd name="T56" fmla="*/ 154 w 157"/>
              <a:gd name="T57" fmla="*/ 57 h 133"/>
              <a:gd name="T58" fmla="*/ 145 w 157"/>
              <a:gd name="T59" fmla="*/ 61 h 133"/>
              <a:gd name="T60" fmla="*/ 97 w 157"/>
              <a:gd name="T61" fmla="*/ 61 h 133"/>
              <a:gd name="T62" fmla="*/ 88 w 157"/>
              <a:gd name="T63" fmla="*/ 57 h 133"/>
              <a:gd name="T64" fmla="*/ 85 w 157"/>
              <a:gd name="T65" fmla="*/ 49 h 133"/>
              <a:gd name="T66" fmla="*/ 85 w 157"/>
              <a:gd name="T67" fmla="*/ 12 h 133"/>
              <a:gd name="T68" fmla="*/ 88 w 157"/>
              <a:gd name="T69" fmla="*/ 4 h 133"/>
              <a:gd name="T70" fmla="*/ 97 w 157"/>
              <a:gd name="T71" fmla="*/ 0 h 133"/>
              <a:gd name="T72" fmla="*/ 145 w 157"/>
              <a:gd name="T73" fmla="*/ 0 h 133"/>
              <a:gd name="T74" fmla="*/ 154 w 157"/>
              <a:gd name="T75" fmla="*/ 4 h 133"/>
              <a:gd name="T76" fmla="*/ 157 w 157"/>
              <a:gd name="T77" fmla="*/ 12 h 133"/>
              <a:gd name="T78" fmla="*/ 157 w 157"/>
              <a:gd name="T79" fmla="*/ 85 h 133"/>
              <a:gd name="T80" fmla="*/ 157 w 157"/>
              <a:gd name="T81" fmla="*/ 121 h 133"/>
              <a:gd name="T82" fmla="*/ 154 w 157"/>
              <a:gd name="T83" fmla="*/ 130 h 133"/>
              <a:gd name="T84" fmla="*/ 145 w 157"/>
              <a:gd name="T85" fmla="*/ 133 h 133"/>
              <a:gd name="T86" fmla="*/ 97 w 157"/>
              <a:gd name="T87" fmla="*/ 133 h 133"/>
              <a:gd name="T88" fmla="*/ 88 w 157"/>
              <a:gd name="T89" fmla="*/ 130 h 133"/>
              <a:gd name="T90" fmla="*/ 85 w 157"/>
              <a:gd name="T91" fmla="*/ 121 h 133"/>
              <a:gd name="T92" fmla="*/ 85 w 157"/>
              <a:gd name="T93" fmla="*/ 85 h 133"/>
              <a:gd name="T94" fmla="*/ 88 w 157"/>
              <a:gd name="T95" fmla="*/ 77 h 133"/>
              <a:gd name="T96" fmla="*/ 97 w 157"/>
              <a:gd name="T97" fmla="*/ 73 h 133"/>
              <a:gd name="T98" fmla="*/ 145 w 157"/>
              <a:gd name="T99" fmla="*/ 73 h 133"/>
              <a:gd name="T100" fmla="*/ 154 w 157"/>
              <a:gd name="T101" fmla="*/ 77 h 133"/>
              <a:gd name="T102" fmla="*/ 157 w 157"/>
              <a:gd name="T103" fmla="*/ 8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7" h="133">
                <a:moveTo>
                  <a:pt x="72" y="12"/>
                </a:moveTo>
                <a:cubicBezTo>
                  <a:pt x="72" y="49"/>
                  <a:pt x="72" y="49"/>
                  <a:pt x="72" y="49"/>
                </a:cubicBezTo>
                <a:cubicBezTo>
                  <a:pt x="72" y="52"/>
                  <a:pt x="71" y="55"/>
                  <a:pt x="69" y="57"/>
                </a:cubicBezTo>
                <a:cubicBezTo>
                  <a:pt x="66" y="60"/>
                  <a:pt x="64" y="61"/>
                  <a:pt x="60" y="61"/>
                </a:cubicBezTo>
                <a:cubicBezTo>
                  <a:pt x="12" y="61"/>
                  <a:pt x="12" y="61"/>
                  <a:pt x="12" y="61"/>
                </a:cubicBezTo>
                <a:cubicBezTo>
                  <a:pt x="9" y="61"/>
                  <a:pt x="6" y="60"/>
                  <a:pt x="3" y="57"/>
                </a:cubicBezTo>
                <a:cubicBezTo>
                  <a:pt x="1" y="55"/>
                  <a:pt x="0" y="52"/>
                  <a:pt x="0" y="49"/>
                </a:cubicBezTo>
                <a:cubicBezTo>
                  <a:pt x="0" y="12"/>
                  <a:pt x="0" y="12"/>
                  <a:pt x="0" y="12"/>
                </a:cubicBezTo>
                <a:cubicBezTo>
                  <a:pt x="0" y="9"/>
                  <a:pt x="1" y="6"/>
                  <a:pt x="3" y="4"/>
                </a:cubicBezTo>
                <a:cubicBezTo>
                  <a:pt x="6" y="2"/>
                  <a:pt x="9" y="0"/>
                  <a:pt x="12" y="0"/>
                </a:cubicBezTo>
                <a:cubicBezTo>
                  <a:pt x="60" y="0"/>
                  <a:pt x="60" y="0"/>
                  <a:pt x="60" y="0"/>
                </a:cubicBezTo>
                <a:cubicBezTo>
                  <a:pt x="64" y="0"/>
                  <a:pt x="66" y="2"/>
                  <a:pt x="69" y="4"/>
                </a:cubicBezTo>
                <a:cubicBezTo>
                  <a:pt x="71" y="6"/>
                  <a:pt x="72" y="9"/>
                  <a:pt x="72" y="12"/>
                </a:cubicBezTo>
                <a:close/>
                <a:moveTo>
                  <a:pt x="72" y="85"/>
                </a:moveTo>
                <a:cubicBezTo>
                  <a:pt x="72" y="121"/>
                  <a:pt x="72" y="121"/>
                  <a:pt x="72" y="121"/>
                </a:cubicBezTo>
                <a:cubicBezTo>
                  <a:pt x="72" y="125"/>
                  <a:pt x="71" y="127"/>
                  <a:pt x="69" y="130"/>
                </a:cubicBezTo>
                <a:cubicBezTo>
                  <a:pt x="66" y="132"/>
                  <a:pt x="64" y="133"/>
                  <a:pt x="60" y="133"/>
                </a:cubicBezTo>
                <a:cubicBezTo>
                  <a:pt x="12" y="133"/>
                  <a:pt x="12" y="133"/>
                  <a:pt x="12" y="133"/>
                </a:cubicBezTo>
                <a:cubicBezTo>
                  <a:pt x="9" y="133"/>
                  <a:pt x="6" y="132"/>
                  <a:pt x="3" y="130"/>
                </a:cubicBezTo>
                <a:cubicBezTo>
                  <a:pt x="1" y="127"/>
                  <a:pt x="0" y="125"/>
                  <a:pt x="0" y="121"/>
                </a:cubicBezTo>
                <a:cubicBezTo>
                  <a:pt x="0" y="85"/>
                  <a:pt x="0" y="85"/>
                  <a:pt x="0" y="85"/>
                </a:cubicBezTo>
                <a:cubicBezTo>
                  <a:pt x="0" y="82"/>
                  <a:pt x="1" y="79"/>
                  <a:pt x="3" y="77"/>
                </a:cubicBezTo>
                <a:cubicBezTo>
                  <a:pt x="6" y="74"/>
                  <a:pt x="9" y="73"/>
                  <a:pt x="12" y="73"/>
                </a:cubicBezTo>
                <a:cubicBezTo>
                  <a:pt x="60" y="73"/>
                  <a:pt x="60" y="73"/>
                  <a:pt x="60" y="73"/>
                </a:cubicBezTo>
                <a:cubicBezTo>
                  <a:pt x="64" y="73"/>
                  <a:pt x="66" y="74"/>
                  <a:pt x="69" y="77"/>
                </a:cubicBezTo>
                <a:cubicBezTo>
                  <a:pt x="71" y="79"/>
                  <a:pt x="72" y="82"/>
                  <a:pt x="72" y="85"/>
                </a:cubicBezTo>
                <a:close/>
                <a:moveTo>
                  <a:pt x="157" y="12"/>
                </a:moveTo>
                <a:cubicBezTo>
                  <a:pt x="157" y="49"/>
                  <a:pt x="157" y="49"/>
                  <a:pt x="157" y="49"/>
                </a:cubicBezTo>
                <a:cubicBezTo>
                  <a:pt x="157" y="52"/>
                  <a:pt x="156" y="55"/>
                  <a:pt x="154" y="57"/>
                </a:cubicBezTo>
                <a:cubicBezTo>
                  <a:pt x="151" y="60"/>
                  <a:pt x="148" y="61"/>
                  <a:pt x="145" y="61"/>
                </a:cubicBezTo>
                <a:cubicBezTo>
                  <a:pt x="97" y="61"/>
                  <a:pt x="97" y="61"/>
                  <a:pt x="97" y="61"/>
                </a:cubicBezTo>
                <a:cubicBezTo>
                  <a:pt x="93" y="61"/>
                  <a:pt x="90" y="60"/>
                  <a:pt x="88" y="57"/>
                </a:cubicBezTo>
                <a:cubicBezTo>
                  <a:pt x="86" y="55"/>
                  <a:pt x="85" y="52"/>
                  <a:pt x="85" y="49"/>
                </a:cubicBezTo>
                <a:cubicBezTo>
                  <a:pt x="85" y="12"/>
                  <a:pt x="85" y="12"/>
                  <a:pt x="85" y="12"/>
                </a:cubicBezTo>
                <a:cubicBezTo>
                  <a:pt x="85" y="9"/>
                  <a:pt x="86" y="6"/>
                  <a:pt x="88" y="4"/>
                </a:cubicBezTo>
                <a:cubicBezTo>
                  <a:pt x="90" y="2"/>
                  <a:pt x="93" y="0"/>
                  <a:pt x="97" y="0"/>
                </a:cubicBezTo>
                <a:cubicBezTo>
                  <a:pt x="145" y="0"/>
                  <a:pt x="145" y="0"/>
                  <a:pt x="145" y="0"/>
                </a:cubicBezTo>
                <a:cubicBezTo>
                  <a:pt x="148" y="0"/>
                  <a:pt x="151" y="2"/>
                  <a:pt x="154" y="4"/>
                </a:cubicBezTo>
                <a:cubicBezTo>
                  <a:pt x="156" y="6"/>
                  <a:pt x="157" y="9"/>
                  <a:pt x="157" y="12"/>
                </a:cubicBezTo>
                <a:close/>
                <a:moveTo>
                  <a:pt x="157" y="85"/>
                </a:moveTo>
                <a:cubicBezTo>
                  <a:pt x="157" y="121"/>
                  <a:pt x="157" y="121"/>
                  <a:pt x="157" y="121"/>
                </a:cubicBezTo>
                <a:cubicBezTo>
                  <a:pt x="157" y="125"/>
                  <a:pt x="156" y="127"/>
                  <a:pt x="154" y="130"/>
                </a:cubicBezTo>
                <a:cubicBezTo>
                  <a:pt x="151" y="132"/>
                  <a:pt x="148" y="133"/>
                  <a:pt x="145" y="133"/>
                </a:cubicBezTo>
                <a:cubicBezTo>
                  <a:pt x="97" y="133"/>
                  <a:pt x="97" y="133"/>
                  <a:pt x="97" y="133"/>
                </a:cubicBezTo>
                <a:cubicBezTo>
                  <a:pt x="93" y="133"/>
                  <a:pt x="90" y="132"/>
                  <a:pt x="88" y="130"/>
                </a:cubicBezTo>
                <a:cubicBezTo>
                  <a:pt x="86" y="127"/>
                  <a:pt x="85" y="125"/>
                  <a:pt x="85" y="121"/>
                </a:cubicBezTo>
                <a:cubicBezTo>
                  <a:pt x="85" y="85"/>
                  <a:pt x="85" y="85"/>
                  <a:pt x="85" y="85"/>
                </a:cubicBezTo>
                <a:cubicBezTo>
                  <a:pt x="85" y="82"/>
                  <a:pt x="86" y="79"/>
                  <a:pt x="88" y="77"/>
                </a:cubicBezTo>
                <a:cubicBezTo>
                  <a:pt x="90" y="74"/>
                  <a:pt x="93" y="73"/>
                  <a:pt x="97" y="73"/>
                </a:cubicBezTo>
                <a:cubicBezTo>
                  <a:pt x="145" y="73"/>
                  <a:pt x="145" y="73"/>
                  <a:pt x="145" y="73"/>
                </a:cubicBezTo>
                <a:cubicBezTo>
                  <a:pt x="148" y="73"/>
                  <a:pt x="151" y="74"/>
                  <a:pt x="154" y="77"/>
                </a:cubicBezTo>
                <a:cubicBezTo>
                  <a:pt x="156" y="79"/>
                  <a:pt x="157" y="82"/>
                  <a:pt x="157" y="85"/>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en-US" dirty="0">
              <a:latin typeface="Aharoni"/>
              <a:ea typeface="阿里巴巴普惠体 Medium"/>
              <a:cs typeface="阿里巴巴普惠体 Medium"/>
              <a:sym typeface="Aharoni"/>
            </a:endParaRPr>
          </a:p>
        </p:txBody>
      </p:sp>
      <p:sp>
        <p:nvSpPr>
          <p:cNvPr id="24" name="右箭头 23"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4762500" y="5628575"/>
            <a:ext cx="525249" cy="495300"/>
          </a:xfrm>
          <a:prstGeom prst="rightArrow">
            <a:avLst>
              <a:gd name="adj1" fmla="val 50000"/>
              <a:gd name="adj2" fmla="val 56410"/>
            </a:avLst>
          </a:prstGeom>
          <a:solidFill>
            <a:schemeClr val="accent1"/>
          </a:solidFill>
          <a:ln>
            <a:noFill/>
          </a:ln>
          <a:effectLst>
            <a:outerShdw blurRad="381000" dist="762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haroni"/>
              <a:ea typeface="阿里巴巴普惠体 Medium"/>
              <a:cs typeface="阿里巴巴普惠体 Medium"/>
              <a:sym typeface="Aharoni"/>
            </a:endParaRPr>
          </a:p>
        </p:txBody>
      </p:sp>
      <p:graphicFrame>
        <p:nvGraphicFramePr>
          <p:cNvPr id="25" name="图表 24"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GraphicFramePr/>
          <p:nvPr/>
        </p:nvGraphicFramePr>
        <p:xfrm>
          <a:off x="8365557" y="3926433"/>
          <a:ext cx="3395846" cy="2509148"/>
        </p:xfrm>
        <a:graphic>
          <a:graphicData uri="http://schemas.openxmlformats.org/drawingml/2006/chart">
            <c:chart xmlns:c="http://schemas.openxmlformats.org/drawingml/2006/chart" xmlns:r="http://schemas.openxmlformats.org/officeDocument/2006/relationships" r:id="rId6"/>
          </a:graphicData>
        </a:graphic>
      </p:graphicFrame>
      <p:sp>
        <p:nvSpPr>
          <p:cNvPr id="21" name="e7d195523061f1c0" descr="e7d195523061f1c03a90ee8e42cb24248e56383cd534985688F9F494128731F165EE95AB4B0C0A38076AAEA07667B1565C446FC45FF01DFB0E885BCDBDF3A284F3DB14DA61DD97F0BAB2E6C668FB4931B99D40B68E3E163A6068C18A9768D2D7355B0AB97AEF5E6275AC4BB746B507272648C827F9755EBB00687898E9D3C0615E56C2C25068800C" hidden="1"/>
          <p:cNvSpPr txBox="1"/>
          <p:nvPr/>
        </p:nvSpPr>
        <p:spPr>
          <a:xfrm>
            <a:off x="-355600" y="1803400"/>
            <a:ext cx="258725" cy="1016000"/>
          </a:xfrm>
          <a:prstGeom prst="rect">
            <a:avLst/>
          </a:prstGeom>
          <a:noFill/>
        </p:spPr>
        <p:txBody>
          <a:bodyPr vert="wordArtVert" rtlCol="0">
            <a:spAutoFit/>
          </a:bodyPr>
          <a:lstStyle/>
          <a:p>
            <a:r>
              <a:rPr lang="en-US" altLang="zh-CN" sz="100" dirty="0">
                <a:latin typeface="Aharoni"/>
                <a:ea typeface="阿里巴巴普惠体 Medium"/>
                <a:cs typeface="阿里巴巴普惠体 Medium"/>
                <a:sym typeface="Aharoni"/>
              </a:rPr>
              <a:t>e7d195523061f1c03a90ee8e42cb24248e56383cd534985688F9F494128731F165EE95AB4B0C0A38076AAEA07667B1565C446FC45FF01DFB0E885BCDBDF3A284F3DB14DA61DD97F0BAB2E6C668FB4931B99D40B68E3E163A6068C18A9768D2D7355B0AB97AEF5E6275AC4BB746B507272648C827F9755EBB00687898E9D3C0615E56C2C25068800C</a:t>
            </a:r>
            <a:endParaRPr lang="zh-CN" altLang="en-US" sz="100" dirty="0">
              <a:latin typeface="Aharoni"/>
              <a:ea typeface="阿里巴巴普惠体 Medium"/>
              <a:cs typeface="阿里巴巴普惠体 Medium"/>
              <a:sym typeface="Aharoni"/>
            </a:endParaRP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49000">
              <a:schemeClr val="accent2">
                <a:lumMod val="40000"/>
                <a:lumOff val="60000"/>
              </a:schemeClr>
            </a:gs>
            <a:gs pos="100000">
              <a:schemeClr val="accent1">
                <a:lumMod val="30000"/>
                <a:lumOff val="70000"/>
              </a:schemeClr>
            </a:gs>
          </a:gsLst>
          <a:lin ang="18900000" scaled="1"/>
        </a:gradFill>
        <a:effectLst/>
      </p:bgPr>
    </p:bg>
    <p:spTree>
      <p:nvGrpSpPr>
        <p:cNvPr id="1" name=""/>
        <p:cNvGrpSpPr/>
        <p:nvPr/>
      </p:nvGrpSpPr>
      <p:grpSpPr>
        <a:xfrm>
          <a:off x="0" y="0"/>
          <a:ext cx="0" cy="0"/>
          <a:chOff x="0" y="0"/>
          <a:chExt cx="0" cy="0"/>
        </a:xfrm>
      </p:grpSpPr>
      <p:sp>
        <p:nvSpPr>
          <p:cNvPr id="15" name="矩形: 圆角 14"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477855" y="401934"/>
            <a:ext cx="11236290" cy="6089301"/>
          </a:xfrm>
          <a:prstGeom prst="roundRect">
            <a:avLst>
              <a:gd name="adj" fmla="val 4590"/>
            </a:avLst>
          </a:prstGeom>
          <a:gradFill flip="none" rotWithShape="1">
            <a:gsLst>
              <a:gs pos="0">
                <a:schemeClr val="accent1">
                  <a:lumMod val="20000"/>
                  <a:lumOff val="80000"/>
                </a:schemeClr>
              </a:gs>
              <a:gs pos="100000">
                <a:schemeClr val="accent1">
                  <a:lumMod val="20000"/>
                  <a:lumOff val="80000"/>
                </a:schemeClr>
              </a:gs>
            </a:gsLst>
            <a:lin ang="2700000" scaled="1"/>
          </a:gradFill>
          <a:ln>
            <a:gradFill flip="none" rotWithShape="1">
              <a:gsLst>
                <a:gs pos="0">
                  <a:schemeClr val="accent1">
                    <a:lumMod val="5000"/>
                    <a:lumOff val="95000"/>
                  </a:schemeClr>
                </a:gs>
                <a:gs pos="49000">
                  <a:schemeClr val="accent2">
                    <a:lumMod val="40000"/>
                    <a:lumOff val="60000"/>
                  </a:schemeClr>
                </a:gs>
                <a:gs pos="100000">
                  <a:schemeClr val="accent1">
                    <a:lumMod val="30000"/>
                    <a:lumOff val="70000"/>
                  </a:schemeClr>
                </a:gs>
              </a:gsLst>
              <a:lin ang="18900000" scaled="1"/>
            </a:gradFill>
          </a:ln>
          <a:effectLst>
            <a:outerShdw blurRad="381000" dist="38100" dir="2700000" algn="tl"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haroni"/>
              <a:ea typeface="阿里巴巴普惠体 Medium"/>
              <a:cs typeface="阿里巴巴普惠体 Medium"/>
              <a:sym typeface="Aharoni"/>
            </a:endParaRPr>
          </a:p>
        </p:txBody>
      </p:sp>
      <p:pic>
        <p:nvPicPr>
          <p:cNvPr id="17" name="图片 16"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94862" y="-170121"/>
            <a:ext cx="6858000" cy="6858000"/>
          </a:xfrm>
          <a:prstGeom prst="rect">
            <a:avLst/>
          </a:prstGeom>
        </p:spPr>
      </p:pic>
      <p:sp>
        <p:nvSpPr>
          <p:cNvPr id="18" name="文本框 17"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1452245" y="2639060"/>
            <a:ext cx="9521825" cy="1507079"/>
          </a:xfrm>
          <a:prstGeom prst="rect">
            <a:avLst/>
          </a:prstGeom>
          <a:ln w="12700">
            <a:miter lim="400000"/>
          </a:ln>
          <a:effectLst/>
        </p:spPr>
        <p:txBody>
          <a:bodyPr wrap="square" lIns="25400" tIns="25400" rIns="25400" bIns="25400">
            <a:spAutoFit/>
          </a:bodyPr>
          <a:lstStyle>
            <a:defPPr>
              <a:defRPr lang="zh-CN"/>
            </a:defPPr>
            <a:lvl1pPr>
              <a:lnSpc>
                <a:spcPct val="110000"/>
              </a:lnSpc>
              <a:defRPr sz="4000">
                <a:latin typeface="Poppins SemiBold"/>
                <a:ea typeface="Poppins SemiBold"/>
                <a:cs typeface="Poppins SemiBold"/>
              </a:defRPr>
            </a:lvl1pPr>
          </a:lstStyle>
          <a:p>
            <a:pPr algn="ctr"/>
            <a:r>
              <a:rPr lang="en-US" altLang="zh-CN" sz="8800">
                <a:solidFill>
                  <a:schemeClr val="accent2">
                    <a:lumMod val="50000"/>
                  </a:schemeClr>
                </a:solidFill>
                <a:effectLst>
                  <a:outerShdw blurRad="88900" dist="127000" dir="2700000" algn="tl">
                    <a:srgbClr val="000000">
                      <a:alpha val="35000"/>
                    </a:srgbClr>
                  </a:outerShdw>
                </a:effectLst>
                <a:latin typeface="Aharoni"/>
                <a:ea typeface="阿里巴巴普惠体 Medium"/>
                <a:cs typeface="阿里巴巴普惠体 Medium"/>
                <a:sym typeface="Aharoni"/>
              </a:rPr>
              <a:t>PART       TWO</a:t>
            </a:r>
          </a:p>
        </p:txBody>
      </p:sp>
      <p:sp>
        <p:nvSpPr>
          <p:cNvPr id="20" name="TextBox 12"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1643015" y="4232219"/>
            <a:ext cx="3934825" cy="282898"/>
          </a:xfrm>
          <a:prstGeom prst="rect">
            <a:avLst/>
          </a:prstGeom>
          <a:ln w="12700">
            <a:miter lim="400000"/>
          </a:ln>
          <a:effectLst/>
        </p:spPr>
        <p:txBody>
          <a:bodyPr wrap="square" lIns="25400" tIns="25400" rIns="25400" bIns="25400">
            <a:spAutoFit/>
          </a:bodyPr>
          <a:lstStyle>
            <a:defPPr>
              <a:defRPr lang="zh-CN"/>
            </a:defPPr>
            <a:lvl1pPr algn="ctr">
              <a:lnSpc>
                <a:spcPct val="110000"/>
              </a:lnSpc>
              <a:defRPr sz="9600">
                <a:solidFill>
                  <a:schemeClr val="bg1"/>
                </a:solidFill>
                <a:effectLst>
                  <a:outerShdw blurRad="88900" dist="127000" dir="2700000" algn="tl">
                    <a:srgbClr val="000000">
                      <a:alpha val="35000"/>
                    </a:srgbClr>
                  </a:outerShdw>
                </a:effectLst>
                <a:latin typeface="Poppins SemiBold"/>
                <a:ea typeface="Poppins SemiBold"/>
                <a:cs typeface="Poppins SemiBold"/>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en-US" sz="1400">
                <a:solidFill>
                  <a:schemeClr val="tx1">
                    <a:lumMod val="75000"/>
                    <a:lumOff val="25000"/>
                  </a:schemeClr>
                </a:solidFill>
                <a:latin typeface="Aharoni"/>
                <a:ea typeface="阿里巴巴普惠体 Medium"/>
                <a:cs typeface="阿里巴巴普惠体 Medium"/>
                <a:sym typeface="Aharoni"/>
              </a:rPr>
              <a:t>Business Presentation</a:t>
            </a:r>
          </a:p>
        </p:txBody>
      </p:sp>
      <p:pic>
        <p:nvPicPr>
          <p:cNvPr id="11" name="图片 10"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53208" y="-42987"/>
            <a:ext cx="6858000" cy="6858000"/>
          </a:xfrm>
          <a:prstGeom prst="rect">
            <a:avLst/>
          </a:prstGeom>
        </p:spPr>
      </p:pic>
      <p:grpSp>
        <p:nvGrpSpPr>
          <p:cNvPr id="9" name="组合 8"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GrpSpPr/>
          <p:nvPr/>
        </p:nvGrpSpPr>
        <p:grpSpPr>
          <a:xfrm>
            <a:off x="3699868" y="129605"/>
            <a:ext cx="5026478" cy="4924647"/>
            <a:chOff x="3716786" y="401934"/>
            <a:chExt cx="5026478" cy="4924647"/>
          </a:xfrm>
        </p:grpSpPr>
        <p:pic>
          <p:nvPicPr>
            <p:cNvPr id="3" name="图片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67702" y="401934"/>
              <a:ext cx="4924647" cy="4924647"/>
            </a:xfrm>
            <a:prstGeom prst="rect">
              <a:avLst/>
            </a:prstGeom>
          </p:spPr>
        </p:pic>
        <p:pic>
          <p:nvPicPr>
            <p:cNvPr id="21" name="图片 20"/>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3716786" y="401934"/>
              <a:ext cx="5026478" cy="1980034"/>
            </a:xfrm>
            <a:custGeom>
              <a:avLst/>
              <a:gdLst>
                <a:gd name="connsiteX0" fmla="*/ 0 w 5026478"/>
                <a:gd name="connsiteY0" fmla="*/ 0 h 1980034"/>
                <a:gd name="connsiteX1" fmla="*/ 5026478 w 5026478"/>
                <a:gd name="connsiteY1" fmla="*/ 0 h 1980034"/>
                <a:gd name="connsiteX2" fmla="*/ 5026478 w 5026478"/>
                <a:gd name="connsiteY2" fmla="*/ 1980034 h 1980034"/>
                <a:gd name="connsiteX3" fmla="*/ 2423306 w 5026478"/>
                <a:gd name="connsiteY3" fmla="*/ 1980034 h 1980034"/>
                <a:gd name="connsiteX4" fmla="*/ 2421890 w 5026478"/>
                <a:gd name="connsiteY4" fmla="*/ 1973102 h 1980034"/>
                <a:gd name="connsiteX5" fmla="*/ 2325253 w 5026478"/>
                <a:gd name="connsiteY5" fmla="*/ 1909824 h 1980034"/>
                <a:gd name="connsiteX6" fmla="*/ 2228617 w 5026478"/>
                <a:gd name="connsiteY6" fmla="*/ 1973102 h 1980034"/>
                <a:gd name="connsiteX7" fmla="*/ 2227200 w 5026478"/>
                <a:gd name="connsiteY7" fmla="*/ 1980034 h 1980034"/>
                <a:gd name="connsiteX8" fmla="*/ 0 w 5026478"/>
                <a:gd name="connsiteY8" fmla="*/ 1980034 h 198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26478" h="1980033">
                  <a:moveTo>
                    <a:pt x="0" y="0"/>
                  </a:moveTo>
                  <a:lnTo>
                    <a:pt x="5026478" y="0"/>
                  </a:lnTo>
                  <a:lnTo>
                    <a:pt x="5026478" y="1980034"/>
                  </a:lnTo>
                  <a:lnTo>
                    <a:pt x="2423306" y="1980034"/>
                  </a:lnTo>
                  <a:lnTo>
                    <a:pt x="2421890" y="1973102"/>
                  </a:lnTo>
                  <a:cubicBezTo>
                    <a:pt x="2405968" y="1935916"/>
                    <a:pt x="2368696" y="1909824"/>
                    <a:pt x="2325253" y="1909824"/>
                  </a:cubicBezTo>
                  <a:cubicBezTo>
                    <a:pt x="2281811" y="1909824"/>
                    <a:pt x="2244538" y="1935916"/>
                    <a:pt x="2228617" y="1973102"/>
                  </a:cubicBezTo>
                  <a:lnTo>
                    <a:pt x="2227200" y="1980034"/>
                  </a:lnTo>
                  <a:lnTo>
                    <a:pt x="0" y="1980034"/>
                  </a:lnTo>
                  <a:close/>
                </a:path>
              </a:pathLst>
            </a:custGeom>
          </p:spPr>
        </p:pic>
      </p:grpSp>
      <p:pic>
        <p:nvPicPr>
          <p:cNvPr id="23" name="图片 22"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4750944" y="1699379"/>
            <a:ext cx="3469178" cy="5294490"/>
          </a:xfrm>
          <a:custGeom>
            <a:avLst/>
            <a:gdLst>
              <a:gd name="connsiteX0" fmla="*/ 1051615 w 2953567"/>
              <a:gd name="connsiteY0" fmla="*/ 0 h 4507590"/>
              <a:gd name="connsiteX1" fmla="*/ 1819711 w 2953567"/>
              <a:gd name="connsiteY1" fmla="*/ 548640 h 4507590"/>
              <a:gd name="connsiteX2" fmla="*/ 2953567 w 2953567"/>
              <a:gd name="connsiteY2" fmla="*/ 1060704 h 4507590"/>
              <a:gd name="connsiteX3" fmla="*/ 2898703 w 2953567"/>
              <a:gd name="connsiteY3" fmla="*/ 1463040 h 4507590"/>
              <a:gd name="connsiteX4" fmla="*/ 2409400 w 2953567"/>
              <a:gd name="connsiteY4" fmla="*/ 4507590 h 4507590"/>
              <a:gd name="connsiteX5" fmla="*/ 0 w 2953567"/>
              <a:gd name="connsiteY5" fmla="*/ 4507590 h 4507590"/>
              <a:gd name="connsiteX6" fmla="*/ 320095 w 2953567"/>
              <a:gd name="connsiteY6" fmla="*/ 950976 h 4507590"/>
              <a:gd name="connsiteX7" fmla="*/ 429823 w 2953567"/>
              <a:gd name="connsiteY7" fmla="*/ 804672 h 4507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53567" h="4507590">
                <a:moveTo>
                  <a:pt x="1051615" y="0"/>
                </a:moveTo>
                <a:lnTo>
                  <a:pt x="1819711" y="548640"/>
                </a:lnTo>
                <a:lnTo>
                  <a:pt x="2953567" y="1060704"/>
                </a:lnTo>
                <a:lnTo>
                  <a:pt x="2898703" y="1463040"/>
                </a:lnTo>
                <a:lnTo>
                  <a:pt x="2409400" y="4507590"/>
                </a:lnTo>
                <a:lnTo>
                  <a:pt x="0" y="4507590"/>
                </a:lnTo>
                <a:lnTo>
                  <a:pt x="320095" y="950976"/>
                </a:lnTo>
                <a:lnTo>
                  <a:pt x="429823" y="804672"/>
                </a:lnTo>
                <a:close/>
              </a:path>
            </a:pathLst>
          </a:custGeom>
        </p:spPr>
      </p:pic>
      <p:sp>
        <p:nvSpPr>
          <p:cNvPr id="24" name="TextBox 12"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7498268" y="4206699"/>
            <a:ext cx="3151114" cy="282898"/>
          </a:xfrm>
          <a:prstGeom prst="rect">
            <a:avLst/>
          </a:prstGeom>
          <a:ln w="12700">
            <a:miter lim="400000"/>
          </a:ln>
          <a:effectLst/>
        </p:spPr>
        <p:txBody>
          <a:bodyPr wrap="square" lIns="25400" tIns="25400" rIns="25400" bIns="25400">
            <a:spAutoFit/>
          </a:bodyPr>
          <a:lstStyle>
            <a:defPPr>
              <a:defRPr lang="zh-CN"/>
            </a:defPPr>
            <a:lvl1pPr algn="ctr">
              <a:lnSpc>
                <a:spcPct val="110000"/>
              </a:lnSpc>
              <a:defRPr sz="9600">
                <a:solidFill>
                  <a:schemeClr val="bg1"/>
                </a:solidFill>
                <a:effectLst>
                  <a:outerShdw blurRad="88900" dist="127000" dir="2700000" algn="tl">
                    <a:srgbClr val="000000">
                      <a:alpha val="35000"/>
                    </a:srgbClr>
                  </a:outerShdw>
                </a:effectLst>
                <a:latin typeface="Poppins SemiBold"/>
                <a:ea typeface="Poppins SemiBold"/>
                <a:cs typeface="Poppins SemiBold"/>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en-US" sz="1400">
                <a:solidFill>
                  <a:schemeClr val="tx1">
                    <a:lumMod val="75000"/>
                    <a:lumOff val="25000"/>
                  </a:schemeClr>
                </a:solidFill>
                <a:latin typeface="Aharoni"/>
                <a:ea typeface="阿里巴巴普惠体 Medium"/>
                <a:cs typeface="阿里巴巴普惠体 Medium"/>
                <a:sym typeface="Aharoni"/>
              </a:rPr>
              <a:t>Business Presentation</a:t>
            </a:r>
          </a:p>
        </p:txBody>
      </p:sp>
      <p:grpSp>
        <p:nvGrpSpPr>
          <p:cNvPr id="12" name="组合 11"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GrpSpPr/>
          <p:nvPr/>
        </p:nvGrpSpPr>
        <p:grpSpPr>
          <a:xfrm>
            <a:off x="919170" y="774344"/>
            <a:ext cx="10386629" cy="268576"/>
            <a:chOff x="6027473" y="253709"/>
            <a:chExt cx="10386629" cy="268576"/>
          </a:xfrm>
        </p:grpSpPr>
        <p:sp>
          <p:nvSpPr>
            <p:cNvPr id="13" name="TextBox 22"/>
            <p:cNvSpPr txBox="1"/>
            <p:nvPr/>
          </p:nvSpPr>
          <p:spPr>
            <a:xfrm>
              <a:off x="6027473" y="260675"/>
              <a:ext cx="578028" cy="26161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sz="1100" i="0" u="none" strike="noStrike" kern="1200" cap="none" spc="0" normalizeH="0" baseline="0" noProof="0" dirty="0">
                  <a:solidFill>
                    <a:schemeClr val="tx1">
                      <a:lumMod val="65000"/>
                      <a:lumOff val="35000"/>
                    </a:schemeClr>
                  </a:solidFill>
                  <a:effectLst/>
                  <a:uLnTx/>
                  <a:uFillTx/>
                  <a:latin typeface="Aharoni"/>
                  <a:ea typeface="阿里巴巴普惠体 Medium"/>
                  <a:cs typeface="阿里巴巴普惠体 Medium"/>
                  <a:sym typeface="Aharoni"/>
                </a:rPr>
                <a:t>ALL</a:t>
              </a:r>
            </a:p>
          </p:txBody>
        </p:sp>
        <p:sp>
          <p:nvSpPr>
            <p:cNvPr id="14" name="TextBox 29"/>
            <p:cNvSpPr txBox="1"/>
            <p:nvPr/>
          </p:nvSpPr>
          <p:spPr>
            <a:xfrm>
              <a:off x="6670009" y="260675"/>
              <a:ext cx="1357892" cy="26161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sz="1100" i="0" u="none" strike="noStrike" kern="1200" cap="none" spc="0" normalizeH="0" baseline="0" noProof="0" dirty="0">
                  <a:solidFill>
                    <a:schemeClr val="tx1">
                      <a:lumMod val="65000"/>
                      <a:lumOff val="35000"/>
                    </a:schemeClr>
                  </a:solidFill>
                  <a:effectLst/>
                  <a:uLnTx/>
                  <a:uFillTx/>
                  <a:latin typeface="Aharoni"/>
                  <a:ea typeface="阿里巴巴普惠体 Medium"/>
                  <a:cs typeface="阿里巴巴普惠体 Medium"/>
                  <a:sym typeface="Aharoni"/>
                </a:rPr>
                <a:t>WEB DESIGN</a:t>
              </a:r>
            </a:p>
          </p:txBody>
        </p:sp>
        <p:sp>
          <p:nvSpPr>
            <p:cNvPr id="16" name="TextBox 35"/>
            <p:cNvSpPr txBox="1"/>
            <p:nvPr/>
          </p:nvSpPr>
          <p:spPr>
            <a:xfrm>
              <a:off x="8093049" y="260675"/>
              <a:ext cx="1141352" cy="26161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sz="1100" i="0" u="none" strike="noStrike" kern="1200" cap="none" spc="0" normalizeH="0" baseline="0" noProof="0" dirty="0">
                  <a:solidFill>
                    <a:schemeClr val="tx1">
                      <a:lumMod val="65000"/>
                      <a:lumOff val="35000"/>
                    </a:schemeClr>
                  </a:solidFill>
                  <a:effectLst/>
                  <a:uLnTx/>
                  <a:uFillTx/>
                  <a:latin typeface="Aharoni"/>
                  <a:ea typeface="阿里巴巴普惠体 Medium"/>
                  <a:cs typeface="阿里巴巴普惠体 Medium"/>
                  <a:sym typeface="Aharoni"/>
                </a:rPr>
                <a:t>GRAPHICS</a:t>
              </a:r>
            </a:p>
          </p:txBody>
        </p:sp>
        <p:sp>
          <p:nvSpPr>
            <p:cNvPr id="19" name="TextBox 37"/>
            <p:cNvSpPr txBox="1"/>
            <p:nvPr/>
          </p:nvSpPr>
          <p:spPr>
            <a:xfrm>
              <a:off x="13808908" y="253709"/>
              <a:ext cx="958434" cy="26161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sz="1100" i="0" u="none" strike="noStrike" kern="1200" cap="none" spc="0" normalizeH="0" baseline="0" noProof="0" dirty="0">
                  <a:solidFill>
                    <a:schemeClr val="tx1">
                      <a:lumMod val="65000"/>
                      <a:lumOff val="35000"/>
                    </a:schemeClr>
                  </a:solidFill>
                  <a:effectLst/>
                  <a:uLnTx/>
                  <a:uFillTx/>
                  <a:latin typeface="Aharoni"/>
                  <a:ea typeface="阿里巴巴普惠体 Medium"/>
                  <a:cs typeface="阿里巴巴普惠体 Medium"/>
                  <a:sym typeface="Aharoni"/>
                </a:rPr>
                <a:t>BRANDS</a:t>
              </a:r>
            </a:p>
          </p:txBody>
        </p:sp>
        <p:sp>
          <p:nvSpPr>
            <p:cNvPr id="22" name="TextBox 39"/>
            <p:cNvSpPr txBox="1"/>
            <p:nvPr/>
          </p:nvSpPr>
          <p:spPr>
            <a:xfrm>
              <a:off x="14810149" y="253709"/>
              <a:ext cx="1603954" cy="26161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sz="1100" i="0" u="none" strike="noStrike" kern="1200" cap="none" spc="0" normalizeH="0" baseline="0" noProof="0" dirty="0">
                  <a:solidFill>
                    <a:schemeClr val="tx1">
                      <a:lumMod val="65000"/>
                      <a:lumOff val="35000"/>
                    </a:schemeClr>
                  </a:solidFill>
                  <a:effectLst/>
                  <a:uLnTx/>
                  <a:uFillTx/>
                  <a:latin typeface="Aharoni"/>
                  <a:ea typeface="阿里巴巴普惠体 Medium"/>
                  <a:cs typeface="阿里巴巴普惠体 Medium"/>
                  <a:sym typeface="Aharoni"/>
                </a:rPr>
                <a:t>USER INTERFACE</a:t>
              </a:r>
            </a:p>
          </p:txBody>
        </p:sp>
      </p:grpSp>
      <p:sp>
        <p:nvSpPr>
          <p:cNvPr id="2" name="e7d195523061f1c0" descr="e7d195523061f1c03a90ee8e42cb24248e56383cd534985688F9F494128731F165EE95AB4B0C0A38076AAEA07667B1565C446FC45FF01DFB0E885BCDBDF3A284F3DB14DA61DD97F0BAB2E6C668FB4931B99D40B68E3E163A6068C18A9768D2D7355B0AB97AEF5E6275AC4BB746B507272648C827F9755EBB00687898E9D3C0615E56C2C25068800C" hidden="1"/>
          <p:cNvSpPr txBox="1"/>
          <p:nvPr/>
        </p:nvSpPr>
        <p:spPr>
          <a:xfrm>
            <a:off x="-355600" y="1803400"/>
            <a:ext cx="258725" cy="1016000"/>
          </a:xfrm>
          <a:prstGeom prst="rect">
            <a:avLst/>
          </a:prstGeom>
          <a:noFill/>
        </p:spPr>
        <p:txBody>
          <a:bodyPr vert="wordArtVert" rtlCol="0">
            <a:spAutoFit/>
          </a:bodyPr>
          <a:lstStyle/>
          <a:p>
            <a:r>
              <a:rPr lang="en-US" altLang="zh-CN" sz="100" dirty="0">
                <a:latin typeface="Aharoni"/>
                <a:ea typeface="阿里巴巴普惠体 Medium"/>
                <a:cs typeface="阿里巴巴普惠体 Medium"/>
                <a:sym typeface="Aharoni"/>
              </a:rPr>
              <a:t>e7d195523061f1c03a90ee8e42cb24248e56383cd534985688F9F494128731F165EE95AB4B0C0A38076AAEA07667B1565C446FC45FF01DFB0E885BCDBDF3A284F3DB14DA61DD97F0BAB2E6C668FB4931B99D40B68E3E163A6068C18A9768D2D7355B0AB97AEF5E6275AC4BB746B507272648C827F9755EBB00687898E9D3C0615E56C2C25068800C</a:t>
            </a:r>
            <a:endParaRPr lang="zh-CN" altLang="en-US" sz="100" dirty="0">
              <a:latin typeface="Aharoni"/>
              <a:ea typeface="阿里巴巴普惠体 Medium"/>
              <a:cs typeface="阿里巴巴普惠体 Medium"/>
              <a:sym typeface="Aharoni"/>
            </a:endParaRP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17426" y="0"/>
            <a:ext cx="2989225" cy="6858000"/>
          </a:xfrm>
          <a:prstGeom prst="roundRect">
            <a:avLst>
              <a:gd name="adj" fmla="val 0"/>
            </a:avLst>
          </a:prstGeom>
          <a:gradFill>
            <a:gsLst>
              <a:gs pos="0">
                <a:schemeClr val="accent1">
                  <a:alpha val="73000"/>
                </a:schemeClr>
              </a:gs>
              <a:gs pos="100000">
                <a:schemeClr val="accent2"/>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haroni"/>
              <a:ea typeface="阿里巴巴普惠体 Medium"/>
              <a:cs typeface="阿里巴巴普惠体 Medium"/>
              <a:sym typeface="Aharoni"/>
            </a:endParaRPr>
          </a:p>
        </p:txBody>
      </p:sp>
      <p:grpSp>
        <p:nvGrpSpPr>
          <p:cNvPr id="8" name="Group 7"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GrpSpPr/>
          <p:nvPr/>
        </p:nvGrpSpPr>
        <p:grpSpPr>
          <a:xfrm>
            <a:off x="3467100" y="1793070"/>
            <a:ext cx="4244443" cy="1981200"/>
            <a:chOff x="3467100" y="1793070"/>
            <a:chExt cx="4244443" cy="1981200"/>
          </a:xfrm>
        </p:grpSpPr>
        <p:sp>
          <p:nvSpPr>
            <p:cNvPr id="45" name="Freeform: Shape 44"/>
            <p:cNvSpPr/>
            <p:nvPr/>
          </p:nvSpPr>
          <p:spPr>
            <a:xfrm>
              <a:off x="3467100" y="1793070"/>
              <a:ext cx="4244443" cy="1981200"/>
            </a:xfrm>
            <a:custGeom>
              <a:avLst/>
              <a:gdLst>
                <a:gd name="connsiteX0" fmla="*/ 3749143 w 4244443"/>
                <a:gd name="connsiteY0" fmla="*/ 0 h 1981200"/>
                <a:gd name="connsiteX1" fmla="*/ 4244443 w 4244443"/>
                <a:gd name="connsiteY1" fmla="*/ 495300 h 1981200"/>
                <a:gd name="connsiteX2" fmla="*/ 3749143 w 4244443"/>
                <a:gd name="connsiteY2" fmla="*/ 990600 h 1981200"/>
                <a:gd name="connsiteX3" fmla="*/ 3749143 w 4244443"/>
                <a:gd name="connsiteY3" fmla="*/ 742950 h 1981200"/>
                <a:gd name="connsiteX4" fmla="*/ 3090053 w 4244443"/>
                <a:gd name="connsiteY4" fmla="*/ 742950 h 1981200"/>
                <a:gd name="connsiteX5" fmla="*/ 2726125 w 4244443"/>
                <a:gd name="connsiteY5" fmla="*/ 1039560 h 1981200"/>
                <a:gd name="connsiteX6" fmla="*/ 2720094 w 4244443"/>
                <a:gd name="connsiteY6" fmla="*/ 1099387 h 1981200"/>
                <a:gd name="connsiteX7" fmla="*/ 2721068 w 4244443"/>
                <a:gd name="connsiteY7" fmla="*/ 1099387 h 1981200"/>
                <a:gd name="connsiteX8" fmla="*/ 2721835 w 4244443"/>
                <a:gd name="connsiteY8" fmla="*/ 1114425 h 1981200"/>
                <a:gd name="connsiteX9" fmla="*/ 1846392 w 4244443"/>
                <a:gd name="connsiteY9" fmla="*/ 1981200 h 1981200"/>
                <a:gd name="connsiteX10" fmla="*/ 0 w 4244443"/>
                <a:gd name="connsiteY10" fmla="*/ 1981200 h 1981200"/>
                <a:gd name="connsiteX11" fmla="*/ 0 w 4244443"/>
                <a:gd name="connsiteY11" fmla="*/ 1485900 h 1981200"/>
                <a:gd name="connsiteX12" fmla="*/ 1846392 w 4244443"/>
                <a:gd name="connsiteY12" fmla="*/ 1485900 h 1981200"/>
                <a:gd name="connsiteX13" fmla="*/ 2221582 w 4244443"/>
                <a:gd name="connsiteY13" fmla="*/ 1114425 h 1981200"/>
                <a:gd name="connsiteX14" fmla="*/ 2220051 w 4244443"/>
                <a:gd name="connsiteY14" fmla="*/ 1099387 h 1981200"/>
                <a:gd name="connsiteX15" fmla="*/ 2224038 w 4244443"/>
                <a:gd name="connsiteY15" fmla="*/ 1099387 h 1981200"/>
                <a:gd name="connsiteX16" fmla="*/ 2227753 w 4244443"/>
                <a:gd name="connsiteY16" fmla="*/ 1025802 h 1981200"/>
                <a:gd name="connsiteX17" fmla="*/ 3090053 w 4244443"/>
                <a:gd name="connsiteY17" fmla="*/ 247650 h 1981200"/>
                <a:gd name="connsiteX18" fmla="*/ 3749143 w 4244443"/>
                <a:gd name="connsiteY18" fmla="*/ 247650 h 198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44443" h="1981200">
                  <a:moveTo>
                    <a:pt x="3749143" y="0"/>
                  </a:moveTo>
                  <a:lnTo>
                    <a:pt x="4244443" y="495300"/>
                  </a:lnTo>
                  <a:lnTo>
                    <a:pt x="3749143" y="990600"/>
                  </a:lnTo>
                  <a:lnTo>
                    <a:pt x="3749143" y="742950"/>
                  </a:lnTo>
                  <a:lnTo>
                    <a:pt x="3090053" y="742950"/>
                  </a:lnTo>
                  <a:cubicBezTo>
                    <a:pt x="2910538" y="742950"/>
                    <a:pt x="2760764" y="870285"/>
                    <a:pt x="2726125" y="1039560"/>
                  </a:cubicBezTo>
                  <a:lnTo>
                    <a:pt x="2720094" y="1099387"/>
                  </a:lnTo>
                  <a:lnTo>
                    <a:pt x="2721068" y="1099387"/>
                  </a:lnTo>
                  <a:lnTo>
                    <a:pt x="2721835" y="1114425"/>
                  </a:lnTo>
                  <a:cubicBezTo>
                    <a:pt x="2721835" y="1593132"/>
                    <a:pt x="2329887" y="1981200"/>
                    <a:pt x="1846392" y="1981200"/>
                  </a:cubicBezTo>
                  <a:lnTo>
                    <a:pt x="0" y="1981200"/>
                  </a:lnTo>
                  <a:lnTo>
                    <a:pt x="0" y="1485900"/>
                  </a:lnTo>
                  <a:lnTo>
                    <a:pt x="1846392" y="1485900"/>
                  </a:lnTo>
                  <a:cubicBezTo>
                    <a:pt x="2053604" y="1485900"/>
                    <a:pt x="2221582" y="1319585"/>
                    <a:pt x="2221582" y="1114425"/>
                  </a:cubicBezTo>
                  <a:lnTo>
                    <a:pt x="2220051" y="1099387"/>
                  </a:lnTo>
                  <a:lnTo>
                    <a:pt x="2224038" y="1099387"/>
                  </a:lnTo>
                  <a:lnTo>
                    <a:pt x="2227753" y="1025802"/>
                  </a:lnTo>
                  <a:cubicBezTo>
                    <a:pt x="2272141" y="588725"/>
                    <a:pt x="2641265" y="247650"/>
                    <a:pt x="3090053" y="247650"/>
                  </a:cubicBezTo>
                  <a:lnTo>
                    <a:pt x="3749143" y="247650"/>
                  </a:lnTo>
                  <a:close/>
                </a:path>
              </a:pathLst>
            </a:custGeom>
            <a:gradFill>
              <a:gsLst>
                <a:gs pos="0">
                  <a:schemeClr val="accent1">
                    <a:alpha val="0"/>
                  </a:schemeClr>
                </a:gs>
                <a:gs pos="100000">
                  <a:schemeClr val="accent2"/>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dirty="0">
                <a:latin typeface="Aharoni"/>
                <a:ea typeface="阿里巴巴普惠体 Medium"/>
                <a:cs typeface="阿里巴巴普惠体 Medium"/>
                <a:sym typeface="Aharoni"/>
              </a:endParaRPr>
            </a:p>
          </p:txBody>
        </p:sp>
        <p:sp>
          <p:nvSpPr>
            <p:cNvPr id="46" name="Rectangle 45"/>
            <p:cNvSpPr/>
            <p:nvPr/>
          </p:nvSpPr>
          <p:spPr>
            <a:xfrm>
              <a:off x="6475893" y="2110740"/>
              <a:ext cx="740598" cy="338554"/>
            </a:xfrm>
            <a:prstGeom prst="rect">
              <a:avLst/>
            </a:prstGeom>
          </p:spPr>
          <p:txBody>
            <a:bodyPr wrap="square">
              <a:spAutoFit/>
            </a:bodyPr>
            <a:lstStyle/>
            <a:p>
              <a:pPr algn="ctr"/>
              <a:r>
                <a:rPr lang="en-US" sz="1600" b="1">
                  <a:solidFill>
                    <a:schemeClr val="bg1"/>
                  </a:solidFill>
                  <a:latin typeface="Aharoni"/>
                  <a:ea typeface="阿里巴巴普惠体 Medium"/>
                  <a:cs typeface="阿里巴巴普惠体 Medium"/>
                  <a:sym typeface="Aharoni"/>
                </a:rPr>
                <a:t>01</a:t>
              </a:r>
            </a:p>
          </p:txBody>
        </p:sp>
      </p:grpSp>
      <p:grpSp>
        <p:nvGrpSpPr>
          <p:cNvPr id="4" name="Group 3"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GrpSpPr/>
          <p:nvPr/>
        </p:nvGrpSpPr>
        <p:grpSpPr>
          <a:xfrm>
            <a:off x="3467100" y="3344551"/>
            <a:ext cx="4244443" cy="1981200"/>
            <a:chOff x="3467100" y="3344551"/>
            <a:chExt cx="4244443" cy="1981200"/>
          </a:xfrm>
        </p:grpSpPr>
        <p:sp>
          <p:nvSpPr>
            <p:cNvPr id="44" name="Freeform: Shape 43"/>
            <p:cNvSpPr/>
            <p:nvPr/>
          </p:nvSpPr>
          <p:spPr>
            <a:xfrm flipV="1">
              <a:off x="3467100" y="3344551"/>
              <a:ext cx="4244443" cy="1981200"/>
            </a:xfrm>
            <a:custGeom>
              <a:avLst/>
              <a:gdLst>
                <a:gd name="connsiteX0" fmla="*/ 0 w 4244443"/>
                <a:gd name="connsiteY0" fmla="*/ 1981200 h 1981200"/>
                <a:gd name="connsiteX1" fmla="*/ 1846392 w 4244443"/>
                <a:gd name="connsiteY1" fmla="*/ 1981200 h 1981200"/>
                <a:gd name="connsiteX2" fmla="*/ 2721835 w 4244443"/>
                <a:gd name="connsiteY2" fmla="*/ 1114425 h 1981200"/>
                <a:gd name="connsiteX3" fmla="*/ 2721068 w 4244443"/>
                <a:gd name="connsiteY3" fmla="*/ 1099387 h 1981200"/>
                <a:gd name="connsiteX4" fmla="*/ 2720094 w 4244443"/>
                <a:gd name="connsiteY4" fmla="*/ 1099387 h 1981200"/>
                <a:gd name="connsiteX5" fmla="*/ 2726125 w 4244443"/>
                <a:gd name="connsiteY5" fmla="*/ 1039560 h 1981200"/>
                <a:gd name="connsiteX6" fmla="*/ 3090053 w 4244443"/>
                <a:gd name="connsiteY6" fmla="*/ 742950 h 1981200"/>
                <a:gd name="connsiteX7" fmla="*/ 3749143 w 4244443"/>
                <a:gd name="connsiteY7" fmla="*/ 742950 h 1981200"/>
                <a:gd name="connsiteX8" fmla="*/ 3749143 w 4244443"/>
                <a:gd name="connsiteY8" fmla="*/ 990600 h 1981200"/>
                <a:gd name="connsiteX9" fmla="*/ 4244443 w 4244443"/>
                <a:gd name="connsiteY9" fmla="*/ 495300 h 1981200"/>
                <a:gd name="connsiteX10" fmla="*/ 3749143 w 4244443"/>
                <a:gd name="connsiteY10" fmla="*/ 0 h 1981200"/>
                <a:gd name="connsiteX11" fmla="*/ 3749143 w 4244443"/>
                <a:gd name="connsiteY11" fmla="*/ 247650 h 1981200"/>
                <a:gd name="connsiteX12" fmla="*/ 3090053 w 4244443"/>
                <a:gd name="connsiteY12" fmla="*/ 247650 h 1981200"/>
                <a:gd name="connsiteX13" fmla="*/ 2227753 w 4244443"/>
                <a:gd name="connsiteY13" fmla="*/ 1025802 h 1981200"/>
                <a:gd name="connsiteX14" fmla="*/ 2224038 w 4244443"/>
                <a:gd name="connsiteY14" fmla="*/ 1099387 h 1981200"/>
                <a:gd name="connsiteX15" fmla="*/ 2220051 w 4244443"/>
                <a:gd name="connsiteY15" fmla="*/ 1099387 h 1981200"/>
                <a:gd name="connsiteX16" fmla="*/ 2221582 w 4244443"/>
                <a:gd name="connsiteY16" fmla="*/ 1114425 h 1981200"/>
                <a:gd name="connsiteX17" fmla="*/ 1846392 w 4244443"/>
                <a:gd name="connsiteY17" fmla="*/ 1485900 h 1981200"/>
                <a:gd name="connsiteX18" fmla="*/ 0 w 4244443"/>
                <a:gd name="connsiteY18" fmla="*/ 1485900 h 198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44443" h="1981200">
                  <a:moveTo>
                    <a:pt x="0" y="1981200"/>
                  </a:moveTo>
                  <a:lnTo>
                    <a:pt x="1846392" y="1981200"/>
                  </a:lnTo>
                  <a:cubicBezTo>
                    <a:pt x="2329887" y="1981200"/>
                    <a:pt x="2721835" y="1593132"/>
                    <a:pt x="2721835" y="1114425"/>
                  </a:cubicBezTo>
                  <a:lnTo>
                    <a:pt x="2721068" y="1099387"/>
                  </a:lnTo>
                  <a:lnTo>
                    <a:pt x="2720094" y="1099387"/>
                  </a:lnTo>
                  <a:lnTo>
                    <a:pt x="2726125" y="1039560"/>
                  </a:lnTo>
                  <a:cubicBezTo>
                    <a:pt x="2760764" y="870285"/>
                    <a:pt x="2910538" y="742950"/>
                    <a:pt x="3090053" y="742950"/>
                  </a:cubicBezTo>
                  <a:lnTo>
                    <a:pt x="3749143" y="742950"/>
                  </a:lnTo>
                  <a:lnTo>
                    <a:pt x="3749143" y="990600"/>
                  </a:lnTo>
                  <a:lnTo>
                    <a:pt x="4244443" y="495300"/>
                  </a:lnTo>
                  <a:lnTo>
                    <a:pt x="3749143" y="0"/>
                  </a:lnTo>
                  <a:lnTo>
                    <a:pt x="3749143" y="247650"/>
                  </a:lnTo>
                  <a:lnTo>
                    <a:pt x="3090053" y="247650"/>
                  </a:lnTo>
                  <a:cubicBezTo>
                    <a:pt x="2641265" y="247650"/>
                    <a:pt x="2272141" y="588725"/>
                    <a:pt x="2227753" y="1025802"/>
                  </a:cubicBezTo>
                  <a:lnTo>
                    <a:pt x="2224038" y="1099387"/>
                  </a:lnTo>
                  <a:lnTo>
                    <a:pt x="2220051" y="1099387"/>
                  </a:lnTo>
                  <a:lnTo>
                    <a:pt x="2221582" y="1114425"/>
                  </a:lnTo>
                  <a:cubicBezTo>
                    <a:pt x="2221582" y="1319585"/>
                    <a:pt x="2053604" y="1485900"/>
                    <a:pt x="1846392" y="1485900"/>
                  </a:cubicBezTo>
                  <a:lnTo>
                    <a:pt x="0" y="1485900"/>
                  </a:lnTo>
                  <a:close/>
                </a:path>
              </a:pathLst>
            </a:custGeom>
            <a:gradFill>
              <a:gsLst>
                <a:gs pos="0">
                  <a:schemeClr val="accent1">
                    <a:alpha val="0"/>
                  </a:schemeClr>
                </a:gs>
                <a:gs pos="100000">
                  <a:schemeClr val="accent2"/>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dirty="0">
                <a:latin typeface="Aharoni"/>
                <a:ea typeface="阿里巴巴普惠体 Medium"/>
                <a:cs typeface="阿里巴巴普惠体 Medium"/>
                <a:sym typeface="Aharoni"/>
              </a:endParaRPr>
            </a:p>
          </p:txBody>
        </p:sp>
        <p:sp>
          <p:nvSpPr>
            <p:cNvPr id="47" name="Rectangle 46"/>
            <p:cNvSpPr/>
            <p:nvPr/>
          </p:nvSpPr>
          <p:spPr>
            <a:xfrm>
              <a:off x="6475893" y="4648200"/>
              <a:ext cx="740598" cy="338554"/>
            </a:xfrm>
            <a:prstGeom prst="rect">
              <a:avLst/>
            </a:prstGeom>
          </p:spPr>
          <p:txBody>
            <a:bodyPr wrap="square">
              <a:spAutoFit/>
            </a:bodyPr>
            <a:lstStyle/>
            <a:p>
              <a:pPr algn="ctr"/>
              <a:r>
                <a:rPr lang="en-US" sz="1600" b="1">
                  <a:solidFill>
                    <a:schemeClr val="bg1"/>
                  </a:solidFill>
                  <a:latin typeface="Aharoni"/>
                  <a:ea typeface="阿里巴巴普惠体 Medium"/>
                  <a:cs typeface="阿里巴巴普惠体 Medium"/>
                  <a:sym typeface="Aharoni"/>
                </a:rPr>
                <a:t>02</a:t>
              </a:r>
            </a:p>
          </p:txBody>
        </p:sp>
      </p:grpSp>
      <p:sp>
        <p:nvSpPr>
          <p:cNvPr id="22" name="Rectangle 21"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838200" y="1295400"/>
            <a:ext cx="4267200" cy="4267200"/>
          </a:xfrm>
          <a:prstGeom prst="rect">
            <a:avLst/>
          </a:prstGeom>
          <a:solidFill>
            <a:schemeClr val="bg1"/>
          </a:solidFill>
          <a:ln>
            <a:noFill/>
          </a:ln>
          <a:effectLst>
            <a:outerShdw blurRad="533400" dir="5400000" algn="t" rotWithShape="0">
              <a:schemeClr val="accent1">
                <a:alpha val="5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latin typeface="Aharoni"/>
              <a:ea typeface="阿里巴巴普惠体 Medium"/>
              <a:cs typeface="阿里巴巴普惠体 Medium"/>
              <a:sym typeface="Aharoni"/>
            </a:endParaRPr>
          </a:p>
        </p:txBody>
      </p:sp>
      <p:sp>
        <p:nvSpPr>
          <p:cNvPr id="26" name="TextBox 25"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1239875" y="1793071"/>
            <a:ext cx="2989225" cy="1588127"/>
          </a:xfrm>
          <a:prstGeom prst="rect">
            <a:avLst/>
          </a:prstGeom>
          <a:noFill/>
        </p:spPr>
        <p:txBody>
          <a:bodyPr wrap="square" rtlCol="0">
            <a:spAutoFit/>
          </a:bodyPr>
          <a:lstStyle>
            <a:defPPr>
              <a:defRPr lang="en-US"/>
            </a:defPPr>
            <a:lvl1pPr>
              <a:lnSpc>
                <a:spcPct val="90000"/>
              </a:lnSpc>
              <a:defRPr sz="3600" b="1">
                <a:solidFill>
                  <a:schemeClr val="accent1"/>
                </a:solidFill>
                <a:latin typeface="+mj-lt"/>
                <a:ea typeface="Inter" panose="020B0502030000000004" pitchFamily="34" charset="0"/>
              </a:defRPr>
            </a:lvl1pPr>
          </a:lstStyle>
          <a:p>
            <a:r>
              <a:rPr lang="en-US">
                <a:solidFill>
                  <a:schemeClr val="tx1">
                    <a:lumMod val="85000"/>
                    <a:lumOff val="15000"/>
                  </a:schemeClr>
                </a:solidFill>
                <a:latin typeface="Aharoni"/>
                <a:ea typeface="阿里巴巴普惠体 Medium"/>
                <a:cs typeface="阿里巴巴普惠体 Medium"/>
                <a:sym typeface="Aharoni"/>
              </a:rPr>
              <a:t>The goal of our startup company</a:t>
            </a:r>
          </a:p>
        </p:txBody>
      </p:sp>
      <p:sp>
        <p:nvSpPr>
          <p:cNvPr id="27" name="Rectangle: Rounded Corners 26"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1427620" y="4668436"/>
            <a:ext cx="2702966" cy="408178"/>
          </a:xfrm>
          <a:prstGeom prst="roundRect">
            <a:avLst>
              <a:gd name="adj" fmla="val 50000"/>
            </a:avLst>
          </a:prstGeom>
          <a:solidFill>
            <a:schemeClr val="tx1">
              <a:lumMod val="95000"/>
              <a:lumOff val="5000"/>
            </a:schemeClr>
          </a:solidFill>
        </p:spPr>
        <p:txBody>
          <a:bodyPr wrap="square">
            <a:spAutoFit/>
          </a:bodyPr>
          <a:lstStyle/>
          <a:p>
            <a:pPr algn="ctr">
              <a:lnSpc>
                <a:spcPct val="130000"/>
              </a:lnSpc>
            </a:pPr>
            <a:r>
              <a:rPr lang="en-US" sz="1050" spc="300" dirty="0">
                <a:solidFill>
                  <a:schemeClr val="bg1"/>
                </a:solidFill>
                <a:latin typeface="Aharoni"/>
                <a:ea typeface="阿里巴巴普惠体 Medium"/>
                <a:cs typeface="阿里巴巴普惠体 Medium"/>
                <a:sym typeface="Aharoni"/>
              </a:rPr>
              <a:t>VISION MISSION</a:t>
            </a:r>
            <a:endParaRPr lang="id-ID" sz="1050" spc="300" dirty="0">
              <a:solidFill>
                <a:schemeClr val="bg1"/>
              </a:solidFill>
              <a:latin typeface="Aharoni"/>
              <a:ea typeface="阿里巴巴普惠体 Medium"/>
              <a:cs typeface="阿里巴巴普惠体 Medium"/>
              <a:sym typeface="Aharoni"/>
            </a:endParaRPr>
          </a:p>
        </p:txBody>
      </p:sp>
      <p:grpSp>
        <p:nvGrpSpPr>
          <p:cNvPr id="2" name="Group 1"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GrpSpPr/>
          <p:nvPr/>
        </p:nvGrpSpPr>
        <p:grpSpPr>
          <a:xfrm>
            <a:off x="8092791" y="2014731"/>
            <a:ext cx="2852610" cy="649203"/>
            <a:chOff x="8092791" y="2014731"/>
            <a:chExt cx="2852610" cy="649203"/>
          </a:xfrm>
        </p:grpSpPr>
        <p:sp>
          <p:nvSpPr>
            <p:cNvPr id="40" name="Rectangle 39"/>
            <p:cNvSpPr/>
            <p:nvPr/>
          </p:nvSpPr>
          <p:spPr>
            <a:xfrm>
              <a:off x="8092791" y="2014731"/>
              <a:ext cx="2715258" cy="357021"/>
            </a:xfrm>
            <a:prstGeom prst="rect">
              <a:avLst/>
            </a:prstGeom>
          </p:spPr>
          <p:txBody>
            <a:bodyPr wrap="square">
              <a:spAutoFit/>
            </a:bodyPr>
            <a:lstStyle/>
            <a:p>
              <a:pPr>
                <a:lnSpc>
                  <a:spcPct val="110000"/>
                </a:lnSpc>
              </a:pPr>
              <a:r>
                <a:rPr lang="en-US" sz="1600" b="1">
                  <a:solidFill>
                    <a:schemeClr val="tx1">
                      <a:lumMod val="85000"/>
                      <a:lumOff val="15000"/>
                    </a:schemeClr>
                  </a:solidFill>
                  <a:latin typeface="Aharoni"/>
                  <a:ea typeface="阿里巴巴普惠体 Medium"/>
                  <a:cs typeface="阿里巴巴普惠体 Medium"/>
                  <a:sym typeface="Aharoni"/>
                </a:rPr>
                <a:t>Mission </a:t>
              </a:r>
            </a:p>
          </p:txBody>
        </p:sp>
        <p:sp>
          <p:nvSpPr>
            <p:cNvPr id="41" name="Rectangle 40"/>
            <p:cNvSpPr/>
            <p:nvPr/>
          </p:nvSpPr>
          <p:spPr>
            <a:xfrm>
              <a:off x="8092791" y="2345385"/>
              <a:ext cx="2852610" cy="318549"/>
            </a:xfrm>
            <a:prstGeom prst="rect">
              <a:avLst/>
            </a:prstGeom>
          </p:spPr>
          <p:txBody>
            <a:bodyPr wrap="square">
              <a:spAutoFit/>
            </a:bodyPr>
            <a:lstStyle/>
            <a:p>
              <a:pPr>
                <a:lnSpc>
                  <a:spcPct val="130000"/>
                </a:lnSpc>
              </a:pPr>
              <a:endParaRPr lang="en-US" sz="1200" dirty="0">
                <a:solidFill>
                  <a:schemeClr val="tx1">
                    <a:lumMod val="85000"/>
                    <a:lumOff val="15000"/>
                  </a:schemeClr>
                </a:solidFill>
                <a:latin typeface="Aharoni"/>
                <a:ea typeface="阿里巴巴普惠体 Medium"/>
                <a:cs typeface="阿里巴巴普惠体 Medium"/>
                <a:sym typeface="Aharoni"/>
              </a:endParaRPr>
            </a:p>
          </p:txBody>
        </p:sp>
      </p:grpSp>
      <p:sp>
        <p:nvSpPr>
          <p:cNvPr id="42" name="Rectangle 41"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8092791" y="4626813"/>
            <a:ext cx="2715258" cy="357021"/>
          </a:xfrm>
          <a:prstGeom prst="rect">
            <a:avLst/>
          </a:prstGeom>
        </p:spPr>
        <p:txBody>
          <a:bodyPr wrap="square">
            <a:spAutoFit/>
          </a:bodyPr>
          <a:lstStyle/>
          <a:p>
            <a:pPr>
              <a:lnSpc>
                <a:spcPct val="110000"/>
              </a:lnSpc>
            </a:pPr>
            <a:r>
              <a:rPr lang="en-US" sz="1600" b="1">
                <a:solidFill>
                  <a:schemeClr val="tx1">
                    <a:lumMod val="85000"/>
                    <a:lumOff val="15000"/>
                  </a:schemeClr>
                </a:solidFill>
                <a:latin typeface="Aharoni"/>
                <a:ea typeface="阿里巴巴普惠体 Medium"/>
                <a:cs typeface="阿里巴巴普惠体 Medium"/>
                <a:sym typeface="Aharoni"/>
              </a:rPr>
              <a:t>Vision</a:t>
            </a:r>
          </a:p>
        </p:txBody>
      </p:sp>
      <p:sp>
        <p:nvSpPr>
          <p:cNvPr id="48" name="Rectangle: Rounded Corners 47"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8158029" y="1437736"/>
            <a:ext cx="438863" cy="438858"/>
          </a:xfrm>
          <a:prstGeom prst="roundRect">
            <a:avLst>
              <a:gd name="adj" fmla="val 5115"/>
            </a:avLst>
          </a:pr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latin typeface="Aharoni"/>
              <a:ea typeface="阿里巴巴普惠体 Medium"/>
              <a:cs typeface="阿里巴巴普惠体 Medium"/>
              <a:sym typeface="Aharoni"/>
            </a:endParaRPr>
          </a:p>
        </p:txBody>
      </p:sp>
      <p:sp>
        <p:nvSpPr>
          <p:cNvPr id="49" name="Rectangle: Rounded Corners 48"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8158029" y="3901182"/>
            <a:ext cx="438863" cy="438858"/>
          </a:xfrm>
          <a:prstGeom prst="roundRect">
            <a:avLst>
              <a:gd name="adj" fmla="val 5115"/>
            </a:avLst>
          </a:pr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latin typeface="Aharoni"/>
              <a:ea typeface="阿里巴巴普惠体 Medium"/>
              <a:cs typeface="阿里巴巴普惠体 Medium"/>
              <a:sym typeface="Aharoni"/>
            </a:endParaRPr>
          </a:p>
        </p:txBody>
      </p:sp>
      <p:sp>
        <p:nvSpPr>
          <p:cNvPr id="33" name="Shape 705"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1414700" y="3384165"/>
            <a:ext cx="3421251" cy="807913"/>
          </a:xfrm>
          <a:prstGeom prst="rect">
            <a:avLst/>
          </a:prstGeom>
          <a:ln w="12700">
            <a:miter lim="400000"/>
          </a:ln>
        </p:spPr>
        <p:txBody>
          <a:bodyPr wrap="square" lIns="0" tIns="0" rIns="0" bIns="0">
            <a:spAutoFit/>
          </a:bodyPr>
          <a:lstStyle/>
          <a:p>
            <a:pPr>
              <a:lnSpc>
                <a:spcPct val="150000"/>
              </a:lnSpc>
            </a:pPr>
            <a:r>
              <a:rPr lang="en-US" altLang="zh-CN" sz="1200" dirty="0">
                <a:solidFill>
                  <a:schemeClr val="tx2">
                    <a:lumMod val="50000"/>
                  </a:schemeClr>
                </a:solidFill>
                <a:latin typeface="Aharoni"/>
                <a:ea typeface="阿里巴巴普惠体 Medium"/>
                <a:cs typeface="阿里巴巴普惠体 Medium"/>
                <a:sym typeface="Aharoni"/>
              </a:rPr>
              <a:t>Hello, everyone! My name is COMPANY, I am a professional PPT designer, to provide you with professional PPT template,</a:t>
            </a:r>
          </a:p>
        </p:txBody>
      </p:sp>
      <p:sp>
        <p:nvSpPr>
          <p:cNvPr id="39" name="文本框 38"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8035220" y="2345385"/>
            <a:ext cx="3239237" cy="1177245"/>
          </a:xfrm>
          <a:prstGeom prst="rect">
            <a:avLst/>
          </a:prstGeom>
          <a:noFill/>
        </p:spPr>
        <p:txBody>
          <a:bodyPr wrap="square">
            <a:spAutoFit/>
          </a:bodyPr>
          <a:lstStyle/>
          <a:p>
            <a:pPr>
              <a:lnSpc>
                <a:spcPct val="150000"/>
              </a:lnSpc>
            </a:pPr>
            <a:r>
              <a:rPr lang="en-US" altLang="zh-CN" sz="1200" dirty="0">
                <a:solidFill>
                  <a:schemeClr val="tx2">
                    <a:lumMod val="50000"/>
                  </a:schemeClr>
                </a:solidFill>
                <a:latin typeface="Aharoni"/>
                <a:ea typeface="阿里巴巴普惠体 Medium"/>
                <a:cs typeface="阿里巴巴普惠体 Medium"/>
                <a:sym typeface="Aharoni"/>
              </a:rPr>
              <a:t>Hello, everyone! My name is COMPANY, I am a professional PPT designer, to provide you with professional PPT template,</a:t>
            </a:r>
          </a:p>
        </p:txBody>
      </p:sp>
      <p:sp>
        <p:nvSpPr>
          <p:cNvPr id="58" name="文本框 57"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8114563" y="4918533"/>
            <a:ext cx="3239237" cy="1177245"/>
          </a:xfrm>
          <a:prstGeom prst="rect">
            <a:avLst/>
          </a:prstGeom>
          <a:noFill/>
        </p:spPr>
        <p:txBody>
          <a:bodyPr wrap="square">
            <a:spAutoFit/>
          </a:bodyPr>
          <a:lstStyle/>
          <a:p>
            <a:pPr>
              <a:lnSpc>
                <a:spcPct val="150000"/>
              </a:lnSpc>
            </a:pPr>
            <a:r>
              <a:rPr lang="en-US" altLang="zh-CN" sz="1200" dirty="0">
                <a:solidFill>
                  <a:schemeClr val="tx2">
                    <a:lumMod val="50000"/>
                  </a:schemeClr>
                </a:solidFill>
                <a:latin typeface="Aharoni"/>
                <a:ea typeface="阿里巴巴普惠体 Medium"/>
                <a:cs typeface="阿里巴巴普惠体 Medium"/>
                <a:sym typeface="Aharoni"/>
              </a:rPr>
              <a:t>Hello, everyone! My name is COMPANY, I am a professional PPT designer, to provide you with professional PPT template,</a:t>
            </a:r>
          </a:p>
        </p:txBody>
      </p:sp>
      <p:sp>
        <p:nvSpPr>
          <p:cNvPr id="3" name="e7d195523061f1c0" descr="e7d195523061f1c03a90ee8e42cb24248e56383cd534985688F9F494128731F165EE95AB4B0C0A38076AAEA07667B1565C446FC45FF01DFB0E885BCDBDF3A284F3DB14DA61DD97F0BAB2E6C668FB4931B99D40B68E3E163A6068C18A9768D2D7355B0AB97AEF5E6275AC4BB746B507272648C827F9755EBB00687898E9D3C0615E56C2C25068800C" hidden="1"/>
          <p:cNvSpPr txBox="1"/>
          <p:nvPr/>
        </p:nvSpPr>
        <p:spPr>
          <a:xfrm>
            <a:off x="-355600" y="1803400"/>
            <a:ext cx="258725" cy="1016000"/>
          </a:xfrm>
          <a:prstGeom prst="rect">
            <a:avLst/>
          </a:prstGeom>
          <a:noFill/>
        </p:spPr>
        <p:txBody>
          <a:bodyPr vert="wordArtVert" rtlCol="0">
            <a:spAutoFit/>
          </a:bodyPr>
          <a:lstStyle/>
          <a:p>
            <a:r>
              <a:rPr lang="en-US" altLang="zh-CN" sz="100" dirty="0">
                <a:latin typeface="Aharoni"/>
                <a:ea typeface="阿里巴巴普惠体 Medium"/>
                <a:cs typeface="阿里巴巴普惠体 Medium"/>
                <a:sym typeface="Aharoni"/>
              </a:rPr>
              <a:t>e7d195523061f1c03a90ee8e42cb24248e56383cd534985688F9F494128731F165EE95AB4B0C0A38076AAEA07667B1565C446FC45FF01DFB0E885BCDBDF3A284F3DB14DA61DD97F0BAB2E6C668FB4931B99D40B68E3E163A6068C18A9768D2D7355B0AB97AEF5E6275AC4BB746B507272648C827F9755EBB00687898E9D3C0615E56C2C25068800C</a:t>
            </a:r>
            <a:endParaRPr lang="zh-CN" altLang="en-US" sz="100" dirty="0">
              <a:latin typeface="Aharoni"/>
              <a:ea typeface="阿里巴巴普惠体 Medium"/>
              <a:cs typeface="阿里巴巴普惠体 Medium"/>
              <a:sym typeface="Aharoni"/>
            </a:endParaRPr>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3347356" y="0"/>
            <a:ext cx="5633358" cy="3500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haroni"/>
              <a:ea typeface="阿里巴巴普惠体 Medium"/>
              <a:cs typeface="阿里巴巴普惠体 Medium"/>
              <a:sym typeface="Aharoni"/>
            </a:endParaRPr>
          </a:p>
        </p:txBody>
      </p:sp>
      <p:pic>
        <p:nvPicPr>
          <p:cNvPr id="10" name="图片 9"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392862" y="1188513"/>
            <a:ext cx="6525872" cy="3471826"/>
          </a:xfrm>
          <a:prstGeom prst="rect">
            <a:avLst/>
          </a:prstGeom>
        </p:spPr>
      </p:pic>
      <p:sp>
        <p:nvSpPr>
          <p:cNvPr id="3" name="矩形 2"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0" y="1"/>
            <a:ext cx="3347357" cy="3500438"/>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dirty="0">
              <a:latin typeface="Aharoni"/>
              <a:ea typeface="阿里巴巴普惠体 Medium"/>
              <a:cs typeface="阿里巴巴普惠体 Medium"/>
              <a:sym typeface="Aharoni"/>
            </a:endParaRPr>
          </a:p>
        </p:txBody>
      </p:sp>
      <p:sp>
        <p:nvSpPr>
          <p:cNvPr id="4" name="矩形 3"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1" y="3500438"/>
            <a:ext cx="3347357" cy="33575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haroni"/>
              <a:ea typeface="阿里巴巴普惠体 Medium"/>
              <a:cs typeface="阿里巴巴普惠体 Medium"/>
              <a:sym typeface="Aharoni"/>
            </a:endParaRPr>
          </a:p>
        </p:txBody>
      </p:sp>
      <p:sp>
        <p:nvSpPr>
          <p:cNvPr id="5" name="矩形 4"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3347356" y="3500438"/>
            <a:ext cx="5633358" cy="3357561"/>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dirty="0">
              <a:latin typeface="Aharoni"/>
              <a:ea typeface="阿里巴巴普惠体 Medium"/>
              <a:cs typeface="阿里巴巴普惠体 Medium"/>
              <a:sym typeface="Aharoni"/>
            </a:endParaRPr>
          </a:p>
        </p:txBody>
      </p:sp>
      <p:sp>
        <p:nvSpPr>
          <p:cNvPr id="7" name="矩形 6"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8980715" y="-2"/>
            <a:ext cx="3211286" cy="68580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haroni"/>
              <a:ea typeface="阿里巴巴普惠体 Medium"/>
              <a:cs typeface="阿里巴巴普惠体 Medium"/>
              <a:sym typeface="Aharoni"/>
            </a:endParaRPr>
          </a:p>
        </p:txBody>
      </p:sp>
      <p:sp>
        <p:nvSpPr>
          <p:cNvPr id="8" name="椭圆 7"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712561" y="3915508"/>
            <a:ext cx="1828800" cy="18288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haroni"/>
              <a:ea typeface="阿里巴巴普惠体 Medium"/>
              <a:cs typeface="阿里巴巴普惠体 Medium"/>
              <a:sym typeface="Aharoni"/>
            </a:endParaRPr>
          </a:p>
        </p:txBody>
      </p:sp>
      <p:pic>
        <p:nvPicPr>
          <p:cNvPr id="9" name="图片 8"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0189" y="3376260"/>
            <a:ext cx="4112416" cy="2907295"/>
          </a:xfrm>
          <a:prstGeom prst="rect">
            <a:avLst/>
          </a:prstGeom>
        </p:spPr>
      </p:pic>
      <p:pic>
        <p:nvPicPr>
          <p:cNvPr id="11" name="图片 10"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80283" y="343417"/>
            <a:ext cx="2689791" cy="1805940"/>
          </a:xfrm>
          <a:prstGeom prst="rect">
            <a:avLst/>
          </a:prstGeom>
        </p:spPr>
      </p:pic>
      <p:sp>
        <p:nvSpPr>
          <p:cNvPr id="12" name="椭圆 11"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9232052" y="959913"/>
            <a:ext cx="2726995" cy="27269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haroni"/>
              <a:ea typeface="阿里巴巴普惠体 Medium"/>
              <a:cs typeface="阿里巴巴普惠体 Medium"/>
              <a:sym typeface="Aharoni"/>
            </a:endParaRPr>
          </a:p>
        </p:txBody>
      </p:sp>
      <p:pic>
        <p:nvPicPr>
          <p:cNvPr id="13" name="图片 12"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45572" y="51128"/>
            <a:ext cx="7257808" cy="5130947"/>
          </a:xfrm>
          <a:prstGeom prst="rect">
            <a:avLst/>
          </a:prstGeom>
        </p:spPr>
      </p:pic>
      <p:pic>
        <p:nvPicPr>
          <p:cNvPr id="14" name="图片 13"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518284" y="2788210"/>
            <a:ext cx="5434449" cy="5434449"/>
          </a:xfrm>
          <a:prstGeom prst="rect">
            <a:avLst/>
          </a:prstGeom>
        </p:spPr>
      </p:pic>
      <p:sp>
        <p:nvSpPr>
          <p:cNvPr id="15" name="文本框 14"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1160381" y="1725326"/>
            <a:ext cx="1339021" cy="369332"/>
          </a:xfrm>
          <a:prstGeom prst="rect">
            <a:avLst/>
          </a:prstGeom>
          <a:noFill/>
        </p:spPr>
        <p:txBody>
          <a:bodyPr wrap="none" rtlCol="0">
            <a:spAutoFit/>
          </a:bodyPr>
          <a:lstStyle/>
          <a:p>
            <a:r>
              <a:rPr lang="en-US" altLang="zh-CN" dirty="0">
                <a:solidFill>
                  <a:schemeClr val="bg1"/>
                </a:solidFill>
                <a:latin typeface="Aharoni"/>
                <a:ea typeface="阿里巴巴普惠体 Medium"/>
                <a:cs typeface="阿里巴巴普惠体 Medium"/>
                <a:sym typeface="Aharoni"/>
              </a:rPr>
              <a:t>PART ONE</a:t>
            </a:r>
            <a:endParaRPr lang="zh-CN" altLang="en-US" dirty="0">
              <a:solidFill>
                <a:schemeClr val="bg1"/>
              </a:solidFill>
              <a:latin typeface="Aharoni"/>
              <a:ea typeface="阿里巴巴普惠体 Medium"/>
              <a:cs typeface="阿里巴巴普惠体 Medium"/>
              <a:sym typeface="Aharoni"/>
            </a:endParaRPr>
          </a:p>
        </p:txBody>
      </p:sp>
      <p:sp>
        <p:nvSpPr>
          <p:cNvPr id="16" name="文本框 15"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6254601" y="1132495"/>
            <a:ext cx="2033955" cy="523220"/>
          </a:xfrm>
          <a:prstGeom prst="rect">
            <a:avLst/>
          </a:prstGeom>
          <a:noFill/>
        </p:spPr>
        <p:txBody>
          <a:bodyPr wrap="none" rtlCol="0">
            <a:spAutoFit/>
          </a:bodyPr>
          <a:lstStyle/>
          <a:p>
            <a:r>
              <a:rPr lang="en-US" altLang="zh-CN" sz="2800" dirty="0">
                <a:solidFill>
                  <a:sysClr val="windowText" lastClr="000000"/>
                </a:solidFill>
                <a:latin typeface="Aharoni"/>
                <a:ea typeface="阿里巴巴普惠体 Medium"/>
                <a:cs typeface="阿里巴巴普惠体 Medium"/>
                <a:sym typeface="Aharoni"/>
              </a:rPr>
              <a:t>PART TWO</a:t>
            </a:r>
            <a:endParaRPr lang="zh-CN" altLang="en-US" sz="2800" dirty="0">
              <a:solidFill>
                <a:sysClr val="windowText" lastClr="000000"/>
              </a:solidFill>
              <a:latin typeface="Aharoni"/>
              <a:ea typeface="阿里巴巴普惠体 Medium"/>
              <a:cs typeface="阿里巴巴普惠体 Medium"/>
              <a:sym typeface="Aharoni"/>
            </a:endParaRPr>
          </a:p>
        </p:txBody>
      </p:sp>
      <p:sp>
        <p:nvSpPr>
          <p:cNvPr id="17" name="文本框 16"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9811773" y="4378734"/>
            <a:ext cx="1451038" cy="369332"/>
          </a:xfrm>
          <a:prstGeom prst="rect">
            <a:avLst/>
          </a:prstGeom>
          <a:noFill/>
        </p:spPr>
        <p:txBody>
          <a:bodyPr wrap="none" rtlCol="0">
            <a:spAutoFit/>
          </a:bodyPr>
          <a:lstStyle/>
          <a:p>
            <a:r>
              <a:rPr lang="en-US" altLang="zh-CN" dirty="0">
                <a:solidFill>
                  <a:schemeClr val="bg1"/>
                </a:solidFill>
                <a:latin typeface="Aharoni"/>
                <a:ea typeface="阿里巴巴普惠体 Medium"/>
                <a:cs typeface="阿里巴巴普惠体 Medium"/>
                <a:sym typeface="Aharoni"/>
              </a:rPr>
              <a:t>PART THREE</a:t>
            </a:r>
            <a:endParaRPr lang="zh-CN" altLang="en-US" dirty="0">
              <a:solidFill>
                <a:schemeClr val="bg1"/>
              </a:solidFill>
              <a:latin typeface="Aharoni"/>
              <a:ea typeface="阿里巴巴普惠体 Medium"/>
              <a:cs typeface="阿里巴巴普惠体 Medium"/>
              <a:sym typeface="Aharoni"/>
            </a:endParaRPr>
          </a:p>
        </p:txBody>
      </p:sp>
      <p:sp>
        <p:nvSpPr>
          <p:cNvPr id="18" name="文本框 17"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4204693" y="4670379"/>
            <a:ext cx="1415772" cy="369332"/>
          </a:xfrm>
          <a:prstGeom prst="rect">
            <a:avLst/>
          </a:prstGeom>
          <a:noFill/>
        </p:spPr>
        <p:txBody>
          <a:bodyPr wrap="none" rtlCol="0">
            <a:spAutoFit/>
          </a:bodyPr>
          <a:lstStyle/>
          <a:p>
            <a:r>
              <a:rPr lang="en-US" altLang="zh-CN" dirty="0">
                <a:solidFill>
                  <a:schemeClr val="bg1"/>
                </a:solidFill>
                <a:latin typeface="Aharoni"/>
                <a:ea typeface="阿里巴巴普惠体 Medium"/>
                <a:cs typeface="阿里巴巴普惠体 Medium"/>
                <a:sym typeface="Aharoni"/>
              </a:rPr>
              <a:t>PART FOUR</a:t>
            </a:r>
            <a:endParaRPr lang="zh-CN" altLang="en-US" dirty="0">
              <a:solidFill>
                <a:schemeClr val="bg1"/>
              </a:solidFill>
              <a:latin typeface="Aharoni"/>
              <a:ea typeface="阿里巴巴普惠体 Medium"/>
              <a:cs typeface="阿里巴巴普惠体 Medium"/>
              <a:sym typeface="Aharoni"/>
            </a:endParaRPr>
          </a:p>
        </p:txBody>
      </p:sp>
      <p:sp>
        <p:nvSpPr>
          <p:cNvPr id="19" name="文本框 18"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483231" y="2019992"/>
            <a:ext cx="2585523" cy="819455"/>
          </a:xfrm>
          <a:prstGeom prst="rect">
            <a:avLst/>
          </a:prstGeom>
          <a:noFill/>
        </p:spPr>
        <p:txBody>
          <a:bodyPr wrap="square" rtlCol="0">
            <a:spAutoFit/>
          </a:bodyPr>
          <a:lstStyle/>
          <a:p>
            <a:pPr algn="ctr">
              <a:lnSpc>
                <a:spcPct val="150000"/>
              </a:lnSpc>
            </a:pPr>
            <a:r>
              <a:rPr lang="en-US" altLang="zh-CN" sz="1050" dirty="0">
                <a:solidFill>
                  <a:schemeClr val="tx1">
                    <a:lumMod val="75000"/>
                    <a:lumOff val="25000"/>
                  </a:schemeClr>
                </a:solidFill>
                <a:latin typeface="Aharoni"/>
                <a:ea typeface="阿里巴巴普惠体 Medium"/>
                <a:cs typeface="阿里巴巴普惠体 Medium"/>
                <a:sym typeface="Aharoni"/>
              </a:rPr>
              <a:t> Hello, everyone! My name is COMPANY, I am a professional PPT designer, </a:t>
            </a:r>
            <a:endParaRPr lang="zh-CN" altLang="en-US" sz="1050" dirty="0">
              <a:solidFill>
                <a:schemeClr val="bg1"/>
              </a:solidFill>
              <a:latin typeface="Aharoni"/>
              <a:ea typeface="阿里巴巴普惠体 Medium"/>
              <a:cs typeface="阿里巴巴普惠体 Medium"/>
              <a:sym typeface="Aharoni"/>
            </a:endParaRPr>
          </a:p>
        </p:txBody>
      </p:sp>
      <p:sp>
        <p:nvSpPr>
          <p:cNvPr id="20" name="文本框 19"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6320145" y="1708241"/>
            <a:ext cx="2435912" cy="1304203"/>
          </a:xfrm>
          <a:prstGeom prst="rect">
            <a:avLst/>
          </a:prstGeom>
          <a:noFill/>
        </p:spPr>
        <p:txBody>
          <a:bodyPr wrap="square" rtlCol="0">
            <a:spAutoFit/>
          </a:bodyPr>
          <a:lstStyle/>
          <a:p>
            <a:pPr>
              <a:lnSpc>
                <a:spcPct val="150000"/>
              </a:lnSpc>
            </a:pPr>
            <a:r>
              <a:rPr lang="en-US" altLang="zh-CN" sz="1050" dirty="0">
                <a:solidFill>
                  <a:schemeClr val="tx1">
                    <a:lumMod val="75000"/>
                    <a:lumOff val="25000"/>
                  </a:schemeClr>
                </a:solidFill>
                <a:latin typeface="Aharoni"/>
                <a:ea typeface="阿里巴巴普惠体 Medium"/>
                <a:cs typeface="阿里巴巴普惠体 Medium"/>
                <a:sym typeface="Aharoni"/>
              </a:rPr>
              <a:t> Hello, everyone! My name is COMPANY, I am a professional PPT designer, to provide you with professional PPT template</a:t>
            </a:r>
          </a:p>
          <a:p>
            <a:pPr>
              <a:lnSpc>
                <a:spcPct val="150000"/>
              </a:lnSpc>
            </a:pPr>
            <a:r>
              <a:rPr lang="en-US" altLang="zh-CN" sz="1050" dirty="0">
                <a:solidFill>
                  <a:sysClr val="windowText" lastClr="000000"/>
                </a:solidFill>
                <a:latin typeface="Aharoni"/>
                <a:ea typeface="阿里巴巴普惠体 Medium"/>
                <a:cs typeface="阿里巴巴普惠体 Medium"/>
                <a:sym typeface="Aharoni"/>
              </a:rPr>
              <a:t>. </a:t>
            </a:r>
            <a:endParaRPr lang="zh-CN" altLang="en-US" sz="1050" dirty="0">
              <a:solidFill>
                <a:sysClr val="windowText" lastClr="000000"/>
              </a:solidFill>
              <a:latin typeface="Aharoni"/>
              <a:ea typeface="阿里巴巴普惠体 Medium"/>
              <a:cs typeface="阿里巴巴普惠体 Medium"/>
              <a:sym typeface="Aharoni"/>
            </a:endParaRPr>
          </a:p>
        </p:txBody>
      </p:sp>
      <p:sp>
        <p:nvSpPr>
          <p:cNvPr id="21" name="文本框 20"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9351161" y="4748066"/>
            <a:ext cx="2435912" cy="1061829"/>
          </a:xfrm>
          <a:prstGeom prst="rect">
            <a:avLst/>
          </a:prstGeom>
          <a:noFill/>
        </p:spPr>
        <p:txBody>
          <a:bodyPr wrap="square" rtlCol="0">
            <a:spAutoFit/>
          </a:bodyPr>
          <a:lstStyle/>
          <a:p>
            <a:pPr algn="ctr">
              <a:lnSpc>
                <a:spcPct val="150000"/>
              </a:lnSpc>
            </a:pPr>
            <a:r>
              <a:rPr lang="en-US" altLang="zh-CN" sz="1050" dirty="0">
                <a:solidFill>
                  <a:schemeClr val="bg1"/>
                </a:solidFill>
                <a:latin typeface="Aharoni"/>
                <a:ea typeface="阿里巴巴普惠体 Medium"/>
                <a:cs typeface="阿里巴巴普惠体 Medium"/>
                <a:sym typeface="Aharoni"/>
              </a:rPr>
              <a:t> Hello, everyone! My name is COMPANY, I am a professional PPT designer, to provide you with professional PPT template</a:t>
            </a:r>
          </a:p>
        </p:txBody>
      </p:sp>
      <p:sp>
        <p:nvSpPr>
          <p:cNvPr id="22" name="文本框 21"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3604631" y="5039711"/>
            <a:ext cx="2435912" cy="1061829"/>
          </a:xfrm>
          <a:prstGeom prst="rect">
            <a:avLst/>
          </a:prstGeom>
          <a:noFill/>
        </p:spPr>
        <p:txBody>
          <a:bodyPr wrap="square" rtlCol="0">
            <a:spAutoFit/>
          </a:bodyPr>
          <a:lstStyle/>
          <a:p>
            <a:pPr algn="ctr">
              <a:lnSpc>
                <a:spcPct val="150000"/>
              </a:lnSpc>
            </a:pPr>
            <a:r>
              <a:rPr lang="en-US" altLang="zh-CN" sz="1050" dirty="0">
                <a:solidFill>
                  <a:schemeClr val="bg1"/>
                </a:solidFill>
                <a:latin typeface="Aharoni"/>
                <a:ea typeface="阿里巴巴普惠体 Medium"/>
                <a:cs typeface="阿里巴巴普惠体 Medium"/>
                <a:sym typeface="Aharoni"/>
              </a:rPr>
              <a:t> Hello, everyone! My name is COMPANY, I am a professional PPT designer, to provide you with professional PPT template</a:t>
            </a:r>
          </a:p>
        </p:txBody>
      </p:sp>
      <p:sp>
        <p:nvSpPr>
          <p:cNvPr id="23" name="文本框 22"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1090280" y="5794299"/>
            <a:ext cx="1261884" cy="646331"/>
          </a:xfrm>
          <a:prstGeom prst="rect">
            <a:avLst/>
          </a:prstGeom>
          <a:noFill/>
        </p:spPr>
        <p:txBody>
          <a:bodyPr wrap="none" rtlCol="0">
            <a:spAutoFit/>
          </a:bodyPr>
          <a:lstStyle/>
          <a:p>
            <a:r>
              <a:rPr lang="en-US" altLang="zh-CN" dirty="0">
                <a:ln w="0"/>
                <a:effectLst>
                  <a:outerShdw blurRad="38100" dist="19050" dir="2700000" algn="tl" rotWithShape="0">
                    <a:schemeClr val="dk1">
                      <a:alpha val="40000"/>
                    </a:schemeClr>
                  </a:outerShdw>
                </a:effectLst>
                <a:latin typeface="Aharoni"/>
                <a:ea typeface="阿里巴巴普惠体 Medium"/>
                <a:cs typeface="阿里巴巴普惠体 Medium"/>
                <a:sym typeface="Aharoni"/>
              </a:rPr>
              <a:t>PART FIVE</a:t>
            </a:r>
          </a:p>
          <a:p>
            <a:endParaRPr lang="zh-CN" altLang="en-US" dirty="0">
              <a:ln w="0"/>
              <a:effectLst>
                <a:outerShdw blurRad="38100" dist="19050" dir="2700000" algn="tl" rotWithShape="0">
                  <a:schemeClr val="dk1">
                    <a:alpha val="40000"/>
                  </a:schemeClr>
                </a:outerShdw>
              </a:effectLst>
              <a:latin typeface="Aharoni"/>
              <a:ea typeface="阿里巴巴普惠体 Medium"/>
              <a:cs typeface="阿里巴巴普惠体 Medium"/>
              <a:sym typeface="Aharoni"/>
            </a:endParaRPr>
          </a:p>
        </p:txBody>
      </p:sp>
      <p:sp>
        <p:nvSpPr>
          <p:cNvPr id="24" name="文本框 23"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4489973" y="393460"/>
            <a:ext cx="950901" cy="1200329"/>
          </a:xfrm>
          <a:prstGeom prst="rect">
            <a:avLst/>
          </a:prstGeom>
          <a:noFill/>
        </p:spPr>
        <p:txBody>
          <a:bodyPr wrap="none" rtlCol="0">
            <a:spAutoFit/>
          </a:bodyPr>
          <a:lstStyle/>
          <a:p>
            <a:r>
              <a:rPr lang="en-US" altLang="zh-CN" sz="7200" b="1" dirty="0">
                <a:gradFill>
                  <a:gsLst>
                    <a:gs pos="35000">
                      <a:schemeClr val="accent3"/>
                    </a:gs>
                    <a:gs pos="100000">
                      <a:schemeClr val="accent3">
                        <a:lumMod val="20000"/>
                        <a:lumOff val="80000"/>
                      </a:schemeClr>
                    </a:gs>
                  </a:gsLst>
                  <a:lin ang="18900000" scaled="1"/>
                </a:gradFill>
                <a:latin typeface="Aharoni"/>
                <a:ea typeface="阿里巴巴普惠体 Medium"/>
                <a:cs typeface="阿里巴巴普惠体 Medium"/>
                <a:sym typeface="Aharoni"/>
              </a:rPr>
              <a:t>02</a:t>
            </a:r>
            <a:endParaRPr lang="zh-CN" altLang="en-US" sz="7200" b="1" dirty="0">
              <a:gradFill>
                <a:gsLst>
                  <a:gs pos="35000">
                    <a:schemeClr val="accent3"/>
                  </a:gs>
                  <a:gs pos="100000">
                    <a:schemeClr val="accent3">
                      <a:lumMod val="20000"/>
                      <a:lumOff val="80000"/>
                    </a:schemeClr>
                  </a:gs>
                </a:gsLst>
                <a:lin ang="18900000" scaled="1"/>
              </a:gradFill>
              <a:latin typeface="Aharoni"/>
              <a:ea typeface="阿里巴巴普惠体 Medium"/>
              <a:cs typeface="阿里巴巴普惠体 Medium"/>
              <a:sym typeface="Aharoni"/>
            </a:endParaRPr>
          </a:p>
        </p:txBody>
      </p:sp>
      <p:sp>
        <p:nvSpPr>
          <p:cNvPr id="25" name="文本框 24"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1341042" y="2785372"/>
            <a:ext cx="652743" cy="769441"/>
          </a:xfrm>
          <a:prstGeom prst="rect">
            <a:avLst/>
          </a:prstGeom>
          <a:noFill/>
        </p:spPr>
        <p:txBody>
          <a:bodyPr wrap="none" rtlCol="0">
            <a:spAutoFit/>
          </a:bodyPr>
          <a:lstStyle>
            <a:defPPr>
              <a:defRPr lang="zh-CN"/>
            </a:defPPr>
            <a:lvl1pPr>
              <a:defRPr sz="7200" b="1">
                <a:gradFill>
                  <a:gsLst>
                    <a:gs pos="35000">
                      <a:schemeClr val="accent3"/>
                    </a:gs>
                    <a:gs pos="100000">
                      <a:schemeClr val="accent3">
                        <a:lumMod val="20000"/>
                        <a:lumOff val="80000"/>
                      </a:schemeClr>
                    </a:gs>
                  </a:gsLst>
                  <a:lin ang="18900000" scaled="1"/>
                </a:gradFill>
              </a:defRPr>
            </a:lvl1pPr>
          </a:lstStyle>
          <a:p>
            <a:r>
              <a:rPr lang="en-US" altLang="zh-CN" sz="4400" dirty="0">
                <a:gradFill>
                  <a:gsLst>
                    <a:gs pos="35000">
                      <a:schemeClr val="accent1"/>
                    </a:gs>
                    <a:gs pos="100000">
                      <a:schemeClr val="accent1">
                        <a:lumMod val="20000"/>
                        <a:lumOff val="80000"/>
                      </a:schemeClr>
                    </a:gs>
                  </a:gsLst>
                  <a:lin ang="18900000" scaled="1"/>
                </a:gradFill>
                <a:latin typeface="Aharoni"/>
                <a:ea typeface="阿里巴巴普惠体 Medium"/>
                <a:cs typeface="阿里巴巴普惠体 Medium"/>
                <a:sym typeface="Aharoni"/>
              </a:rPr>
              <a:t>01</a:t>
            </a:r>
            <a:endParaRPr lang="zh-CN" altLang="en-US" sz="4400" dirty="0">
              <a:gradFill>
                <a:gsLst>
                  <a:gs pos="35000">
                    <a:schemeClr val="accent1"/>
                  </a:gs>
                  <a:gs pos="100000">
                    <a:schemeClr val="accent1">
                      <a:lumMod val="20000"/>
                      <a:lumOff val="80000"/>
                    </a:schemeClr>
                  </a:gs>
                </a:gsLst>
                <a:lin ang="18900000" scaled="1"/>
              </a:gradFill>
              <a:latin typeface="Aharoni"/>
              <a:ea typeface="阿里巴巴普惠体 Medium"/>
              <a:cs typeface="阿里巴巴普惠体 Medium"/>
              <a:sym typeface="Aharoni"/>
            </a:endParaRPr>
          </a:p>
        </p:txBody>
      </p:sp>
      <p:sp>
        <p:nvSpPr>
          <p:cNvPr id="27" name="圆角矩形 26"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9838050" y="5862430"/>
            <a:ext cx="1640355" cy="389467"/>
          </a:xfrm>
          <a:prstGeom prst="roundRect">
            <a:avLst>
              <a:gd name="adj" fmla="val 50000"/>
            </a:avLst>
          </a:prstGeom>
          <a:solidFill>
            <a:schemeClr val="accent1"/>
          </a:solidFill>
          <a:ln>
            <a:noFill/>
          </a:ln>
          <a:effectLst>
            <a:outerShdw blurRad="381000" dist="76200" dir="5400000" algn="t"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haroni"/>
              <a:ea typeface="阿里巴巴普惠体 Medium"/>
              <a:cs typeface="阿里巴巴普惠体 Medium"/>
              <a:sym typeface="Aharoni"/>
            </a:endParaRPr>
          </a:p>
        </p:txBody>
      </p:sp>
      <p:sp>
        <p:nvSpPr>
          <p:cNvPr id="28" name="文本框 27"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10231334" y="5882565"/>
            <a:ext cx="841897" cy="369332"/>
          </a:xfrm>
          <a:prstGeom prst="rect">
            <a:avLst/>
          </a:prstGeom>
          <a:noFill/>
        </p:spPr>
        <p:txBody>
          <a:bodyPr wrap="none" rtlCol="0">
            <a:spAutoFit/>
          </a:bodyPr>
          <a:lstStyle/>
          <a:p>
            <a:r>
              <a:rPr lang="en-US" altLang="zh-CN" b="1" dirty="0">
                <a:latin typeface="Aharoni"/>
                <a:ea typeface="阿里巴巴普惠体 Medium"/>
                <a:cs typeface="阿里巴巴普惠体 Medium"/>
                <a:sym typeface="Aharoni"/>
              </a:rPr>
              <a:t>START</a:t>
            </a:r>
            <a:endParaRPr lang="zh-CN" altLang="en-US" b="1" dirty="0">
              <a:latin typeface="Aharoni"/>
              <a:ea typeface="阿里巴巴普惠体 Medium"/>
              <a:cs typeface="阿里巴巴普惠体 Medium"/>
              <a:sym typeface="Aharoni"/>
            </a:endParaRPr>
          </a:p>
        </p:txBody>
      </p:sp>
      <p:sp>
        <p:nvSpPr>
          <p:cNvPr id="29" name="文本框 28"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1326237" y="6148242"/>
            <a:ext cx="524503" cy="584775"/>
          </a:xfrm>
          <a:prstGeom prst="rect">
            <a:avLst/>
          </a:prstGeom>
          <a:noFill/>
        </p:spPr>
        <p:txBody>
          <a:bodyPr wrap="none" rtlCol="0">
            <a:spAutoFit/>
          </a:bodyPr>
          <a:lstStyle>
            <a:defPPr>
              <a:defRPr lang="zh-CN"/>
            </a:defPPr>
            <a:lvl1pPr>
              <a:defRPr sz="7200" b="1">
                <a:gradFill>
                  <a:gsLst>
                    <a:gs pos="35000">
                      <a:schemeClr val="accent3"/>
                    </a:gs>
                    <a:gs pos="100000">
                      <a:schemeClr val="accent3">
                        <a:lumMod val="20000"/>
                        <a:lumOff val="80000"/>
                      </a:schemeClr>
                    </a:gs>
                  </a:gsLst>
                  <a:lin ang="18900000" scaled="1"/>
                </a:gradFill>
              </a:defRPr>
            </a:lvl1pPr>
          </a:lstStyle>
          <a:p>
            <a:r>
              <a:rPr lang="en-US" altLang="zh-CN" sz="3200" dirty="0">
                <a:latin typeface="Aharoni"/>
                <a:ea typeface="阿里巴巴普惠体 Medium"/>
                <a:cs typeface="阿里巴巴普惠体 Medium"/>
                <a:sym typeface="Aharoni"/>
              </a:rPr>
              <a:t>05</a:t>
            </a:r>
            <a:endParaRPr lang="zh-CN" altLang="en-US" sz="3200" dirty="0">
              <a:latin typeface="Aharoni"/>
              <a:ea typeface="阿里巴巴普惠体 Medium"/>
              <a:cs typeface="阿里巴巴普惠体 Medium"/>
              <a:sym typeface="Aharoni"/>
            </a:endParaRPr>
          </a:p>
        </p:txBody>
      </p:sp>
      <p:sp>
        <p:nvSpPr>
          <p:cNvPr id="31" name="任意多边形: 形状 30"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2" y="0"/>
            <a:ext cx="12192002" cy="6858002"/>
          </a:xfrm>
          <a:custGeom>
            <a:avLst/>
            <a:gdLst>
              <a:gd name="connsiteX0" fmla="*/ 0 w 12192002"/>
              <a:gd name="connsiteY0" fmla="*/ 6553241 h 6858002"/>
              <a:gd name="connsiteX1" fmla="*/ 192874 w 12192002"/>
              <a:gd name="connsiteY1" fmla="*/ 6844220 h 6858002"/>
              <a:gd name="connsiteX2" fmla="*/ 237274 w 12192002"/>
              <a:gd name="connsiteY2" fmla="*/ 6858002 h 6858002"/>
              <a:gd name="connsiteX3" fmla="*/ 0 w 12192002"/>
              <a:gd name="connsiteY3" fmla="*/ 6858002 h 6858002"/>
              <a:gd name="connsiteX4" fmla="*/ 11954726 w 12192002"/>
              <a:gd name="connsiteY4" fmla="*/ 0 h 6858002"/>
              <a:gd name="connsiteX5" fmla="*/ 12192002 w 12192002"/>
              <a:gd name="connsiteY5" fmla="*/ 0 h 6858002"/>
              <a:gd name="connsiteX6" fmla="*/ 12192002 w 12192002"/>
              <a:gd name="connsiteY6" fmla="*/ 6858002 h 6858002"/>
              <a:gd name="connsiteX7" fmla="*/ 11954726 w 12192002"/>
              <a:gd name="connsiteY7" fmla="*/ 6858002 h 6858002"/>
              <a:gd name="connsiteX8" fmla="*/ 11999127 w 12192002"/>
              <a:gd name="connsiteY8" fmla="*/ 6844220 h 6858002"/>
              <a:gd name="connsiteX9" fmla="*/ 12192000 w 12192002"/>
              <a:gd name="connsiteY9" fmla="*/ 6553241 h 6858002"/>
              <a:gd name="connsiteX10" fmla="*/ 12192000 w 12192002"/>
              <a:gd name="connsiteY10" fmla="*/ 304761 h 6858002"/>
              <a:gd name="connsiteX11" fmla="*/ 11999127 w 12192002"/>
              <a:gd name="connsiteY11" fmla="*/ 13783 h 6858002"/>
              <a:gd name="connsiteX12" fmla="*/ 0 w 12192002"/>
              <a:gd name="connsiteY12" fmla="*/ 0 h 6858002"/>
              <a:gd name="connsiteX13" fmla="*/ 237274 w 12192002"/>
              <a:gd name="connsiteY13" fmla="*/ 0 h 6858002"/>
              <a:gd name="connsiteX14" fmla="*/ 192874 w 12192002"/>
              <a:gd name="connsiteY14" fmla="*/ 13783 h 6858002"/>
              <a:gd name="connsiteX15" fmla="*/ 0 w 12192002"/>
              <a:gd name="connsiteY15" fmla="*/ 304761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2" h="6858002">
                <a:moveTo>
                  <a:pt x="0" y="6553241"/>
                </a:moveTo>
                <a:cubicBezTo>
                  <a:pt x="0" y="6684048"/>
                  <a:pt x="79530" y="6796279"/>
                  <a:pt x="192874" y="6844220"/>
                </a:cubicBezTo>
                <a:lnTo>
                  <a:pt x="237274" y="6858002"/>
                </a:lnTo>
                <a:lnTo>
                  <a:pt x="0" y="6858002"/>
                </a:lnTo>
                <a:close/>
                <a:moveTo>
                  <a:pt x="11954726" y="0"/>
                </a:moveTo>
                <a:lnTo>
                  <a:pt x="12192002" y="0"/>
                </a:lnTo>
                <a:lnTo>
                  <a:pt x="12192002" y="6858002"/>
                </a:lnTo>
                <a:lnTo>
                  <a:pt x="11954726" y="6858002"/>
                </a:lnTo>
                <a:lnTo>
                  <a:pt x="11999127" y="6844220"/>
                </a:lnTo>
                <a:cubicBezTo>
                  <a:pt x="12112470" y="6796279"/>
                  <a:pt x="12192000" y="6684048"/>
                  <a:pt x="12192000" y="6553241"/>
                </a:cubicBezTo>
                <a:lnTo>
                  <a:pt x="12192000" y="304761"/>
                </a:lnTo>
                <a:cubicBezTo>
                  <a:pt x="12192000" y="173954"/>
                  <a:pt x="12112470" y="61723"/>
                  <a:pt x="11999127" y="13783"/>
                </a:cubicBezTo>
                <a:close/>
                <a:moveTo>
                  <a:pt x="0" y="0"/>
                </a:moveTo>
                <a:lnTo>
                  <a:pt x="237274" y="0"/>
                </a:lnTo>
                <a:lnTo>
                  <a:pt x="192874" y="13783"/>
                </a:lnTo>
                <a:cubicBezTo>
                  <a:pt x="79530" y="61723"/>
                  <a:pt x="0" y="173954"/>
                  <a:pt x="0" y="30476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Aharoni"/>
              <a:ea typeface="阿里巴巴普惠体 Medium"/>
              <a:cs typeface="阿里巴巴普惠体 Medium"/>
              <a:sym typeface="Aharoni"/>
            </a:endParaRPr>
          </a:p>
        </p:txBody>
      </p:sp>
      <p:sp>
        <p:nvSpPr>
          <p:cNvPr id="2" name="e7d195523061f1c0" descr="e7d195523061f1c03a90ee8e42cb24248e56383cd534985688F9F494128731F165EE95AB4B0C0A38076AAEA07667B1565C446FC45FF01DFB0E885BCDBDF3A284F3DB14DA61DD97F0BAB2E6C668FB4931B99D40B68E3E163A6068C18A9768D2D7355B0AB97AEF5E6275AC4BB746B507272648C827F9755EBB00687898E9D3C0615E56C2C25068800C" hidden="1"/>
          <p:cNvSpPr txBox="1"/>
          <p:nvPr/>
        </p:nvSpPr>
        <p:spPr>
          <a:xfrm>
            <a:off x="-355600" y="1803400"/>
            <a:ext cx="258725" cy="1016000"/>
          </a:xfrm>
          <a:prstGeom prst="rect">
            <a:avLst/>
          </a:prstGeom>
          <a:noFill/>
        </p:spPr>
        <p:txBody>
          <a:bodyPr vert="wordArtVert" rtlCol="0">
            <a:spAutoFit/>
          </a:bodyPr>
          <a:lstStyle/>
          <a:p>
            <a:r>
              <a:rPr lang="en-US" altLang="zh-CN" sz="100" dirty="0">
                <a:latin typeface="Aharoni"/>
                <a:ea typeface="阿里巴巴普惠体 Medium"/>
                <a:cs typeface="阿里巴巴普惠体 Medium"/>
                <a:sym typeface="Aharoni"/>
              </a:rPr>
              <a:t>e7d195523061f1c03a90ee8e42cb24248e56383cd534985688F9F494128731F165EE95AB4B0C0A38076AAEA07667B1565C446FC45FF01DFB0E885BCDBDF3A284F3DB14DA61DD97F0BAB2E6C668FB4931B99D40B68E3E163A6068C18A9768D2D7355B0AB97AEF5E6275AC4BB746B507272648C827F9755EBB00687898E9D3C0615E56C2C25068800C</a:t>
            </a:r>
            <a:endParaRPr lang="zh-CN" altLang="en-US" sz="100" dirty="0">
              <a:latin typeface="Aharoni"/>
              <a:ea typeface="阿里巴巴普惠体 Medium"/>
              <a:cs typeface="阿里巴巴普惠体 Medium"/>
              <a:sym typeface="Aharoni"/>
            </a:endParaRP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
        <p:cNvGrpSpPr/>
        <p:nvPr/>
      </p:nvGrpSpPr>
      <p:grpSpPr>
        <a:xfrm>
          <a:off x="0" y="0"/>
          <a:ext cx="0" cy="0"/>
          <a:chOff x="0" y="0"/>
          <a:chExt cx="0" cy="0"/>
        </a:xfrm>
      </p:grpSpPr>
      <p:sp>
        <p:nvSpPr>
          <p:cNvPr id="15" name="Google Shape;15;p3"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6256362" y="3190508"/>
            <a:ext cx="4953001" cy="1270001"/>
          </a:xfrm>
          <a:prstGeom prst="roundRect">
            <a:avLst>
              <a:gd name="adj" fmla="val 50000"/>
            </a:avLst>
          </a:prstGeom>
          <a:solidFill>
            <a:srgbClr val="6E4AFD"/>
          </a:solidFill>
          <a:ln>
            <a:noFill/>
          </a:ln>
        </p:spPr>
        <p:txBody>
          <a:bodyPr spcFirstLastPara="1" wrap="square" lIns="0" tIns="0" rIns="0" bIns="0" anchor="ctr" anchorCtr="0">
            <a:noAutofit/>
          </a:bodyPr>
          <a:lstStyle/>
          <a:p>
            <a:pPr algn="ctr" defTabSz="457200">
              <a:buClr>
                <a:srgbClr val="FFFFFF"/>
              </a:buClr>
              <a:buSzPts val="3200"/>
              <a:defRPr/>
            </a:pPr>
            <a:endParaRPr sz="1600" b="1" kern="0" dirty="0">
              <a:solidFill>
                <a:srgbClr val="FFFFFF"/>
              </a:solidFill>
              <a:latin typeface="Aharoni"/>
              <a:ea typeface="阿里巴巴普惠体 Medium"/>
              <a:cs typeface="阿里巴巴普惠体 Medium"/>
              <a:sym typeface="Aharoni"/>
            </a:endParaRPr>
          </a:p>
        </p:txBody>
      </p:sp>
      <p:sp>
        <p:nvSpPr>
          <p:cNvPr id="17" name="Google Shape;17;p3"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982638" y="713852"/>
            <a:ext cx="8890001" cy="728405"/>
          </a:xfrm>
          <a:prstGeom prst="rect">
            <a:avLst/>
          </a:prstGeom>
          <a:noFill/>
          <a:ln>
            <a:noFill/>
          </a:ln>
        </p:spPr>
        <p:txBody>
          <a:bodyPr spcFirstLastPara="1" wrap="square" lIns="25400" tIns="25400" rIns="25400" bIns="25400" anchor="t" anchorCtr="0">
            <a:spAutoFit/>
          </a:bodyPr>
          <a:lstStyle/>
          <a:p>
            <a:pPr defTabSz="457200">
              <a:lnSpc>
                <a:spcPct val="110000"/>
              </a:lnSpc>
              <a:buClr>
                <a:srgbClr val="121212"/>
              </a:buClr>
              <a:buSzPts val="8000"/>
              <a:defRPr/>
            </a:pPr>
            <a:r>
              <a:rPr lang="en-US" sz="4000" kern="0" dirty="0">
                <a:solidFill>
                  <a:srgbClr val="121212"/>
                </a:solidFill>
                <a:latin typeface="Aharoni"/>
                <a:ea typeface="阿里巴巴普惠体 Medium"/>
                <a:cs typeface="阿里巴巴普惠体 Medium"/>
                <a:sym typeface="Aharoni"/>
              </a:rPr>
              <a:t>Services</a:t>
            </a:r>
            <a:endParaRPr sz="700" kern="0" dirty="0">
              <a:solidFill>
                <a:srgbClr val="000000"/>
              </a:solidFill>
              <a:latin typeface="Aharoni"/>
              <a:ea typeface="阿里巴巴普惠体 Medium"/>
              <a:cs typeface="阿里巴巴普惠体 Medium"/>
              <a:sym typeface="Aharoni"/>
            </a:endParaRPr>
          </a:p>
        </p:txBody>
      </p:sp>
      <p:sp>
        <p:nvSpPr>
          <p:cNvPr id="18" name="Google Shape;18;p3"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982638" y="3190508"/>
            <a:ext cx="4953001" cy="1270001"/>
          </a:xfrm>
          <a:prstGeom prst="roundRect">
            <a:avLst>
              <a:gd name="adj" fmla="val 50000"/>
            </a:avLst>
          </a:prstGeom>
          <a:solidFill>
            <a:srgbClr val="FCF3DF"/>
          </a:solidFill>
          <a:ln>
            <a:noFill/>
          </a:ln>
        </p:spPr>
        <p:txBody>
          <a:bodyPr spcFirstLastPara="1" wrap="square" lIns="0" tIns="0" rIns="0" bIns="0" anchor="ctr" anchorCtr="0">
            <a:noAutofit/>
          </a:bodyPr>
          <a:lstStyle/>
          <a:p>
            <a:pPr algn="ctr" defTabSz="457200">
              <a:buClr>
                <a:srgbClr val="FFFFFF"/>
              </a:buClr>
              <a:buSzPts val="3200"/>
              <a:defRPr/>
            </a:pPr>
            <a:endParaRPr sz="1600" b="1" kern="0" dirty="0">
              <a:solidFill>
                <a:srgbClr val="FFFFFF"/>
              </a:solidFill>
              <a:latin typeface="Aharoni"/>
              <a:ea typeface="阿里巴巴普惠体 Medium"/>
              <a:cs typeface="阿里巴巴普惠体 Medium"/>
              <a:sym typeface="Aharoni"/>
            </a:endParaRPr>
          </a:p>
        </p:txBody>
      </p:sp>
      <p:sp>
        <p:nvSpPr>
          <p:cNvPr id="19" name="Google Shape;19;p3"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2393709" y="3645459"/>
            <a:ext cx="3175001" cy="360099"/>
          </a:xfrm>
          <a:prstGeom prst="rect">
            <a:avLst/>
          </a:prstGeom>
          <a:noFill/>
          <a:ln>
            <a:noFill/>
          </a:ln>
        </p:spPr>
        <p:txBody>
          <a:bodyPr spcFirstLastPara="1" wrap="square" lIns="0" tIns="0" rIns="0" bIns="0" anchor="ctr" anchorCtr="0">
            <a:spAutoFit/>
          </a:bodyPr>
          <a:lstStyle/>
          <a:p>
            <a:pPr defTabSz="457200">
              <a:lnSpc>
                <a:spcPct val="130000"/>
              </a:lnSpc>
              <a:buClr>
                <a:srgbClr val="121212"/>
              </a:buClr>
              <a:buSzPts val="3600"/>
              <a:defRPr/>
            </a:pPr>
            <a:r>
              <a:rPr lang="en-US" kern="0" dirty="0">
                <a:solidFill>
                  <a:srgbClr val="121212"/>
                </a:solidFill>
                <a:latin typeface="Aharoni"/>
                <a:ea typeface="阿里巴巴普惠体 Medium"/>
                <a:cs typeface="阿里巴巴普惠体 Medium"/>
                <a:sym typeface="Aharoni"/>
              </a:rPr>
              <a:t>Web development</a:t>
            </a:r>
            <a:endParaRPr sz="700" kern="0" dirty="0">
              <a:solidFill>
                <a:srgbClr val="000000"/>
              </a:solidFill>
              <a:latin typeface="Aharoni"/>
              <a:ea typeface="阿里巴巴普惠体 Medium"/>
              <a:cs typeface="阿里巴巴普惠体 Medium"/>
              <a:sym typeface="Aharoni"/>
            </a:endParaRPr>
          </a:p>
        </p:txBody>
      </p:sp>
      <p:sp>
        <p:nvSpPr>
          <p:cNvPr id="20" name="Google Shape;20;p3"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1133979" y="3317508"/>
            <a:ext cx="1016001" cy="1016001"/>
          </a:xfrm>
          <a:prstGeom prst="ellipse">
            <a:avLst/>
          </a:prstGeom>
          <a:solidFill>
            <a:srgbClr val="EE7F46"/>
          </a:solidFill>
          <a:ln>
            <a:noFill/>
          </a:ln>
        </p:spPr>
        <p:txBody>
          <a:bodyPr spcFirstLastPara="1" wrap="square" lIns="0" tIns="0" rIns="0" bIns="0" anchor="ctr" anchorCtr="0">
            <a:noAutofit/>
          </a:bodyPr>
          <a:lstStyle/>
          <a:p>
            <a:pPr algn="ctr" defTabSz="457200">
              <a:buClr>
                <a:srgbClr val="FFFFFF"/>
              </a:buClr>
              <a:buSzPts val="3200"/>
              <a:defRPr/>
            </a:pPr>
            <a:endParaRPr sz="1600" b="1" kern="0" dirty="0">
              <a:solidFill>
                <a:srgbClr val="FFFFFF"/>
              </a:solidFill>
              <a:latin typeface="Aharoni"/>
              <a:ea typeface="阿里巴巴普惠体 Medium"/>
              <a:cs typeface="阿里巴巴普惠体 Medium"/>
              <a:sym typeface="Aharoni"/>
            </a:endParaRPr>
          </a:p>
        </p:txBody>
      </p:sp>
      <p:sp>
        <p:nvSpPr>
          <p:cNvPr id="21" name="Google Shape;21;p3"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7667434" y="3645459"/>
            <a:ext cx="3175001" cy="360099"/>
          </a:xfrm>
          <a:prstGeom prst="rect">
            <a:avLst/>
          </a:prstGeom>
          <a:noFill/>
          <a:ln>
            <a:noFill/>
          </a:ln>
        </p:spPr>
        <p:txBody>
          <a:bodyPr spcFirstLastPara="1" wrap="square" lIns="0" tIns="0" rIns="0" bIns="0" anchor="ctr" anchorCtr="0">
            <a:spAutoFit/>
          </a:bodyPr>
          <a:lstStyle/>
          <a:p>
            <a:pPr defTabSz="457200">
              <a:lnSpc>
                <a:spcPct val="130000"/>
              </a:lnSpc>
              <a:buClr>
                <a:srgbClr val="FFFFFF"/>
              </a:buClr>
              <a:buSzPts val="3600"/>
              <a:defRPr/>
            </a:pPr>
            <a:r>
              <a:rPr lang="en-US" kern="0" dirty="0">
                <a:solidFill>
                  <a:srgbClr val="FFFFFF"/>
                </a:solidFill>
                <a:latin typeface="Aharoni"/>
                <a:ea typeface="阿里巴巴普惠体 Medium"/>
                <a:cs typeface="阿里巴巴普惠体 Medium"/>
                <a:sym typeface="Aharoni"/>
              </a:rPr>
              <a:t>Branding &amp; Identity</a:t>
            </a:r>
            <a:endParaRPr sz="700" kern="0" dirty="0">
              <a:solidFill>
                <a:srgbClr val="000000"/>
              </a:solidFill>
              <a:latin typeface="Aharoni"/>
              <a:ea typeface="阿里巴巴普惠体 Medium"/>
              <a:cs typeface="阿里巴巴普惠体 Medium"/>
              <a:sym typeface="Aharoni"/>
            </a:endParaRPr>
          </a:p>
        </p:txBody>
      </p:sp>
      <p:sp>
        <p:nvSpPr>
          <p:cNvPr id="22" name="Google Shape;22;p3"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6407703" y="3317508"/>
            <a:ext cx="1016001" cy="1016001"/>
          </a:xfrm>
          <a:prstGeom prst="ellipse">
            <a:avLst/>
          </a:prstGeom>
          <a:solidFill>
            <a:srgbClr val="5AC37F"/>
          </a:solidFill>
          <a:ln>
            <a:noFill/>
          </a:ln>
        </p:spPr>
        <p:txBody>
          <a:bodyPr spcFirstLastPara="1" wrap="square" lIns="0" tIns="0" rIns="0" bIns="0" anchor="ctr" anchorCtr="0">
            <a:noAutofit/>
          </a:bodyPr>
          <a:lstStyle/>
          <a:p>
            <a:pPr algn="ctr" defTabSz="457200">
              <a:buClr>
                <a:srgbClr val="FFFFFF"/>
              </a:buClr>
              <a:buSzPts val="3200"/>
              <a:defRPr/>
            </a:pPr>
            <a:endParaRPr sz="1600" b="1" kern="0" dirty="0">
              <a:solidFill>
                <a:srgbClr val="FFFFFF"/>
              </a:solidFill>
              <a:latin typeface="Aharoni"/>
              <a:ea typeface="阿里巴巴普惠体 Medium"/>
              <a:cs typeface="阿里巴巴普惠体 Medium"/>
              <a:sym typeface="Aharoni"/>
            </a:endParaRPr>
          </a:p>
        </p:txBody>
      </p:sp>
      <p:sp>
        <p:nvSpPr>
          <p:cNvPr id="25" name="Google Shape;25;p3"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6256362" y="4747148"/>
            <a:ext cx="4953001" cy="1270001"/>
          </a:xfrm>
          <a:prstGeom prst="roundRect">
            <a:avLst>
              <a:gd name="adj" fmla="val 50000"/>
            </a:avLst>
          </a:prstGeom>
          <a:solidFill>
            <a:srgbClr val="EFF2FF"/>
          </a:solidFill>
          <a:ln>
            <a:noFill/>
          </a:ln>
        </p:spPr>
        <p:txBody>
          <a:bodyPr spcFirstLastPara="1" wrap="square" lIns="0" tIns="0" rIns="0" bIns="0" anchor="ctr" anchorCtr="0">
            <a:noAutofit/>
          </a:bodyPr>
          <a:lstStyle/>
          <a:p>
            <a:pPr algn="ctr" defTabSz="457200">
              <a:buClr>
                <a:srgbClr val="FFFFFF"/>
              </a:buClr>
              <a:buSzPts val="3200"/>
              <a:defRPr/>
            </a:pPr>
            <a:endParaRPr sz="1600" b="1" kern="0" dirty="0">
              <a:solidFill>
                <a:srgbClr val="FFFFFF"/>
              </a:solidFill>
              <a:latin typeface="Aharoni"/>
              <a:ea typeface="阿里巴巴普惠体 Medium"/>
              <a:cs typeface="阿里巴巴普惠体 Medium"/>
              <a:sym typeface="Aharoni"/>
            </a:endParaRPr>
          </a:p>
        </p:txBody>
      </p:sp>
      <p:sp>
        <p:nvSpPr>
          <p:cNvPr id="26" name="Google Shape;26;p3"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982638" y="4747148"/>
            <a:ext cx="4953001" cy="1270001"/>
          </a:xfrm>
          <a:prstGeom prst="roundRect">
            <a:avLst>
              <a:gd name="adj" fmla="val 50000"/>
            </a:avLst>
          </a:prstGeom>
          <a:solidFill>
            <a:srgbClr val="F7CF65"/>
          </a:solidFill>
          <a:ln>
            <a:noFill/>
          </a:ln>
        </p:spPr>
        <p:txBody>
          <a:bodyPr spcFirstLastPara="1" wrap="square" lIns="0" tIns="0" rIns="0" bIns="0" anchor="ctr" anchorCtr="0">
            <a:noAutofit/>
          </a:bodyPr>
          <a:lstStyle/>
          <a:p>
            <a:pPr algn="ctr" defTabSz="457200">
              <a:buClr>
                <a:srgbClr val="FFFFFF"/>
              </a:buClr>
              <a:buSzPts val="3200"/>
              <a:defRPr/>
            </a:pPr>
            <a:endParaRPr sz="1600" b="1" kern="0" dirty="0">
              <a:solidFill>
                <a:srgbClr val="FFFFFF"/>
              </a:solidFill>
              <a:latin typeface="Aharoni"/>
              <a:ea typeface="阿里巴巴普惠体 Medium"/>
              <a:cs typeface="阿里巴巴普惠体 Medium"/>
              <a:sym typeface="Aharoni"/>
            </a:endParaRPr>
          </a:p>
        </p:txBody>
      </p:sp>
      <p:sp>
        <p:nvSpPr>
          <p:cNvPr id="27" name="Google Shape;27;p3"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2393709" y="5202099"/>
            <a:ext cx="3175001" cy="360099"/>
          </a:xfrm>
          <a:prstGeom prst="rect">
            <a:avLst/>
          </a:prstGeom>
          <a:noFill/>
          <a:ln>
            <a:noFill/>
          </a:ln>
        </p:spPr>
        <p:txBody>
          <a:bodyPr spcFirstLastPara="1" wrap="square" lIns="0" tIns="0" rIns="0" bIns="0" anchor="ctr" anchorCtr="0">
            <a:spAutoFit/>
          </a:bodyPr>
          <a:lstStyle/>
          <a:p>
            <a:pPr defTabSz="457200">
              <a:lnSpc>
                <a:spcPct val="130000"/>
              </a:lnSpc>
              <a:buClr>
                <a:srgbClr val="121212"/>
              </a:buClr>
              <a:buSzPts val="3600"/>
              <a:defRPr/>
            </a:pPr>
            <a:r>
              <a:rPr lang="en-US" kern="0" dirty="0">
                <a:solidFill>
                  <a:srgbClr val="121212"/>
                </a:solidFill>
                <a:latin typeface="Aharoni"/>
                <a:ea typeface="阿里巴巴普惠体 Medium"/>
                <a:cs typeface="阿里巴巴普惠体 Medium"/>
                <a:sym typeface="Aharoni"/>
              </a:rPr>
              <a:t>Mobile apps</a:t>
            </a:r>
            <a:endParaRPr sz="700" kern="0" dirty="0">
              <a:solidFill>
                <a:srgbClr val="000000"/>
              </a:solidFill>
              <a:latin typeface="Aharoni"/>
              <a:ea typeface="阿里巴巴普惠体 Medium"/>
              <a:cs typeface="阿里巴巴普惠体 Medium"/>
              <a:sym typeface="Aharoni"/>
            </a:endParaRPr>
          </a:p>
        </p:txBody>
      </p:sp>
      <p:sp>
        <p:nvSpPr>
          <p:cNvPr id="28" name="Google Shape;28;p3"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1133979" y="4874148"/>
            <a:ext cx="1016001" cy="1016001"/>
          </a:xfrm>
          <a:prstGeom prst="ellipse">
            <a:avLst/>
          </a:prstGeom>
          <a:solidFill>
            <a:srgbClr val="FCF3DF"/>
          </a:solidFill>
          <a:ln>
            <a:noFill/>
          </a:ln>
        </p:spPr>
        <p:txBody>
          <a:bodyPr spcFirstLastPara="1" wrap="square" lIns="0" tIns="0" rIns="0" bIns="0" anchor="ctr" anchorCtr="0">
            <a:noAutofit/>
          </a:bodyPr>
          <a:lstStyle/>
          <a:p>
            <a:pPr algn="ctr" defTabSz="457200">
              <a:buClr>
                <a:srgbClr val="FFFFFF"/>
              </a:buClr>
              <a:buSzPts val="3200"/>
              <a:defRPr/>
            </a:pPr>
            <a:endParaRPr sz="1600" b="1" kern="0" dirty="0">
              <a:solidFill>
                <a:srgbClr val="FFFFFF"/>
              </a:solidFill>
              <a:latin typeface="Aharoni"/>
              <a:ea typeface="阿里巴巴普惠体 Medium"/>
              <a:cs typeface="阿里巴巴普惠体 Medium"/>
              <a:sym typeface="Aharoni"/>
            </a:endParaRPr>
          </a:p>
        </p:txBody>
      </p:sp>
      <p:sp>
        <p:nvSpPr>
          <p:cNvPr id="29" name="Google Shape;29;p3"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7667434" y="5202099"/>
            <a:ext cx="3175001" cy="360099"/>
          </a:xfrm>
          <a:prstGeom prst="rect">
            <a:avLst/>
          </a:prstGeom>
          <a:noFill/>
          <a:ln>
            <a:noFill/>
          </a:ln>
        </p:spPr>
        <p:txBody>
          <a:bodyPr spcFirstLastPara="1" wrap="square" lIns="0" tIns="0" rIns="0" bIns="0" anchor="ctr" anchorCtr="0">
            <a:spAutoFit/>
          </a:bodyPr>
          <a:lstStyle/>
          <a:p>
            <a:pPr defTabSz="457200">
              <a:lnSpc>
                <a:spcPct val="130000"/>
              </a:lnSpc>
              <a:buClr>
                <a:srgbClr val="121212"/>
              </a:buClr>
              <a:buSzPts val="3600"/>
              <a:defRPr/>
            </a:pPr>
            <a:r>
              <a:rPr lang="en-US" kern="0" dirty="0">
                <a:solidFill>
                  <a:srgbClr val="121212"/>
                </a:solidFill>
                <a:latin typeface="Aharoni"/>
                <a:ea typeface="阿里巴巴普惠体 Medium"/>
                <a:cs typeface="阿里巴巴普惠体 Medium"/>
                <a:sym typeface="Aharoni"/>
              </a:rPr>
              <a:t>Motion design</a:t>
            </a:r>
            <a:endParaRPr sz="700" kern="0" dirty="0">
              <a:solidFill>
                <a:srgbClr val="000000"/>
              </a:solidFill>
              <a:latin typeface="Aharoni"/>
              <a:ea typeface="阿里巴巴普惠体 Medium"/>
              <a:cs typeface="阿里巴巴普惠体 Medium"/>
              <a:sym typeface="Aharoni"/>
            </a:endParaRPr>
          </a:p>
        </p:txBody>
      </p:sp>
      <p:sp>
        <p:nvSpPr>
          <p:cNvPr id="30" name="Google Shape;30;p3"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6407703" y="4874148"/>
            <a:ext cx="1016001" cy="1016001"/>
          </a:xfrm>
          <a:prstGeom prst="ellipse">
            <a:avLst/>
          </a:prstGeom>
          <a:solidFill>
            <a:srgbClr val="6E4AFD"/>
          </a:solidFill>
          <a:ln>
            <a:noFill/>
          </a:ln>
        </p:spPr>
        <p:txBody>
          <a:bodyPr spcFirstLastPara="1" wrap="square" lIns="0" tIns="0" rIns="0" bIns="0" anchor="ctr" anchorCtr="0">
            <a:noAutofit/>
          </a:bodyPr>
          <a:lstStyle/>
          <a:p>
            <a:pPr algn="ctr" defTabSz="457200">
              <a:buClr>
                <a:srgbClr val="FFFFFF"/>
              </a:buClr>
              <a:buSzPts val="3200"/>
              <a:defRPr/>
            </a:pPr>
            <a:endParaRPr sz="1600" b="1" kern="0" dirty="0">
              <a:solidFill>
                <a:srgbClr val="FFFFFF"/>
              </a:solidFill>
              <a:latin typeface="Aharoni"/>
              <a:ea typeface="阿里巴巴普惠体 Medium"/>
              <a:cs typeface="阿里巴巴普惠体 Medium"/>
              <a:sym typeface="Aharoni"/>
            </a:endParaRPr>
          </a:p>
        </p:txBody>
      </p:sp>
      <p:sp>
        <p:nvSpPr>
          <p:cNvPr id="33" name="Freeform: Shape 6"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1115504" y="1646544"/>
            <a:ext cx="482842" cy="446559"/>
          </a:xfrm>
          <a:custGeom>
            <a:avLst/>
            <a:gdLst/>
            <a:ahLst/>
            <a:cxnLst/>
            <a:rect l="l" t="t" r="r" b="b"/>
            <a:pathLst>
              <a:path w="142415" h="131713">
                <a:moveTo>
                  <a:pt x="130341" y="0"/>
                </a:moveTo>
                <a:lnTo>
                  <a:pt x="142415" y="19208"/>
                </a:lnTo>
                <a:cubicBezTo>
                  <a:pt x="132354" y="23416"/>
                  <a:pt x="124945" y="29681"/>
                  <a:pt x="120188" y="38005"/>
                </a:cubicBezTo>
                <a:cubicBezTo>
                  <a:pt x="115432" y="46328"/>
                  <a:pt x="112780" y="58447"/>
                  <a:pt x="112231" y="74363"/>
                </a:cubicBezTo>
                <a:lnTo>
                  <a:pt x="138025" y="74363"/>
                </a:lnTo>
                <a:lnTo>
                  <a:pt x="138025" y="131713"/>
                </a:lnTo>
                <a:lnTo>
                  <a:pt x="85065" y="131713"/>
                </a:lnTo>
                <a:lnTo>
                  <a:pt x="85065" y="86436"/>
                </a:lnTo>
                <a:cubicBezTo>
                  <a:pt x="85065" y="61923"/>
                  <a:pt x="87992" y="44179"/>
                  <a:pt x="93846" y="33203"/>
                </a:cubicBezTo>
                <a:cubicBezTo>
                  <a:pt x="101529" y="18568"/>
                  <a:pt x="113694" y="7500"/>
                  <a:pt x="130341" y="0"/>
                </a:cubicBezTo>
                <a:close/>
                <a:moveTo>
                  <a:pt x="45277" y="0"/>
                </a:moveTo>
                <a:lnTo>
                  <a:pt x="57350" y="19208"/>
                </a:lnTo>
                <a:cubicBezTo>
                  <a:pt x="47289" y="23416"/>
                  <a:pt x="39880" y="29681"/>
                  <a:pt x="35124" y="38005"/>
                </a:cubicBezTo>
                <a:cubicBezTo>
                  <a:pt x="30368" y="46328"/>
                  <a:pt x="27715" y="58447"/>
                  <a:pt x="27166" y="74363"/>
                </a:cubicBezTo>
                <a:lnTo>
                  <a:pt x="52960" y="74363"/>
                </a:lnTo>
                <a:lnTo>
                  <a:pt x="52960" y="131713"/>
                </a:lnTo>
                <a:lnTo>
                  <a:pt x="0" y="131713"/>
                </a:lnTo>
                <a:lnTo>
                  <a:pt x="0" y="86436"/>
                </a:lnTo>
                <a:cubicBezTo>
                  <a:pt x="0" y="61923"/>
                  <a:pt x="2927" y="44179"/>
                  <a:pt x="8781" y="33203"/>
                </a:cubicBezTo>
                <a:cubicBezTo>
                  <a:pt x="16465" y="18568"/>
                  <a:pt x="28630" y="7500"/>
                  <a:pt x="45277" y="0"/>
                </a:cubicBezTo>
                <a:close/>
              </a:path>
            </a:pathLst>
          </a:custGeom>
          <a:ln>
            <a:noFill/>
          </a:ln>
          <a:effectLst>
            <a:outerShdw blurRad="406400" dist="38100" dir="5400000" algn="t"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800" dirty="0">
              <a:gradFill>
                <a:gsLst>
                  <a:gs pos="0">
                    <a:schemeClr val="accent3"/>
                  </a:gs>
                  <a:gs pos="100000">
                    <a:schemeClr val="accent1">
                      <a:lumMod val="75000"/>
                    </a:schemeClr>
                  </a:gs>
                </a:gsLst>
                <a:lin ang="0" scaled="1"/>
              </a:gradFill>
              <a:latin typeface="Aharoni"/>
              <a:ea typeface="阿里巴巴普惠体 Medium"/>
              <a:cs typeface="阿里巴巴普惠体 Medium"/>
              <a:sym typeface="Aharoni"/>
            </a:endParaRPr>
          </a:p>
        </p:txBody>
      </p:sp>
      <p:pic>
        <p:nvPicPr>
          <p:cNvPr id="3" name="图片 2"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40832" y="3254087"/>
            <a:ext cx="1349741" cy="1349741"/>
          </a:xfrm>
          <a:prstGeom prst="rect">
            <a:avLst/>
          </a:prstGeom>
        </p:spPr>
      </p:pic>
      <p:pic>
        <p:nvPicPr>
          <p:cNvPr id="34" name="图片 33"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32295" y="3429000"/>
            <a:ext cx="856221" cy="856221"/>
          </a:xfrm>
          <a:prstGeom prst="rect">
            <a:avLst/>
          </a:prstGeom>
        </p:spPr>
      </p:pic>
      <p:pic>
        <p:nvPicPr>
          <p:cNvPr id="5" name="图片 4"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63346" y="4667329"/>
            <a:ext cx="1270001" cy="1270001"/>
          </a:xfrm>
          <a:prstGeom prst="rect">
            <a:avLst/>
          </a:prstGeom>
        </p:spPr>
      </p:pic>
      <p:pic>
        <p:nvPicPr>
          <p:cNvPr id="7" name="图片 6"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6250627" y="4988042"/>
            <a:ext cx="1294942" cy="728405"/>
          </a:xfrm>
          <a:prstGeom prst="rect">
            <a:avLst/>
          </a:prstGeom>
        </p:spPr>
      </p:pic>
      <p:sp>
        <p:nvSpPr>
          <p:cNvPr id="35" name="Shape 705"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1995391" y="1819358"/>
            <a:ext cx="8053581" cy="807913"/>
          </a:xfrm>
          <a:prstGeom prst="rect">
            <a:avLst/>
          </a:prstGeom>
          <a:ln w="12700">
            <a:miter lim="400000"/>
          </a:ln>
        </p:spPr>
        <p:txBody>
          <a:bodyPr wrap="square" lIns="0" tIns="0" rIns="0" bIns="0">
            <a:spAutoFit/>
          </a:bodyPr>
          <a:lstStyle/>
          <a:p>
            <a:pPr>
              <a:lnSpc>
                <a:spcPct val="150000"/>
              </a:lnSpc>
            </a:pPr>
            <a:r>
              <a:rPr lang="en-US" altLang="zh-CN" sz="1200" dirty="0">
                <a:solidFill>
                  <a:schemeClr val="tx2">
                    <a:lumMod val="50000"/>
                  </a:schemeClr>
                </a:solidFill>
                <a:latin typeface="Aharoni"/>
                <a:ea typeface="阿里巴巴普惠体 Medium"/>
                <a:cs typeface="阿里巴巴普惠体 Medium"/>
                <a:sym typeface="Aharoni"/>
              </a:rPr>
              <a:t>Hello, everyone! My name is COMPANY, I am a professional PPT designer, to provide you with professional PPT template, you can search the </a:t>
            </a:r>
            <a:r>
              <a:rPr lang="en-US" altLang="zh-CN" sz="1200" dirty="0" err="1">
                <a:solidFill>
                  <a:schemeClr val="tx2">
                    <a:lumMod val="50000"/>
                  </a:schemeClr>
                </a:solidFill>
                <a:latin typeface="Aharoni"/>
                <a:ea typeface="阿里巴巴普惠体 Medium"/>
                <a:cs typeface="阿里巴巴普惠体 Medium"/>
                <a:sym typeface="Aharoni"/>
              </a:rPr>
              <a:t>Pptstore</a:t>
            </a:r>
            <a:r>
              <a:rPr lang="en-US" altLang="zh-CN" sz="1200" dirty="0">
                <a:solidFill>
                  <a:schemeClr val="tx2">
                    <a:lumMod val="50000"/>
                  </a:schemeClr>
                </a:solidFill>
                <a:latin typeface="Aharoni"/>
                <a:ea typeface="阿里巴巴普惠体 Medium"/>
                <a:cs typeface="阿里巴巴普惠体 Medium"/>
                <a:sym typeface="Aharoni"/>
              </a:rPr>
              <a:t> this website COMPANY find me, Or just copy this link to my home page https://www.freeppt7.com</a:t>
            </a:r>
          </a:p>
        </p:txBody>
      </p:sp>
      <p:sp>
        <p:nvSpPr>
          <p:cNvPr id="2" name="e7d195523061f1c0" descr="e7d195523061f1c03a90ee8e42cb24248e56383cd534985688F9F494128731F165EE95AB4B0C0A38076AAEA07667B1565C446FC45FF01DFB0E885BCDBDF3A284F3DB14DA61DD97F0BAB2E6C668FB4931B99D40B68E3E163A6068C18A9768D2D7355B0AB97AEF5E6275AC4BB746B507272648C827F9755EBB00687898E9D3C0615E56C2C25068800C" hidden="1"/>
          <p:cNvSpPr txBox="1"/>
          <p:nvPr/>
        </p:nvSpPr>
        <p:spPr>
          <a:xfrm>
            <a:off x="-355600" y="1803400"/>
            <a:ext cx="258725" cy="1016000"/>
          </a:xfrm>
          <a:prstGeom prst="rect">
            <a:avLst/>
          </a:prstGeom>
          <a:noFill/>
        </p:spPr>
        <p:txBody>
          <a:bodyPr vert="wordArtVert" rtlCol="0">
            <a:spAutoFit/>
          </a:bodyPr>
          <a:lstStyle/>
          <a:p>
            <a:r>
              <a:rPr lang="en-US" altLang="zh-CN" sz="100" dirty="0">
                <a:latin typeface="Aharoni"/>
                <a:ea typeface="阿里巴巴普惠体 Medium"/>
                <a:cs typeface="阿里巴巴普惠体 Medium"/>
                <a:sym typeface="Aharoni"/>
              </a:rPr>
              <a:t>e7d195523061f1c03a90ee8e42cb24248e56383cd534985688F9F494128731F165EE95AB4B0C0A38076AAEA07667B1565C446FC45FF01DFB0E885BCDBDF3A284F3DB14DA61DD97F0BAB2E6C668FB4931B99D40B68E3E163A6068C18A9768D2D7355B0AB97AEF5E6275AC4BB746B507272648C827F9755EBB00687898E9D3C0615E56C2C25068800C</a:t>
            </a:r>
            <a:endParaRPr lang="zh-CN" altLang="en-US" sz="100" dirty="0">
              <a:latin typeface="Aharoni"/>
              <a:ea typeface="阿里巴巴普惠体 Medium"/>
              <a:cs typeface="阿里巴巴普惠体 Medium"/>
              <a:sym typeface="Aharoni"/>
            </a:endParaRPr>
          </a:p>
        </p:txBody>
      </p:sp>
    </p:spTree>
  </p:cSld>
  <p:clrMapOvr>
    <a:masterClrMapping/>
  </p:clrMapOvr>
  <mc:AlternateContent xmlns:mc="http://schemas.openxmlformats.org/markup-compatibility/2006" xmlns:p14="http://schemas.microsoft.com/office/powerpoint/2010/main">
    <mc:Choice Requires="p14">
      <p:transition spd="slow" p14:dur="1200">
        <p:push/>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slow">
        <p:push/>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1"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637277" y="1723128"/>
            <a:ext cx="5397501" cy="728405"/>
          </a:xfrm>
          <a:prstGeom prst="rect">
            <a:avLst/>
          </a:prstGeom>
          <a:noFill/>
          <a:ln>
            <a:noFill/>
          </a:ln>
        </p:spPr>
        <p:txBody>
          <a:bodyPr spcFirstLastPara="1" wrap="square" lIns="25400" tIns="25400" rIns="25400" bIns="25400" anchor="ctr" anchorCtr="0">
            <a:spAutoFit/>
          </a:bodyPr>
          <a:lstStyle/>
          <a:p>
            <a:pPr defTabSz="457200">
              <a:lnSpc>
                <a:spcPct val="110000"/>
              </a:lnSpc>
              <a:buClr>
                <a:srgbClr val="121212"/>
              </a:buClr>
              <a:buSzPts val="8000"/>
              <a:defRPr/>
            </a:pPr>
            <a:r>
              <a:rPr lang="en-US" sz="4000" kern="0" dirty="0">
                <a:solidFill>
                  <a:srgbClr val="121212"/>
                </a:solidFill>
                <a:latin typeface="Aharoni"/>
                <a:ea typeface="阿里巴巴普惠体 Medium"/>
                <a:cs typeface="阿里巴巴普惠体 Medium"/>
                <a:sym typeface="Aharoni"/>
              </a:rPr>
              <a:t>Our Values</a:t>
            </a:r>
            <a:endParaRPr sz="700" kern="0" dirty="0">
              <a:solidFill>
                <a:srgbClr val="000000"/>
              </a:solidFill>
              <a:latin typeface="Aharoni"/>
              <a:ea typeface="阿里巴巴普惠体 Medium"/>
              <a:cs typeface="阿里巴巴普惠体 Medium"/>
              <a:sym typeface="Aharoni"/>
            </a:endParaRPr>
          </a:p>
        </p:txBody>
      </p:sp>
      <p:sp>
        <p:nvSpPr>
          <p:cNvPr id="191" name="Google Shape;191;p21"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6630188" y="966023"/>
            <a:ext cx="4925954" cy="4925954"/>
          </a:xfrm>
          <a:prstGeom prst="roundRect">
            <a:avLst>
              <a:gd name="adj" fmla="val 15000"/>
            </a:avLst>
          </a:prstGeom>
          <a:solidFill>
            <a:srgbClr val="EBF6F8"/>
          </a:solidFill>
          <a:ln>
            <a:noFill/>
          </a:ln>
        </p:spPr>
        <p:txBody>
          <a:bodyPr spcFirstLastPara="1" wrap="square" lIns="0" tIns="0" rIns="0" bIns="0" anchor="ctr" anchorCtr="0">
            <a:noAutofit/>
          </a:bodyPr>
          <a:lstStyle/>
          <a:p>
            <a:pPr algn="ctr" defTabSz="457200">
              <a:buClr>
                <a:srgbClr val="FFFFFF"/>
              </a:buClr>
              <a:buSzPts val="3200"/>
              <a:defRPr/>
            </a:pPr>
            <a:endParaRPr sz="1600" b="1" kern="0" dirty="0">
              <a:solidFill>
                <a:srgbClr val="FFFFFF"/>
              </a:solidFill>
              <a:latin typeface="Aharoni"/>
              <a:ea typeface="阿里巴巴普惠体 Medium"/>
              <a:cs typeface="阿里巴巴普惠体 Medium"/>
              <a:sym typeface="Aharoni"/>
            </a:endParaRPr>
          </a:p>
        </p:txBody>
      </p:sp>
      <p:sp>
        <p:nvSpPr>
          <p:cNvPr id="192" name="Google Shape;192;p21"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6630188" y="966023"/>
            <a:ext cx="4925954" cy="4925954"/>
          </a:xfrm>
          <a:prstGeom prst="ellipse">
            <a:avLst/>
          </a:prstGeom>
          <a:solidFill>
            <a:srgbClr val="5169F6"/>
          </a:solidFill>
          <a:ln>
            <a:noFill/>
          </a:ln>
        </p:spPr>
        <p:txBody>
          <a:bodyPr spcFirstLastPara="1" wrap="square" lIns="0" tIns="0" rIns="0" bIns="0" anchor="ctr" anchorCtr="0">
            <a:noAutofit/>
          </a:bodyPr>
          <a:lstStyle/>
          <a:p>
            <a:pPr algn="ctr" defTabSz="457200">
              <a:buClr>
                <a:srgbClr val="FFFFFF"/>
              </a:buClr>
              <a:buSzPts val="3200"/>
              <a:defRPr/>
            </a:pPr>
            <a:endParaRPr sz="1600" b="1" kern="0" dirty="0">
              <a:solidFill>
                <a:srgbClr val="FFFFFF"/>
              </a:solidFill>
              <a:latin typeface="Aharoni"/>
              <a:ea typeface="阿里巴巴普惠体 Medium"/>
              <a:cs typeface="阿里巴巴普惠体 Medium"/>
              <a:sym typeface="Aharoni"/>
            </a:endParaRPr>
          </a:p>
        </p:txBody>
      </p:sp>
      <p:pic>
        <p:nvPicPr>
          <p:cNvPr id="193" name="Google Shape;193;p21"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PicPr preferRelativeResize="0"/>
          <p:nvPr/>
        </p:nvPicPr>
        <p:blipFill>
          <a:blip r:embed="rId3" cstate="screen">
            <a:extLst>
              <a:ext uri="{28A0092B-C50C-407E-A947-70E740481C1C}">
                <a14:useLocalDpi xmlns:a14="http://schemas.microsoft.com/office/drawing/2010/main"/>
              </a:ext>
            </a:extLst>
          </a:blip>
          <a:srcRect/>
          <a:stretch>
            <a:fillRect/>
          </a:stretch>
        </p:blipFill>
        <p:spPr>
          <a:xfrm>
            <a:off x="7919876" y="1353392"/>
            <a:ext cx="2346524" cy="4151139"/>
          </a:xfrm>
          <a:prstGeom prst="rect">
            <a:avLst/>
          </a:prstGeom>
          <a:noFill/>
          <a:ln>
            <a:noFill/>
          </a:ln>
        </p:spPr>
      </p:pic>
      <p:pic>
        <p:nvPicPr>
          <p:cNvPr id="3" name="图片 2"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867" y="101600"/>
            <a:ext cx="2495519" cy="2089662"/>
          </a:xfrm>
          <a:prstGeom prst="rect">
            <a:avLst/>
          </a:prstGeom>
        </p:spPr>
      </p:pic>
      <p:sp>
        <p:nvSpPr>
          <p:cNvPr id="11" name="矩形 10"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707708" y="5125453"/>
            <a:ext cx="5015289" cy="1061829"/>
          </a:xfrm>
          <a:prstGeom prst="rect">
            <a:avLst/>
          </a:prstGeom>
        </p:spPr>
        <p:txBody>
          <a:bodyPr wrap="square">
            <a:spAutoFit/>
          </a:bodyPr>
          <a:lstStyle/>
          <a:p>
            <a:pPr>
              <a:lnSpc>
                <a:spcPct val="150000"/>
              </a:lnSpc>
            </a:pPr>
            <a:r>
              <a:rPr lang="en-US" altLang="zh-CN" sz="1050" b="1" dirty="0">
                <a:latin typeface="Aharoni"/>
                <a:ea typeface="阿里巴巴普惠体 Medium"/>
                <a:cs typeface="阿里巴巴普惠体 Medium"/>
                <a:sym typeface="Aharoni"/>
              </a:rPr>
              <a:t> Hello, everyone! My name is COMPANY, I am a professional PPT designer, to provide you with professional PPT template, you can search the </a:t>
            </a:r>
            <a:r>
              <a:rPr lang="en-US" altLang="zh-CN" sz="1050" b="1" dirty="0" err="1">
                <a:latin typeface="Aharoni"/>
                <a:ea typeface="阿里巴巴普惠体 Medium"/>
                <a:cs typeface="阿里巴巴普惠体 Medium"/>
                <a:sym typeface="Aharoni"/>
              </a:rPr>
              <a:t>Pptstore</a:t>
            </a:r>
            <a:r>
              <a:rPr lang="en-US" altLang="zh-CN" sz="1050" b="1" dirty="0">
                <a:latin typeface="Aharoni"/>
                <a:ea typeface="阿里巴巴普惠体 Medium"/>
                <a:cs typeface="阿里巴巴普惠体 Medium"/>
                <a:sym typeface="Aharoni"/>
              </a:rPr>
              <a:t> this website COMPANY find me, Or just copy this link to my home page https://www.freeppt7.com</a:t>
            </a:r>
          </a:p>
        </p:txBody>
      </p:sp>
      <p:grpSp>
        <p:nvGrpSpPr>
          <p:cNvPr id="12" name="组合 11"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GrpSpPr/>
          <p:nvPr/>
        </p:nvGrpSpPr>
        <p:grpSpPr>
          <a:xfrm>
            <a:off x="707708" y="2281287"/>
            <a:ext cx="5327070" cy="2385452"/>
            <a:chOff x="156155" y="1348223"/>
            <a:chExt cx="5534526" cy="3050760"/>
          </a:xfrm>
        </p:grpSpPr>
        <p:sp>
          <p:nvSpPr>
            <p:cNvPr id="13" name="Rectangle 15"/>
            <p:cNvSpPr/>
            <p:nvPr/>
          </p:nvSpPr>
          <p:spPr>
            <a:xfrm>
              <a:off x="480078" y="4106375"/>
              <a:ext cx="1311211" cy="292608"/>
            </a:xfrm>
            <a:prstGeom prst="rect">
              <a:avLst/>
            </a:prstGeom>
            <a:solidFill>
              <a:srgbClr val="036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solidFill>
                    <a:schemeClr val="bg1"/>
                  </a:solidFill>
                  <a:latin typeface="Aharoni"/>
                  <a:ea typeface="阿里巴巴普惠体 Medium"/>
                  <a:cs typeface="阿里巴巴普惠体 Medium"/>
                  <a:sym typeface="Aharoni"/>
                </a:rPr>
                <a:t>Active Users</a:t>
              </a:r>
            </a:p>
          </p:txBody>
        </p:sp>
        <p:graphicFrame>
          <p:nvGraphicFramePr>
            <p:cNvPr id="14" name="Chart 30"/>
            <p:cNvGraphicFramePr/>
            <p:nvPr/>
          </p:nvGraphicFramePr>
          <p:xfrm>
            <a:off x="156155" y="1348223"/>
            <a:ext cx="5534526" cy="2679033"/>
          </p:xfrm>
          <a:graphic>
            <a:graphicData uri="http://schemas.openxmlformats.org/drawingml/2006/chart">
              <c:chart xmlns:c="http://schemas.openxmlformats.org/drawingml/2006/chart" xmlns:r="http://schemas.openxmlformats.org/officeDocument/2006/relationships" r:id="rId5"/>
            </a:graphicData>
          </a:graphic>
        </p:graphicFrame>
        <p:sp>
          <p:nvSpPr>
            <p:cNvPr id="15" name="Rectangle 31"/>
            <p:cNvSpPr/>
            <p:nvPr/>
          </p:nvSpPr>
          <p:spPr>
            <a:xfrm>
              <a:off x="3546236" y="4106375"/>
              <a:ext cx="1311211" cy="2926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solidFill>
                    <a:schemeClr val="bg1"/>
                  </a:solidFill>
                  <a:latin typeface="Aharoni"/>
                  <a:ea typeface="阿里巴巴普惠体 Medium"/>
                  <a:cs typeface="阿里巴巴普惠体 Medium"/>
                  <a:sym typeface="Aharoni"/>
                </a:rPr>
                <a:t>Active Users</a:t>
              </a:r>
            </a:p>
          </p:txBody>
        </p:sp>
        <p:sp>
          <p:nvSpPr>
            <p:cNvPr id="16" name="Rectangle 32"/>
            <p:cNvSpPr/>
            <p:nvPr/>
          </p:nvSpPr>
          <p:spPr>
            <a:xfrm>
              <a:off x="2013157" y="4104299"/>
              <a:ext cx="1311211" cy="2926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solidFill>
                    <a:schemeClr val="bg1"/>
                  </a:solidFill>
                  <a:latin typeface="Aharoni"/>
                  <a:ea typeface="阿里巴巴普惠体 Medium"/>
                  <a:cs typeface="阿里巴巴普惠体 Medium"/>
                  <a:sym typeface="Aharoni"/>
                </a:rPr>
                <a:t>Active Users</a:t>
              </a:r>
            </a:p>
          </p:txBody>
        </p:sp>
      </p:grpSp>
      <p:sp>
        <p:nvSpPr>
          <p:cNvPr id="2" name="e7d195523061f1c0" descr="e7d195523061f1c03a90ee8e42cb24248e56383cd534985688F9F494128731F165EE95AB4B0C0A38076AAEA07667B1565C446FC45FF01DFB0E885BCDBDF3A284F3DB14DA61DD97F0BAB2E6C668FB4931B99D40B68E3E163A6068C18A9768D2D7355B0AB97AEF5E6275AC4BB746B507272648C827F9755EBB00687898E9D3C0615E56C2C25068800C" hidden="1"/>
          <p:cNvSpPr txBox="1"/>
          <p:nvPr/>
        </p:nvSpPr>
        <p:spPr>
          <a:xfrm>
            <a:off x="-355600" y="1803400"/>
            <a:ext cx="258725" cy="1016000"/>
          </a:xfrm>
          <a:prstGeom prst="rect">
            <a:avLst/>
          </a:prstGeom>
          <a:noFill/>
        </p:spPr>
        <p:txBody>
          <a:bodyPr vert="wordArtVert" rtlCol="0">
            <a:spAutoFit/>
          </a:bodyPr>
          <a:lstStyle/>
          <a:p>
            <a:r>
              <a:rPr lang="en-US" altLang="zh-CN" sz="100" dirty="0">
                <a:latin typeface="Aharoni"/>
                <a:ea typeface="阿里巴巴普惠体 Medium"/>
                <a:cs typeface="阿里巴巴普惠体 Medium"/>
                <a:sym typeface="Aharoni"/>
              </a:rPr>
              <a:t>e7d195523061f1c03a90ee8e42cb24248e56383cd534985688F9F494128731F165EE95AB4B0C0A38076AAEA07667B1565C446FC45FF01DFB0E885BCDBDF3A284F3DB14DA61DD97F0BAB2E6C668FB4931B99D40B68E3E163A6068C18A9768D2D7355B0AB97AEF5E6275AC4BB746B507272648C827F9755EBB00687898E9D3C0615E56C2C25068800C</a:t>
            </a:r>
            <a:endParaRPr lang="zh-CN" altLang="en-US" sz="100" dirty="0">
              <a:latin typeface="Aharoni"/>
              <a:ea typeface="阿里巴巴普惠体 Medium"/>
              <a:cs typeface="阿里巴巴普惠体 Medium"/>
              <a:sym typeface="Aharoni"/>
            </a:endParaRPr>
          </a:p>
        </p:txBody>
      </p:sp>
    </p:spTree>
  </p:cSld>
  <p:clrMapOvr>
    <a:masterClrMapping/>
  </p:clrMapOvr>
  <mc:AlternateContent xmlns:mc="http://schemas.openxmlformats.org/markup-compatibility/2006" xmlns:p14="http://schemas.microsoft.com/office/powerpoint/2010/main">
    <mc:Choice Requires="p14">
      <p:transition spd="slow" p14:dur="1250">
        <p:push/>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slow">
        <p:push/>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67"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9995495" y="3429000"/>
            <a:ext cx="1088071" cy="1088071"/>
          </a:xfrm>
          <a:prstGeom prst="ellipse">
            <a:avLst/>
          </a:prstGeom>
          <a:solidFill>
            <a:srgbClr val="0070C0">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latin typeface="Aharoni"/>
              <a:ea typeface="阿里巴巴普惠体 Medium"/>
              <a:cs typeface="阿里巴巴普惠体 Medium"/>
              <a:sym typeface="Aharoni"/>
            </a:endParaRPr>
          </a:p>
        </p:txBody>
      </p:sp>
      <p:sp>
        <p:nvSpPr>
          <p:cNvPr id="3" name="Oval 68"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9995495" y="627996"/>
            <a:ext cx="1088071" cy="1088071"/>
          </a:xfrm>
          <a:prstGeom prst="ellipse">
            <a:avLst/>
          </a:prstGeom>
          <a:solidFill>
            <a:srgbClr val="0070C0">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latin typeface="Aharoni"/>
              <a:ea typeface="阿里巴巴普惠体 Medium"/>
              <a:cs typeface="阿里巴巴普惠体 Medium"/>
              <a:sym typeface="Aharoni"/>
            </a:endParaRPr>
          </a:p>
        </p:txBody>
      </p:sp>
      <p:sp>
        <p:nvSpPr>
          <p:cNvPr id="4" name="Oval 64"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7758471" y="3429000"/>
            <a:ext cx="1088071" cy="1088071"/>
          </a:xfrm>
          <a:prstGeom prst="ellipse">
            <a:avLst/>
          </a:prstGeom>
          <a:solidFill>
            <a:srgbClr val="0070C0">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latin typeface="Aharoni"/>
              <a:ea typeface="阿里巴巴普惠体 Medium"/>
              <a:cs typeface="阿里巴巴普惠体 Medium"/>
              <a:sym typeface="Aharoni"/>
            </a:endParaRPr>
          </a:p>
        </p:txBody>
      </p:sp>
      <p:sp>
        <p:nvSpPr>
          <p:cNvPr id="5" name="Oval 65"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7758471" y="627996"/>
            <a:ext cx="1088071" cy="1088071"/>
          </a:xfrm>
          <a:prstGeom prst="ellipse">
            <a:avLst/>
          </a:prstGeom>
          <a:solidFill>
            <a:srgbClr val="0070C0">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latin typeface="Aharoni"/>
              <a:ea typeface="阿里巴巴普惠体 Medium"/>
              <a:cs typeface="阿里巴巴普惠体 Medium"/>
              <a:sym typeface="Aharoni"/>
            </a:endParaRPr>
          </a:p>
        </p:txBody>
      </p:sp>
      <p:sp>
        <p:nvSpPr>
          <p:cNvPr id="6" name="TextBox 5"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9678387" y="1867731"/>
            <a:ext cx="1722286" cy="369332"/>
          </a:xfrm>
          <a:prstGeom prst="rect">
            <a:avLst/>
          </a:prstGeom>
          <a:noFill/>
        </p:spPr>
        <p:txBody>
          <a:bodyPr wrap="square" rtlCol="0">
            <a:spAutoFit/>
          </a:bodyPr>
          <a:lstStyle/>
          <a:p>
            <a:pPr algn="ctr"/>
            <a:r>
              <a:rPr lang="en-US" dirty="0">
                <a:latin typeface="Aharoni"/>
                <a:ea typeface="阿里巴巴普惠体 Medium"/>
                <a:cs typeface="阿里巴巴普惠体 Medium"/>
                <a:sym typeface="Aharoni"/>
              </a:rPr>
              <a:t>Planning</a:t>
            </a:r>
          </a:p>
        </p:txBody>
      </p:sp>
      <p:sp>
        <p:nvSpPr>
          <p:cNvPr id="7" name="TextBox 10"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9678387" y="4602796"/>
            <a:ext cx="1722286" cy="369332"/>
          </a:xfrm>
          <a:prstGeom prst="rect">
            <a:avLst/>
          </a:prstGeom>
          <a:noFill/>
        </p:spPr>
        <p:txBody>
          <a:bodyPr wrap="square" rtlCol="0">
            <a:spAutoFit/>
          </a:bodyPr>
          <a:lstStyle/>
          <a:p>
            <a:pPr algn="ctr"/>
            <a:r>
              <a:rPr lang="en-US" dirty="0">
                <a:latin typeface="Aharoni"/>
                <a:ea typeface="阿里巴巴普惠体 Medium"/>
                <a:cs typeface="阿里巴巴普惠体 Medium"/>
                <a:sym typeface="Aharoni"/>
              </a:rPr>
              <a:t>Overview</a:t>
            </a:r>
          </a:p>
        </p:txBody>
      </p:sp>
      <p:sp>
        <p:nvSpPr>
          <p:cNvPr id="8" name="TextBox 20"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7441363" y="1867731"/>
            <a:ext cx="1722286" cy="369332"/>
          </a:xfrm>
          <a:prstGeom prst="rect">
            <a:avLst/>
          </a:prstGeom>
          <a:noFill/>
        </p:spPr>
        <p:txBody>
          <a:bodyPr wrap="square" rtlCol="0">
            <a:spAutoFit/>
          </a:bodyPr>
          <a:lstStyle/>
          <a:p>
            <a:pPr algn="ctr"/>
            <a:r>
              <a:rPr lang="en-US" dirty="0">
                <a:latin typeface="Aharoni"/>
                <a:ea typeface="阿里巴巴普惠体 Medium"/>
                <a:cs typeface="阿里巴巴普惠体 Medium"/>
                <a:sym typeface="Aharoni"/>
              </a:rPr>
              <a:t>Overview</a:t>
            </a:r>
          </a:p>
        </p:txBody>
      </p:sp>
      <p:sp>
        <p:nvSpPr>
          <p:cNvPr id="9" name="TextBox 25"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7441363" y="4602796"/>
            <a:ext cx="1722286" cy="369332"/>
          </a:xfrm>
          <a:prstGeom prst="rect">
            <a:avLst/>
          </a:prstGeom>
          <a:noFill/>
        </p:spPr>
        <p:txBody>
          <a:bodyPr wrap="square" rtlCol="0">
            <a:spAutoFit/>
          </a:bodyPr>
          <a:lstStyle/>
          <a:p>
            <a:pPr algn="ctr"/>
            <a:r>
              <a:rPr lang="en-US" dirty="0">
                <a:latin typeface="Aharoni"/>
                <a:ea typeface="阿里巴巴普惠体 Medium"/>
                <a:cs typeface="阿里巴巴普惠体 Medium"/>
                <a:sym typeface="Aharoni"/>
              </a:rPr>
              <a:t>Case Study</a:t>
            </a:r>
          </a:p>
        </p:txBody>
      </p:sp>
      <p:sp>
        <p:nvSpPr>
          <p:cNvPr id="10" name="TextBox 35"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5158407" y="1867731"/>
            <a:ext cx="1722286" cy="369332"/>
          </a:xfrm>
          <a:prstGeom prst="rect">
            <a:avLst/>
          </a:prstGeom>
          <a:noFill/>
        </p:spPr>
        <p:txBody>
          <a:bodyPr wrap="square" rtlCol="0">
            <a:spAutoFit/>
          </a:bodyPr>
          <a:lstStyle/>
          <a:p>
            <a:pPr algn="ctr"/>
            <a:r>
              <a:rPr lang="en-US" dirty="0">
                <a:latin typeface="Aharoni"/>
                <a:ea typeface="阿里巴巴普惠体 Medium"/>
                <a:cs typeface="阿里巴巴普惠体 Medium"/>
                <a:sym typeface="Aharoni"/>
              </a:rPr>
              <a:t>Management</a:t>
            </a:r>
          </a:p>
        </p:txBody>
      </p:sp>
      <p:sp>
        <p:nvSpPr>
          <p:cNvPr id="11" name="TextBox 40"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5158407" y="4602796"/>
            <a:ext cx="1722286" cy="369332"/>
          </a:xfrm>
          <a:prstGeom prst="rect">
            <a:avLst/>
          </a:prstGeom>
          <a:noFill/>
        </p:spPr>
        <p:txBody>
          <a:bodyPr wrap="square" rtlCol="0">
            <a:spAutoFit/>
          </a:bodyPr>
          <a:lstStyle/>
          <a:p>
            <a:pPr algn="ctr"/>
            <a:r>
              <a:rPr lang="en-US" dirty="0">
                <a:latin typeface="Aharoni"/>
                <a:ea typeface="阿里巴巴普惠体 Medium"/>
                <a:cs typeface="阿里巴巴普惠体 Medium"/>
                <a:sym typeface="Aharoni"/>
              </a:rPr>
              <a:t>Flowcharts</a:t>
            </a:r>
          </a:p>
        </p:txBody>
      </p:sp>
      <p:pic>
        <p:nvPicPr>
          <p:cNvPr id="12" name="3D Model 50"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PicPr>
            <a:picLocks noGrp="1" noRot="1" noChangeAspect="1" noMove="1" noResize="1" noEditPoints="1" noAdjustHandles="1" noChangeArrowheads="1" noChangeShapeType="1" noCrop="1"/>
          </p:cNvPicPr>
          <p:nvPr/>
        </p:nvPicPr>
        <p:blipFill>
          <a:blip r:embed="rId2" cstate="screen">
            <a:extLst>
              <a:ext uri="{28A0092B-C50C-407E-A947-70E740481C1C}">
                <a14:useLocalDpi xmlns:a14="http://schemas.microsoft.com/office/drawing/2010/main"/>
              </a:ext>
            </a:extLst>
          </a:blip>
          <a:stretch>
            <a:fillRect/>
          </a:stretch>
        </p:blipFill>
        <p:spPr>
          <a:xfrm>
            <a:off x="7903225" y="738529"/>
            <a:ext cx="798562" cy="904958"/>
          </a:xfrm>
          <a:prstGeom prst="rect">
            <a:avLst/>
          </a:prstGeom>
        </p:spPr>
      </p:pic>
      <p:sp>
        <p:nvSpPr>
          <p:cNvPr id="13" name="Oval 60"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5475515" y="632080"/>
            <a:ext cx="1088071" cy="1088071"/>
          </a:xfrm>
          <a:prstGeom prst="ellipse">
            <a:avLst/>
          </a:prstGeom>
          <a:solidFill>
            <a:srgbClr val="0070C0">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latin typeface="Aharoni"/>
              <a:ea typeface="阿里巴巴普惠体 Medium"/>
              <a:cs typeface="阿里巴巴普惠体 Medium"/>
              <a:sym typeface="Aharoni"/>
            </a:endParaRPr>
          </a:p>
        </p:txBody>
      </p:sp>
      <p:pic>
        <p:nvPicPr>
          <p:cNvPr id="14" name="3D Model 51"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5636378" y="813494"/>
            <a:ext cx="766344" cy="785265"/>
          </a:xfrm>
          <a:prstGeom prst="rect">
            <a:avLst/>
          </a:prstGeom>
        </p:spPr>
      </p:pic>
      <p:pic>
        <p:nvPicPr>
          <p:cNvPr id="15" name="3D Model 52"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PicPr>
            <a:picLocks noGrp="1" noRot="1" noChangeAspect="1" noMove="1" noResize="1" noEditPoints="1" noAdjustHandles="1" noChangeArrowheads="1" noChangeShapeType="1" noCrop="1"/>
          </p:cNvPicPr>
          <p:nvPr/>
        </p:nvPicPr>
        <p:blipFill>
          <a:blip r:embed="rId4" cstate="screen">
            <a:extLst>
              <a:ext uri="{28A0092B-C50C-407E-A947-70E740481C1C}">
                <a14:useLocalDpi xmlns:a14="http://schemas.microsoft.com/office/drawing/2010/main"/>
              </a:ext>
            </a:extLst>
          </a:blip>
          <a:stretch>
            <a:fillRect/>
          </a:stretch>
        </p:blipFill>
        <p:spPr>
          <a:xfrm>
            <a:off x="10145608" y="855475"/>
            <a:ext cx="787845" cy="729825"/>
          </a:xfrm>
          <a:prstGeom prst="rect">
            <a:avLst/>
          </a:prstGeom>
        </p:spPr>
      </p:pic>
      <p:pic>
        <p:nvPicPr>
          <p:cNvPr id="16" name="3D Model 56"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PicPr>
            <a:picLocks noGrp="1" noRot="1" noChangeAspect="1" noMove="1" noResize="1" noEditPoints="1" noAdjustHandles="1" noChangeArrowheads="1" noChangeShapeType="1" noCrop="1"/>
          </p:cNvPicPr>
          <p:nvPr/>
        </p:nvPicPr>
        <p:blipFill>
          <a:blip r:embed="rId5" cstate="screen">
            <a:extLst>
              <a:ext uri="{28A0092B-C50C-407E-A947-70E740481C1C}">
                <a14:useLocalDpi xmlns:a14="http://schemas.microsoft.com/office/drawing/2010/main"/>
              </a:ext>
            </a:extLst>
          </a:blip>
          <a:stretch>
            <a:fillRect/>
          </a:stretch>
        </p:blipFill>
        <p:spPr>
          <a:xfrm>
            <a:off x="10143336" y="3436527"/>
            <a:ext cx="792388" cy="1017327"/>
          </a:xfrm>
          <a:prstGeom prst="rect">
            <a:avLst/>
          </a:prstGeom>
        </p:spPr>
      </p:pic>
      <p:pic>
        <p:nvPicPr>
          <p:cNvPr id="17" name="3D Model 57"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PicPr>
            <a:picLocks noGrp="1" noRot="1" noChangeAspect="1" noMove="1" noResize="1" noEditPoints="1" noAdjustHandles="1" noChangeArrowheads="1" noChangeShapeType="1" noCrop="1"/>
          </p:cNvPicPr>
          <p:nvPr/>
        </p:nvPicPr>
        <p:blipFill>
          <a:blip r:embed="rId6" cstate="screen">
            <a:extLst>
              <a:ext uri="{28A0092B-C50C-407E-A947-70E740481C1C}">
                <a14:useLocalDpi xmlns:a14="http://schemas.microsoft.com/office/drawing/2010/main"/>
              </a:ext>
            </a:extLst>
          </a:blip>
          <a:stretch>
            <a:fillRect/>
          </a:stretch>
        </p:blipFill>
        <p:spPr>
          <a:xfrm>
            <a:off x="7881156" y="3500929"/>
            <a:ext cx="842700" cy="876650"/>
          </a:xfrm>
          <a:prstGeom prst="rect">
            <a:avLst/>
          </a:prstGeom>
        </p:spPr>
      </p:pic>
      <p:sp>
        <p:nvSpPr>
          <p:cNvPr id="18" name="Oval 61"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5475515" y="3433084"/>
            <a:ext cx="1088071" cy="1088071"/>
          </a:xfrm>
          <a:prstGeom prst="ellipse">
            <a:avLst/>
          </a:prstGeom>
          <a:solidFill>
            <a:srgbClr val="0070C0">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latin typeface="Aharoni"/>
              <a:ea typeface="阿里巴巴普惠体 Medium"/>
              <a:cs typeface="阿里巴巴普惠体 Medium"/>
              <a:sym typeface="Aharoni"/>
            </a:endParaRPr>
          </a:p>
        </p:txBody>
      </p:sp>
      <p:pic>
        <p:nvPicPr>
          <p:cNvPr id="19" name="3D Model 58"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PicPr>
            <a:picLocks noGrp="1" noRot="1" noChangeAspect="1" noMove="1" noResize="1" noEditPoints="1" noAdjustHandles="1" noChangeArrowheads="1" noChangeShapeType="1" noCrop="1"/>
          </p:cNvPicPr>
          <p:nvPr/>
        </p:nvPicPr>
        <p:blipFill>
          <a:blip r:embed="rId7" cstate="screen">
            <a:extLst>
              <a:ext uri="{28A0092B-C50C-407E-A947-70E740481C1C}">
                <a14:useLocalDpi xmlns:a14="http://schemas.microsoft.com/office/drawing/2010/main"/>
              </a:ext>
            </a:extLst>
          </a:blip>
          <a:stretch>
            <a:fillRect/>
          </a:stretch>
        </p:blipFill>
        <p:spPr>
          <a:xfrm>
            <a:off x="5711399" y="3467595"/>
            <a:ext cx="616302" cy="943319"/>
          </a:xfrm>
          <a:prstGeom prst="rect">
            <a:avLst/>
          </a:prstGeom>
        </p:spPr>
      </p:pic>
      <p:sp>
        <p:nvSpPr>
          <p:cNvPr id="20" name="Rectangle 27"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4997684" y="2220234"/>
            <a:ext cx="2203215" cy="738664"/>
          </a:xfrm>
          <a:prstGeom prst="rect">
            <a:avLst/>
          </a:prstGeom>
        </p:spPr>
        <p:txBody>
          <a:bodyPr wrap="square">
            <a:spAutoFit/>
          </a:bodyPr>
          <a:lstStyle/>
          <a:p>
            <a:pPr algn="ctr"/>
            <a:r>
              <a:rPr lang="en-US" altLang="zh-CN" sz="1050" dirty="0">
                <a:solidFill>
                  <a:schemeClr val="tx1">
                    <a:lumMod val="75000"/>
                    <a:lumOff val="25000"/>
                  </a:schemeClr>
                </a:solidFill>
                <a:latin typeface="Aharoni"/>
                <a:ea typeface="阿里巴巴普惠体 Medium"/>
                <a:cs typeface="阿里巴巴普惠体 Medium"/>
                <a:sym typeface="Aharoni"/>
              </a:rPr>
              <a:t> Hello, everyone! My name is COMPANY, I am a professional PPT designer, to provide you with professional PPT template</a:t>
            </a:r>
          </a:p>
        </p:txBody>
      </p:sp>
      <p:sp>
        <p:nvSpPr>
          <p:cNvPr id="21" name="Rectangle 27"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4997684" y="5013692"/>
            <a:ext cx="2203215" cy="738664"/>
          </a:xfrm>
          <a:prstGeom prst="rect">
            <a:avLst/>
          </a:prstGeom>
        </p:spPr>
        <p:txBody>
          <a:bodyPr wrap="square">
            <a:spAutoFit/>
          </a:bodyPr>
          <a:lstStyle/>
          <a:p>
            <a:pPr algn="ctr"/>
            <a:r>
              <a:rPr lang="en-US" altLang="zh-CN" sz="1050" dirty="0">
                <a:solidFill>
                  <a:schemeClr val="tx1">
                    <a:lumMod val="75000"/>
                    <a:lumOff val="25000"/>
                  </a:schemeClr>
                </a:solidFill>
                <a:latin typeface="Aharoni"/>
                <a:ea typeface="阿里巴巴普惠体 Medium"/>
                <a:cs typeface="阿里巴巴普惠体 Medium"/>
                <a:sym typeface="Aharoni"/>
              </a:rPr>
              <a:t> Hello, everyone! My name is COMPANY, I am a professional PPT designer, to provide you with professional PPT template</a:t>
            </a:r>
          </a:p>
        </p:txBody>
      </p:sp>
      <p:sp>
        <p:nvSpPr>
          <p:cNvPr id="22" name="Rectangle 27"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7200899" y="2220234"/>
            <a:ext cx="2203215" cy="738664"/>
          </a:xfrm>
          <a:prstGeom prst="rect">
            <a:avLst/>
          </a:prstGeom>
        </p:spPr>
        <p:txBody>
          <a:bodyPr wrap="square">
            <a:spAutoFit/>
          </a:bodyPr>
          <a:lstStyle/>
          <a:p>
            <a:pPr algn="ctr"/>
            <a:r>
              <a:rPr lang="en-US" altLang="zh-CN" sz="1050" dirty="0">
                <a:solidFill>
                  <a:schemeClr val="tx1">
                    <a:lumMod val="75000"/>
                    <a:lumOff val="25000"/>
                  </a:schemeClr>
                </a:solidFill>
                <a:latin typeface="Aharoni"/>
                <a:ea typeface="阿里巴巴普惠体 Medium"/>
                <a:cs typeface="阿里巴巴普惠体 Medium"/>
                <a:sym typeface="Aharoni"/>
              </a:rPr>
              <a:t> Hello, everyone! My name is COMPANY, I am a professional PPT designer, to provide you with professional PPT template</a:t>
            </a:r>
          </a:p>
        </p:txBody>
      </p:sp>
      <p:sp>
        <p:nvSpPr>
          <p:cNvPr id="23" name="Rectangle 27"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7200899" y="5013692"/>
            <a:ext cx="2203215" cy="738664"/>
          </a:xfrm>
          <a:prstGeom prst="rect">
            <a:avLst/>
          </a:prstGeom>
        </p:spPr>
        <p:txBody>
          <a:bodyPr wrap="square">
            <a:spAutoFit/>
          </a:bodyPr>
          <a:lstStyle/>
          <a:p>
            <a:pPr algn="ctr"/>
            <a:r>
              <a:rPr lang="en-US" altLang="zh-CN" sz="1050" dirty="0">
                <a:solidFill>
                  <a:schemeClr val="tx1">
                    <a:lumMod val="75000"/>
                    <a:lumOff val="25000"/>
                  </a:schemeClr>
                </a:solidFill>
                <a:latin typeface="Aharoni"/>
                <a:ea typeface="阿里巴巴普惠体 Medium"/>
                <a:cs typeface="阿里巴巴普惠体 Medium"/>
                <a:sym typeface="Aharoni"/>
              </a:rPr>
              <a:t> Hello, everyone! My name is COMPANY, I am a professional PPT designer, to provide you with professional PPT template</a:t>
            </a:r>
          </a:p>
        </p:txBody>
      </p:sp>
      <p:sp>
        <p:nvSpPr>
          <p:cNvPr id="24" name="Rectangle 27"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9437923" y="2258975"/>
            <a:ext cx="2203215" cy="738664"/>
          </a:xfrm>
          <a:prstGeom prst="rect">
            <a:avLst/>
          </a:prstGeom>
        </p:spPr>
        <p:txBody>
          <a:bodyPr wrap="square">
            <a:spAutoFit/>
          </a:bodyPr>
          <a:lstStyle/>
          <a:p>
            <a:pPr algn="ctr"/>
            <a:r>
              <a:rPr lang="en-US" altLang="zh-CN" sz="1050" dirty="0">
                <a:solidFill>
                  <a:schemeClr val="tx1">
                    <a:lumMod val="75000"/>
                    <a:lumOff val="25000"/>
                  </a:schemeClr>
                </a:solidFill>
                <a:latin typeface="Aharoni"/>
                <a:ea typeface="阿里巴巴普惠体 Medium"/>
                <a:cs typeface="阿里巴巴普惠体 Medium"/>
                <a:sym typeface="Aharoni"/>
              </a:rPr>
              <a:t> Hello, everyone! My name is COMPANY, I am a professional PPT designer, to provide you with professional PPT template</a:t>
            </a:r>
          </a:p>
        </p:txBody>
      </p:sp>
      <p:sp>
        <p:nvSpPr>
          <p:cNvPr id="25" name="Rectangle 27"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9437923" y="5052433"/>
            <a:ext cx="2203215" cy="738664"/>
          </a:xfrm>
          <a:prstGeom prst="rect">
            <a:avLst/>
          </a:prstGeom>
        </p:spPr>
        <p:txBody>
          <a:bodyPr wrap="square">
            <a:spAutoFit/>
          </a:bodyPr>
          <a:lstStyle/>
          <a:p>
            <a:pPr algn="ctr"/>
            <a:r>
              <a:rPr lang="en-US" altLang="zh-CN" sz="1050" dirty="0">
                <a:solidFill>
                  <a:schemeClr val="tx1">
                    <a:lumMod val="75000"/>
                    <a:lumOff val="25000"/>
                  </a:schemeClr>
                </a:solidFill>
                <a:latin typeface="Aharoni"/>
                <a:ea typeface="阿里巴巴普惠体 Medium"/>
                <a:cs typeface="阿里巴巴普惠体 Medium"/>
                <a:sym typeface="Aharoni"/>
              </a:rPr>
              <a:t> Hello, everyone! My name is COMPANY, I am a professional PPT designer, to provide you with professional PPT template</a:t>
            </a:r>
          </a:p>
        </p:txBody>
      </p:sp>
      <p:sp>
        <p:nvSpPr>
          <p:cNvPr id="26" name="TextBox 56"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400685" y="855345"/>
            <a:ext cx="4599305" cy="1538883"/>
          </a:xfrm>
          <a:prstGeom prst="rect">
            <a:avLst/>
          </a:prstGeom>
          <a:noFill/>
        </p:spPr>
        <p:txBody>
          <a:bodyPr wrap="square" rtlCol="0">
            <a:spAutoFit/>
          </a:bodyPr>
          <a:lstStyle/>
          <a:p>
            <a:pPr>
              <a:lnSpc>
                <a:spcPct val="120000"/>
              </a:lnSpc>
            </a:pPr>
            <a:r>
              <a:rPr lang="en-US" sz="4000" b="1" dirty="0">
                <a:solidFill>
                  <a:schemeClr val="tx1">
                    <a:lumMod val="65000"/>
                    <a:lumOff val="35000"/>
                  </a:schemeClr>
                </a:solidFill>
                <a:latin typeface="Aharoni"/>
                <a:ea typeface="阿里巴巴普惠体 Medium"/>
                <a:cs typeface="阿里巴巴普惠体 Medium"/>
                <a:sym typeface="Aharoni"/>
              </a:rPr>
              <a:t>We Were Always </a:t>
            </a:r>
            <a:r>
              <a:rPr lang="en-US" sz="4000" b="1" dirty="0">
                <a:solidFill>
                  <a:srgbClr val="0070C0"/>
                </a:solidFill>
                <a:latin typeface="Aharoni"/>
                <a:ea typeface="阿里巴巴普惠体 Medium"/>
                <a:cs typeface="阿里巴巴普惠体 Medium"/>
                <a:sym typeface="Aharoni"/>
              </a:rPr>
              <a:t>Thinking Global</a:t>
            </a:r>
          </a:p>
        </p:txBody>
      </p:sp>
      <p:sp>
        <p:nvSpPr>
          <p:cNvPr id="31" name="TextBox 12"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443037" y="3293109"/>
            <a:ext cx="4556747"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chemeClr val="tx1">
                    <a:lumMod val="95000"/>
                    <a:lumOff val="5000"/>
                  </a:schemeClr>
                </a:solidFill>
                <a:latin typeface="Aharoni"/>
                <a:ea typeface="阿里巴巴普惠体 Medium"/>
                <a:cs typeface="阿里巴巴普惠体 Medium"/>
                <a:sym typeface="Aharoni"/>
              </a:rPr>
              <a:t>Business</a:t>
            </a:r>
          </a:p>
          <a:p>
            <a:r>
              <a:rPr lang="en-US" sz="2000" dirty="0">
                <a:solidFill>
                  <a:schemeClr val="tx1">
                    <a:lumMod val="95000"/>
                    <a:lumOff val="5000"/>
                  </a:schemeClr>
                </a:solidFill>
                <a:latin typeface="Aharoni"/>
                <a:ea typeface="阿里巴巴普惠体 Medium"/>
                <a:cs typeface="阿里巴巴普惠体 Medium"/>
                <a:sym typeface="Aharoni"/>
              </a:rPr>
              <a:t>Presentation  template.</a:t>
            </a:r>
          </a:p>
        </p:txBody>
      </p:sp>
      <p:sp>
        <p:nvSpPr>
          <p:cNvPr id="32" name="矩形: 圆角 31"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550862" y="5064179"/>
            <a:ext cx="1331912" cy="380879"/>
          </a:xfrm>
          <a:prstGeom prst="roundRect">
            <a:avLst>
              <a:gd name="adj" fmla="val 50000"/>
            </a:avLst>
          </a:prstGeom>
          <a:gradFill>
            <a:gsLst>
              <a:gs pos="16000">
                <a:srgbClr val="0070C0"/>
              </a:gs>
              <a:gs pos="100000">
                <a:srgbClr val="00B0F0"/>
              </a:gs>
            </a:gsLst>
            <a:lin ang="18900000" scaled="1"/>
          </a:gradFill>
          <a:ln>
            <a:gradFill>
              <a:gsLst>
                <a:gs pos="0">
                  <a:schemeClr val="accent1">
                    <a:lumMod val="5000"/>
                    <a:lumOff val="95000"/>
                  </a:schemeClr>
                </a:gs>
                <a:gs pos="100000">
                  <a:srgbClr val="00B0F0"/>
                </a:gs>
              </a:gsLst>
              <a:lin ang="5400000" scaled="1"/>
            </a:gradFill>
          </a:ln>
          <a:effectLst>
            <a:outerShdw blurRad="114300" dist="1651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Aharoni"/>
                <a:ea typeface="阿里巴巴普惠体 Medium"/>
                <a:cs typeface="阿里巴巴普惠体 Medium"/>
                <a:sym typeface="Aharoni"/>
              </a:rPr>
              <a:t>more</a:t>
            </a:r>
            <a:endParaRPr lang="zh-CN" altLang="en-US" dirty="0">
              <a:latin typeface="Aharoni"/>
              <a:ea typeface="阿里巴巴普惠体 Medium"/>
              <a:cs typeface="阿里巴巴普惠体 Medium"/>
              <a:sym typeface="Aharoni"/>
            </a:endParaRPr>
          </a:p>
        </p:txBody>
      </p:sp>
      <p:sp>
        <p:nvSpPr>
          <p:cNvPr id="27" name="e7d195523061f1c0" descr="e7d195523061f1c03a90ee8e42cb24248e56383cd534985688F9F494128731F165EE95AB4B0C0A38076AAEA07667B1565C446FC45FF01DFB0E885BCDBDF3A284F3DB14DA61DD97F0BAB2E6C668FB4931B99D40B68E3E163A6068C18A9768D2D7355B0AB97AEF5E6275AC4BB746B507272648C827F9755EBB00687898E9D3C0615E56C2C25068800C" hidden="1"/>
          <p:cNvSpPr txBox="1"/>
          <p:nvPr/>
        </p:nvSpPr>
        <p:spPr>
          <a:xfrm>
            <a:off x="-355600" y="1803400"/>
            <a:ext cx="258725" cy="1016000"/>
          </a:xfrm>
          <a:prstGeom prst="rect">
            <a:avLst/>
          </a:prstGeom>
          <a:noFill/>
        </p:spPr>
        <p:txBody>
          <a:bodyPr vert="wordArtVert" rtlCol="0">
            <a:spAutoFit/>
          </a:bodyPr>
          <a:lstStyle/>
          <a:p>
            <a:r>
              <a:rPr lang="en-US" altLang="zh-CN" sz="100" dirty="0">
                <a:latin typeface="Aharoni"/>
                <a:ea typeface="阿里巴巴普惠体 Medium"/>
                <a:cs typeface="阿里巴巴普惠体 Medium"/>
                <a:sym typeface="Aharoni"/>
              </a:rPr>
              <a:t>e7d195523061f1c03a90ee8e42cb24248e56383cd534985688F9F494128731F165EE95AB4B0C0A38076AAEA07667B1565C446FC45FF01DFB0E885BCDBDF3A284F3DB14DA61DD97F0BAB2E6C668FB4931B99D40B68E3E163A6068C18A9768D2D7355B0AB97AEF5E6275AC4BB746B507272648C827F9755EBB00687898E9D3C0615E56C2C25068800C</a:t>
            </a:r>
            <a:endParaRPr lang="zh-CN" altLang="en-US" sz="100" dirty="0">
              <a:latin typeface="Aharoni"/>
              <a:ea typeface="阿里巴巴普惠体 Medium"/>
              <a:cs typeface="阿里巴巴普惠体 Medium"/>
              <a:sym typeface="Aharoni"/>
            </a:endParaRP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rgbClr val="95D0E1"/>
            </a:gs>
            <a:gs pos="47000">
              <a:srgbClr val="B2BEF1">
                <a:alpha val="63000"/>
              </a:srgbClr>
            </a:gs>
            <a:gs pos="100000">
              <a:schemeClr val="accent1">
                <a:lumMod val="30000"/>
                <a:lumOff val="70000"/>
              </a:schemeClr>
            </a:gs>
          </a:gsLst>
          <a:lin ang="18900000" scaled="1"/>
        </a:gradFill>
        <a:effectLst/>
      </p:bgPr>
    </p:bg>
    <p:spTree>
      <p:nvGrpSpPr>
        <p:cNvPr id="1" name=""/>
        <p:cNvGrpSpPr/>
        <p:nvPr/>
      </p:nvGrpSpPr>
      <p:grpSpPr>
        <a:xfrm>
          <a:off x="0" y="0"/>
          <a:ext cx="0" cy="0"/>
          <a:chOff x="0" y="0"/>
          <a:chExt cx="0" cy="0"/>
        </a:xfrm>
      </p:grpSpPr>
      <p:sp>
        <p:nvSpPr>
          <p:cNvPr id="15" name="矩形: 圆角 14"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477855" y="401934"/>
            <a:ext cx="11236290" cy="6089301"/>
          </a:xfrm>
          <a:prstGeom prst="roundRect">
            <a:avLst>
              <a:gd name="adj" fmla="val 4590"/>
            </a:avLst>
          </a:prstGeom>
          <a:gradFill flip="none" rotWithShape="1">
            <a:gsLst>
              <a:gs pos="0">
                <a:srgbClr val="95D0E1"/>
              </a:gs>
              <a:gs pos="100000">
                <a:schemeClr val="bg1"/>
              </a:gs>
            </a:gsLst>
            <a:lin ang="2700000" scaled="1"/>
          </a:gradFill>
          <a:ln>
            <a:gradFill flip="none" rotWithShape="1">
              <a:gsLst>
                <a:gs pos="0">
                  <a:schemeClr val="accent1">
                    <a:lumMod val="5000"/>
                    <a:lumOff val="95000"/>
                  </a:schemeClr>
                </a:gs>
                <a:gs pos="49000">
                  <a:srgbClr val="95D0E1"/>
                </a:gs>
                <a:gs pos="100000">
                  <a:schemeClr val="accent3"/>
                </a:gs>
              </a:gsLst>
              <a:lin ang="18900000" scaled="1"/>
            </a:gradFill>
          </a:ln>
          <a:effectLst>
            <a:outerShdw blurRad="381000" dist="38100" dir="2700000" algn="tl" rotWithShape="0">
              <a:srgbClr val="95D0E1">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haroni"/>
              <a:ea typeface="阿里巴巴普惠体 Medium"/>
              <a:cs typeface="阿里巴巴普惠体 Medium"/>
              <a:sym typeface="Aharoni"/>
            </a:endParaRPr>
          </a:p>
        </p:txBody>
      </p:sp>
      <p:pic>
        <p:nvPicPr>
          <p:cNvPr id="31" name="图片 30"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92895" y="-402852"/>
            <a:ext cx="12089051" cy="7886536"/>
          </a:xfrm>
          <a:prstGeom prst="rect">
            <a:avLst/>
          </a:prstGeom>
        </p:spPr>
      </p:pic>
      <p:pic>
        <p:nvPicPr>
          <p:cNvPr id="13" name="图片 12"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14666" y="1914773"/>
            <a:ext cx="7577334" cy="4943227"/>
          </a:xfrm>
          <a:prstGeom prst="rect">
            <a:avLst/>
          </a:prstGeom>
        </p:spPr>
      </p:pic>
      <p:sp>
        <p:nvSpPr>
          <p:cNvPr id="18" name="文本框 17"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464383" y="2073330"/>
            <a:ext cx="9849337" cy="1639423"/>
          </a:xfrm>
          <a:prstGeom prst="rect">
            <a:avLst/>
          </a:prstGeom>
          <a:ln w="12700">
            <a:miter lim="400000"/>
          </a:ln>
          <a:effectLst/>
        </p:spPr>
        <p:txBody>
          <a:bodyPr wrap="square" lIns="25400" tIns="25400" rIns="25400" bIns="25400">
            <a:spAutoFit/>
          </a:bodyPr>
          <a:lstStyle>
            <a:defPPr>
              <a:defRPr lang="zh-CN"/>
            </a:defPPr>
            <a:lvl1pPr>
              <a:lnSpc>
                <a:spcPct val="110000"/>
              </a:lnSpc>
              <a:defRPr sz="4000">
                <a:latin typeface="Poppins SemiBold"/>
                <a:ea typeface="Poppins SemiBold"/>
                <a:cs typeface="Poppins SemiBold"/>
              </a:defRPr>
            </a:lvl1pPr>
          </a:lstStyle>
          <a:p>
            <a:pPr algn="ctr"/>
            <a:r>
              <a:rPr lang="en-US" altLang="zh-CN" sz="9600">
                <a:solidFill>
                  <a:schemeClr val="tx1">
                    <a:lumMod val="75000"/>
                    <a:lumOff val="25000"/>
                  </a:schemeClr>
                </a:solidFill>
                <a:effectLst>
                  <a:outerShdw blurRad="88900" dist="127000" dir="2700000" algn="tl">
                    <a:srgbClr val="000000">
                      <a:alpha val="35000"/>
                    </a:srgbClr>
                  </a:outerShdw>
                </a:effectLst>
                <a:latin typeface="Aharoni"/>
                <a:ea typeface="阿里巴巴普惠体 Medium"/>
                <a:cs typeface="阿里巴巴普惠体 Medium"/>
                <a:sym typeface="Aharoni"/>
              </a:rPr>
              <a:t>PART THREE</a:t>
            </a:r>
            <a:endParaRPr lang="zh-CN" altLang="en-US" sz="9600">
              <a:solidFill>
                <a:schemeClr val="tx1">
                  <a:lumMod val="75000"/>
                  <a:lumOff val="25000"/>
                </a:schemeClr>
              </a:solidFill>
              <a:effectLst>
                <a:outerShdw blurRad="88900" dist="127000" dir="2700000" algn="tl">
                  <a:srgbClr val="000000">
                    <a:alpha val="35000"/>
                  </a:srgbClr>
                </a:outerShdw>
              </a:effectLst>
              <a:latin typeface="Aharoni"/>
              <a:ea typeface="阿里巴巴普惠体 Medium"/>
              <a:cs typeface="阿里巴巴普惠体 Medium"/>
              <a:sym typeface="Aharoni"/>
            </a:endParaRPr>
          </a:p>
        </p:txBody>
      </p:sp>
      <p:pic>
        <p:nvPicPr>
          <p:cNvPr id="8" name="图片 7"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46919" y="2629431"/>
            <a:ext cx="6067226" cy="3958077"/>
          </a:xfrm>
          <a:prstGeom prst="rect">
            <a:avLst/>
          </a:prstGeom>
        </p:spPr>
      </p:pic>
      <p:grpSp>
        <p:nvGrpSpPr>
          <p:cNvPr id="19" name="组合 18"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GrpSpPr/>
          <p:nvPr/>
        </p:nvGrpSpPr>
        <p:grpSpPr>
          <a:xfrm>
            <a:off x="919170" y="781310"/>
            <a:ext cx="5876040" cy="261610"/>
            <a:chOff x="6027473" y="260675"/>
            <a:chExt cx="5876040" cy="261610"/>
          </a:xfrm>
        </p:grpSpPr>
        <p:sp>
          <p:nvSpPr>
            <p:cNvPr id="22" name="TextBox 22"/>
            <p:cNvSpPr txBox="1"/>
            <p:nvPr/>
          </p:nvSpPr>
          <p:spPr>
            <a:xfrm>
              <a:off x="6027473" y="260675"/>
              <a:ext cx="578028" cy="26161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sz="1100" i="0" u="none" strike="noStrike" kern="1200" cap="none" spc="0" normalizeH="0" baseline="0" noProof="0" dirty="0">
                  <a:solidFill>
                    <a:schemeClr val="tx1">
                      <a:lumMod val="65000"/>
                      <a:lumOff val="35000"/>
                    </a:schemeClr>
                  </a:solidFill>
                  <a:effectLst/>
                  <a:uLnTx/>
                  <a:uFillTx/>
                  <a:latin typeface="Aharoni"/>
                  <a:ea typeface="阿里巴巴普惠体 Medium"/>
                  <a:cs typeface="阿里巴巴普惠体 Medium"/>
                  <a:sym typeface="Aharoni"/>
                </a:rPr>
                <a:t>ALL</a:t>
              </a:r>
            </a:p>
          </p:txBody>
        </p:sp>
        <p:sp>
          <p:nvSpPr>
            <p:cNvPr id="25" name="TextBox 29"/>
            <p:cNvSpPr txBox="1"/>
            <p:nvPr/>
          </p:nvSpPr>
          <p:spPr>
            <a:xfrm>
              <a:off x="6670009" y="260675"/>
              <a:ext cx="1357892" cy="26161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sz="1100" i="0" u="none" strike="noStrike" kern="1200" cap="none" spc="0" normalizeH="0" baseline="0" noProof="0" dirty="0">
                  <a:solidFill>
                    <a:schemeClr val="tx1">
                      <a:lumMod val="65000"/>
                      <a:lumOff val="35000"/>
                    </a:schemeClr>
                  </a:solidFill>
                  <a:effectLst/>
                  <a:uLnTx/>
                  <a:uFillTx/>
                  <a:latin typeface="Aharoni"/>
                  <a:ea typeface="阿里巴巴普惠体 Medium"/>
                  <a:cs typeface="阿里巴巴普惠体 Medium"/>
                  <a:sym typeface="Aharoni"/>
                </a:rPr>
                <a:t>WEB DESIGN</a:t>
              </a:r>
            </a:p>
          </p:txBody>
        </p:sp>
        <p:sp>
          <p:nvSpPr>
            <p:cNvPr id="26" name="TextBox 35"/>
            <p:cNvSpPr txBox="1"/>
            <p:nvPr/>
          </p:nvSpPr>
          <p:spPr>
            <a:xfrm>
              <a:off x="8093049" y="260675"/>
              <a:ext cx="1141352" cy="26161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sz="1100" i="0" u="none" strike="noStrike" kern="1200" cap="none" spc="0" normalizeH="0" baseline="0" noProof="0" dirty="0">
                  <a:solidFill>
                    <a:schemeClr val="tx1">
                      <a:lumMod val="65000"/>
                      <a:lumOff val="35000"/>
                    </a:schemeClr>
                  </a:solidFill>
                  <a:effectLst/>
                  <a:uLnTx/>
                  <a:uFillTx/>
                  <a:latin typeface="Aharoni"/>
                  <a:ea typeface="阿里巴巴普惠体 Medium"/>
                  <a:cs typeface="阿里巴巴普惠体 Medium"/>
                  <a:sym typeface="Aharoni"/>
                </a:rPr>
                <a:t>GRAPHICS</a:t>
              </a:r>
            </a:p>
          </p:txBody>
        </p:sp>
        <p:sp>
          <p:nvSpPr>
            <p:cNvPr id="27" name="TextBox 37"/>
            <p:cNvSpPr txBox="1"/>
            <p:nvPr/>
          </p:nvSpPr>
          <p:spPr>
            <a:xfrm>
              <a:off x="9298318" y="260675"/>
              <a:ext cx="958434" cy="26161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sz="1100" i="0" u="none" strike="noStrike" kern="1200" cap="none" spc="0" normalizeH="0" baseline="0" noProof="0" dirty="0">
                  <a:solidFill>
                    <a:schemeClr val="tx1">
                      <a:lumMod val="65000"/>
                      <a:lumOff val="35000"/>
                    </a:schemeClr>
                  </a:solidFill>
                  <a:effectLst/>
                  <a:uLnTx/>
                  <a:uFillTx/>
                  <a:latin typeface="Aharoni"/>
                  <a:ea typeface="阿里巴巴普惠体 Medium"/>
                  <a:cs typeface="阿里巴巴普惠体 Medium"/>
                  <a:sym typeface="Aharoni"/>
                </a:rPr>
                <a:t>BRANDS</a:t>
              </a:r>
            </a:p>
          </p:txBody>
        </p:sp>
        <p:sp>
          <p:nvSpPr>
            <p:cNvPr id="28" name="TextBox 39"/>
            <p:cNvSpPr txBox="1"/>
            <p:nvPr/>
          </p:nvSpPr>
          <p:spPr>
            <a:xfrm>
              <a:off x="10299559" y="260675"/>
              <a:ext cx="1603954" cy="26161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sz="1100" i="0" u="none" strike="noStrike" kern="1200" cap="none" spc="0" normalizeH="0" baseline="0" noProof="0" dirty="0">
                  <a:solidFill>
                    <a:schemeClr val="tx1">
                      <a:lumMod val="65000"/>
                      <a:lumOff val="35000"/>
                    </a:schemeClr>
                  </a:solidFill>
                  <a:effectLst/>
                  <a:uLnTx/>
                  <a:uFillTx/>
                  <a:latin typeface="Aharoni"/>
                  <a:ea typeface="阿里巴巴普惠体 Medium"/>
                  <a:cs typeface="阿里巴巴普惠体 Medium"/>
                  <a:sym typeface="Aharoni"/>
                </a:rPr>
                <a:t>USER INTERFACE</a:t>
              </a:r>
            </a:p>
          </p:txBody>
        </p:sp>
      </p:grpSp>
      <p:sp>
        <p:nvSpPr>
          <p:cNvPr id="29" name="矩形 28"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994380" y="3964784"/>
            <a:ext cx="5859356" cy="854080"/>
          </a:xfrm>
          <a:prstGeom prst="rect">
            <a:avLst/>
          </a:prstGeom>
        </p:spPr>
        <p:txBody>
          <a:bodyPr wrap="square">
            <a:spAutoFit/>
          </a:bodyPr>
          <a:lstStyle/>
          <a:p>
            <a:pPr>
              <a:lnSpc>
                <a:spcPct val="150000"/>
              </a:lnSpc>
            </a:pPr>
            <a:r>
              <a:rPr lang="en-US" altLang="zh-CN" sz="1100" dirty="0">
                <a:solidFill>
                  <a:schemeClr val="tx1">
                    <a:lumMod val="75000"/>
                    <a:lumOff val="25000"/>
                  </a:schemeClr>
                </a:solidFill>
                <a:latin typeface="Aharoni"/>
                <a:ea typeface="阿里巴巴普惠体 Medium"/>
                <a:cs typeface="阿里巴巴普惠体 Medium"/>
                <a:sym typeface="Aharoni"/>
              </a:rPr>
              <a:t> Hello, everyone! My name is COMPANY, I am a professional PPT designer, to provide you with professional PPT template, you can search the </a:t>
            </a:r>
            <a:r>
              <a:rPr lang="en-US" altLang="zh-CN" sz="1100" dirty="0" err="1">
                <a:solidFill>
                  <a:schemeClr val="tx1">
                    <a:lumMod val="75000"/>
                    <a:lumOff val="25000"/>
                  </a:schemeClr>
                </a:solidFill>
                <a:latin typeface="Aharoni"/>
                <a:ea typeface="阿里巴巴普惠体 Medium"/>
                <a:cs typeface="阿里巴巴普惠体 Medium"/>
                <a:sym typeface="Aharoni"/>
              </a:rPr>
              <a:t>Pptstore</a:t>
            </a:r>
            <a:r>
              <a:rPr lang="en-US" altLang="zh-CN" sz="1100" dirty="0">
                <a:solidFill>
                  <a:schemeClr val="tx1">
                    <a:lumMod val="75000"/>
                    <a:lumOff val="25000"/>
                  </a:schemeClr>
                </a:solidFill>
                <a:latin typeface="Aharoni"/>
                <a:ea typeface="阿里巴巴普惠体 Medium"/>
                <a:cs typeface="阿里巴巴普惠体 Medium"/>
                <a:sym typeface="Aharoni"/>
              </a:rPr>
              <a:t> this website COMPANY find me, Or just copy this link to my home page https://www.freeppt7.com</a:t>
            </a:r>
          </a:p>
        </p:txBody>
      </p:sp>
      <p:sp>
        <p:nvSpPr>
          <p:cNvPr id="30" name="TextBox 12"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1086743" y="3548477"/>
            <a:ext cx="5708467" cy="282898"/>
          </a:xfrm>
          <a:prstGeom prst="rect">
            <a:avLst/>
          </a:prstGeom>
          <a:ln w="12700">
            <a:miter lim="400000"/>
          </a:ln>
          <a:effectLst/>
        </p:spPr>
        <p:txBody>
          <a:bodyPr wrap="square" lIns="25400" tIns="25400" rIns="25400" bIns="25400">
            <a:spAutoFit/>
          </a:bodyPr>
          <a:lstStyle>
            <a:defPPr>
              <a:defRPr lang="zh-CN"/>
            </a:defPPr>
            <a:lvl1pPr algn="ctr">
              <a:lnSpc>
                <a:spcPct val="110000"/>
              </a:lnSpc>
              <a:defRPr sz="9600">
                <a:solidFill>
                  <a:schemeClr val="bg1"/>
                </a:solidFill>
                <a:effectLst>
                  <a:outerShdw blurRad="88900" dist="127000" dir="2700000" algn="tl">
                    <a:srgbClr val="000000">
                      <a:alpha val="35000"/>
                    </a:srgbClr>
                  </a:outerShdw>
                </a:effectLst>
                <a:latin typeface="Poppins SemiBold"/>
                <a:ea typeface="Poppins SemiBold"/>
                <a:cs typeface="Poppins SemiBold"/>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en-US" sz="1400">
                <a:solidFill>
                  <a:schemeClr val="tx1">
                    <a:lumMod val="75000"/>
                    <a:lumOff val="25000"/>
                  </a:schemeClr>
                </a:solidFill>
                <a:latin typeface="Aharoni"/>
                <a:ea typeface="阿里巴巴普惠体 Medium"/>
                <a:cs typeface="阿里巴巴普惠体 Medium"/>
                <a:sym typeface="Aharoni"/>
              </a:rPr>
              <a:t>Business Presentation  template.</a:t>
            </a:r>
          </a:p>
        </p:txBody>
      </p:sp>
      <p:sp>
        <p:nvSpPr>
          <p:cNvPr id="2" name="e7d195523061f1c0" descr="e7d195523061f1c03a90ee8e42cb24248e56383cd534985688F9F494128731F165EE95AB4B0C0A38076AAEA07667B1565C446FC45FF01DFB0E885BCDBDF3A284F3DB14DA61DD97F0BAB2E6C668FB4931B99D40B68E3E163A6068C18A9768D2D7355B0AB97AEF5E6275AC4BB746B507272648C827F9755EBB00687898E9D3C0615E56C2C25068800C" hidden="1"/>
          <p:cNvSpPr txBox="1"/>
          <p:nvPr/>
        </p:nvSpPr>
        <p:spPr>
          <a:xfrm>
            <a:off x="-355600" y="1803400"/>
            <a:ext cx="258725" cy="1016000"/>
          </a:xfrm>
          <a:prstGeom prst="rect">
            <a:avLst/>
          </a:prstGeom>
          <a:noFill/>
        </p:spPr>
        <p:txBody>
          <a:bodyPr vert="wordArtVert" rtlCol="0">
            <a:spAutoFit/>
          </a:bodyPr>
          <a:lstStyle/>
          <a:p>
            <a:r>
              <a:rPr lang="en-US" altLang="zh-CN" sz="100" dirty="0">
                <a:latin typeface="Aharoni"/>
                <a:ea typeface="阿里巴巴普惠体 Medium"/>
                <a:cs typeface="阿里巴巴普惠体 Medium"/>
                <a:sym typeface="Aharoni"/>
              </a:rPr>
              <a:t>e7d195523061f1c03a90ee8e42cb24248e56383cd534985688F9F494128731F165EE95AB4B0C0A38076AAEA07667B1565C446FC45FF01DFB0E885BCDBDF3A284F3DB14DA61DD97F0BAB2E6C668FB4931B99D40B68E3E163A6068C18A9768D2D7355B0AB97AEF5E6275AC4BB746B507272648C827F9755EBB00687898E9D3C0615E56C2C25068800C</a:t>
            </a:r>
            <a:endParaRPr lang="zh-CN" altLang="en-US" sz="100" dirty="0">
              <a:latin typeface="Aharoni"/>
              <a:ea typeface="阿里巴巴普惠体 Medium"/>
              <a:cs typeface="阿里巴巴普惠体 Medium"/>
              <a:sym typeface="Aharoni"/>
            </a:endParaRP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4190201" y="2330244"/>
            <a:ext cx="2359577" cy="3303639"/>
          </a:xfrm>
          <a:prstGeom prst="rect">
            <a:avLst/>
          </a:prstGeom>
          <a:solidFill>
            <a:schemeClr val="bg1"/>
          </a:solidFill>
          <a:ln>
            <a:noFill/>
          </a:ln>
          <a:effectLst>
            <a:outerShdw blurRad="1270000" dist="698500" dir="5400000" sx="85000" sy="85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Aharoni"/>
              <a:ea typeface="阿里巴巴普惠体 Medium"/>
              <a:cs typeface="阿里巴巴普惠体 Medium"/>
              <a:sym typeface="Aharoni"/>
            </a:endParaRPr>
          </a:p>
        </p:txBody>
      </p:sp>
      <p:sp>
        <p:nvSpPr>
          <p:cNvPr id="7" name="Rectangle 6"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6725315" y="2330244"/>
            <a:ext cx="2359577" cy="3303639"/>
          </a:xfrm>
          <a:prstGeom prst="rect">
            <a:avLst/>
          </a:prstGeom>
          <a:solidFill>
            <a:schemeClr val="bg1"/>
          </a:solidFill>
          <a:ln>
            <a:noFill/>
          </a:ln>
          <a:effectLst>
            <a:outerShdw blurRad="1270000" dist="698500" dir="5400000" sx="85000" sy="85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Aharoni"/>
              <a:ea typeface="阿里巴巴普惠体 Medium"/>
              <a:cs typeface="阿里巴巴普惠体 Medium"/>
              <a:sym typeface="Aharoni"/>
            </a:endParaRPr>
          </a:p>
        </p:txBody>
      </p:sp>
      <p:sp>
        <p:nvSpPr>
          <p:cNvPr id="8" name="Rectangle 7"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9260431" y="2330244"/>
            <a:ext cx="2359577" cy="3303639"/>
          </a:xfrm>
          <a:prstGeom prst="rect">
            <a:avLst/>
          </a:prstGeom>
          <a:solidFill>
            <a:schemeClr val="bg1"/>
          </a:solidFill>
          <a:ln>
            <a:noFill/>
          </a:ln>
          <a:effectLst>
            <a:outerShdw blurRad="1270000" dist="698500" dir="5400000" sx="85000" sy="85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Aharoni"/>
              <a:ea typeface="阿里巴巴普惠体 Medium"/>
              <a:cs typeface="阿里巴巴普惠体 Medium"/>
              <a:sym typeface="Aharoni"/>
            </a:endParaRPr>
          </a:p>
        </p:txBody>
      </p:sp>
      <p:sp>
        <p:nvSpPr>
          <p:cNvPr id="11" name="Text Placeholder 2"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4574458" y="846673"/>
            <a:ext cx="6553200" cy="754888"/>
          </a:xfrm>
          <a:prstGeom prst="rect">
            <a:avLst/>
          </a:prstGeom>
        </p:spPr>
        <p:txBody>
          <a:bodyPr/>
          <a:lstStyle>
            <a:lvl1pPr marL="0" indent="0" algn="ctr" defTabSz="1460500" rtl="0" eaLnBrk="1" latinLnBrk="0" hangingPunct="1">
              <a:lnSpc>
                <a:spcPct val="90000"/>
              </a:lnSpc>
              <a:spcBef>
                <a:spcPts val="1600"/>
              </a:spcBef>
              <a:buFont typeface="Arial" panose="020B0604020202020204" pitchFamily="34" charset="0"/>
              <a:buNone/>
              <a:defRPr sz="4000" kern="1200">
                <a:solidFill>
                  <a:schemeClr val="tx1">
                    <a:lumMod val="65000"/>
                    <a:lumOff val="35000"/>
                  </a:schemeClr>
                </a:solidFill>
                <a:latin typeface="+mn-lt"/>
                <a:ea typeface="+mn-ea"/>
                <a:cs typeface="+mn-cs"/>
              </a:defRPr>
            </a:lvl1pPr>
            <a:lvl2pPr marL="1095375" indent="-365125" algn="l" defTabSz="1460500" rtl="0" eaLnBrk="1" latinLnBrk="0" hangingPunct="1">
              <a:lnSpc>
                <a:spcPct val="90000"/>
              </a:lnSpc>
              <a:spcBef>
                <a:spcPts val="800"/>
              </a:spcBef>
              <a:buFont typeface="Arial" panose="020B0604020202020204" pitchFamily="34" charset="0"/>
              <a:buChar char="•"/>
              <a:defRPr sz="3835" kern="1200">
                <a:solidFill>
                  <a:schemeClr val="tx1"/>
                </a:solidFill>
                <a:latin typeface="+mn-lt"/>
                <a:ea typeface="+mn-ea"/>
                <a:cs typeface="+mn-cs"/>
              </a:defRPr>
            </a:lvl2pPr>
            <a:lvl3pPr marL="1826260" indent="-365125" algn="l" defTabSz="1460500" rtl="0" eaLnBrk="1" latinLnBrk="0" hangingPunct="1">
              <a:lnSpc>
                <a:spcPct val="90000"/>
              </a:lnSpc>
              <a:spcBef>
                <a:spcPts val="800"/>
              </a:spcBef>
              <a:buFont typeface="Arial" panose="020B0604020202020204" pitchFamily="34" charset="0"/>
              <a:buChar char="•"/>
              <a:defRPr sz="3195" kern="1200">
                <a:solidFill>
                  <a:schemeClr val="tx1"/>
                </a:solidFill>
                <a:latin typeface="+mn-lt"/>
                <a:ea typeface="+mn-ea"/>
                <a:cs typeface="+mn-cs"/>
              </a:defRPr>
            </a:lvl3pPr>
            <a:lvl4pPr marL="2556510" indent="-365125" algn="l" defTabSz="1460500" rtl="0" eaLnBrk="1" latinLnBrk="0" hangingPunct="1">
              <a:lnSpc>
                <a:spcPct val="90000"/>
              </a:lnSpc>
              <a:spcBef>
                <a:spcPts val="800"/>
              </a:spcBef>
              <a:buFont typeface="Arial" panose="020B0604020202020204" pitchFamily="34" charset="0"/>
              <a:buChar char="•"/>
              <a:defRPr sz="2875" kern="1200">
                <a:solidFill>
                  <a:schemeClr val="tx1"/>
                </a:solidFill>
                <a:latin typeface="+mn-lt"/>
                <a:ea typeface="+mn-ea"/>
                <a:cs typeface="+mn-cs"/>
              </a:defRPr>
            </a:lvl4pPr>
            <a:lvl5pPr marL="3286760" indent="-365125" algn="l" defTabSz="1460500" rtl="0" eaLnBrk="1" latinLnBrk="0" hangingPunct="1">
              <a:lnSpc>
                <a:spcPct val="90000"/>
              </a:lnSpc>
              <a:spcBef>
                <a:spcPts val="800"/>
              </a:spcBef>
              <a:buFont typeface="Arial" panose="020B0604020202020204" pitchFamily="34" charset="0"/>
              <a:buChar char="•"/>
              <a:defRPr sz="2875" kern="1200">
                <a:solidFill>
                  <a:schemeClr val="tx1"/>
                </a:solidFill>
                <a:latin typeface="+mn-lt"/>
                <a:ea typeface="+mn-ea"/>
                <a:cs typeface="+mn-cs"/>
              </a:defRPr>
            </a:lvl5pPr>
            <a:lvl6pPr marL="4017010" indent="-365125" algn="l" defTabSz="1460500" rtl="0" eaLnBrk="1" latinLnBrk="0" hangingPunct="1">
              <a:lnSpc>
                <a:spcPct val="90000"/>
              </a:lnSpc>
              <a:spcBef>
                <a:spcPts val="800"/>
              </a:spcBef>
              <a:buFont typeface="Arial" panose="020B0604020202020204" pitchFamily="34" charset="0"/>
              <a:buChar char="•"/>
              <a:defRPr sz="2875" kern="1200">
                <a:solidFill>
                  <a:schemeClr val="tx1"/>
                </a:solidFill>
                <a:latin typeface="+mn-lt"/>
                <a:ea typeface="+mn-ea"/>
                <a:cs typeface="+mn-cs"/>
              </a:defRPr>
            </a:lvl6pPr>
            <a:lvl7pPr marL="4747260" indent="-365125" algn="l" defTabSz="1460500" rtl="0" eaLnBrk="1" latinLnBrk="0" hangingPunct="1">
              <a:lnSpc>
                <a:spcPct val="90000"/>
              </a:lnSpc>
              <a:spcBef>
                <a:spcPts val="800"/>
              </a:spcBef>
              <a:buFont typeface="Arial" panose="020B0604020202020204" pitchFamily="34" charset="0"/>
              <a:buChar char="•"/>
              <a:defRPr sz="2875" kern="1200">
                <a:solidFill>
                  <a:schemeClr val="tx1"/>
                </a:solidFill>
                <a:latin typeface="+mn-lt"/>
                <a:ea typeface="+mn-ea"/>
                <a:cs typeface="+mn-cs"/>
              </a:defRPr>
            </a:lvl7pPr>
            <a:lvl8pPr marL="5478145" indent="-365125" algn="l" defTabSz="1460500" rtl="0" eaLnBrk="1" latinLnBrk="0" hangingPunct="1">
              <a:lnSpc>
                <a:spcPct val="90000"/>
              </a:lnSpc>
              <a:spcBef>
                <a:spcPts val="800"/>
              </a:spcBef>
              <a:buFont typeface="Arial" panose="020B0604020202020204" pitchFamily="34" charset="0"/>
              <a:buChar char="•"/>
              <a:defRPr sz="2875" kern="1200">
                <a:solidFill>
                  <a:schemeClr val="tx1"/>
                </a:solidFill>
                <a:latin typeface="+mn-lt"/>
                <a:ea typeface="+mn-ea"/>
                <a:cs typeface="+mn-cs"/>
              </a:defRPr>
            </a:lvl8pPr>
            <a:lvl9pPr marL="6208395" indent="-365125" algn="l" defTabSz="1460500" rtl="0" eaLnBrk="1" latinLnBrk="0" hangingPunct="1">
              <a:lnSpc>
                <a:spcPct val="90000"/>
              </a:lnSpc>
              <a:spcBef>
                <a:spcPts val="800"/>
              </a:spcBef>
              <a:buFont typeface="Arial" panose="020B0604020202020204" pitchFamily="34" charset="0"/>
              <a:buChar char="•"/>
              <a:defRPr sz="2875" kern="1200">
                <a:solidFill>
                  <a:schemeClr val="tx1"/>
                </a:solidFill>
                <a:latin typeface="+mn-lt"/>
                <a:ea typeface="+mn-ea"/>
                <a:cs typeface="+mn-cs"/>
              </a:defRPr>
            </a:lvl9pPr>
          </a:lstStyle>
          <a:p>
            <a:pPr>
              <a:spcBef>
                <a:spcPct val="0"/>
              </a:spcBef>
            </a:pPr>
            <a:r>
              <a:rPr lang="en-US" sz="4400" b="1" dirty="0">
                <a:solidFill>
                  <a:schemeClr val="bg1"/>
                </a:solidFill>
                <a:effectLst>
                  <a:outerShdw blurRad="114300" dist="609600" dir="2400000" sx="102000" sy="102000" algn="ctr" rotWithShape="0">
                    <a:schemeClr val="bg1">
                      <a:alpha val="40000"/>
                    </a:schemeClr>
                  </a:outerShdw>
                </a:effectLst>
                <a:latin typeface="Aharoni"/>
                <a:ea typeface="阿里巴巴普惠体 Medium"/>
                <a:cs typeface="阿里巴巴普惠体 Medium"/>
                <a:sym typeface="Aharoni"/>
              </a:rPr>
              <a:t>Triple New Report</a:t>
            </a:r>
            <a:endParaRPr lang="id-ID" sz="6000" b="1" dirty="0">
              <a:solidFill>
                <a:schemeClr val="bg1"/>
              </a:solidFill>
              <a:effectLst>
                <a:outerShdw blurRad="114300" dist="609600" dir="2400000" sx="102000" sy="102000" algn="ctr" rotWithShape="0">
                  <a:schemeClr val="bg1">
                    <a:alpha val="40000"/>
                  </a:schemeClr>
                </a:outerShdw>
              </a:effectLst>
              <a:latin typeface="Aharoni"/>
              <a:ea typeface="阿里巴巴普惠体 Medium"/>
              <a:cs typeface="阿里巴巴普惠体 Medium"/>
              <a:sym typeface="Aharoni"/>
            </a:endParaRPr>
          </a:p>
        </p:txBody>
      </p:sp>
      <p:grpSp>
        <p:nvGrpSpPr>
          <p:cNvPr id="24" name="Group 23"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GrpSpPr/>
          <p:nvPr/>
        </p:nvGrpSpPr>
        <p:grpSpPr>
          <a:xfrm>
            <a:off x="541717" y="863861"/>
            <a:ext cx="2480202" cy="1894298"/>
            <a:chOff x="5520806" y="804549"/>
            <a:chExt cx="2480202" cy="1894298"/>
          </a:xfrm>
        </p:grpSpPr>
        <p:sp>
          <p:nvSpPr>
            <p:cNvPr id="25" name="Rectangle 24"/>
            <p:cNvSpPr/>
            <p:nvPr/>
          </p:nvSpPr>
          <p:spPr>
            <a:xfrm>
              <a:off x="5520806" y="1941717"/>
              <a:ext cx="2399023" cy="757130"/>
            </a:xfrm>
            <a:prstGeom prst="rect">
              <a:avLst/>
            </a:prstGeom>
          </p:spPr>
          <p:txBody>
            <a:bodyPr wrap="square">
              <a:spAutoFit/>
            </a:bodyPr>
            <a:lstStyle/>
            <a:p>
              <a:pPr>
                <a:lnSpc>
                  <a:spcPct val="120000"/>
                </a:lnSpc>
              </a:pPr>
              <a:r>
                <a:rPr lang="en-US" altLang="zh-CN" sz="1200" dirty="0">
                  <a:solidFill>
                    <a:schemeClr val="bg1">
                      <a:lumMod val="50000"/>
                    </a:schemeClr>
                  </a:solidFill>
                  <a:latin typeface="Aharoni"/>
                  <a:ea typeface="阿里巴巴普惠体 Medium"/>
                  <a:cs typeface="阿里巴巴普惠体 Medium"/>
                  <a:sym typeface="Aharoni"/>
                </a:rPr>
                <a:t>Hey, hey, hey! It's Fat COMPANY! Now I'm </a:t>
              </a:r>
              <a:r>
                <a:rPr lang="en-US" altLang="zh-CN" sz="1200" dirty="0" err="1">
                  <a:solidFill>
                    <a:schemeClr val="bg1">
                      <a:lumMod val="50000"/>
                    </a:schemeClr>
                  </a:solidFill>
                  <a:latin typeface="Aharoni"/>
                  <a:ea typeface="阿里巴巴普惠体 Medium"/>
                  <a:cs typeface="阿里巴巴普惠体 Medium"/>
                  <a:sym typeface="Aharoni"/>
                </a:rPr>
                <a:t>gonna</a:t>
              </a:r>
              <a:r>
                <a:rPr lang="en-US" altLang="zh-CN" sz="1200" dirty="0">
                  <a:solidFill>
                    <a:schemeClr val="bg1">
                      <a:lumMod val="50000"/>
                    </a:schemeClr>
                  </a:solidFill>
                  <a:latin typeface="Aharoni"/>
                  <a:ea typeface="阿里巴巴普惠体 Medium"/>
                  <a:cs typeface="阿里巴巴普惠体 Medium"/>
                  <a:sym typeface="Aharoni"/>
                </a:rPr>
                <a:t> sing a song for you</a:t>
              </a:r>
            </a:p>
          </p:txBody>
        </p:sp>
        <p:sp>
          <p:nvSpPr>
            <p:cNvPr id="26" name="Text Placeholder 2"/>
            <p:cNvSpPr txBox="1"/>
            <p:nvPr/>
          </p:nvSpPr>
          <p:spPr>
            <a:xfrm>
              <a:off x="5520806" y="1256769"/>
              <a:ext cx="2480202" cy="657429"/>
            </a:xfrm>
            <a:prstGeom prst="rect">
              <a:avLst/>
            </a:prstGeom>
          </p:spPr>
          <p:txBody>
            <a:bodyPr/>
            <a:lstStyle>
              <a:lvl1pPr marL="0" indent="0" algn="ctr" defTabSz="1460500" rtl="0" eaLnBrk="1" latinLnBrk="0" hangingPunct="1">
                <a:lnSpc>
                  <a:spcPct val="90000"/>
                </a:lnSpc>
                <a:spcBef>
                  <a:spcPts val="1600"/>
                </a:spcBef>
                <a:buFont typeface="Arial" panose="020B0604020202020204" pitchFamily="34" charset="0"/>
                <a:buNone/>
                <a:defRPr sz="4000" kern="1200">
                  <a:solidFill>
                    <a:schemeClr val="tx1">
                      <a:lumMod val="65000"/>
                      <a:lumOff val="35000"/>
                    </a:schemeClr>
                  </a:solidFill>
                  <a:latin typeface="+mn-lt"/>
                  <a:ea typeface="+mn-ea"/>
                  <a:cs typeface="+mn-cs"/>
                </a:defRPr>
              </a:lvl1pPr>
              <a:lvl2pPr marL="1095375" indent="-365125" algn="l" defTabSz="1460500" rtl="0" eaLnBrk="1" latinLnBrk="0" hangingPunct="1">
                <a:lnSpc>
                  <a:spcPct val="90000"/>
                </a:lnSpc>
                <a:spcBef>
                  <a:spcPts val="800"/>
                </a:spcBef>
                <a:buFont typeface="Arial" panose="020B0604020202020204" pitchFamily="34" charset="0"/>
                <a:buChar char="•"/>
                <a:defRPr sz="3835" kern="1200">
                  <a:solidFill>
                    <a:schemeClr val="tx1"/>
                  </a:solidFill>
                  <a:latin typeface="+mn-lt"/>
                  <a:ea typeface="+mn-ea"/>
                  <a:cs typeface="+mn-cs"/>
                </a:defRPr>
              </a:lvl2pPr>
              <a:lvl3pPr marL="1826260" indent="-365125" algn="l" defTabSz="1460500" rtl="0" eaLnBrk="1" latinLnBrk="0" hangingPunct="1">
                <a:lnSpc>
                  <a:spcPct val="90000"/>
                </a:lnSpc>
                <a:spcBef>
                  <a:spcPts val="800"/>
                </a:spcBef>
                <a:buFont typeface="Arial" panose="020B0604020202020204" pitchFamily="34" charset="0"/>
                <a:buChar char="•"/>
                <a:defRPr sz="3195" kern="1200">
                  <a:solidFill>
                    <a:schemeClr val="tx1"/>
                  </a:solidFill>
                  <a:latin typeface="+mn-lt"/>
                  <a:ea typeface="+mn-ea"/>
                  <a:cs typeface="+mn-cs"/>
                </a:defRPr>
              </a:lvl3pPr>
              <a:lvl4pPr marL="2556510" indent="-365125" algn="l" defTabSz="1460500" rtl="0" eaLnBrk="1" latinLnBrk="0" hangingPunct="1">
                <a:lnSpc>
                  <a:spcPct val="90000"/>
                </a:lnSpc>
                <a:spcBef>
                  <a:spcPts val="800"/>
                </a:spcBef>
                <a:buFont typeface="Arial" panose="020B0604020202020204" pitchFamily="34" charset="0"/>
                <a:buChar char="•"/>
                <a:defRPr sz="2875" kern="1200">
                  <a:solidFill>
                    <a:schemeClr val="tx1"/>
                  </a:solidFill>
                  <a:latin typeface="+mn-lt"/>
                  <a:ea typeface="+mn-ea"/>
                  <a:cs typeface="+mn-cs"/>
                </a:defRPr>
              </a:lvl4pPr>
              <a:lvl5pPr marL="3286760" indent="-365125" algn="l" defTabSz="1460500" rtl="0" eaLnBrk="1" latinLnBrk="0" hangingPunct="1">
                <a:lnSpc>
                  <a:spcPct val="90000"/>
                </a:lnSpc>
                <a:spcBef>
                  <a:spcPts val="800"/>
                </a:spcBef>
                <a:buFont typeface="Arial" panose="020B0604020202020204" pitchFamily="34" charset="0"/>
                <a:buChar char="•"/>
                <a:defRPr sz="2875" kern="1200">
                  <a:solidFill>
                    <a:schemeClr val="tx1"/>
                  </a:solidFill>
                  <a:latin typeface="+mn-lt"/>
                  <a:ea typeface="+mn-ea"/>
                  <a:cs typeface="+mn-cs"/>
                </a:defRPr>
              </a:lvl5pPr>
              <a:lvl6pPr marL="4017010" indent="-365125" algn="l" defTabSz="1460500" rtl="0" eaLnBrk="1" latinLnBrk="0" hangingPunct="1">
                <a:lnSpc>
                  <a:spcPct val="90000"/>
                </a:lnSpc>
                <a:spcBef>
                  <a:spcPts val="800"/>
                </a:spcBef>
                <a:buFont typeface="Arial" panose="020B0604020202020204" pitchFamily="34" charset="0"/>
                <a:buChar char="•"/>
                <a:defRPr sz="2875" kern="1200">
                  <a:solidFill>
                    <a:schemeClr val="tx1"/>
                  </a:solidFill>
                  <a:latin typeface="+mn-lt"/>
                  <a:ea typeface="+mn-ea"/>
                  <a:cs typeface="+mn-cs"/>
                </a:defRPr>
              </a:lvl6pPr>
              <a:lvl7pPr marL="4747260" indent="-365125" algn="l" defTabSz="1460500" rtl="0" eaLnBrk="1" latinLnBrk="0" hangingPunct="1">
                <a:lnSpc>
                  <a:spcPct val="90000"/>
                </a:lnSpc>
                <a:spcBef>
                  <a:spcPts val="800"/>
                </a:spcBef>
                <a:buFont typeface="Arial" panose="020B0604020202020204" pitchFamily="34" charset="0"/>
                <a:buChar char="•"/>
                <a:defRPr sz="2875" kern="1200">
                  <a:solidFill>
                    <a:schemeClr val="tx1"/>
                  </a:solidFill>
                  <a:latin typeface="+mn-lt"/>
                  <a:ea typeface="+mn-ea"/>
                  <a:cs typeface="+mn-cs"/>
                </a:defRPr>
              </a:lvl7pPr>
              <a:lvl8pPr marL="5478145" indent="-365125" algn="l" defTabSz="1460500" rtl="0" eaLnBrk="1" latinLnBrk="0" hangingPunct="1">
                <a:lnSpc>
                  <a:spcPct val="90000"/>
                </a:lnSpc>
                <a:spcBef>
                  <a:spcPts val="800"/>
                </a:spcBef>
                <a:buFont typeface="Arial" panose="020B0604020202020204" pitchFamily="34" charset="0"/>
                <a:buChar char="•"/>
                <a:defRPr sz="2875" kern="1200">
                  <a:solidFill>
                    <a:schemeClr val="tx1"/>
                  </a:solidFill>
                  <a:latin typeface="+mn-lt"/>
                  <a:ea typeface="+mn-ea"/>
                  <a:cs typeface="+mn-cs"/>
                </a:defRPr>
              </a:lvl8pPr>
              <a:lvl9pPr marL="6208395" indent="-365125" algn="l" defTabSz="1460500" rtl="0" eaLnBrk="1" latinLnBrk="0" hangingPunct="1">
                <a:lnSpc>
                  <a:spcPct val="90000"/>
                </a:lnSpc>
                <a:spcBef>
                  <a:spcPts val="800"/>
                </a:spcBef>
                <a:buFont typeface="Arial" panose="020B0604020202020204" pitchFamily="34" charset="0"/>
                <a:buChar char="•"/>
                <a:defRPr sz="2875" kern="1200">
                  <a:solidFill>
                    <a:schemeClr val="tx1"/>
                  </a:solidFill>
                  <a:latin typeface="+mn-lt"/>
                  <a:ea typeface="+mn-ea"/>
                  <a:cs typeface="+mn-cs"/>
                </a:defRPr>
              </a:lvl9pPr>
            </a:lstStyle>
            <a:p>
              <a:pPr algn="l"/>
              <a:r>
                <a:rPr lang="en-US" sz="2000" b="1" dirty="0">
                  <a:latin typeface="Aharoni"/>
                  <a:ea typeface="阿里巴巴普惠体 Medium"/>
                  <a:cs typeface="阿里巴巴普惠体 Medium"/>
                  <a:sym typeface="Aharoni"/>
                </a:rPr>
                <a:t>New Offering For New Year #1</a:t>
              </a:r>
              <a:endParaRPr lang="id-ID" sz="2000" b="1" dirty="0">
                <a:latin typeface="Aharoni"/>
                <a:ea typeface="阿里巴巴普惠体 Medium"/>
                <a:cs typeface="阿里巴巴普惠体 Medium"/>
                <a:sym typeface="Aharoni"/>
              </a:endParaRPr>
            </a:p>
          </p:txBody>
        </p:sp>
        <p:sp>
          <p:nvSpPr>
            <p:cNvPr id="27" name="Text Placeholder 2"/>
            <p:cNvSpPr txBox="1"/>
            <p:nvPr/>
          </p:nvSpPr>
          <p:spPr>
            <a:xfrm>
              <a:off x="5520806" y="804549"/>
              <a:ext cx="1005243" cy="657429"/>
            </a:xfrm>
            <a:prstGeom prst="rect">
              <a:avLst/>
            </a:prstGeom>
          </p:spPr>
          <p:txBody>
            <a:bodyPr/>
            <a:lstStyle>
              <a:lvl1pPr marL="0" indent="0" algn="ctr" defTabSz="1460500" rtl="0" eaLnBrk="1" latinLnBrk="0" hangingPunct="1">
                <a:lnSpc>
                  <a:spcPct val="90000"/>
                </a:lnSpc>
                <a:spcBef>
                  <a:spcPts val="1600"/>
                </a:spcBef>
                <a:buFont typeface="Arial" panose="020B0604020202020204" pitchFamily="34" charset="0"/>
                <a:buNone/>
                <a:defRPr sz="4000" kern="1200">
                  <a:solidFill>
                    <a:schemeClr val="tx1">
                      <a:lumMod val="65000"/>
                      <a:lumOff val="35000"/>
                    </a:schemeClr>
                  </a:solidFill>
                  <a:latin typeface="+mn-lt"/>
                  <a:ea typeface="+mn-ea"/>
                  <a:cs typeface="+mn-cs"/>
                </a:defRPr>
              </a:lvl1pPr>
              <a:lvl2pPr marL="1095375" indent="-365125" algn="l" defTabSz="1460500" rtl="0" eaLnBrk="1" latinLnBrk="0" hangingPunct="1">
                <a:lnSpc>
                  <a:spcPct val="90000"/>
                </a:lnSpc>
                <a:spcBef>
                  <a:spcPts val="800"/>
                </a:spcBef>
                <a:buFont typeface="Arial" panose="020B0604020202020204" pitchFamily="34" charset="0"/>
                <a:buChar char="•"/>
                <a:defRPr sz="3835" kern="1200">
                  <a:solidFill>
                    <a:schemeClr val="tx1"/>
                  </a:solidFill>
                  <a:latin typeface="+mn-lt"/>
                  <a:ea typeface="+mn-ea"/>
                  <a:cs typeface="+mn-cs"/>
                </a:defRPr>
              </a:lvl2pPr>
              <a:lvl3pPr marL="1826260" indent="-365125" algn="l" defTabSz="1460500" rtl="0" eaLnBrk="1" latinLnBrk="0" hangingPunct="1">
                <a:lnSpc>
                  <a:spcPct val="90000"/>
                </a:lnSpc>
                <a:spcBef>
                  <a:spcPts val="800"/>
                </a:spcBef>
                <a:buFont typeface="Arial" panose="020B0604020202020204" pitchFamily="34" charset="0"/>
                <a:buChar char="•"/>
                <a:defRPr sz="3195" kern="1200">
                  <a:solidFill>
                    <a:schemeClr val="tx1"/>
                  </a:solidFill>
                  <a:latin typeface="+mn-lt"/>
                  <a:ea typeface="+mn-ea"/>
                  <a:cs typeface="+mn-cs"/>
                </a:defRPr>
              </a:lvl3pPr>
              <a:lvl4pPr marL="2556510" indent="-365125" algn="l" defTabSz="1460500" rtl="0" eaLnBrk="1" latinLnBrk="0" hangingPunct="1">
                <a:lnSpc>
                  <a:spcPct val="90000"/>
                </a:lnSpc>
                <a:spcBef>
                  <a:spcPts val="800"/>
                </a:spcBef>
                <a:buFont typeface="Arial" panose="020B0604020202020204" pitchFamily="34" charset="0"/>
                <a:buChar char="•"/>
                <a:defRPr sz="2875" kern="1200">
                  <a:solidFill>
                    <a:schemeClr val="tx1"/>
                  </a:solidFill>
                  <a:latin typeface="+mn-lt"/>
                  <a:ea typeface="+mn-ea"/>
                  <a:cs typeface="+mn-cs"/>
                </a:defRPr>
              </a:lvl4pPr>
              <a:lvl5pPr marL="3286760" indent="-365125" algn="l" defTabSz="1460500" rtl="0" eaLnBrk="1" latinLnBrk="0" hangingPunct="1">
                <a:lnSpc>
                  <a:spcPct val="90000"/>
                </a:lnSpc>
                <a:spcBef>
                  <a:spcPts val="800"/>
                </a:spcBef>
                <a:buFont typeface="Arial" panose="020B0604020202020204" pitchFamily="34" charset="0"/>
                <a:buChar char="•"/>
                <a:defRPr sz="2875" kern="1200">
                  <a:solidFill>
                    <a:schemeClr val="tx1"/>
                  </a:solidFill>
                  <a:latin typeface="+mn-lt"/>
                  <a:ea typeface="+mn-ea"/>
                  <a:cs typeface="+mn-cs"/>
                </a:defRPr>
              </a:lvl5pPr>
              <a:lvl6pPr marL="4017010" indent="-365125" algn="l" defTabSz="1460500" rtl="0" eaLnBrk="1" latinLnBrk="0" hangingPunct="1">
                <a:lnSpc>
                  <a:spcPct val="90000"/>
                </a:lnSpc>
                <a:spcBef>
                  <a:spcPts val="800"/>
                </a:spcBef>
                <a:buFont typeface="Arial" panose="020B0604020202020204" pitchFamily="34" charset="0"/>
                <a:buChar char="•"/>
                <a:defRPr sz="2875" kern="1200">
                  <a:solidFill>
                    <a:schemeClr val="tx1"/>
                  </a:solidFill>
                  <a:latin typeface="+mn-lt"/>
                  <a:ea typeface="+mn-ea"/>
                  <a:cs typeface="+mn-cs"/>
                </a:defRPr>
              </a:lvl6pPr>
              <a:lvl7pPr marL="4747260" indent="-365125" algn="l" defTabSz="1460500" rtl="0" eaLnBrk="1" latinLnBrk="0" hangingPunct="1">
                <a:lnSpc>
                  <a:spcPct val="90000"/>
                </a:lnSpc>
                <a:spcBef>
                  <a:spcPts val="800"/>
                </a:spcBef>
                <a:buFont typeface="Arial" panose="020B0604020202020204" pitchFamily="34" charset="0"/>
                <a:buChar char="•"/>
                <a:defRPr sz="2875" kern="1200">
                  <a:solidFill>
                    <a:schemeClr val="tx1"/>
                  </a:solidFill>
                  <a:latin typeface="+mn-lt"/>
                  <a:ea typeface="+mn-ea"/>
                  <a:cs typeface="+mn-cs"/>
                </a:defRPr>
              </a:lvl7pPr>
              <a:lvl8pPr marL="5478145" indent="-365125" algn="l" defTabSz="1460500" rtl="0" eaLnBrk="1" latinLnBrk="0" hangingPunct="1">
                <a:lnSpc>
                  <a:spcPct val="90000"/>
                </a:lnSpc>
                <a:spcBef>
                  <a:spcPts val="800"/>
                </a:spcBef>
                <a:buFont typeface="Arial" panose="020B0604020202020204" pitchFamily="34" charset="0"/>
                <a:buChar char="•"/>
                <a:defRPr sz="2875" kern="1200">
                  <a:solidFill>
                    <a:schemeClr val="tx1"/>
                  </a:solidFill>
                  <a:latin typeface="+mn-lt"/>
                  <a:ea typeface="+mn-ea"/>
                  <a:cs typeface="+mn-cs"/>
                </a:defRPr>
              </a:lvl8pPr>
              <a:lvl9pPr marL="6208395" indent="-365125" algn="l" defTabSz="1460500" rtl="0" eaLnBrk="1" latinLnBrk="0" hangingPunct="1">
                <a:lnSpc>
                  <a:spcPct val="90000"/>
                </a:lnSpc>
                <a:spcBef>
                  <a:spcPts val="800"/>
                </a:spcBef>
                <a:buFont typeface="Arial" panose="020B0604020202020204" pitchFamily="34" charset="0"/>
                <a:buChar char="•"/>
                <a:defRPr sz="2875" kern="1200">
                  <a:solidFill>
                    <a:schemeClr val="tx1"/>
                  </a:solidFill>
                  <a:latin typeface="+mn-lt"/>
                  <a:ea typeface="+mn-ea"/>
                  <a:cs typeface="+mn-cs"/>
                </a:defRPr>
              </a:lvl9pPr>
            </a:lstStyle>
            <a:p>
              <a:pPr algn="l"/>
              <a:r>
                <a:rPr lang="en-US" sz="2800" b="1" dirty="0">
                  <a:latin typeface="Aharoni"/>
                  <a:ea typeface="阿里巴巴普惠体 Medium"/>
                  <a:cs typeface="阿里巴巴普惠体 Medium"/>
                  <a:sym typeface="Aharoni"/>
                </a:rPr>
                <a:t>01.</a:t>
              </a:r>
              <a:endParaRPr lang="id-ID" sz="2800" b="1" dirty="0">
                <a:latin typeface="Aharoni"/>
                <a:ea typeface="阿里巴巴普惠体 Medium"/>
                <a:cs typeface="阿里巴巴普惠体 Medium"/>
                <a:sym typeface="Aharoni"/>
              </a:endParaRPr>
            </a:p>
          </p:txBody>
        </p:sp>
      </p:grpSp>
      <p:grpSp>
        <p:nvGrpSpPr>
          <p:cNvPr id="28" name="Group 27"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GrpSpPr/>
          <p:nvPr/>
        </p:nvGrpSpPr>
        <p:grpSpPr>
          <a:xfrm>
            <a:off x="541717" y="3656643"/>
            <a:ext cx="2480202" cy="1894298"/>
            <a:chOff x="5520806" y="804549"/>
            <a:chExt cx="2480202" cy="1894298"/>
          </a:xfrm>
        </p:grpSpPr>
        <p:sp>
          <p:nvSpPr>
            <p:cNvPr id="29" name="Rectangle 28"/>
            <p:cNvSpPr/>
            <p:nvPr/>
          </p:nvSpPr>
          <p:spPr>
            <a:xfrm>
              <a:off x="5520806" y="1941717"/>
              <a:ext cx="2399023" cy="757130"/>
            </a:xfrm>
            <a:prstGeom prst="rect">
              <a:avLst/>
            </a:prstGeom>
          </p:spPr>
          <p:txBody>
            <a:bodyPr wrap="square">
              <a:spAutoFit/>
            </a:bodyPr>
            <a:lstStyle/>
            <a:p>
              <a:pPr>
                <a:lnSpc>
                  <a:spcPct val="120000"/>
                </a:lnSpc>
              </a:pPr>
              <a:r>
                <a:rPr lang="en-US" altLang="zh-CN" sz="1200" dirty="0">
                  <a:solidFill>
                    <a:schemeClr val="bg1">
                      <a:lumMod val="50000"/>
                    </a:schemeClr>
                  </a:solidFill>
                  <a:latin typeface="Aharoni"/>
                  <a:ea typeface="阿里巴巴普惠体 Medium"/>
                  <a:cs typeface="阿里巴巴普惠体 Medium"/>
                  <a:sym typeface="Aharoni"/>
                </a:rPr>
                <a:t>Hey, hey, hey! It's Fat COMPANY! Now I'm </a:t>
              </a:r>
              <a:r>
                <a:rPr lang="en-US" altLang="zh-CN" sz="1200" dirty="0" err="1">
                  <a:solidFill>
                    <a:schemeClr val="bg1">
                      <a:lumMod val="50000"/>
                    </a:schemeClr>
                  </a:solidFill>
                  <a:latin typeface="Aharoni"/>
                  <a:ea typeface="阿里巴巴普惠体 Medium"/>
                  <a:cs typeface="阿里巴巴普惠体 Medium"/>
                  <a:sym typeface="Aharoni"/>
                </a:rPr>
                <a:t>gonna</a:t>
              </a:r>
              <a:r>
                <a:rPr lang="en-US" altLang="zh-CN" sz="1200" dirty="0">
                  <a:solidFill>
                    <a:schemeClr val="bg1">
                      <a:lumMod val="50000"/>
                    </a:schemeClr>
                  </a:solidFill>
                  <a:latin typeface="Aharoni"/>
                  <a:ea typeface="阿里巴巴普惠体 Medium"/>
                  <a:cs typeface="阿里巴巴普惠体 Medium"/>
                  <a:sym typeface="Aharoni"/>
                </a:rPr>
                <a:t> sing a song for you</a:t>
              </a:r>
            </a:p>
          </p:txBody>
        </p:sp>
        <p:sp>
          <p:nvSpPr>
            <p:cNvPr id="30" name="Text Placeholder 2"/>
            <p:cNvSpPr txBox="1"/>
            <p:nvPr/>
          </p:nvSpPr>
          <p:spPr>
            <a:xfrm>
              <a:off x="5520806" y="1256769"/>
              <a:ext cx="2480202" cy="657429"/>
            </a:xfrm>
            <a:prstGeom prst="rect">
              <a:avLst/>
            </a:prstGeom>
          </p:spPr>
          <p:txBody>
            <a:bodyPr/>
            <a:lstStyle>
              <a:lvl1pPr marL="0" indent="0" algn="ctr" defTabSz="1460500" rtl="0" eaLnBrk="1" latinLnBrk="0" hangingPunct="1">
                <a:lnSpc>
                  <a:spcPct val="90000"/>
                </a:lnSpc>
                <a:spcBef>
                  <a:spcPts val="1600"/>
                </a:spcBef>
                <a:buFont typeface="Arial" panose="020B0604020202020204" pitchFamily="34" charset="0"/>
                <a:buNone/>
                <a:defRPr sz="4000" kern="1200">
                  <a:solidFill>
                    <a:schemeClr val="tx1">
                      <a:lumMod val="65000"/>
                      <a:lumOff val="35000"/>
                    </a:schemeClr>
                  </a:solidFill>
                  <a:latin typeface="+mn-lt"/>
                  <a:ea typeface="+mn-ea"/>
                  <a:cs typeface="+mn-cs"/>
                </a:defRPr>
              </a:lvl1pPr>
              <a:lvl2pPr marL="1095375" indent="-365125" algn="l" defTabSz="1460500" rtl="0" eaLnBrk="1" latinLnBrk="0" hangingPunct="1">
                <a:lnSpc>
                  <a:spcPct val="90000"/>
                </a:lnSpc>
                <a:spcBef>
                  <a:spcPts val="800"/>
                </a:spcBef>
                <a:buFont typeface="Arial" panose="020B0604020202020204" pitchFamily="34" charset="0"/>
                <a:buChar char="•"/>
                <a:defRPr sz="3835" kern="1200">
                  <a:solidFill>
                    <a:schemeClr val="tx1"/>
                  </a:solidFill>
                  <a:latin typeface="+mn-lt"/>
                  <a:ea typeface="+mn-ea"/>
                  <a:cs typeface="+mn-cs"/>
                </a:defRPr>
              </a:lvl2pPr>
              <a:lvl3pPr marL="1826260" indent="-365125" algn="l" defTabSz="1460500" rtl="0" eaLnBrk="1" latinLnBrk="0" hangingPunct="1">
                <a:lnSpc>
                  <a:spcPct val="90000"/>
                </a:lnSpc>
                <a:spcBef>
                  <a:spcPts val="800"/>
                </a:spcBef>
                <a:buFont typeface="Arial" panose="020B0604020202020204" pitchFamily="34" charset="0"/>
                <a:buChar char="•"/>
                <a:defRPr sz="3195" kern="1200">
                  <a:solidFill>
                    <a:schemeClr val="tx1"/>
                  </a:solidFill>
                  <a:latin typeface="+mn-lt"/>
                  <a:ea typeface="+mn-ea"/>
                  <a:cs typeface="+mn-cs"/>
                </a:defRPr>
              </a:lvl3pPr>
              <a:lvl4pPr marL="2556510" indent="-365125" algn="l" defTabSz="1460500" rtl="0" eaLnBrk="1" latinLnBrk="0" hangingPunct="1">
                <a:lnSpc>
                  <a:spcPct val="90000"/>
                </a:lnSpc>
                <a:spcBef>
                  <a:spcPts val="800"/>
                </a:spcBef>
                <a:buFont typeface="Arial" panose="020B0604020202020204" pitchFamily="34" charset="0"/>
                <a:buChar char="•"/>
                <a:defRPr sz="2875" kern="1200">
                  <a:solidFill>
                    <a:schemeClr val="tx1"/>
                  </a:solidFill>
                  <a:latin typeface="+mn-lt"/>
                  <a:ea typeface="+mn-ea"/>
                  <a:cs typeface="+mn-cs"/>
                </a:defRPr>
              </a:lvl4pPr>
              <a:lvl5pPr marL="3286760" indent="-365125" algn="l" defTabSz="1460500" rtl="0" eaLnBrk="1" latinLnBrk="0" hangingPunct="1">
                <a:lnSpc>
                  <a:spcPct val="90000"/>
                </a:lnSpc>
                <a:spcBef>
                  <a:spcPts val="800"/>
                </a:spcBef>
                <a:buFont typeface="Arial" panose="020B0604020202020204" pitchFamily="34" charset="0"/>
                <a:buChar char="•"/>
                <a:defRPr sz="2875" kern="1200">
                  <a:solidFill>
                    <a:schemeClr val="tx1"/>
                  </a:solidFill>
                  <a:latin typeface="+mn-lt"/>
                  <a:ea typeface="+mn-ea"/>
                  <a:cs typeface="+mn-cs"/>
                </a:defRPr>
              </a:lvl5pPr>
              <a:lvl6pPr marL="4017010" indent="-365125" algn="l" defTabSz="1460500" rtl="0" eaLnBrk="1" latinLnBrk="0" hangingPunct="1">
                <a:lnSpc>
                  <a:spcPct val="90000"/>
                </a:lnSpc>
                <a:spcBef>
                  <a:spcPts val="800"/>
                </a:spcBef>
                <a:buFont typeface="Arial" panose="020B0604020202020204" pitchFamily="34" charset="0"/>
                <a:buChar char="•"/>
                <a:defRPr sz="2875" kern="1200">
                  <a:solidFill>
                    <a:schemeClr val="tx1"/>
                  </a:solidFill>
                  <a:latin typeface="+mn-lt"/>
                  <a:ea typeface="+mn-ea"/>
                  <a:cs typeface="+mn-cs"/>
                </a:defRPr>
              </a:lvl6pPr>
              <a:lvl7pPr marL="4747260" indent="-365125" algn="l" defTabSz="1460500" rtl="0" eaLnBrk="1" latinLnBrk="0" hangingPunct="1">
                <a:lnSpc>
                  <a:spcPct val="90000"/>
                </a:lnSpc>
                <a:spcBef>
                  <a:spcPts val="800"/>
                </a:spcBef>
                <a:buFont typeface="Arial" panose="020B0604020202020204" pitchFamily="34" charset="0"/>
                <a:buChar char="•"/>
                <a:defRPr sz="2875" kern="1200">
                  <a:solidFill>
                    <a:schemeClr val="tx1"/>
                  </a:solidFill>
                  <a:latin typeface="+mn-lt"/>
                  <a:ea typeface="+mn-ea"/>
                  <a:cs typeface="+mn-cs"/>
                </a:defRPr>
              </a:lvl7pPr>
              <a:lvl8pPr marL="5478145" indent="-365125" algn="l" defTabSz="1460500" rtl="0" eaLnBrk="1" latinLnBrk="0" hangingPunct="1">
                <a:lnSpc>
                  <a:spcPct val="90000"/>
                </a:lnSpc>
                <a:spcBef>
                  <a:spcPts val="800"/>
                </a:spcBef>
                <a:buFont typeface="Arial" panose="020B0604020202020204" pitchFamily="34" charset="0"/>
                <a:buChar char="•"/>
                <a:defRPr sz="2875" kern="1200">
                  <a:solidFill>
                    <a:schemeClr val="tx1"/>
                  </a:solidFill>
                  <a:latin typeface="+mn-lt"/>
                  <a:ea typeface="+mn-ea"/>
                  <a:cs typeface="+mn-cs"/>
                </a:defRPr>
              </a:lvl8pPr>
              <a:lvl9pPr marL="6208395" indent="-365125" algn="l" defTabSz="1460500" rtl="0" eaLnBrk="1" latinLnBrk="0" hangingPunct="1">
                <a:lnSpc>
                  <a:spcPct val="90000"/>
                </a:lnSpc>
                <a:spcBef>
                  <a:spcPts val="800"/>
                </a:spcBef>
                <a:buFont typeface="Arial" panose="020B0604020202020204" pitchFamily="34" charset="0"/>
                <a:buChar char="•"/>
                <a:defRPr sz="2875" kern="1200">
                  <a:solidFill>
                    <a:schemeClr val="tx1"/>
                  </a:solidFill>
                  <a:latin typeface="+mn-lt"/>
                  <a:ea typeface="+mn-ea"/>
                  <a:cs typeface="+mn-cs"/>
                </a:defRPr>
              </a:lvl9pPr>
            </a:lstStyle>
            <a:p>
              <a:pPr algn="l"/>
              <a:r>
                <a:rPr lang="en-US" sz="2000" b="1" dirty="0">
                  <a:latin typeface="Aharoni"/>
                  <a:ea typeface="阿里巴巴普惠体 Medium"/>
                  <a:cs typeface="阿里巴巴普惠体 Medium"/>
                  <a:sym typeface="Aharoni"/>
                </a:rPr>
                <a:t>New Offering For New Year #2</a:t>
              </a:r>
              <a:endParaRPr lang="id-ID" sz="2000" b="1" dirty="0">
                <a:latin typeface="Aharoni"/>
                <a:ea typeface="阿里巴巴普惠体 Medium"/>
                <a:cs typeface="阿里巴巴普惠体 Medium"/>
                <a:sym typeface="Aharoni"/>
              </a:endParaRPr>
            </a:p>
          </p:txBody>
        </p:sp>
        <p:sp>
          <p:nvSpPr>
            <p:cNvPr id="31" name="Text Placeholder 2"/>
            <p:cNvSpPr txBox="1"/>
            <p:nvPr/>
          </p:nvSpPr>
          <p:spPr>
            <a:xfrm>
              <a:off x="5520806" y="804549"/>
              <a:ext cx="1005243" cy="657429"/>
            </a:xfrm>
            <a:prstGeom prst="rect">
              <a:avLst/>
            </a:prstGeom>
          </p:spPr>
          <p:txBody>
            <a:bodyPr/>
            <a:lstStyle>
              <a:lvl1pPr marL="0" indent="0" algn="ctr" defTabSz="1460500" rtl="0" eaLnBrk="1" latinLnBrk="0" hangingPunct="1">
                <a:lnSpc>
                  <a:spcPct val="90000"/>
                </a:lnSpc>
                <a:spcBef>
                  <a:spcPts val="1600"/>
                </a:spcBef>
                <a:buFont typeface="Arial" panose="020B0604020202020204" pitchFamily="34" charset="0"/>
                <a:buNone/>
                <a:defRPr sz="4000" kern="1200">
                  <a:solidFill>
                    <a:schemeClr val="tx1">
                      <a:lumMod val="65000"/>
                      <a:lumOff val="35000"/>
                    </a:schemeClr>
                  </a:solidFill>
                  <a:latin typeface="+mn-lt"/>
                  <a:ea typeface="+mn-ea"/>
                  <a:cs typeface="+mn-cs"/>
                </a:defRPr>
              </a:lvl1pPr>
              <a:lvl2pPr marL="1095375" indent="-365125" algn="l" defTabSz="1460500" rtl="0" eaLnBrk="1" latinLnBrk="0" hangingPunct="1">
                <a:lnSpc>
                  <a:spcPct val="90000"/>
                </a:lnSpc>
                <a:spcBef>
                  <a:spcPts val="800"/>
                </a:spcBef>
                <a:buFont typeface="Arial" panose="020B0604020202020204" pitchFamily="34" charset="0"/>
                <a:buChar char="•"/>
                <a:defRPr sz="3835" kern="1200">
                  <a:solidFill>
                    <a:schemeClr val="tx1"/>
                  </a:solidFill>
                  <a:latin typeface="+mn-lt"/>
                  <a:ea typeface="+mn-ea"/>
                  <a:cs typeface="+mn-cs"/>
                </a:defRPr>
              </a:lvl2pPr>
              <a:lvl3pPr marL="1826260" indent="-365125" algn="l" defTabSz="1460500" rtl="0" eaLnBrk="1" latinLnBrk="0" hangingPunct="1">
                <a:lnSpc>
                  <a:spcPct val="90000"/>
                </a:lnSpc>
                <a:spcBef>
                  <a:spcPts val="800"/>
                </a:spcBef>
                <a:buFont typeface="Arial" panose="020B0604020202020204" pitchFamily="34" charset="0"/>
                <a:buChar char="•"/>
                <a:defRPr sz="3195" kern="1200">
                  <a:solidFill>
                    <a:schemeClr val="tx1"/>
                  </a:solidFill>
                  <a:latin typeface="+mn-lt"/>
                  <a:ea typeface="+mn-ea"/>
                  <a:cs typeface="+mn-cs"/>
                </a:defRPr>
              </a:lvl3pPr>
              <a:lvl4pPr marL="2556510" indent="-365125" algn="l" defTabSz="1460500" rtl="0" eaLnBrk="1" latinLnBrk="0" hangingPunct="1">
                <a:lnSpc>
                  <a:spcPct val="90000"/>
                </a:lnSpc>
                <a:spcBef>
                  <a:spcPts val="800"/>
                </a:spcBef>
                <a:buFont typeface="Arial" panose="020B0604020202020204" pitchFamily="34" charset="0"/>
                <a:buChar char="•"/>
                <a:defRPr sz="2875" kern="1200">
                  <a:solidFill>
                    <a:schemeClr val="tx1"/>
                  </a:solidFill>
                  <a:latin typeface="+mn-lt"/>
                  <a:ea typeface="+mn-ea"/>
                  <a:cs typeface="+mn-cs"/>
                </a:defRPr>
              </a:lvl4pPr>
              <a:lvl5pPr marL="3286760" indent="-365125" algn="l" defTabSz="1460500" rtl="0" eaLnBrk="1" latinLnBrk="0" hangingPunct="1">
                <a:lnSpc>
                  <a:spcPct val="90000"/>
                </a:lnSpc>
                <a:spcBef>
                  <a:spcPts val="800"/>
                </a:spcBef>
                <a:buFont typeface="Arial" panose="020B0604020202020204" pitchFamily="34" charset="0"/>
                <a:buChar char="•"/>
                <a:defRPr sz="2875" kern="1200">
                  <a:solidFill>
                    <a:schemeClr val="tx1"/>
                  </a:solidFill>
                  <a:latin typeface="+mn-lt"/>
                  <a:ea typeface="+mn-ea"/>
                  <a:cs typeface="+mn-cs"/>
                </a:defRPr>
              </a:lvl5pPr>
              <a:lvl6pPr marL="4017010" indent="-365125" algn="l" defTabSz="1460500" rtl="0" eaLnBrk="1" latinLnBrk="0" hangingPunct="1">
                <a:lnSpc>
                  <a:spcPct val="90000"/>
                </a:lnSpc>
                <a:spcBef>
                  <a:spcPts val="800"/>
                </a:spcBef>
                <a:buFont typeface="Arial" panose="020B0604020202020204" pitchFamily="34" charset="0"/>
                <a:buChar char="•"/>
                <a:defRPr sz="2875" kern="1200">
                  <a:solidFill>
                    <a:schemeClr val="tx1"/>
                  </a:solidFill>
                  <a:latin typeface="+mn-lt"/>
                  <a:ea typeface="+mn-ea"/>
                  <a:cs typeface="+mn-cs"/>
                </a:defRPr>
              </a:lvl6pPr>
              <a:lvl7pPr marL="4747260" indent="-365125" algn="l" defTabSz="1460500" rtl="0" eaLnBrk="1" latinLnBrk="0" hangingPunct="1">
                <a:lnSpc>
                  <a:spcPct val="90000"/>
                </a:lnSpc>
                <a:spcBef>
                  <a:spcPts val="800"/>
                </a:spcBef>
                <a:buFont typeface="Arial" panose="020B0604020202020204" pitchFamily="34" charset="0"/>
                <a:buChar char="•"/>
                <a:defRPr sz="2875" kern="1200">
                  <a:solidFill>
                    <a:schemeClr val="tx1"/>
                  </a:solidFill>
                  <a:latin typeface="+mn-lt"/>
                  <a:ea typeface="+mn-ea"/>
                  <a:cs typeface="+mn-cs"/>
                </a:defRPr>
              </a:lvl7pPr>
              <a:lvl8pPr marL="5478145" indent="-365125" algn="l" defTabSz="1460500" rtl="0" eaLnBrk="1" latinLnBrk="0" hangingPunct="1">
                <a:lnSpc>
                  <a:spcPct val="90000"/>
                </a:lnSpc>
                <a:spcBef>
                  <a:spcPts val="800"/>
                </a:spcBef>
                <a:buFont typeface="Arial" panose="020B0604020202020204" pitchFamily="34" charset="0"/>
                <a:buChar char="•"/>
                <a:defRPr sz="2875" kern="1200">
                  <a:solidFill>
                    <a:schemeClr val="tx1"/>
                  </a:solidFill>
                  <a:latin typeface="+mn-lt"/>
                  <a:ea typeface="+mn-ea"/>
                  <a:cs typeface="+mn-cs"/>
                </a:defRPr>
              </a:lvl8pPr>
              <a:lvl9pPr marL="6208395" indent="-365125" algn="l" defTabSz="1460500" rtl="0" eaLnBrk="1" latinLnBrk="0" hangingPunct="1">
                <a:lnSpc>
                  <a:spcPct val="90000"/>
                </a:lnSpc>
                <a:spcBef>
                  <a:spcPts val="800"/>
                </a:spcBef>
                <a:buFont typeface="Arial" panose="020B0604020202020204" pitchFamily="34" charset="0"/>
                <a:buChar char="•"/>
                <a:defRPr sz="2875" kern="1200">
                  <a:solidFill>
                    <a:schemeClr val="tx1"/>
                  </a:solidFill>
                  <a:latin typeface="+mn-lt"/>
                  <a:ea typeface="+mn-ea"/>
                  <a:cs typeface="+mn-cs"/>
                </a:defRPr>
              </a:lvl9pPr>
            </a:lstStyle>
            <a:p>
              <a:pPr algn="l"/>
              <a:r>
                <a:rPr lang="en-US" sz="2800" b="1" dirty="0">
                  <a:latin typeface="Aharoni"/>
                  <a:ea typeface="阿里巴巴普惠体 Medium"/>
                  <a:cs typeface="阿里巴巴普惠体 Medium"/>
                  <a:sym typeface="Aharoni"/>
                </a:rPr>
                <a:t>02.</a:t>
              </a:r>
              <a:endParaRPr lang="id-ID" sz="2800" b="1" dirty="0">
                <a:latin typeface="Aharoni"/>
                <a:ea typeface="阿里巴巴普惠体 Medium"/>
                <a:cs typeface="阿里巴巴普惠体 Medium"/>
                <a:sym typeface="Aharoni"/>
              </a:endParaRPr>
            </a:p>
          </p:txBody>
        </p:sp>
      </p:grpSp>
      <p:grpSp>
        <p:nvGrpSpPr>
          <p:cNvPr id="46" name="Group 45"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GrpSpPr/>
          <p:nvPr/>
        </p:nvGrpSpPr>
        <p:grpSpPr>
          <a:xfrm>
            <a:off x="4281372" y="4652666"/>
            <a:ext cx="2228035" cy="987101"/>
            <a:chOff x="1099179" y="4530282"/>
            <a:chExt cx="2228035" cy="987101"/>
          </a:xfrm>
        </p:grpSpPr>
        <p:sp>
          <p:nvSpPr>
            <p:cNvPr id="47" name="Rectangle 9"/>
            <p:cNvSpPr/>
            <p:nvPr/>
          </p:nvSpPr>
          <p:spPr bwMode="auto">
            <a:xfrm>
              <a:off x="1099179" y="4530282"/>
              <a:ext cx="1921385" cy="412696"/>
            </a:xfrm>
            <a:prstGeom prst="rect">
              <a:avLst/>
            </a:prstGeom>
            <a:noFill/>
            <a:ln>
              <a:noFill/>
            </a:ln>
            <a:effectLst/>
          </p:spPr>
          <p:txBody>
            <a:bodyPr lIns="0" tIns="0" rIns="0" bIns="0" anchor="ctr"/>
            <a:lstStyle/>
            <a:p>
              <a:pPr indent="88900">
                <a:defRPr/>
              </a:pPr>
              <a:r>
                <a:rPr lang="en-US" sz="1200" b="1" dirty="0">
                  <a:solidFill>
                    <a:schemeClr val="tx1">
                      <a:lumMod val="65000"/>
                      <a:lumOff val="35000"/>
                    </a:schemeClr>
                  </a:solidFill>
                  <a:latin typeface="Aharoni"/>
                  <a:ea typeface="阿里巴巴普惠体 Medium"/>
                  <a:cs typeface="阿里巴巴普惠体 Medium"/>
                  <a:sym typeface="Aharoni"/>
                </a:rPr>
                <a:t>Editable Text</a:t>
              </a:r>
              <a:endParaRPr lang="en-US" sz="1200" dirty="0">
                <a:solidFill>
                  <a:schemeClr val="tx1">
                    <a:lumMod val="65000"/>
                    <a:lumOff val="35000"/>
                  </a:schemeClr>
                </a:solidFill>
                <a:latin typeface="Aharoni"/>
                <a:ea typeface="阿里巴巴普惠体 Medium"/>
                <a:cs typeface="阿里巴巴普惠体 Medium"/>
                <a:sym typeface="Aharoni"/>
              </a:endParaRPr>
            </a:p>
          </p:txBody>
        </p:sp>
        <p:sp>
          <p:nvSpPr>
            <p:cNvPr id="48" name="Rectangle 47"/>
            <p:cNvSpPr/>
            <p:nvPr/>
          </p:nvSpPr>
          <p:spPr>
            <a:xfrm>
              <a:off x="1099180" y="4843352"/>
              <a:ext cx="2228034" cy="674031"/>
            </a:xfrm>
            <a:prstGeom prst="rect">
              <a:avLst/>
            </a:prstGeom>
          </p:spPr>
          <p:txBody>
            <a:bodyPr wrap="square">
              <a:spAutoFit/>
            </a:bodyPr>
            <a:lstStyle/>
            <a:p>
              <a:pPr>
                <a:lnSpc>
                  <a:spcPct val="120000"/>
                </a:lnSpc>
              </a:pPr>
              <a:r>
                <a:rPr lang="en-US" sz="1050" dirty="0">
                  <a:solidFill>
                    <a:schemeClr val="bg1">
                      <a:lumMod val="50000"/>
                    </a:schemeClr>
                  </a:solidFill>
                  <a:latin typeface="Aharoni"/>
                  <a:ea typeface="阿里巴巴普惠体 Medium"/>
                  <a:cs typeface="阿里巴巴普惠体 Medium"/>
                  <a:sym typeface="Aharoni"/>
                </a:rPr>
                <a:t>Hey, hey, hey! It's Fat COMPANY! Now I'm </a:t>
              </a:r>
              <a:r>
                <a:rPr lang="en-US" sz="1050" dirty="0" err="1">
                  <a:solidFill>
                    <a:schemeClr val="bg1">
                      <a:lumMod val="50000"/>
                    </a:schemeClr>
                  </a:solidFill>
                  <a:latin typeface="Aharoni"/>
                  <a:ea typeface="阿里巴巴普惠体 Medium"/>
                  <a:cs typeface="阿里巴巴普惠体 Medium"/>
                  <a:sym typeface="Aharoni"/>
                </a:rPr>
                <a:t>gonna</a:t>
              </a:r>
              <a:r>
                <a:rPr lang="en-US" sz="1050" dirty="0">
                  <a:solidFill>
                    <a:schemeClr val="bg1">
                      <a:lumMod val="50000"/>
                    </a:schemeClr>
                  </a:solidFill>
                  <a:latin typeface="Aharoni"/>
                  <a:ea typeface="阿里巴巴普惠体 Medium"/>
                  <a:cs typeface="阿里巴巴普惠体 Medium"/>
                  <a:sym typeface="Aharoni"/>
                </a:rPr>
                <a:t> sing a song for you</a:t>
              </a:r>
            </a:p>
          </p:txBody>
        </p:sp>
      </p:grpSp>
      <p:grpSp>
        <p:nvGrpSpPr>
          <p:cNvPr id="49" name="Group 48"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GrpSpPr/>
          <p:nvPr/>
        </p:nvGrpSpPr>
        <p:grpSpPr>
          <a:xfrm>
            <a:off x="6791085" y="4652666"/>
            <a:ext cx="2228035" cy="987101"/>
            <a:chOff x="1099179" y="4530282"/>
            <a:chExt cx="2228035" cy="987101"/>
          </a:xfrm>
        </p:grpSpPr>
        <p:sp>
          <p:nvSpPr>
            <p:cNvPr id="50" name="Rectangle 9"/>
            <p:cNvSpPr/>
            <p:nvPr/>
          </p:nvSpPr>
          <p:spPr bwMode="auto">
            <a:xfrm>
              <a:off x="1099179" y="4530282"/>
              <a:ext cx="1921385" cy="412696"/>
            </a:xfrm>
            <a:prstGeom prst="rect">
              <a:avLst/>
            </a:prstGeom>
            <a:noFill/>
            <a:ln>
              <a:noFill/>
            </a:ln>
            <a:effectLst/>
          </p:spPr>
          <p:txBody>
            <a:bodyPr lIns="0" tIns="0" rIns="0" bIns="0" anchor="ctr"/>
            <a:lstStyle/>
            <a:p>
              <a:pPr indent="88900">
                <a:defRPr/>
              </a:pPr>
              <a:r>
                <a:rPr lang="en-US" sz="1200" b="1" dirty="0">
                  <a:solidFill>
                    <a:schemeClr val="tx1">
                      <a:lumMod val="65000"/>
                      <a:lumOff val="35000"/>
                    </a:schemeClr>
                  </a:solidFill>
                  <a:latin typeface="Aharoni"/>
                  <a:ea typeface="阿里巴巴普惠体 Medium"/>
                  <a:cs typeface="阿里巴巴普惠体 Medium"/>
                  <a:sym typeface="Aharoni"/>
                </a:rPr>
                <a:t>Editable Text</a:t>
              </a:r>
              <a:endParaRPr lang="en-US" sz="1200" dirty="0">
                <a:solidFill>
                  <a:schemeClr val="tx1">
                    <a:lumMod val="65000"/>
                    <a:lumOff val="35000"/>
                  </a:schemeClr>
                </a:solidFill>
                <a:latin typeface="Aharoni"/>
                <a:ea typeface="阿里巴巴普惠体 Medium"/>
                <a:cs typeface="阿里巴巴普惠体 Medium"/>
                <a:sym typeface="Aharoni"/>
              </a:endParaRPr>
            </a:p>
          </p:txBody>
        </p:sp>
        <p:sp>
          <p:nvSpPr>
            <p:cNvPr id="51" name="Rectangle 50"/>
            <p:cNvSpPr/>
            <p:nvPr/>
          </p:nvSpPr>
          <p:spPr>
            <a:xfrm>
              <a:off x="1099180" y="4843352"/>
              <a:ext cx="2228034" cy="674031"/>
            </a:xfrm>
            <a:prstGeom prst="rect">
              <a:avLst/>
            </a:prstGeom>
          </p:spPr>
          <p:txBody>
            <a:bodyPr wrap="square">
              <a:spAutoFit/>
            </a:bodyPr>
            <a:lstStyle/>
            <a:p>
              <a:pPr>
                <a:lnSpc>
                  <a:spcPct val="120000"/>
                </a:lnSpc>
              </a:pPr>
              <a:r>
                <a:rPr lang="en-US" altLang="zh-CN" sz="1050" dirty="0">
                  <a:solidFill>
                    <a:schemeClr val="bg1">
                      <a:lumMod val="50000"/>
                    </a:schemeClr>
                  </a:solidFill>
                  <a:latin typeface="Aharoni"/>
                  <a:ea typeface="阿里巴巴普惠体 Medium"/>
                  <a:cs typeface="阿里巴巴普惠体 Medium"/>
                  <a:sym typeface="Aharoni"/>
                </a:rPr>
                <a:t>Hey, hey, hey! It's Fat COMPANY! Now I'm </a:t>
              </a:r>
              <a:r>
                <a:rPr lang="en-US" altLang="zh-CN" sz="1050" dirty="0" err="1">
                  <a:solidFill>
                    <a:schemeClr val="bg1">
                      <a:lumMod val="50000"/>
                    </a:schemeClr>
                  </a:solidFill>
                  <a:latin typeface="Aharoni"/>
                  <a:ea typeface="阿里巴巴普惠体 Medium"/>
                  <a:cs typeface="阿里巴巴普惠体 Medium"/>
                  <a:sym typeface="Aharoni"/>
                </a:rPr>
                <a:t>gonna</a:t>
              </a:r>
              <a:r>
                <a:rPr lang="en-US" altLang="zh-CN" sz="1050" dirty="0">
                  <a:solidFill>
                    <a:schemeClr val="bg1">
                      <a:lumMod val="50000"/>
                    </a:schemeClr>
                  </a:solidFill>
                  <a:latin typeface="Aharoni"/>
                  <a:ea typeface="阿里巴巴普惠体 Medium"/>
                  <a:cs typeface="阿里巴巴普惠体 Medium"/>
                  <a:sym typeface="Aharoni"/>
                </a:rPr>
                <a:t> sing a song for you</a:t>
              </a:r>
            </a:p>
          </p:txBody>
        </p:sp>
      </p:grpSp>
      <p:grpSp>
        <p:nvGrpSpPr>
          <p:cNvPr id="52" name="Group 51"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GrpSpPr/>
          <p:nvPr/>
        </p:nvGrpSpPr>
        <p:grpSpPr>
          <a:xfrm>
            <a:off x="9326201" y="4652666"/>
            <a:ext cx="2228035" cy="987101"/>
            <a:chOff x="1099179" y="4530282"/>
            <a:chExt cx="2228035" cy="987101"/>
          </a:xfrm>
        </p:grpSpPr>
        <p:sp>
          <p:nvSpPr>
            <p:cNvPr id="53" name="Rectangle 9"/>
            <p:cNvSpPr/>
            <p:nvPr/>
          </p:nvSpPr>
          <p:spPr bwMode="auto">
            <a:xfrm>
              <a:off x="1099179" y="4530282"/>
              <a:ext cx="1921385" cy="412696"/>
            </a:xfrm>
            <a:prstGeom prst="rect">
              <a:avLst/>
            </a:prstGeom>
            <a:noFill/>
            <a:ln>
              <a:noFill/>
            </a:ln>
            <a:effectLst/>
          </p:spPr>
          <p:txBody>
            <a:bodyPr lIns="0" tIns="0" rIns="0" bIns="0" anchor="ctr"/>
            <a:lstStyle/>
            <a:p>
              <a:pPr indent="88900">
                <a:defRPr/>
              </a:pPr>
              <a:r>
                <a:rPr lang="en-US" sz="1200" b="1" dirty="0">
                  <a:solidFill>
                    <a:schemeClr val="tx1">
                      <a:lumMod val="65000"/>
                      <a:lumOff val="35000"/>
                    </a:schemeClr>
                  </a:solidFill>
                  <a:latin typeface="Aharoni"/>
                  <a:ea typeface="阿里巴巴普惠体 Medium"/>
                  <a:cs typeface="阿里巴巴普惠体 Medium"/>
                  <a:sym typeface="Aharoni"/>
                </a:rPr>
                <a:t>Editable Text</a:t>
              </a:r>
              <a:endParaRPr lang="en-US" sz="1200" dirty="0">
                <a:solidFill>
                  <a:schemeClr val="tx1">
                    <a:lumMod val="65000"/>
                    <a:lumOff val="35000"/>
                  </a:schemeClr>
                </a:solidFill>
                <a:latin typeface="Aharoni"/>
                <a:ea typeface="阿里巴巴普惠体 Medium"/>
                <a:cs typeface="阿里巴巴普惠体 Medium"/>
                <a:sym typeface="Aharoni"/>
              </a:endParaRPr>
            </a:p>
          </p:txBody>
        </p:sp>
        <p:sp>
          <p:nvSpPr>
            <p:cNvPr id="54" name="Rectangle 53"/>
            <p:cNvSpPr/>
            <p:nvPr/>
          </p:nvSpPr>
          <p:spPr>
            <a:xfrm>
              <a:off x="1099180" y="4843352"/>
              <a:ext cx="2228034" cy="674031"/>
            </a:xfrm>
            <a:prstGeom prst="rect">
              <a:avLst/>
            </a:prstGeom>
          </p:spPr>
          <p:txBody>
            <a:bodyPr wrap="square">
              <a:spAutoFit/>
            </a:bodyPr>
            <a:lstStyle/>
            <a:p>
              <a:pPr>
                <a:lnSpc>
                  <a:spcPct val="120000"/>
                </a:lnSpc>
              </a:pPr>
              <a:r>
                <a:rPr lang="en-US" altLang="zh-CN" sz="1050" dirty="0">
                  <a:solidFill>
                    <a:schemeClr val="bg1">
                      <a:lumMod val="50000"/>
                    </a:schemeClr>
                  </a:solidFill>
                  <a:latin typeface="Aharoni"/>
                  <a:ea typeface="阿里巴巴普惠体 Medium"/>
                  <a:cs typeface="阿里巴巴普惠体 Medium"/>
                  <a:sym typeface="Aharoni"/>
                </a:rPr>
                <a:t>Hey, hey, hey! It's Fat COMPANY! Now I'm </a:t>
              </a:r>
              <a:r>
                <a:rPr lang="en-US" altLang="zh-CN" sz="1050" dirty="0" err="1">
                  <a:solidFill>
                    <a:schemeClr val="bg1">
                      <a:lumMod val="50000"/>
                    </a:schemeClr>
                  </a:solidFill>
                  <a:latin typeface="Aharoni"/>
                  <a:ea typeface="阿里巴巴普惠体 Medium"/>
                  <a:cs typeface="阿里巴巴普惠体 Medium"/>
                  <a:sym typeface="Aharoni"/>
                </a:rPr>
                <a:t>gonna</a:t>
              </a:r>
              <a:r>
                <a:rPr lang="en-US" altLang="zh-CN" sz="1050" dirty="0">
                  <a:solidFill>
                    <a:schemeClr val="bg1">
                      <a:lumMod val="50000"/>
                    </a:schemeClr>
                  </a:solidFill>
                  <a:latin typeface="Aharoni"/>
                  <a:ea typeface="阿里巴巴普惠体 Medium"/>
                  <a:cs typeface="阿里巴巴普惠体 Medium"/>
                  <a:sym typeface="Aharoni"/>
                </a:rPr>
                <a:t> sing a song for you</a:t>
              </a:r>
            </a:p>
          </p:txBody>
        </p:sp>
      </p:grpSp>
      <p:pic>
        <p:nvPicPr>
          <p:cNvPr id="4" name="图片占位符 3"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PicPr>
            <a:picLocks noGrp="1" noChangeAspect="1"/>
          </p:cNvPicPr>
          <p:nvPr>
            <p:ph type="pic" sz="quarter" idx="11"/>
          </p:nvPr>
        </p:nvPicPr>
        <p:blipFill>
          <a:blip r:embed="rId2" cstate="screen">
            <a:extLst>
              <a:ext uri="{28A0092B-C50C-407E-A947-70E740481C1C}">
                <a14:useLocalDpi xmlns:a14="http://schemas.microsoft.com/office/drawing/2010/main"/>
              </a:ext>
            </a:extLst>
          </a:blip>
          <a:srcRect/>
          <a:stretch>
            <a:fillRect/>
          </a:stretch>
        </p:blipFill>
        <p:spPr/>
      </p:pic>
      <p:pic>
        <p:nvPicPr>
          <p:cNvPr id="14" name="图片占位符 13"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p:pic>
      <p:pic>
        <p:nvPicPr>
          <p:cNvPr id="16" name="图片占位符 15"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PicPr>
            <a:picLocks noGrp="1" noChangeAspect="1"/>
          </p:cNvPicPr>
          <p:nvPr>
            <p:ph type="pic" sz="quarter" idx="13"/>
          </p:nvPr>
        </p:nvPicPr>
        <p:blipFill>
          <a:blip r:embed="rId4" cstate="screen">
            <a:extLst>
              <a:ext uri="{28A0092B-C50C-407E-A947-70E740481C1C}">
                <a14:useLocalDpi xmlns:a14="http://schemas.microsoft.com/office/drawing/2010/main"/>
              </a:ext>
            </a:extLst>
          </a:blip>
          <a:srcRect/>
          <a:stretch>
            <a:fillRect/>
          </a:stretch>
        </p:blipFill>
        <p:spPr/>
      </p:pic>
      <p:sp>
        <p:nvSpPr>
          <p:cNvPr id="2" name="e7d195523061f1c0" descr="e7d195523061f1c03a90ee8e42cb24248e56383cd534985688F9F494128731F165EE95AB4B0C0A38076AAEA07667B1565C446FC45FF01DFB0E885BCDBDF3A284F3DB14DA61DD97F0BAB2E6C668FB4931B99D40B68E3E163A6068C18A9768D2D7355B0AB97AEF5E6275AC4BB746B507272648C827F9755EBB00687898E9D3C0615E56C2C25068800C" hidden="1"/>
          <p:cNvSpPr txBox="1"/>
          <p:nvPr/>
        </p:nvSpPr>
        <p:spPr>
          <a:xfrm>
            <a:off x="-355600" y="1803400"/>
            <a:ext cx="258725" cy="1016000"/>
          </a:xfrm>
          <a:prstGeom prst="rect">
            <a:avLst/>
          </a:prstGeom>
          <a:noFill/>
        </p:spPr>
        <p:txBody>
          <a:bodyPr vert="wordArtVert" rtlCol="0">
            <a:spAutoFit/>
          </a:bodyPr>
          <a:lstStyle/>
          <a:p>
            <a:r>
              <a:rPr lang="en-US" altLang="zh-CN" sz="100" dirty="0">
                <a:latin typeface="Aharoni"/>
                <a:ea typeface="阿里巴巴普惠体 Medium"/>
                <a:cs typeface="阿里巴巴普惠体 Medium"/>
                <a:sym typeface="Aharoni"/>
              </a:rPr>
              <a:t>e7d195523061f1c03a90ee8e42cb24248e56383cd534985688F9F494128731F165EE95AB4B0C0A38076AAEA07667B1565C446FC45FF01DFB0E885BCDBDF3A284F3DB14DA61DD97F0BAB2E6C668FB4931B99D40B68E3E163A6068C18A9768D2D7355B0AB97AEF5E6275AC4BB746B507272648C827F9755EBB00687898E9D3C0615E56C2C25068800C</a:t>
            </a:r>
            <a:endParaRPr lang="zh-CN" altLang="en-US" sz="100" dirty="0">
              <a:latin typeface="Aharoni"/>
              <a:ea typeface="阿里巴巴普惠体 Medium"/>
              <a:cs typeface="阿里巴巴普惠体 Medium"/>
              <a:sym typeface="Aharoni"/>
            </a:endParaRPr>
          </a:p>
        </p:txBody>
      </p:sp>
    </p:spTree>
  </p:cSld>
  <p:clrMapOvr>
    <a:masterClrMapping/>
  </p:clrMapOvr>
  <p:transition spd="slow">
    <p:push/>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12" name="矩形 11"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6275388" y="260350"/>
            <a:ext cx="5653087" cy="2976626"/>
          </a:xfrm>
          <a:prstGeom prst="rect">
            <a:avLst/>
          </a:prstGeom>
          <a:solidFill>
            <a:schemeClr val="tx1">
              <a:alpha val="1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dirty="0">
              <a:latin typeface="Aharoni"/>
              <a:ea typeface="阿里巴巴普惠体 Medium"/>
              <a:cs typeface="阿里巴巴普惠体 Medium"/>
              <a:sym typeface="Aharoni"/>
            </a:endParaRPr>
          </a:p>
        </p:txBody>
      </p:sp>
      <p:sp>
        <p:nvSpPr>
          <p:cNvPr id="10" name="矩形 9"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263526" y="260350"/>
            <a:ext cx="5653087" cy="2976626"/>
          </a:xfrm>
          <a:prstGeom prst="rect">
            <a:avLst/>
          </a:prstGeom>
          <a:solidFill>
            <a:schemeClr val="tx1">
              <a:alpha val="1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dirty="0">
              <a:latin typeface="Aharoni"/>
              <a:ea typeface="阿里巴巴普惠体 Medium"/>
              <a:cs typeface="阿里巴巴普惠体 Medium"/>
              <a:sym typeface="Aharoni"/>
            </a:endParaRPr>
          </a:p>
        </p:txBody>
      </p:sp>
      <p:pic>
        <p:nvPicPr>
          <p:cNvPr id="9" name="图片 8"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263525" y="260350"/>
            <a:ext cx="2676144" cy="2976626"/>
          </a:xfrm>
          <a:custGeom>
            <a:avLst/>
            <a:gdLst>
              <a:gd name="connsiteX0" fmla="*/ 0 w 2676144"/>
              <a:gd name="connsiteY0" fmla="*/ 0 h 2976626"/>
              <a:gd name="connsiteX1" fmla="*/ 2676144 w 2676144"/>
              <a:gd name="connsiteY1" fmla="*/ 0 h 2976626"/>
              <a:gd name="connsiteX2" fmla="*/ 2676144 w 2676144"/>
              <a:gd name="connsiteY2" fmla="*/ 2976626 h 2976626"/>
              <a:gd name="connsiteX3" fmla="*/ 0 w 2676144"/>
              <a:gd name="connsiteY3" fmla="*/ 2976626 h 2976626"/>
            </a:gdLst>
            <a:ahLst/>
            <a:cxnLst>
              <a:cxn ang="0">
                <a:pos x="connsiteX0" y="connsiteY0"/>
              </a:cxn>
              <a:cxn ang="0">
                <a:pos x="connsiteX1" y="connsiteY1"/>
              </a:cxn>
              <a:cxn ang="0">
                <a:pos x="connsiteX2" y="connsiteY2"/>
              </a:cxn>
              <a:cxn ang="0">
                <a:pos x="connsiteX3" y="connsiteY3"/>
              </a:cxn>
            </a:cxnLst>
            <a:rect l="l" t="t" r="r" b="b"/>
            <a:pathLst>
              <a:path w="2676144" h="2976626">
                <a:moveTo>
                  <a:pt x="0" y="0"/>
                </a:moveTo>
                <a:lnTo>
                  <a:pt x="2676144" y="0"/>
                </a:lnTo>
                <a:lnTo>
                  <a:pt x="2676144" y="2976626"/>
                </a:lnTo>
                <a:lnTo>
                  <a:pt x="0" y="2976626"/>
                </a:lnTo>
                <a:close/>
              </a:path>
            </a:pathLst>
          </a:custGeom>
        </p:spPr>
      </p:pic>
      <p:sp>
        <p:nvSpPr>
          <p:cNvPr id="7" name="矩形 6"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263525" y="3547134"/>
            <a:ext cx="11664950" cy="2858491"/>
          </a:xfrm>
          <a:prstGeom prst="rect">
            <a:avLst/>
          </a:prstGeom>
          <a:solidFill>
            <a:schemeClr val="tx1">
              <a:alpha val="1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dirty="0">
              <a:latin typeface="Aharoni"/>
              <a:ea typeface="阿里巴巴普惠体 Medium"/>
              <a:cs typeface="阿里巴巴普惠体 Medium"/>
              <a:sym typeface="Aharoni"/>
            </a:endParaRPr>
          </a:p>
        </p:txBody>
      </p:sp>
      <p:pic>
        <p:nvPicPr>
          <p:cNvPr id="8" name="图片 7"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400058" y="3739158"/>
            <a:ext cx="3730752" cy="3392988"/>
          </a:xfrm>
          <a:prstGeom prst="rect">
            <a:avLst/>
          </a:prstGeom>
        </p:spPr>
      </p:pic>
      <p:pic>
        <p:nvPicPr>
          <p:cNvPr id="11" name="图片 10"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8686801" y="260350"/>
            <a:ext cx="3241675" cy="2976626"/>
          </a:xfrm>
          <a:custGeom>
            <a:avLst/>
            <a:gdLst>
              <a:gd name="connsiteX0" fmla="*/ 0 w 3241675"/>
              <a:gd name="connsiteY0" fmla="*/ 0 h 2976626"/>
              <a:gd name="connsiteX1" fmla="*/ 3241675 w 3241675"/>
              <a:gd name="connsiteY1" fmla="*/ 0 h 2976626"/>
              <a:gd name="connsiteX2" fmla="*/ 3241675 w 3241675"/>
              <a:gd name="connsiteY2" fmla="*/ 2976626 h 2976626"/>
              <a:gd name="connsiteX3" fmla="*/ 0 w 3241675"/>
              <a:gd name="connsiteY3" fmla="*/ 2976626 h 2976626"/>
            </a:gdLst>
            <a:ahLst/>
            <a:cxnLst>
              <a:cxn ang="0">
                <a:pos x="connsiteX0" y="connsiteY0"/>
              </a:cxn>
              <a:cxn ang="0">
                <a:pos x="connsiteX1" y="connsiteY1"/>
              </a:cxn>
              <a:cxn ang="0">
                <a:pos x="connsiteX2" y="connsiteY2"/>
              </a:cxn>
              <a:cxn ang="0">
                <a:pos x="connsiteX3" y="connsiteY3"/>
              </a:cxn>
            </a:cxnLst>
            <a:rect l="l" t="t" r="r" b="b"/>
            <a:pathLst>
              <a:path w="3241675" h="2976626">
                <a:moveTo>
                  <a:pt x="0" y="0"/>
                </a:moveTo>
                <a:lnTo>
                  <a:pt x="3241675" y="0"/>
                </a:lnTo>
                <a:lnTo>
                  <a:pt x="3241675" y="2976626"/>
                </a:lnTo>
                <a:lnTo>
                  <a:pt x="0" y="2976626"/>
                </a:lnTo>
                <a:close/>
              </a:path>
            </a:pathLst>
          </a:custGeom>
        </p:spPr>
      </p:pic>
      <p:sp>
        <p:nvSpPr>
          <p:cNvPr id="13" name="TextBox 8"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4401226" y="4055975"/>
            <a:ext cx="7668854" cy="1077218"/>
          </a:xfrm>
          <a:prstGeom prst="rect">
            <a:avLst/>
          </a:prstGeom>
          <a:noFill/>
        </p:spPr>
        <p:txBody>
          <a:bodyPr wrap="square" rtlCol="0">
            <a:spAutoFit/>
          </a:bodyPr>
          <a:lstStyle>
            <a:defPPr>
              <a:defRPr lang="zh-CN"/>
            </a:defPPr>
            <a:lvl1pPr algn="ctr">
              <a:defRPr sz="3200" b="1">
                <a:solidFill>
                  <a:sysClr val="windowText" lastClr="000000"/>
                </a:solidFill>
                <a:latin typeface="David" panose="020E0502060401010101" pitchFamily="34" charset="-79"/>
                <a:ea typeface="Roboto" panose="02000000000000000000" pitchFamily="2" charset="0"/>
                <a:cs typeface="David" panose="020E0502060401010101" pitchFamily="34" charset="-79"/>
              </a:defRPr>
            </a:lvl1pPr>
          </a:lstStyle>
          <a:p>
            <a:pPr algn="l"/>
            <a:r>
              <a:rPr lang="en-US" dirty="0">
                <a:solidFill>
                  <a:schemeClr val="bg1"/>
                </a:solidFill>
                <a:latin typeface="Aharoni"/>
                <a:ea typeface="阿里巴巴普惠体 Medium"/>
                <a:cs typeface="阿里巴巴普惠体 Medium"/>
                <a:sym typeface="Aharoni"/>
              </a:rPr>
              <a:t>Business Creative </a:t>
            </a:r>
          </a:p>
          <a:p>
            <a:pPr algn="l"/>
            <a:r>
              <a:rPr lang="en-US" dirty="0">
                <a:solidFill>
                  <a:schemeClr val="bg1"/>
                </a:solidFill>
                <a:latin typeface="Aharoni"/>
                <a:ea typeface="阿里巴巴普惠体 Medium"/>
                <a:cs typeface="阿里巴巴普惠体 Medium"/>
                <a:sym typeface="Aharoni"/>
              </a:rPr>
              <a:t>Service And Solutions.</a:t>
            </a:r>
          </a:p>
        </p:txBody>
      </p:sp>
      <p:sp>
        <p:nvSpPr>
          <p:cNvPr id="14" name="Rectangle 22"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4401226" y="5173327"/>
            <a:ext cx="6304288" cy="854080"/>
          </a:xfrm>
          <a:prstGeom prst="rect">
            <a:avLst/>
          </a:prstGeom>
        </p:spPr>
        <p:txBody>
          <a:bodyPr wrap="square">
            <a:spAutoFit/>
          </a:bodyPr>
          <a:lstStyle/>
          <a:p>
            <a:pPr>
              <a:lnSpc>
                <a:spcPct val="150000"/>
              </a:lnSpc>
            </a:pPr>
            <a:r>
              <a:rPr lang="en-US" altLang="zh-CN" sz="1100" dirty="0">
                <a:solidFill>
                  <a:schemeClr val="bg1"/>
                </a:solidFill>
                <a:latin typeface="Aharoni"/>
                <a:ea typeface="阿里巴巴普惠体 Medium"/>
                <a:cs typeface="阿里巴巴普惠体 Medium"/>
                <a:sym typeface="Aharoni"/>
              </a:rPr>
              <a:t>   Click to add your text click to add your text</a:t>
            </a:r>
            <a:r>
              <a:rPr lang="zh-CN" altLang="en-US" sz="1100" dirty="0">
                <a:solidFill>
                  <a:schemeClr val="bg1"/>
                </a:solidFill>
                <a:latin typeface="Aharoni"/>
                <a:ea typeface="阿里巴巴普惠体 Medium"/>
                <a:cs typeface="阿里巴巴普惠体 Medium"/>
                <a:sym typeface="Aharoni"/>
              </a:rPr>
              <a:t> </a:t>
            </a:r>
            <a:r>
              <a:rPr lang="en-US" altLang="zh-CN" sz="1100" dirty="0">
                <a:solidFill>
                  <a:schemeClr val="bg1"/>
                </a:solidFill>
                <a:latin typeface="Aharoni"/>
                <a:ea typeface="阿里巴巴普惠体 Medium"/>
                <a:cs typeface="阿里巴巴普惠体 Medium"/>
                <a:sym typeface="Aharoni"/>
              </a:rPr>
              <a:t>click to add your text</a:t>
            </a:r>
            <a:r>
              <a:rPr lang="zh-CN" altLang="en-US" sz="1100" dirty="0">
                <a:solidFill>
                  <a:schemeClr val="bg1"/>
                </a:solidFill>
                <a:latin typeface="Aharoni"/>
                <a:ea typeface="阿里巴巴普惠体 Medium"/>
                <a:cs typeface="阿里巴巴普惠体 Medium"/>
                <a:sym typeface="Aharoni"/>
              </a:rPr>
              <a:t>  </a:t>
            </a:r>
            <a:r>
              <a:rPr lang="en-US" altLang="zh-CN" sz="1100" dirty="0">
                <a:solidFill>
                  <a:schemeClr val="bg1"/>
                </a:solidFill>
                <a:latin typeface="Aharoni"/>
                <a:ea typeface="阿里巴巴普惠体 Medium"/>
                <a:cs typeface="阿里巴巴普惠体 Medium"/>
                <a:sym typeface="Aharoni"/>
              </a:rPr>
              <a:t>click to add your text click to add your text</a:t>
            </a:r>
            <a:r>
              <a:rPr lang="zh-CN" altLang="en-US" sz="1100" dirty="0">
                <a:solidFill>
                  <a:schemeClr val="bg1"/>
                </a:solidFill>
                <a:latin typeface="Aharoni"/>
                <a:ea typeface="阿里巴巴普惠体 Medium"/>
                <a:cs typeface="阿里巴巴普惠体 Medium"/>
                <a:sym typeface="Aharoni"/>
              </a:rPr>
              <a:t> </a:t>
            </a:r>
            <a:r>
              <a:rPr lang="en-US" altLang="zh-CN" sz="1100" dirty="0">
                <a:solidFill>
                  <a:schemeClr val="bg1"/>
                </a:solidFill>
                <a:latin typeface="Aharoni"/>
                <a:ea typeface="阿里巴巴普惠体 Medium"/>
                <a:cs typeface="阿里巴巴普惠体 Medium"/>
                <a:sym typeface="Aharoni"/>
              </a:rPr>
              <a:t>click to add your text</a:t>
            </a:r>
            <a:r>
              <a:rPr lang="zh-CN" altLang="en-US" sz="1100" dirty="0">
                <a:solidFill>
                  <a:schemeClr val="bg1"/>
                </a:solidFill>
                <a:latin typeface="Aharoni"/>
                <a:ea typeface="阿里巴巴普惠体 Medium"/>
                <a:cs typeface="阿里巴巴普惠体 Medium"/>
                <a:sym typeface="Aharoni"/>
              </a:rPr>
              <a:t>  </a:t>
            </a:r>
            <a:r>
              <a:rPr lang="en-US" altLang="zh-CN" sz="1100" dirty="0">
                <a:solidFill>
                  <a:schemeClr val="bg1"/>
                </a:solidFill>
                <a:latin typeface="Aharoni"/>
                <a:ea typeface="阿里巴巴普惠体 Medium"/>
                <a:cs typeface="阿里巴巴普惠体 Medium"/>
                <a:sym typeface="Aharoni"/>
              </a:rPr>
              <a:t>click to add your text</a:t>
            </a:r>
            <a:r>
              <a:rPr lang="zh-CN" altLang="en-US" sz="1100" dirty="0">
                <a:solidFill>
                  <a:schemeClr val="bg1"/>
                </a:solidFill>
                <a:latin typeface="Aharoni"/>
                <a:ea typeface="阿里巴巴普惠体 Medium"/>
                <a:cs typeface="阿里巴巴普惠体 Medium"/>
                <a:sym typeface="Aharoni"/>
              </a:rPr>
              <a:t> </a:t>
            </a:r>
            <a:r>
              <a:rPr lang="en-US" altLang="zh-CN" sz="1100" dirty="0">
                <a:solidFill>
                  <a:schemeClr val="bg1"/>
                </a:solidFill>
                <a:latin typeface="Aharoni"/>
                <a:ea typeface="阿里巴巴普惠体 Medium"/>
                <a:cs typeface="阿里巴巴普惠体 Medium"/>
                <a:sym typeface="Aharoni"/>
              </a:rPr>
              <a:t>click to add your text</a:t>
            </a:r>
            <a:r>
              <a:rPr lang="zh-CN" altLang="en-US" sz="1100" dirty="0">
                <a:solidFill>
                  <a:schemeClr val="bg1"/>
                </a:solidFill>
                <a:latin typeface="Aharoni"/>
                <a:ea typeface="阿里巴巴普惠体 Medium"/>
                <a:cs typeface="阿里巴巴普惠体 Medium"/>
                <a:sym typeface="Aharoni"/>
              </a:rPr>
              <a:t> </a:t>
            </a:r>
            <a:r>
              <a:rPr lang="en-US" altLang="zh-CN" sz="1100" dirty="0">
                <a:solidFill>
                  <a:schemeClr val="bg1"/>
                </a:solidFill>
                <a:latin typeface="Aharoni"/>
                <a:ea typeface="阿里巴巴普惠体 Medium"/>
                <a:cs typeface="阿里巴巴普惠体 Medium"/>
                <a:sym typeface="Aharoni"/>
              </a:rPr>
              <a:t>click to add your text</a:t>
            </a:r>
            <a:r>
              <a:rPr lang="zh-CN" altLang="en-US" sz="1100" dirty="0">
                <a:solidFill>
                  <a:schemeClr val="bg1"/>
                </a:solidFill>
                <a:latin typeface="Aharoni"/>
                <a:ea typeface="阿里巴巴普惠体 Medium"/>
                <a:cs typeface="阿里巴巴普惠体 Medium"/>
                <a:sym typeface="Aharoni"/>
              </a:rPr>
              <a:t>  </a:t>
            </a:r>
            <a:r>
              <a:rPr lang="en-US" altLang="zh-CN" sz="1100" dirty="0">
                <a:solidFill>
                  <a:schemeClr val="bg1"/>
                </a:solidFill>
                <a:latin typeface="Aharoni"/>
                <a:ea typeface="阿里巴巴普惠体 Medium"/>
                <a:cs typeface="阿里巴巴普惠体 Medium"/>
                <a:sym typeface="Aharoni"/>
              </a:rPr>
              <a:t>click to add your text</a:t>
            </a:r>
            <a:endParaRPr lang="zh-CN" altLang="en-US" sz="1100" dirty="0">
              <a:solidFill>
                <a:schemeClr val="bg1"/>
              </a:solidFill>
              <a:latin typeface="Aharoni"/>
              <a:ea typeface="阿里巴巴普惠体 Medium"/>
              <a:cs typeface="阿里巴巴普惠体 Medium"/>
              <a:sym typeface="Aharoni"/>
            </a:endParaRPr>
          </a:p>
        </p:txBody>
      </p:sp>
      <p:sp>
        <p:nvSpPr>
          <p:cNvPr id="15" name="TextBox 46"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2947107" y="715506"/>
            <a:ext cx="1539204" cy="400110"/>
          </a:xfrm>
          <a:prstGeom prst="rect">
            <a:avLst/>
          </a:prstGeom>
          <a:noFill/>
        </p:spPr>
        <p:txBody>
          <a:bodyPr wrap="none" rtlCol="0">
            <a:spAutoFit/>
          </a:bodyPr>
          <a:lstStyle/>
          <a:p>
            <a:pPr algn="ctr"/>
            <a:r>
              <a:rPr lang="en-US" sz="2000" dirty="0">
                <a:solidFill>
                  <a:schemeClr val="bg1"/>
                </a:solidFill>
                <a:latin typeface="Aharoni"/>
                <a:ea typeface="阿里巴巴普惠体 Medium"/>
                <a:cs typeface="阿里巴巴普惠体 Medium"/>
                <a:sym typeface="Aharoni"/>
              </a:rPr>
              <a:t>YOUR TITLE</a:t>
            </a:r>
          </a:p>
        </p:txBody>
      </p:sp>
      <p:sp>
        <p:nvSpPr>
          <p:cNvPr id="16" name="矩形 15"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2939670" y="1115616"/>
            <a:ext cx="2434805" cy="722505"/>
          </a:xfrm>
          <a:prstGeom prst="rect">
            <a:avLst/>
          </a:prstGeom>
        </p:spPr>
        <p:txBody>
          <a:bodyPr wrap="square">
            <a:spAutoFit/>
          </a:bodyPr>
          <a:lstStyle/>
          <a:p>
            <a:pPr>
              <a:lnSpc>
                <a:spcPct val="130000"/>
              </a:lnSpc>
            </a:pPr>
            <a:r>
              <a:rPr lang="en-US" altLang="zh-CN" sz="1050" dirty="0">
                <a:solidFill>
                  <a:schemeClr val="bg1"/>
                </a:solidFill>
                <a:latin typeface="Aharoni"/>
                <a:ea typeface="阿里巴巴普惠体 Medium"/>
                <a:cs typeface="阿里巴巴普惠体 Medium"/>
                <a:sym typeface="Aharoni"/>
              </a:rPr>
              <a:t>Objectively disintermediate leveraged manufactured products before team driven resources. </a:t>
            </a:r>
          </a:p>
        </p:txBody>
      </p:sp>
      <p:sp>
        <p:nvSpPr>
          <p:cNvPr id="17" name="圆角矩形 16"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3054029" y="2137469"/>
            <a:ext cx="1347198" cy="389467"/>
          </a:xfrm>
          <a:prstGeom prst="roundRect">
            <a:avLst>
              <a:gd name="adj" fmla="val 50000"/>
            </a:avLst>
          </a:prstGeom>
          <a:solidFill>
            <a:schemeClr val="accent1"/>
          </a:solidFill>
          <a:ln>
            <a:noFill/>
          </a:ln>
          <a:effectLst>
            <a:outerShdw blurRad="381000" dist="762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haroni"/>
              <a:ea typeface="阿里巴巴普惠体 Medium"/>
              <a:cs typeface="阿里巴巴普惠体 Medium"/>
              <a:sym typeface="Aharoni"/>
            </a:endParaRPr>
          </a:p>
        </p:txBody>
      </p:sp>
      <p:sp>
        <p:nvSpPr>
          <p:cNvPr id="18" name="文本框 17"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3298444" y="2146133"/>
            <a:ext cx="958245" cy="369332"/>
          </a:xfrm>
          <a:prstGeom prst="rect">
            <a:avLst/>
          </a:prstGeom>
          <a:noFill/>
        </p:spPr>
        <p:txBody>
          <a:bodyPr wrap="square" rtlCol="0">
            <a:spAutoFit/>
          </a:bodyPr>
          <a:lstStyle/>
          <a:p>
            <a:r>
              <a:rPr lang="en-US" altLang="zh-CN" dirty="0">
                <a:solidFill>
                  <a:schemeClr val="bg1"/>
                </a:solidFill>
                <a:latin typeface="Aharoni"/>
                <a:ea typeface="阿里巴巴普惠体 Medium"/>
                <a:cs typeface="阿里巴巴普惠体 Medium"/>
                <a:sym typeface="Aharoni"/>
              </a:rPr>
              <a:t>START</a:t>
            </a:r>
            <a:endParaRPr lang="zh-CN" altLang="en-US" dirty="0">
              <a:solidFill>
                <a:schemeClr val="bg1"/>
              </a:solidFill>
              <a:latin typeface="Aharoni"/>
              <a:ea typeface="阿里巴巴普惠体 Medium"/>
              <a:cs typeface="阿里巴巴普惠体 Medium"/>
              <a:sym typeface="Aharoni"/>
            </a:endParaRPr>
          </a:p>
        </p:txBody>
      </p:sp>
      <p:sp>
        <p:nvSpPr>
          <p:cNvPr id="19" name="TextBox 46"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7184769" y="826213"/>
            <a:ext cx="1539203" cy="400110"/>
          </a:xfrm>
          <a:prstGeom prst="rect">
            <a:avLst/>
          </a:prstGeom>
          <a:noFill/>
        </p:spPr>
        <p:txBody>
          <a:bodyPr wrap="none" rtlCol="0">
            <a:spAutoFit/>
          </a:bodyPr>
          <a:lstStyle/>
          <a:p>
            <a:pPr algn="r"/>
            <a:r>
              <a:rPr lang="en-US" sz="2000" dirty="0">
                <a:solidFill>
                  <a:schemeClr val="bg1"/>
                </a:solidFill>
                <a:latin typeface="Aharoni"/>
                <a:ea typeface="阿里巴巴普惠体 Medium"/>
                <a:cs typeface="阿里巴巴普惠体 Medium"/>
                <a:sym typeface="Aharoni"/>
              </a:rPr>
              <a:t>YOUR TITLE</a:t>
            </a:r>
          </a:p>
        </p:txBody>
      </p:sp>
      <p:sp>
        <p:nvSpPr>
          <p:cNvPr id="20" name="矩形 19"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6289167" y="1226323"/>
            <a:ext cx="2434805" cy="722505"/>
          </a:xfrm>
          <a:prstGeom prst="rect">
            <a:avLst/>
          </a:prstGeom>
        </p:spPr>
        <p:txBody>
          <a:bodyPr wrap="square">
            <a:spAutoFit/>
          </a:bodyPr>
          <a:lstStyle/>
          <a:p>
            <a:pPr algn="r">
              <a:lnSpc>
                <a:spcPct val="130000"/>
              </a:lnSpc>
            </a:pPr>
            <a:r>
              <a:rPr lang="en-US" altLang="zh-CN" sz="1050" dirty="0">
                <a:solidFill>
                  <a:schemeClr val="bg1"/>
                </a:solidFill>
                <a:latin typeface="Aharoni"/>
                <a:ea typeface="阿里巴巴普惠体 Medium"/>
                <a:cs typeface="阿里巴巴普惠体 Medium"/>
                <a:sym typeface="Aharoni"/>
              </a:rPr>
              <a:t>Objectively disintermediate leveraged manufactured products before team driven resources. </a:t>
            </a:r>
          </a:p>
        </p:txBody>
      </p:sp>
      <p:sp>
        <p:nvSpPr>
          <p:cNvPr id="5" name="椭圆 4"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6740228" y="2152066"/>
            <a:ext cx="374868" cy="374868"/>
          </a:xfrm>
          <a:prstGeom prst="ellipse">
            <a:avLst/>
          </a:prstGeom>
          <a:solidFill>
            <a:schemeClr val="accent1">
              <a:lumMod val="20000"/>
              <a:lumOff val="80000"/>
              <a:alpha val="11000"/>
            </a:schemeClr>
          </a:solidFill>
          <a:ln>
            <a:solidFill>
              <a:schemeClr val="accent1"/>
            </a:solidFill>
          </a:ln>
          <a:effectLst>
            <a:outerShdw blurRad="381000" dist="762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haroni"/>
              <a:ea typeface="阿里巴巴普惠体 Medium"/>
              <a:cs typeface="阿里巴巴普惠体 Medium"/>
              <a:sym typeface="Aharoni"/>
            </a:endParaRPr>
          </a:p>
        </p:txBody>
      </p:sp>
      <p:sp>
        <p:nvSpPr>
          <p:cNvPr id="21" name="椭圆 20"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7550214" y="2152066"/>
            <a:ext cx="374868" cy="374868"/>
          </a:xfrm>
          <a:prstGeom prst="ellipse">
            <a:avLst/>
          </a:prstGeom>
          <a:solidFill>
            <a:schemeClr val="accent1"/>
          </a:solidFill>
          <a:ln>
            <a:noFill/>
          </a:ln>
          <a:effectLst>
            <a:outerShdw blurRad="381000" dist="762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haroni"/>
              <a:ea typeface="阿里巴巴普惠体 Medium"/>
              <a:cs typeface="阿里巴巴普惠体 Medium"/>
              <a:sym typeface="Aharoni"/>
            </a:endParaRPr>
          </a:p>
        </p:txBody>
      </p:sp>
      <p:sp>
        <p:nvSpPr>
          <p:cNvPr id="22" name="椭圆 21"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8275280" y="2152066"/>
            <a:ext cx="374868" cy="374868"/>
          </a:xfrm>
          <a:prstGeom prst="ellipse">
            <a:avLst/>
          </a:prstGeom>
          <a:solidFill>
            <a:schemeClr val="accent1">
              <a:lumMod val="20000"/>
              <a:lumOff val="80000"/>
              <a:alpha val="11000"/>
            </a:schemeClr>
          </a:solidFill>
          <a:ln>
            <a:solidFill>
              <a:schemeClr val="accent1"/>
            </a:solidFill>
          </a:ln>
          <a:effectLst>
            <a:outerShdw blurRad="381000" dist="762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haroni"/>
              <a:ea typeface="阿里巴巴普惠体 Medium"/>
              <a:cs typeface="阿里巴巴普惠体 Medium"/>
              <a:sym typeface="Aharoni"/>
            </a:endParaRPr>
          </a:p>
        </p:txBody>
      </p:sp>
      <p:sp>
        <p:nvSpPr>
          <p:cNvPr id="23" name="Freeform 14"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a:spLocks noEditPoints="1"/>
          </p:cNvSpPr>
          <p:nvPr/>
        </p:nvSpPr>
        <p:spPr bwMode="auto">
          <a:xfrm>
            <a:off x="11492487" y="3676677"/>
            <a:ext cx="267175" cy="249756"/>
          </a:xfrm>
          <a:custGeom>
            <a:avLst/>
            <a:gdLst>
              <a:gd name="T0" fmla="*/ 72 w 157"/>
              <a:gd name="T1" fmla="*/ 12 h 133"/>
              <a:gd name="T2" fmla="*/ 72 w 157"/>
              <a:gd name="T3" fmla="*/ 49 h 133"/>
              <a:gd name="T4" fmla="*/ 69 w 157"/>
              <a:gd name="T5" fmla="*/ 57 h 133"/>
              <a:gd name="T6" fmla="*/ 60 w 157"/>
              <a:gd name="T7" fmla="*/ 61 h 133"/>
              <a:gd name="T8" fmla="*/ 12 w 157"/>
              <a:gd name="T9" fmla="*/ 61 h 133"/>
              <a:gd name="T10" fmla="*/ 3 w 157"/>
              <a:gd name="T11" fmla="*/ 57 h 133"/>
              <a:gd name="T12" fmla="*/ 0 w 157"/>
              <a:gd name="T13" fmla="*/ 49 h 133"/>
              <a:gd name="T14" fmla="*/ 0 w 157"/>
              <a:gd name="T15" fmla="*/ 12 h 133"/>
              <a:gd name="T16" fmla="*/ 3 w 157"/>
              <a:gd name="T17" fmla="*/ 4 h 133"/>
              <a:gd name="T18" fmla="*/ 12 w 157"/>
              <a:gd name="T19" fmla="*/ 0 h 133"/>
              <a:gd name="T20" fmla="*/ 60 w 157"/>
              <a:gd name="T21" fmla="*/ 0 h 133"/>
              <a:gd name="T22" fmla="*/ 69 w 157"/>
              <a:gd name="T23" fmla="*/ 4 h 133"/>
              <a:gd name="T24" fmla="*/ 72 w 157"/>
              <a:gd name="T25" fmla="*/ 12 h 133"/>
              <a:gd name="T26" fmla="*/ 72 w 157"/>
              <a:gd name="T27" fmla="*/ 85 h 133"/>
              <a:gd name="T28" fmla="*/ 72 w 157"/>
              <a:gd name="T29" fmla="*/ 121 h 133"/>
              <a:gd name="T30" fmla="*/ 69 w 157"/>
              <a:gd name="T31" fmla="*/ 130 h 133"/>
              <a:gd name="T32" fmla="*/ 60 w 157"/>
              <a:gd name="T33" fmla="*/ 133 h 133"/>
              <a:gd name="T34" fmla="*/ 12 w 157"/>
              <a:gd name="T35" fmla="*/ 133 h 133"/>
              <a:gd name="T36" fmla="*/ 3 w 157"/>
              <a:gd name="T37" fmla="*/ 130 h 133"/>
              <a:gd name="T38" fmla="*/ 0 w 157"/>
              <a:gd name="T39" fmla="*/ 121 h 133"/>
              <a:gd name="T40" fmla="*/ 0 w 157"/>
              <a:gd name="T41" fmla="*/ 85 h 133"/>
              <a:gd name="T42" fmla="*/ 3 w 157"/>
              <a:gd name="T43" fmla="*/ 77 h 133"/>
              <a:gd name="T44" fmla="*/ 12 w 157"/>
              <a:gd name="T45" fmla="*/ 73 h 133"/>
              <a:gd name="T46" fmla="*/ 60 w 157"/>
              <a:gd name="T47" fmla="*/ 73 h 133"/>
              <a:gd name="T48" fmla="*/ 69 w 157"/>
              <a:gd name="T49" fmla="*/ 77 h 133"/>
              <a:gd name="T50" fmla="*/ 72 w 157"/>
              <a:gd name="T51" fmla="*/ 85 h 133"/>
              <a:gd name="T52" fmla="*/ 157 w 157"/>
              <a:gd name="T53" fmla="*/ 12 h 133"/>
              <a:gd name="T54" fmla="*/ 157 w 157"/>
              <a:gd name="T55" fmla="*/ 49 h 133"/>
              <a:gd name="T56" fmla="*/ 154 w 157"/>
              <a:gd name="T57" fmla="*/ 57 h 133"/>
              <a:gd name="T58" fmla="*/ 145 w 157"/>
              <a:gd name="T59" fmla="*/ 61 h 133"/>
              <a:gd name="T60" fmla="*/ 97 w 157"/>
              <a:gd name="T61" fmla="*/ 61 h 133"/>
              <a:gd name="T62" fmla="*/ 88 w 157"/>
              <a:gd name="T63" fmla="*/ 57 h 133"/>
              <a:gd name="T64" fmla="*/ 85 w 157"/>
              <a:gd name="T65" fmla="*/ 49 h 133"/>
              <a:gd name="T66" fmla="*/ 85 w 157"/>
              <a:gd name="T67" fmla="*/ 12 h 133"/>
              <a:gd name="T68" fmla="*/ 88 w 157"/>
              <a:gd name="T69" fmla="*/ 4 h 133"/>
              <a:gd name="T70" fmla="*/ 97 w 157"/>
              <a:gd name="T71" fmla="*/ 0 h 133"/>
              <a:gd name="T72" fmla="*/ 145 w 157"/>
              <a:gd name="T73" fmla="*/ 0 h 133"/>
              <a:gd name="T74" fmla="*/ 154 w 157"/>
              <a:gd name="T75" fmla="*/ 4 h 133"/>
              <a:gd name="T76" fmla="*/ 157 w 157"/>
              <a:gd name="T77" fmla="*/ 12 h 133"/>
              <a:gd name="T78" fmla="*/ 157 w 157"/>
              <a:gd name="T79" fmla="*/ 85 h 133"/>
              <a:gd name="T80" fmla="*/ 157 w 157"/>
              <a:gd name="T81" fmla="*/ 121 h 133"/>
              <a:gd name="T82" fmla="*/ 154 w 157"/>
              <a:gd name="T83" fmla="*/ 130 h 133"/>
              <a:gd name="T84" fmla="*/ 145 w 157"/>
              <a:gd name="T85" fmla="*/ 133 h 133"/>
              <a:gd name="T86" fmla="*/ 97 w 157"/>
              <a:gd name="T87" fmla="*/ 133 h 133"/>
              <a:gd name="T88" fmla="*/ 88 w 157"/>
              <a:gd name="T89" fmla="*/ 130 h 133"/>
              <a:gd name="T90" fmla="*/ 85 w 157"/>
              <a:gd name="T91" fmla="*/ 121 h 133"/>
              <a:gd name="T92" fmla="*/ 85 w 157"/>
              <a:gd name="T93" fmla="*/ 85 h 133"/>
              <a:gd name="T94" fmla="*/ 88 w 157"/>
              <a:gd name="T95" fmla="*/ 77 h 133"/>
              <a:gd name="T96" fmla="*/ 97 w 157"/>
              <a:gd name="T97" fmla="*/ 73 h 133"/>
              <a:gd name="T98" fmla="*/ 145 w 157"/>
              <a:gd name="T99" fmla="*/ 73 h 133"/>
              <a:gd name="T100" fmla="*/ 154 w 157"/>
              <a:gd name="T101" fmla="*/ 77 h 133"/>
              <a:gd name="T102" fmla="*/ 157 w 157"/>
              <a:gd name="T103" fmla="*/ 8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7" h="133">
                <a:moveTo>
                  <a:pt x="72" y="12"/>
                </a:moveTo>
                <a:cubicBezTo>
                  <a:pt x="72" y="49"/>
                  <a:pt x="72" y="49"/>
                  <a:pt x="72" y="49"/>
                </a:cubicBezTo>
                <a:cubicBezTo>
                  <a:pt x="72" y="52"/>
                  <a:pt x="71" y="55"/>
                  <a:pt x="69" y="57"/>
                </a:cubicBezTo>
                <a:cubicBezTo>
                  <a:pt x="66" y="60"/>
                  <a:pt x="64" y="61"/>
                  <a:pt x="60" y="61"/>
                </a:cubicBezTo>
                <a:cubicBezTo>
                  <a:pt x="12" y="61"/>
                  <a:pt x="12" y="61"/>
                  <a:pt x="12" y="61"/>
                </a:cubicBezTo>
                <a:cubicBezTo>
                  <a:pt x="9" y="61"/>
                  <a:pt x="6" y="60"/>
                  <a:pt x="3" y="57"/>
                </a:cubicBezTo>
                <a:cubicBezTo>
                  <a:pt x="1" y="55"/>
                  <a:pt x="0" y="52"/>
                  <a:pt x="0" y="49"/>
                </a:cubicBezTo>
                <a:cubicBezTo>
                  <a:pt x="0" y="12"/>
                  <a:pt x="0" y="12"/>
                  <a:pt x="0" y="12"/>
                </a:cubicBezTo>
                <a:cubicBezTo>
                  <a:pt x="0" y="9"/>
                  <a:pt x="1" y="6"/>
                  <a:pt x="3" y="4"/>
                </a:cubicBezTo>
                <a:cubicBezTo>
                  <a:pt x="6" y="2"/>
                  <a:pt x="9" y="0"/>
                  <a:pt x="12" y="0"/>
                </a:cubicBezTo>
                <a:cubicBezTo>
                  <a:pt x="60" y="0"/>
                  <a:pt x="60" y="0"/>
                  <a:pt x="60" y="0"/>
                </a:cubicBezTo>
                <a:cubicBezTo>
                  <a:pt x="64" y="0"/>
                  <a:pt x="66" y="2"/>
                  <a:pt x="69" y="4"/>
                </a:cubicBezTo>
                <a:cubicBezTo>
                  <a:pt x="71" y="6"/>
                  <a:pt x="72" y="9"/>
                  <a:pt x="72" y="12"/>
                </a:cubicBezTo>
                <a:close/>
                <a:moveTo>
                  <a:pt x="72" y="85"/>
                </a:moveTo>
                <a:cubicBezTo>
                  <a:pt x="72" y="121"/>
                  <a:pt x="72" y="121"/>
                  <a:pt x="72" y="121"/>
                </a:cubicBezTo>
                <a:cubicBezTo>
                  <a:pt x="72" y="125"/>
                  <a:pt x="71" y="127"/>
                  <a:pt x="69" y="130"/>
                </a:cubicBezTo>
                <a:cubicBezTo>
                  <a:pt x="66" y="132"/>
                  <a:pt x="64" y="133"/>
                  <a:pt x="60" y="133"/>
                </a:cubicBezTo>
                <a:cubicBezTo>
                  <a:pt x="12" y="133"/>
                  <a:pt x="12" y="133"/>
                  <a:pt x="12" y="133"/>
                </a:cubicBezTo>
                <a:cubicBezTo>
                  <a:pt x="9" y="133"/>
                  <a:pt x="6" y="132"/>
                  <a:pt x="3" y="130"/>
                </a:cubicBezTo>
                <a:cubicBezTo>
                  <a:pt x="1" y="127"/>
                  <a:pt x="0" y="125"/>
                  <a:pt x="0" y="121"/>
                </a:cubicBezTo>
                <a:cubicBezTo>
                  <a:pt x="0" y="85"/>
                  <a:pt x="0" y="85"/>
                  <a:pt x="0" y="85"/>
                </a:cubicBezTo>
                <a:cubicBezTo>
                  <a:pt x="0" y="82"/>
                  <a:pt x="1" y="79"/>
                  <a:pt x="3" y="77"/>
                </a:cubicBezTo>
                <a:cubicBezTo>
                  <a:pt x="6" y="74"/>
                  <a:pt x="9" y="73"/>
                  <a:pt x="12" y="73"/>
                </a:cubicBezTo>
                <a:cubicBezTo>
                  <a:pt x="60" y="73"/>
                  <a:pt x="60" y="73"/>
                  <a:pt x="60" y="73"/>
                </a:cubicBezTo>
                <a:cubicBezTo>
                  <a:pt x="64" y="73"/>
                  <a:pt x="66" y="74"/>
                  <a:pt x="69" y="77"/>
                </a:cubicBezTo>
                <a:cubicBezTo>
                  <a:pt x="71" y="79"/>
                  <a:pt x="72" y="82"/>
                  <a:pt x="72" y="85"/>
                </a:cubicBezTo>
                <a:close/>
                <a:moveTo>
                  <a:pt x="157" y="12"/>
                </a:moveTo>
                <a:cubicBezTo>
                  <a:pt x="157" y="49"/>
                  <a:pt x="157" y="49"/>
                  <a:pt x="157" y="49"/>
                </a:cubicBezTo>
                <a:cubicBezTo>
                  <a:pt x="157" y="52"/>
                  <a:pt x="156" y="55"/>
                  <a:pt x="154" y="57"/>
                </a:cubicBezTo>
                <a:cubicBezTo>
                  <a:pt x="151" y="60"/>
                  <a:pt x="148" y="61"/>
                  <a:pt x="145" y="61"/>
                </a:cubicBezTo>
                <a:cubicBezTo>
                  <a:pt x="97" y="61"/>
                  <a:pt x="97" y="61"/>
                  <a:pt x="97" y="61"/>
                </a:cubicBezTo>
                <a:cubicBezTo>
                  <a:pt x="93" y="61"/>
                  <a:pt x="90" y="60"/>
                  <a:pt x="88" y="57"/>
                </a:cubicBezTo>
                <a:cubicBezTo>
                  <a:pt x="86" y="55"/>
                  <a:pt x="85" y="52"/>
                  <a:pt x="85" y="49"/>
                </a:cubicBezTo>
                <a:cubicBezTo>
                  <a:pt x="85" y="12"/>
                  <a:pt x="85" y="12"/>
                  <a:pt x="85" y="12"/>
                </a:cubicBezTo>
                <a:cubicBezTo>
                  <a:pt x="85" y="9"/>
                  <a:pt x="86" y="6"/>
                  <a:pt x="88" y="4"/>
                </a:cubicBezTo>
                <a:cubicBezTo>
                  <a:pt x="90" y="2"/>
                  <a:pt x="93" y="0"/>
                  <a:pt x="97" y="0"/>
                </a:cubicBezTo>
                <a:cubicBezTo>
                  <a:pt x="145" y="0"/>
                  <a:pt x="145" y="0"/>
                  <a:pt x="145" y="0"/>
                </a:cubicBezTo>
                <a:cubicBezTo>
                  <a:pt x="148" y="0"/>
                  <a:pt x="151" y="2"/>
                  <a:pt x="154" y="4"/>
                </a:cubicBezTo>
                <a:cubicBezTo>
                  <a:pt x="156" y="6"/>
                  <a:pt x="157" y="9"/>
                  <a:pt x="157" y="12"/>
                </a:cubicBezTo>
                <a:close/>
                <a:moveTo>
                  <a:pt x="157" y="85"/>
                </a:moveTo>
                <a:cubicBezTo>
                  <a:pt x="157" y="121"/>
                  <a:pt x="157" y="121"/>
                  <a:pt x="157" y="121"/>
                </a:cubicBezTo>
                <a:cubicBezTo>
                  <a:pt x="157" y="125"/>
                  <a:pt x="156" y="127"/>
                  <a:pt x="154" y="130"/>
                </a:cubicBezTo>
                <a:cubicBezTo>
                  <a:pt x="151" y="132"/>
                  <a:pt x="148" y="133"/>
                  <a:pt x="145" y="133"/>
                </a:cubicBezTo>
                <a:cubicBezTo>
                  <a:pt x="97" y="133"/>
                  <a:pt x="97" y="133"/>
                  <a:pt x="97" y="133"/>
                </a:cubicBezTo>
                <a:cubicBezTo>
                  <a:pt x="93" y="133"/>
                  <a:pt x="90" y="132"/>
                  <a:pt x="88" y="130"/>
                </a:cubicBezTo>
                <a:cubicBezTo>
                  <a:pt x="86" y="127"/>
                  <a:pt x="85" y="125"/>
                  <a:pt x="85" y="121"/>
                </a:cubicBezTo>
                <a:cubicBezTo>
                  <a:pt x="85" y="85"/>
                  <a:pt x="85" y="85"/>
                  <a:pt x="85" y="85"/>
                </a:cubicBezTo>
                <a:cubicBezTo>
                  <a:pt x="85" y="82"/>
                  <a:pt x="86" y="79"/>
                  <a:pt x="88" y="77"/>
                </a:cubicBezTo>
                <a:cubicBezTo>
                  <a:pt x="90" y="74"/>
                  <a:pt x="93" y="73"/>
                  <a:pt x="97" y="73"/>
                </a:cubicBezTo>
                <a:cubicBezTo>
                  <a:pt x="145" y="73"/>
                  <a:pt x="145" y="73"/>
                  <a:pt x="145" y="73"/>
                </a:cubicBezTo>
                <a:cubicBezTo>
                  <a:pt x="148" y="73"/>
                  <a:pt x="151" y="74"/>
                  <a:pt x="154" y="77"/>
                </a:cubicBezTo>
                <a:cubicBezTo>
                  <a:pt x="156" y="79"/>
                  <a:pt x="157" y="82"/>
                  <a:pt x="157" y="85"/>
                </a:cubicBezTo>
                <a:close/>
              </a:path>
            </a:pathLst>
          </a:custGeom>
          <a:solidFill>
            <a:schemeClr val="accent6"/>
          </a:solidFill>
          <a:ln>
            <a:noFill/>
          </a:ln>
        </p:spPr>
        <p:txBody>
          <a:bodyPr vert="horz" wrap="square" lIns="91440" tIns="45720" rIns="91440" bIns="45720" numCol="1" anchor="t" anchorCtr="0" compatLnSpc="1"/>
          <a:lstStyle/>
          <a:p>
            <a:endParaRPr lang="en-US" dirty="0">
              <a:latin typeface="Aharoni"/>
              <a:ea typeface="阿里巴巴普惠体 Medium"/>
              <a:cs typeface="阿里巴巴普惠体 Medium"/>
              <a:sym typeface="Aharoni"/>
            </a:endParaRPr>
          </a:p>
        </p:txBody>
      </p:sp>
      <p:sp>
        <p:nvSpPr>
          <p:cNvPr id="24" name="文本框 23"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6760264" y="2108668"/>
            <a:ext cx="359393" cy="461665"/>
          </a:xfrm>
          <a:prstGeom prst="rect">
            <a:avLst/>
          </a:prstGeom>
          <a:noFill/>
        </p:spPr>
        <p:txBody>
          <a:bodyPr wrap="none" rtlCol="0">
            <a:spAutoFit/>
          </a:bodyPr>
          <a:lstStyle/>
          <a:p>
            <a:pPr algn="ctr"/>
            <a:r>
              <a:rPr lang="en-US" altLang="zh-CN" sz="2400" dirty="0">
                <a:solidFill>
                  <a:schemeClr val="accent2">
                    <a:lumMod val="75000"/>
                  </a:schemeClr>
                </a:solidFill>
                <a:latin typeface="Aharoni"/>
                <a:ea typeface="阿里巴巴普惠体 Medium"/>
                <a:cs typeface="阿里巴巴普惠体 Medium"/>
                <a:sym typeface="Aharoni"/>
              </a:rPr>
              <a:t>×</a:t>
            </a:r>
            <a:endParaRPr lang="zh-CN" altLang="en-US" sz="2400" dirty="0">
              <a:solidFill>
                <a:schemeClr val="accent2">
                  <a:lumMod val="75000"/>
                </a:schemeClr>
              </a:solidFill>
              <a:latin typeface="Aharoni"/>
              <a:ea typeface="阿里巴巴普惠体 Medium"/>
              <a:cs typeface="阿里巴巴普惠体 Medium"/>
              <a:sym typeface="Aharoni"/>
            </a:endParaRPr>
          </a:p>
        </p:txBody>
      </p:sp>
      <p:sp>
        <p:nvSpPr>
          <p:cNvPr id="25" name="文本框 24"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8283017" y="2108668"/>
            <a:ext cx="359393" cy="461665"/>
          </a:xfrm>
          <a:prstGeom prst="rect">
            <a:avLst/>
          </a:prstGeom>
          <a:noFill/>
        </p:spPr>
        <p:txBody>
          <a:bodyPr wrap="none" rtlCol="0">
            <a:spAutoFit/>
          </a:bodyPr>
          <a:lstStyle/>
          <a:p>
            <a:pPr algn="ctr"/>
            <a:r>
              <a:rPr lang="en-US" altLang="zh-CN" sz="2400" dirty="0">
                <a:solidFill>
                  <a:schemeClr val="accent2">
                    <a:lumMod val="75000"/>
                  </a:schemeClr>
                </a:solidFill>
                <a:latin typeface="Aharoni"/>
                <a:ea typeface="阿里巴巴普惠体 Medium"/>
                <a:cs typeface="阿里巴巴普惠体 Medium"/>
                <a:sym typeface="Aharoni"/>
              </a:rPr>
              <a:t>×</a:t>
            </a:r>
            <a:endParaRPr lang="zh-CN" altLang="en-US" sz="2400" dirty="0">
              <a:solidFill>
                <a:schemeClr val="accent2">
                  <a:lumMod val="75000"/>
                </a:schemeClr>
              </a:solidFill>
              <a:latin typeface="Aharoni"/>
              <a:ea typeface="阿里巴巴普惠体 Medium"/>
              <a:cs typeface="阿里巴巴普惠体 Medium"/>
              <a:sym typeface="Aharoni"/>
            </a:endParaRPr>
          </a:p>
        </p:txBody>
      </p:sp>
      <p:sp>
        <p:nvSpPr>
          <p:cNvPr id="26" name="文本框 25"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7497680" y="2108668"/>
            <a:ext cx="492443" cy="461665"/>
          </a:xfrm>
          <a:prstGeom prst="rect">
            <a:avLst/>
          </a:prstGeom>
          <a:noFill/>
        </p:spPr>
        <p:txBody>
          <a:bodyPr wrap="none" rtlCol="0">
            <a:spAutoFit/>
          </a:bodyPr>
          <a:lstStyle/>
          <a:p>
            <a:pPr algn="ctr"/>
            <a:r>
              <a:rPr lang="zh-CN" altLang="en-US" sz="2400" dirty="0">
                <a:solidFill>
                  <a:schemeClr val="accent2">
                    <a:lumMod val="75000"/>
                  </a:schemeClr>
                </a:solidFill>
                <a:latin typeface="Aharoni"/>
                <a:ea typeface="阿里巴巴普惠体 Medium"/>
                <a:cs typeface="阿里巴巴普惠体 Medium"/>
                <a:sym typeface="Aharoni"/>
              </a:rPr>
              <a:t>√</a:t>
            </a:r>
          </a:p>
        </p:txBody>
      </p:sp>
      <p:sp>
        <p:nvSpPr>
          <p:cNvPr id="27" name="圆角矩形 26"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4493749" y="3790342"/>
            <a:ext cx="768363" cy="200862"/>
          </a:xfrm>
          <a:prstGeom prst="roundRect">
            <a:avLst>
              <a:gd name="adj" fmla="val 206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atin typeface="Aharoni"/>
                <a:ea typeface="阿里巴巴普惠体 Medium"/>
                <a:cs typeface="阿里巴巴普惠体 Medium"/>
                <a:sym typeface="Aharoni"/>
              </a:rPr>
              <a:t>IDEA</a:t>
            </a:r>
            <a:endParaRPr lang="zh-CN" altLang="en-US" sz="1200" dirty="0">
              <a:latin typeface="Aharoni"/>
              <a:ea typeface="阿里巴巴普惠体 Medium"/>
              <a:cs typeface="阿里巴巴普惠体 Medium"/>
              <a:sym typeface="Aharoni"/>
            </a:endParaRPr>
          </a:p>
        </p:txBody>
      </p:sp>
      <p:sp>
        <p:nvSpPr>
          <p:cNvPr id="2" name="e7d195523061f1c0" descr="e7d195523061f1c03a90ee8e42cb24248e56383cd534985688F9F494128731F165EE95AB4B0C0A38076AAEA07667B1565C446FC45FF01DFB0E885BCDBDF3A284F3DB14DA61DD97F0BAB2E6C668FB4931B99D40B68E3E163A6068C18A9768D2D7355B0AB97AEF5E6275AC4BB746B507272648C827F9755EBB00687898E9D3C0615E56C2C25068800C" hidden="1"/>
          <p:cNvSpPr txBox="1"/>
          <p:nvPr/>
        </p:nvSpPr>
        <p:spPr>
          <a:xfrm>
            <a:off x="-355600" y="1803400"/>
            <a:ext cx="258725" cy="1016000"/>
          </a:xfrm>
          <a:prstGeom prst="rect">
            <a:avLst/>
          </a:prstGeom>
          <a:noFill/>
        </p:spPr>
        <p:txBody>
          <a:bodyPr vert="wordArtVert" rtlCol="0">
            <a:spAutoFit/>
          </a:bodyPr>
          <a:lstStyle/>
          <a:p>
            <a:r>
              <a:rPr lang="en-US" altLang="zh-CN" sz="100" dirty="0">
                <a:latin typeface="Aharoni"/>
                <a:ea typeface="阿里巴巴普惠体 Medium"/>
                <a:cs typeface="阿里巴巴普惠体 Medium"/>
                <a:sym typeface="Aharoni"/>
              </a:rPr>
              <a:t>e7d195523061f1c03a90ee8e42cb24248e56383cd534985688F9F494128731F165EE95AB4B0C0A38076AAEA07667B1565C446FC45FF01DFB0E885BCDBDF3A284F3DB14DA61DD97F0BAB2E6C668FB4931B99D40B68E3E163A6068C18A9768D2D7355B0AB97AEF5E6275AC4BB746B507272648C827F9755EBB00687898E9D3C0615E56C2C25068800C</a:t>
            </a:r>
            <a:endParaRPr lang="zh-CN" altLang="en-US" sz="100" dirty="0">
              <a:latin typeface="Aharoni"/>
              <a:ea typeface="阿里巴巴普惠体 Medium"/>
              <a:cs typeface="阿里巴巴普惠体 Medium"/>
              <a:sym typeface="Aharoni"/>
            </a:endParaRP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0" y="0"/>
            <a:ext cx="12192000" cy="6858000"/>
          </a:xfrm>
          <a:prstGeom prst="rect">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haroni"/>
              <a:ea typeface="阿里巴巴普惠体 Medium"/>
              <a:cs typeface="阿里巴巴普惠体 Medium"/>
              <a:sym typeface="Aharoni"/>
            </a:endParaRPr>
          </a:p>
        </p:txBody>
      </p:sp>
      <p:sp>
        <p:nvSpPr>
          <p:cNvPr id="3" name="矩形: 圆角 2"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477855" y="401934"/>
            <a:ext cx="11236290" cy="6089301"/>
          </a:xfrm>
          <a:prstGeom prst="roundRect">
            <a:avLst>
              <a:gd name="adj" fmla="val 4590"/>
            </a:avLst>
          </a:prstGeom>
          <a:gradFill flip="none" rotWithShape="1">
            <a:gsLst>
              <a:gs pos="0">
                <a:srgbClr val="95D0E1"/>
              </a:gs>
              <a:gs pos="100000">
                <a:srgbClr val="B2BEF1"/>
              </a:gs>
            </a:gsLst>
            <a:lin ang="2700000" scaled="1"/>
          </a:gradFill>
          <a:ln>
            <a:gradFill flip="none" rotWithShape="1">
              <a:gsLst>
                <a:gs pos="0">
                  <a:schemeClr val="accent1">
                    <a:lumMod val="5000"/>
                    <a:lumOff val="95000"/>
                  </a:schemeClr>
                </a:gs>
                <a:gs pos="24000">
                  <a:srgbClr val="B2BEF1"/>
                </a:gs>
                <a:gs pos="71000">
                  <a:schemeClr val="accent3">
                    <a:lumMod val="40000"/>
                    <a:lumOff val="60000"/>
                  </a:schemeClr>
                </a:gs>
                <a:gs pos="100000">
                  <a:schemeClr val="accent1">
                    <a:lumMod val="30000"/>
                    <a:lumOff val="70000"/>
                  </a:schemeClr>
                </a:gs>
              </a:gsLst>
              <a:lin ang="18900000" scaled="1"/>
            </a:gradFill>
          </a:ln>
          <a:effectLst>
            <a:outerShdw blurRad="381000" dist="38100" dir="2700000" algn="tl" rotWithShape="0">
              <a:srgbClr val="95D0E1">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haroni"/>
              <a:ea typeface="阿里巴巴普惠体 Medium"/>
              <a:cs typeface="阿里巴巴普惠体 Medium"/>
              <a:sym typeface="Aharoni"/>
            </a:endParaRPr>
          </a:p>
        </p:txBody>
      </p:sp>
      <p:sp>
        <p:nvSpPr>
          <p:cNvPr id="2" name="椭圆 1"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1027810" y="-66583"/>
            <a:ext cx="4798422" cy="4502331"/>
          </a:xfrm>
          <a:prstGeom prst="ellipse">
            <a:avLst/>
          </a:prstGeom>
          <a:gradFill flip="none" rotWithShape="1">
            <a:gsLst>
              <a:gs pos="0">
                <a:schemeClr val="accent2">
                  <a:alpha val="21000"/>
                </a:schemeClr>
              </a:gs>
              <a:gs pos="47000">
                <a:schemeClr val="accent2">
                  <a:alpha val="3000"/>
                </a:schemeClr>
              </a:gs>
              <a:gs pos="100000">
                <a:schemeClr val="accent1">
                  <a:lumMod val="30000"/>
                  <a:lumOff val="70000"/>
                  <a:alpha val="0"/>
                </a:schemeClr>
              </a:gs>
            </a:gsLst>
            <a:path path="shape">
              <a:fillToRect l="50000" t="50000" r="50000" b="50000"/>
            </a:path>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dirty="0">
              <a:latin typeface="Aharoni"/>
              <a:ea typeface="阿里巴巴普惠体 Medium"/>
              <a:cs typeface="阿里巴巴普惠体 Medium"/>
              <a:sym typeface="Aharoni"/>
            </a:endParaRPr>
          </a:p>
        </p:txBody>
      </p:sp>
      <p:sp>
        <p:nvSpPr>
          <p:cNvPr id="33" name="Freeform: Shape 3"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5439425" y="2292018"/>
            <a:ext cx="6274720" cy="4197843"/>
          </a:xfrm>
          <a:custGeom>
            <a:avLst/>
            <a:gdLst>
              <a:gd name="connsiteX0" fmla="*/ 2899884 w 5799768"/>
              <a:gd name="connsiteY0" fmla="*/ 0 h 3880096"/>
              <a:gd name="connsiteX1" fmla="*/ 5799768 w 5799768"/>
              <a:gd name="connsiteY1" fmla="*/ 2899884 h 3880096"/>
              <a:gd name="connsiteX2" fmla="*/ 5669395 w 5799768"/>
              <a:gd name="connsiteY2" fmla="*/ 3762221 h 3880096"/>
              <a:gd name="connsiteX3" fmla="*/ 5626252 w 5799768"/>
              <a:gd name="connsiteY3" fmla="*/ 3880096 h 3880096"/>
              <a:gd name="connsiteX4" fmla="*/ 173516 w 5799768"/>
              <a:gd name="connsiteY4" fmla="*/ 3880096 h 3880096"/>
              <a:gd name="connsiteX5" fmla="*/ 130373 w 5799768"/>
              <a:gd name="connsiteY5" fmla="*/ 3762221 h 3880096"/>
              <a:gd name="connsiteX6" fmla="*/ 0 w 5799768"/>
              <a:gd name="connsiteY6" fmla="*/ 2899884 h 3880096"/>
              <a:gd name="connsiteX7" fmla="*/ 2899884 w 5799768"/>
              <a:gd name="connsiteY7" fmla="*/ 0 h 3880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99768" h="3880096">
                <a:moveTo>
                  <a:pt x="2899884" y="0"/>
                </a:moveTo>
                <a:cubicBezTo>
                  <a:pt x="4501446" y="0"/>
                  <a:pt x="5799768" y="1298322"/>
                  <a:pt x="5799768" y="2899884"/>
                </a:cubicBezTo>
                <a:cubicBezTo>
                  <a:pt x="5799768" y="3200177"/>
                  <a:pt x="5754124" y="3489809"/>
                  <a:pt x="5669395" y="3762221"/>
                </a:cubicBezTo>
                <a:lnTo>
                  <a:pt x="5626252" y="3880096"/>
                </a:lnTo>
                <a:lnTo>
                  <a:pt x="173516" y="3880096"/>
                </a:lnTo>
                <a:lnTo>
                  <a:pt x="130373" y="3762221"/>
                </a:lnTo>
                <a:cubicBezTo>
                  <a:pt x="45644" y="3489809"/>
                  <a:pt x="0" y="3200177"/>
                  <a:pt x="0" y="2899884"/>
                </a:cubicBezTo>
                <a:cubicBezTo>
                  <a:pt x="0" y="1298322"/>
                  <a:pt x="1298322" y="0"/>
                  <a:pt x="2899884" y="0"/>
                </a:cubicBezTo>
                <a:close/>
              </a:path>
            </a:pathLst>
          </a:custGeom>
          <a:gradFill>
            <a:gsLst>
              <a:gs pos="15000">
                <a:srgbClr val="95D0E1"/>
              </a:gs>
              <a:gs pos="85000">
                <a:srgbClr val="B2BEF1"/>
              </a:gs>
            </a:gsLst>
            <a:path path="circle">
              <a:fillToRect l="100000" t="100000"/>
            </a:path>
          </a:gradFill>
          <a:ln>
            <a:noFill/>
          </a:ln>
          <a:effectLst>
            <a:outerShdw blurRad="1270000" dist="1143000" dir="5400000" sx="87000" sy="87000" algn="t"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4400" dirty="0">
              <a:latin typeface="Aharoni"/>
              <a:ea typeface="阿里巴巴普惠体 Medium"/>
              <a:cs typeface="阿里巴巴普惠体 Medium"/>
              <a:sym typeface="Aharoni"/>
            </a:endParaRPr>
          </a:p>
        </p:txBody>
      </p:sp>
      <p:pic>
        <p:nvPicPr>
          <p:cNvPr id="34" name="图片 33"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825007" y="2031793"/>
            <a:ext cx="6128065" cy="4718292"/>
          </a:xfrm>
          <a:prstGeom prst="rect">
            <a:avLst/>
          </a:prstGeom>
        </p:spPr>
      </p:pic>
      <p:sp>
        <p:nvSpPr>
          <p:cNvPr id="9" name="Google Shape;376;p26"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2284128" y="-482707"/>
            <a:ext cx="7978360" cy="7849521"/>
          </a:xfrm>
          <a:prstGeom prst="ellipse">
            <a:avLst/>
          </a:prstGeom>
          <a:gradFill>
            <a:gsLst>
              <a:gs pos="100000">
                <a:srgbClr val="95D0E1">
                  <a:alpha val="0"/>
                </a:srgbClr>
              </a:gs>
              <a:gs pos="0">
                <a:srgbClr val="B2BEF1"/>
              </a:gs>
            </a:gsLst>
            <a:path path="circle">
              <a:fillToRect l="100000" t="100000"/>
            </a:path>
          </a:grad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ct val="0"/>
              </a:spcBef>
              <a:spcAft>
                <a:spcPct val="0"/>
              </a:spcAft>
              <a:buClr>
                <a:srgbClr val="FFFFFF"/>
              </a:buClr>
              <a:buSzPts val="3200"/>
              <a:buFont typeface="Poppins Medium" panose="02000000000000000000"/>
              <a:buNone/>
              <a:defRPr/>
            </a:pPr>
            <a:endParaRPr kumimoji="0" sz="3200" b="0" i="0" u="none" strike="noStrike" kern="0" cap="none" spc="0" normalizeH="0" baseline="0" noProof="0">
              <a:ln>
                <a:noFill/>
              </a:ln>
              <a:solidFill>
                <a:srgbClr val="FFFFFF"/>
              </a:solidFill>
              <a:effectLst/>
              <a:uLnTx/>
              <a:uFillTx/>
              <a:latin typeface="Aharoni"/>
              <a:ea typeface="阿里巴巴普惠体 Medium"/>
              <a:cs typeface="阿里巴巴普惠体 Medium"/>
              <a:sym typeface="Aharoni"/>
            </a:endParaRPr>
          </a:p>
        </p:txBody>
      </p:sp>
      <p:sp>
        <p:nvSpPr>
          <p:cNvPr id="8" name="文本框 7"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1028275" y="1210692"/>
            <a:ext cx="6440383" cy="1043876"/>
          </a:xfrm>
          <a:prstGeom prst="rect">
            <a:avLst/>
          </a:prstGeom>
          <a:ln w="12700">
            <a:miter lim="400000"/>
          </a:ln>
          <a:effectLst/>
        </p:spPr>
        <p:txBody>
          <a:bodyPr wrap="square" lIns="25400" tIns="25400" rIns="25400" bIns="25400">
            <a:spAutoFit/>
          </a:bodyPr>
          <a:lstStyle>
            <a:defPPr>
              <a:defRPr lang="zh-CN"/>
            </a:defPPr>
            <a:lvl1pPr>
              <a:lnSpc>
                <a:spcPct val="110000"/>
              </a:lnSpc>
              <a:defRPr sz="4000">
                <a:latin typeface="Poppins SemiBold"/>
                <a:ea typeface="Poppins SemiBold"/>
                <a:cs typeface="Poppins SemiBold"/>
              </a:defRPr>
            </a:lvl1pPr>
          </a:lstStyle>
          <a:p>
            <a:r>
              <a:rPr lang="en-US" altLang="zh-CN" sz="6000" b="1" dirty="0">
                <a:solidFill>
                  <a:schemeClr val="bg1"/>
                </a:solidFill>
                <a:effectLst>
                  <a:outerShdw blurRad="88900" dist="127000" dir="2700000" algn="tl">
                    <a:srgbClr val="000000">
                      <a:alpha val="35000"/>
                    </a:srgbClr>
                  </a:outerShdw>
                </a:effectLst>
                <a:latin typeface="Aharoni"/>
                <a:ea typeface="阿里巴巴普惠体 Medium"/>
                <a:cs typeface="阿里巴巴普惠体 Medium"/>
                <a:sym typeface="Aharoni"/>
              </a:rPr>
              <a:t>CONTENTS</a:t>
            </a:r>
            <a:endParaRPr lang="zh-CN" altLang="en-US" sz="6000" b="1" dirty="0">
              <a:solidFill>
                <a:schemeClr val="bg1"/>
              </a:solidFill>
              <a:effectLst>
                <a:outerShdw blurRad="88900" dist="127000" dir="2700000" algn="tl">
                  <a:srgbClr val="000000">
                    <a:alpha val="35000"/>
                  </a:srgbClr>
                </a:outerShdw>
              </a:effectLst>
              <a:latin typeface="Aharoni"/>
              <a:ea typeface="阿里巴巴普惠体 Medium"/>
              <a:cs typeface="阿里巴巴普惠体 Medium"/>
              <a:sym typeface="Aharoni"/>
            </a:endParaRPr>
          </a:p>
        </p:txBody>
      </p:sp>
      <p:sp>
        <p:nvSpPr>
          <p:cNvPr id="10" name="Google Shape;379;p26"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1772905" y="3258600"/>
            <a:ext cx="4302419" cy="422680"/>
          </a:xfrm>
          <a:prstGeom prst="rect">
            <a:avLst/>
          </a:prstGeom>
          <a:noFill/>
          <a:ln>
            <a:noFill/>
          </a:ln>
        </p:spPr>
        <p:txBody>
          <a:bodyPr spcFirstLastPara="1" wrap="square" lIns="50800" tIns="50800" rIns="50800" bIns="50800" anchor="t" anchorCtr="0">
            <a:spAutoFit/>
          </a:bodyPr>
          <a:lstStyle/>
          <a:p>
            <a:pPr marL="0" marR="0" lvl="0" indent="0" defTabSz="914400" rtl="0" eaLnBrk="1" fontAlgn="auto" latinLnBrk="0" hangingPunct="1">
              <a:lnSpc>
                <a:spcPct val="130000"/>
              </a:lnSpc>
              <a:spcBef>
                <a:spcPct val="0"/>
              </a:spcBef>
              <a:spcAft>
                <a:spcPct val="0"/>
              </a:spcAft>
              <a:buClr>
                <a:srgbClr val="121212"/>
              </a:buClr>
              <a:buSzPts val="3600"/>
              <a:buFont typeface="Poppins SemiBold"/>
              <a:buNone/>
              <a:defRPr/>
            </a:pPr>
            <a:r>
              <a:rPr kumimoji="0" lang="en-US" sz="1600" b="0" i="0" u="none" strike="noStrike" kern="0" cap="none" spc="0" normalizeH="0" baseline="0" noProof="0" dirty="0">
                <a:ln>
                  <a:noFill/>
                </a:ln>
                <a:solidFill>
                  <a:schemeClr val="bg1"/>
                </a:solidFill>
                <a:uLnTx/>
                <a:uFillTx/>
                <a:latin typeface="Aharoni"/>
                <a:ea typeface="阿里巴巴普惠体 Medium"/>
                <a:cs typeface="阿里巴巴普惠体 Medium"/>
                <a:sym typeface="Aharoni"/>
              </a:rPr>
              <a:t>Web Strategy</a:t>
            </a:r>
            <a:endParaRPr kumimoji="0" sz="1600" b="0" i="0" u="none" strike="noStrike" kern="0" cap="none" spc="0" normalizeH="0" baseline="0" noProof="0" dirty="0">
              <a:ln>
                <a:noFill/>
              </a:ln>
              <a:solidFill>
                <a:schemeClr val="bg1"/>
              </a:solidFill>
              <a:uLnTx/>
              <a:uFillTx/>
              <a:latin typeface="Aharoni"/>
              <a:ea typeface="阿里巴巴普惠体 Medium"/>
              <a:cs typeface="阿里巴巴普惠体 Medium"/>
              <a:sym typeface="Aharoni"/>
            </a:endParaRPr>
          </a:p>
        </p:txBody>
      </p:sp>
      <p:sp>
        <p:nvSpPr>
          <p:cNvPr id="11" name="Google Shape;380;p26"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1772905" y="3779730"/>
            <a:ext cx="4302419" cy="422680"/>
          </a:xfrm>
          <a:prstGeom prst="rect">
            <a:avLst/>
          </a:prstGeom>
          <a:noFill/>
          <a:ln>
            <a:noFill/>
          </a:ln>
        </p:spPr>
        <p:txBody>
          <a:bodyPr spcFirstLastPara="1" wrap="square" lIns="50800" tIns="50800" rIns="50800" bIns="50800" anchor="t" anchorCtr="0">
            <a:spAutoFit/>
          </a:bodyPr>
          <a:lstStyle/>
          <a:p>
            <a:pPr marL="0" marR="0" lvl="0" indent="0" defTabSz="914400" rtl="0" eaLnBrk="1" fontAlgn="auto" latinLnBrk="0" hangingPunct="1">
              <a:lnSpc>
                <a:spcPct val="130000"/>
              </a:lnSpc>
              <a:spcBef>
                <a:spcPct val="0"/>
              </a:spcBef>
              <a:spcAft>
                <a:spcPct val="0"/>
              </a:spcAft>
              <a:buClr>
                <a:srgbClr val="121212"/>
              </a:buClr>
              <a:buSzPts val="3600"/>
              <a:buFont typeface="Poppins SemiBold"/>
              <a:buNone/>
              <a:defRPr/>
            </a:pPr>
            <a:r>
              <a:rPr kumimoji="0" lang="en-US" sz="1600" b="0" i="0" u="none" strike="noStrike" kern="0" cap="none" spc="0" normalizeH="0" baseline="0" noProof="0" dirty="0">
                <a:ln>
                  <a:noFill/>
                </a:ln>
                <a:solidFill>
                  <a:schemeClr val="bg1"/>
                </a:solidFill>
                <a:uLnTx/>
                <a:uFillTx/>
                <a:latin typeface="Aharoni"/>
                <a:ea typeface="阿里巴巴普惠体 Medium"/>
                <a:cs typeface="阿里巴巴普惠体 Medium"/>
                <a:sym typeface="Aharoni"/>
              </a:rPr>
              <a:t>UI UX</a:t>
            </a:r>
            <a:endParaRPr kumimoji="0" sz="1600" b="0" i="0" u="none" strike="noStrike" kern="0" cap="none" spc="0" normalizeH="0" baseline="0" noProof="0" dirty="0">
              <a:ln>
                <a:noFill/>
              </a:ln>
              <a:solidFill>
                <a:schemeClr val="bg1"/>
              </a:solidFill>
              <a:uLnTx/>
              <a:uFillTx/>
              <a:latin typeface="Aharoni"/>
              <a:ea typeface="阿里巴巴普惠体 Medium"/>
              <a:cs typeface="阿里巴巴普惠体 Medium"/>
              <a:sym typeface="Aharoni"/>
            </a:endParaRPr>
          </a:p>
        </p:txBody>
      </p:sp>
      <p:sp>
        <p:nvSpPr>
          <p:cNvPr id="12" name="Google Shape;381;p26"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1772905" y="4299246"/>
            <a:ext cx="4302419" cy="422680"/>
          </a:xfrm>
          <a:prstGeom prst="rect">
            <a:avLst/>
          </a:prstGeom>
          <a:noFill/>
          <a:ln>
            <a:noFill/>
          </a:ln>
        </p:spPr>
        <p:txBody>
          <a:bodyPr spcFirstLastPara="1" wrap="square" lIns="50800" tIns="50800" rIns="50800" bIns="50800" anchor="t" anchorCtr="0">
            <a:spAutoFit/>
          </a:bodyPr>
          <a:lstStyle/>
          <a:p>
            <a:pPr marL="0" marR="0" lvl="0" indent="0" defTabSz="914400" rtl="0" eaLnBrk="1" fontAlgn="auto" latinLnBrk="0" hangingPunct="1">
              <a:lnSpc>
                <a:spcPct val="130000"/>
              </a:lnSpc>
              <a:spcBef>
                <a:spcPct val="0"/>
              </a:spcBef>
              <a:spcAft>
                <a:spcPct val="0"/>
              </a:spcAft>
              <a:buClr>
                <a:srgbClr val="121212"/>
              </a:buClr>
              <a:buSzPts val="3600"/>
              <a:buFont typeface="Poppins SemiBold"/>
              <a:buNone/>
              <a:defRPr/>
            </a:pPr>
            <a:r>
              <a:rPr kumimoji="0" lang="en-US" sz="1600" b="0" i="0" u="none" strike="noStrike" kern="0" cap="none" spc="0" normalizeH="0" baseline="0" noProof="0" dirty="0">
                <a:ln>
                  <a:noFill/>
                </a:ln>
                <a:solidFill>
                  <a:schemeClr val="bg1"/>
                </a:solidFill>
                <a:uLnTx/>
                <a:uFillTx/>
                <a:latin typeface="Aharoni"/>
                <a:ea typeface="阿里巴巴普惠体 Medium"/>
                <a:cs typeface="阿里巴巴普惠体 Medium"/>
                <a:sym typeface="Aharoni"/>
              </a:rPr>
              <a:t>Development</a:t>
            </a:r>
            <a:endParaRPr kumimoji="0" sz="1600" b="0" i="0" u="none" strike="noStrike" kern="0" cap="none" spc="0" normalizeH="0" baseline="0" noProof="0" dirty="0">
              <a:ln>
                <a:noFill/>
              </a:ln>
              <a:solidFill>
                <a:schemeClr val="bg1"/>
              </a:solidFill>
              <a:uLnTx/>
              <a:uFillTx/>
              <a:latin typeface="Aharoni"/>
              <a:ea typeface="阿里巴巴普惠体 Medium"/>
              <a:cs typeface="阿里巴巴普惠体 Medium"/>
              <a:sym typeface="Aharoni"/>
            </a:endParaRPr>
          </a:p>
        </p:txBody>
      </p:sp>
      <p:sp>
        <p:nvSpPr>
          <p:cNvPr id="13" name="Google Shape;382;p26"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1772905" y="4821990"/>
            <a:ext cx="4302419" cy="422680"/>
          </a:xfrm>
          <a:prstGeom prst="rect">
            <a:avLst/>
          </a:prstGeom>
          <a:noFill/>
          <a:ln>
            <a:noFill/>
          </a:ln>
        </p:spPr>
        <p:txBody>
          <a:bodyPr spcFirstLastPara="1" wrap="square" lIns="50800" tIns="50800" rIns="50800" bIns="50800" anchor="t" anchorCtr="0">
            <a:spAutoFit/>
          </a:bodyPr>
          <a:lstStyle/>
          <a:p>
            <a:pPr marL="0" marR="0" lvl="0" indent="0" defTabSz="914400" rtl="0" eaLnBrk="1" fontAlgn="auto" latinLnBrk="0" hangingPunct="1">
              <a:lnSpc>
                <a:spcPct val="130000"/>
              </a:lnSpc>
              <a:spcBef>
                <a:spcPct val="0"/>
              </a:spcBef>
              <a:spcAft>
                <a:spcPct val="0"/>
              </a:spcAft>
              <a:buClr>
                <a:srgbClr val="121212"/>
              </a:buClr>
              <a:buSzPts val="3600"/>
              <a:buFont typeface="Poppins SemiBold"/>
              <a:buNone/>
              <a:defRPr/>
            </a:pPr>
            <a:r>
              <a:rPr kumimoji="0" lang="en-US" sz="1600" b="0" i="0" u="none" strike="noStrike" kern="0" cap="none" spc="0" normalizeH="0" baseline="0" noProof="0" dirty="0">
                <a:ln>
                  <a:noFill/>
                </a:ln>
                <a:solidFill>
                  <a:schemeClr val="bg1"/>
                </a:solidFill>
                <a:uLnTx/>
                <a:uFillTx/>
                <a:latin typeface="Aharoni"/>
                <a:ea typeface="阿里巴巴普惠体 Medium"/>
                <a:cs typeface="阿里巴巴普惠体 Medium"/>
                <a:sym typeface="Aharoni"/>
              </a:rPr>
              <a:t>Corporate Website</a:t>
            </a:r>
            <a:endParaRPr kumimoji="0" sz="1600" b="0" i="0" u="none" strike="noStrike" kern="0" cap="none" spc="0" normalizeH="0" baseline="0" noProof="0" dirty="0">
              <a:ln>
                <a:noFill/>
              </a:ln>
              <a:solidFill>
                <a:schemeClr val="bg1"/>
              </a:solidFill>
              <a:uLnTx/>
              <a:uFillTx/>
              <a:latin typeface="Aharoni"/>
              <a:ea typeface="阿里巴巴普惠体 Medium"/>
              <a:cs typeface="阿里巴巴普惠体 Medium"/>
              <a:sym typeface="Aharoni"/>
            </a:endParaRPr>
          </a:p>
        </p:txBody>
      </p:sp>
      <p:sp>
        <p:nvSpPr>
          <p:cNvPr id="14" name="Google Shape;383;p26"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1772905" y="5341506"/>
            <a:ext cx="4302419" cy="422680"/>
          </a:xfrm>
          <a:prstGeom prst="rect">
            <a:avLst/>
          </a:prstGeom>
          <a:noFill/>
          <a:ln>
            <a:noFill/>
          </a:ln>
        </p:spPr>
        <p:txBody>
          <a:bodyPr spcFirstLastPara="1" wrap="square" lIns="50800" tIns="50800" rIns="50800" bIns="50800" anchor="t" anchorCtr="0">
            <a:spAutoFit/>
          </a:bodyPr>
          <a:lstStyle/>
          <a:p>
            <a:pPr marL="0" marR="0" lvl="0" indent="0" defTabSz="914400" rtl="0" eaLnBrk="1" fontAlgn="auto" latinLnBrk="0" hangingPunct="1">
              <a:lnSpc>
                <a:spcPct val="130000"/>
              </a:lnSpc>
              <a:spcBef>
                <a:spcPct val="0"/>
              </a:spcBef>
              <a:spcAft>
                <a:spcPct val="0"/>
              </a:spcAft>
              <a:buClr>
                <a:srgbClr val="121212"/>
              </a:buClr>
              <a:buSzPts val="3600"/>
              <a:buFont typeface="Poppins SemiBold"/>
              <a:buNone/>
              <a:defRPr/>
            </a:pPr>
            <a:r>
              <a:rPr kumimoji="0" lang="en-US" sz="1600" b="0" i="0" u="none" strike="noStrike" kern="0" cap="none" spc="0" normalizeH="0" baseline="0" noProof="0" dirty="0">
                <a:ln>
                  <a:noFill/>
                </a:ln>
                <a:solidFill>
                  <a:schemeClr val="bg1"/>
                </a:solidFill>
                <a:uLnTx/>
                <a:uFillTx/>
                <a:latin typeface="Aharoni"/>
                <a:ea typeface="阿里巴巴普惠体 Medium"/>
                <a:cs typeface="阿里巴巴普惠体 Medium"/>
                <a:sym typeface="Aharoni"/>
              </a:rPr>
              <a:t>Search Engine Optimization</a:t>
            </a:r>
            <a:endParaRPr kumimoji="0" sz="1600" b="0" i="0" u="none" strike="noStrike" kern="0" cap="none" spc="0" normalizeH="0" baseline="0" noProof="0" dirty="0">
              <a:ln>
                <a:noFill/>
              </a:ln>
              <a:solidFill>
                <a:schemeClr val="bg1"/>
              </a:solidFill>
              <a:uLnTx/>
              <a:uFillTx/>
              <a:latin typeface="Aharoni"/>
              <a:ea typeface="阿里巴巴普惠体 Medium"/>
              <a:cs typeface="阿里巴巴普惠体 Medium"/>
              <a:sym typeface="Aharoni"/>
            </a:endParaRPr>
          </a:p>
        </p:txBody>
      </p:sp>
      <p:sp>
        <p:nvSpPr>
          <p:cNvPr id="15" name="Google Shape;384;p26"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1772905" y="2737470"/>
            <a:ext cx="4302419" cy="422680"/>
          </a:xfrm>
          <a:prstGeom prst="rect">
            <a:avLst/>
          </a:prstGeom>
          <a:noFill/>
          <a:ln>
            <a:noFill/>
          </a:ln>
        </p:spPr>
        <p:txBody>
          <a:bodyPr spcFirstLastPara="1" wrap="square" lIns="50800" tIns="50800" rIns="50800" bIns="50800" anchor="t" anchorCtr="0">
            <a:spAutoFit/>
          </a:bodyPr>
          <a:lstStyle/>
          <a:p>
            <a:pPr marL="0" marR="0" lvl="0" indent="0" defTabSz="914400" rtl="0" eaLnBrk="1" fontAlgn="auto" latinLnBrk="0" hangingPunct="1">
              <a:lnSpc>
                <a:spcPct val="130000"/>
              </a:lnSpc>
              <a:spcBef>
                <a:spcPct val="0"/>
              </a:spcBef>
              <a:spcAft>
                <a:spcPct val="0"/>
              </a:spcAft>
              <a:buClr>
                <a:srgbClr val="121212"/>
              </a:buClr>
              <a:buSzPts val="3600"/>
              <a:buFont typeface="Poppins SemiBold"/>
              <a:buNone/>
              <a:defRPr/>
            </a:pPr>
            <a:r>
              <a:rPr kumimoji="0" lang="en-US" sz="1600" b="0" i="0" u="none" strike="noStrike" kern="0" cap="none" spc="0" normalizeH="0" baseline="0" noProof="0" dirty="0">
                <a:ln>
                  <a:noFill/>
                </a:ln>
                <a:solidFill>
                  <a:schemeClr val="bg1"/>
                </a:solidFill>
                <a:uLnTx/>
                <a:uFillTx/>
                <a:latin typeface="Aharoni"/>
                <a:ea typeface="阿里巴巴普惠体 Medium"/>
                <a:cs typeface="阿里巴巴普惠体 Medium"/>
                <a:sym typeface="Aharoni"/>
              </a:rPr>
              <a:t>Art Direction</a:t>
            </a:r>
            <a:endParaRPr kumimoji="0" sz="1600" b="0" i="0" u="none" strike="noStrike" kern="0" cap="none" spc="0" normalizeH="0" baseline="0" noProof="0" dirty="0">
              <a:ln>
                <a:noFill/>
              </a:ln>
              <a:solidFill>
                <a:schemeClr val="bg1"/>
              </a:solidFill>
              <a:uLnTx/>
              <a:uFillTx/>
              <a:latin typeface="Aharoni"/>
              <a:ea typeface="阿里巴巴普惠体 Medium"/>
              <a:cs typeface="阿里巴巴普惠体 Medium"/>
              <a:sym typeface="Aharoni"/>
            </a:endParaRPr>
          </a:p>
        </p:txBody>
      </p:sp>
      <p:grpSp>
        <p:nvGrpSpPr>
          <p:cNvPr id="6" name="组合 5"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GrpSpPr/>
          <p:nvPr/>
        </p:nvGrpSpPr>
        <p:grpSpPr>
          <a:xfrm flipH="1">
            <a:off x="6206099" y="3511627"/>
            <a:ext cx="899886" cy="899886"/>
            <a:chOff x="1266512" y="6063471"/>
            <a:chExt cx="1589058" cy="1589058"/>
          </a:xfrm>
        </p:grpSpPr>
        <p:sp>
          <p:nvSpPr>
            <p:cNvPr id="17" name="Circle"/>
            <p:cNvSpPr/>
            <p:nvPr/>
          </p:nvSpPr>
          <p:spPr>
            <a:xfrm>
              <a:off x="1266512" y="6063471"/>
              <a:ext cx="1589058" cy="1589058"/>
            </a:xfrm>
            <a:prstGeom prst="ellipse">
              <a:avLst/>
            </a:prstGeom>
            <a:solidFill>
              <a:schemeClr val="accent3"/>
            </a:solidFill>
            <a:ln w="12700">
              <a:miter lim="400000"/>
            </a:ln>
          </p:spPr>
          <p:txBody>
            <a:bodyPr lIns="50800" tIns="50800" rIns="50800" bIns="50800" anchor="ctr"/>
            <a:lstStyle/>
            <a:p>
              <a:pPr algn="ctr">
                <a:lnSpc>
                  <a:spcPct val="100000"/>
                </a:lnSpc>
                <a:defRPr sz="3200">
                  <a:solidFill>
                    <a:srgbClr val="FFFFFF"/>
                  </a:solidFill>
                  <a:latin typeface="Poppins Regular"/>
                  <a:ea typeface="Poppins Regular"/>
                  <a:cs typeface="Poppins Regular"/>
                  <a:sym typeface="Poppins Regular"/>
                </a:defRPr>
              </a:pPr>
              <a:endParaRPr dirty="0">
                <a:latin typeface="Aharoni"/>
                <a:ea typeface="阿里巴巴普惠体 Medium"/>
                <a:cs typeface="阿里巴巴普惠体 Medium"/>
                <a:sym typeface="Aharoni"/>
              </a:endParaRPr>
            </a:p>
          </p:txBody>
        </p:sp>
        <p:sp>
          <p:nvSpPr>
            <p:cNvPr id="18" name="Graphic 5"/>
            <p:cNvSpPr/>
            <p:nvPr/>
          </p:nvSpPr>
          <p:spPr>
            <a:xfrm>
              <a:off x="1772662" y="6648438"/>
              <a:ext cx="571501" cy="419125"/>
            </a:xfrm>
            <a:custGeom>
              <a:avLst/>
              <a:gdLst/>
              <a:ahLst/>
              <a:cxnLst>
                <a:cxn ang="0">
                  <a:pos x="wd2" y="hd2"/>
                </a:cxn>
                <a:cxn ang="5400000">
                  <a:pos x="wd2" y="hd2"/>
                </a:cxn>
                <a:cxn ang="10800000">
                  <a:pos x="wd2" y="hd2"/>
                </a:cxn>
                <a:cxn ang="16200000">
                  <a:pos x="wd2" y="hd2"/>
                </a:cxn>
              </a:cxnLst>
              <a:rect l="0" t="0" r="r" b="b"/>
              <a:pathLst>
                <a:path w="21600" h="21600" extrusionOk="0">
                  <a:moveTo>
                    <a:pt x="15387" y="13014"/>
                  </a:moveTo>
                  <a:lnTo>
                    <a:pt x="0" y="13014"/>
                  </a:lnTo>
                  <a:lnTo>
                    <a:pt x="0" y="8586"/>
                  </a:lnTo>
                  <a:lnTo>
                    <a:pt x="15387" y="8586"/>
                  </a:lnTo>
                  <a:lnTo>
                    <a:pt x="11387" y="3131"/>
                  </a:lnTo>
                  <a:lnTo>
                    <a:pt x="13682" y="0"/>
                  </a:lnTo>
                  <a:lnTo>
                    <a:pt x="21600" y="10800"/>
                  </a:lnTo>
                  <a:lnTo>
                    <a:pt x="13682" y="21600"/>
                  </a:lnTo>
                  <a:lnTo>
                    <a:pt x="11387" y="18469"/>
                  </a:lnTo>
                  <a:lnTo>
                    <a:pt x="15387" y="13014"/>
                  </a:lnTo>
                  <a:close/>
                </a:path>
              </a:pathLst>
            </a:custGeom>
            <a:solidFill>
              <a:schemeClr val="bg1"/>
            </a:solidFill>
            <a:ln w="25400">
              <a:solidFill>
                <a:srgbClr val="FFFFFF"/>
              </a:solidFill>
              <a:miter lim="400000"/>
            </a:ln>
          </p:spPr>
          <p:txBody>
            <a:bodyPr lIns="45719" rIns="45719" anchor="ctr"/>
            <a:lstStyle/>
            <a:p>
              <a:pPr defTabSz="914400">
                <a:lnSpc>
                  <a:spcPct val="100000"/>
                </a:lnSpc>
                <a:defRPr sz="1800">
                  <a:solidFill>
                    <a:srgbClr val="000000"/>
                  </a:solidFill>
                  <a:latin typeface="Poppins Regular"/>
                  <a:ea typeface="Poppins Regular"/>
                  <a:cs typeface="Poppins Regular"/>
                  <a:sym typeface="Poppins Regular"/>
                </a:defRPr>
              </a:pPr>
              <a:endParaRPr dirty="0">
                <a:latin typeface="Aharoni"/>
                <a:ea typeface="阿里巴巴普惠体 Medium"/>
                <a:cs typeface="阿里巴巴普惠体 Medium"/>
                <a:sym typeface="Aharoni"/>
              </a:endParaRPr>
            </a:p>
          </p:txBody>
        </p:sp>
      </p:grpSp>
      <p:pic>
        <p:nvPicPr>
          <p:cNvPr id="20" name="3D 模型 19"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PicPr>
            <a:picLocks noGrp="1" noRot="1" noChangeAspect="1" noMove="1" noResize="1" noEditPoints="1" noAdjustHandles="1" noChangeArrowheads="1" noChangeShapeType="1" noCrop="1"/>
          </p:cNvPicPr>
          <p:nvPr/>
        </p:nvPicPr>
        <p:blipFill>
          <a:blip r:embed="rId3"/>
          <a:stretch>
            <a:fillRect/>
          </a:stretch>
        </p:blipFill>
        <p:spPr>
          <a:xfrm>
            <a:off x="4824727" y="506756"/>
            <a:ext cx="1599462" cy="1147648"/>
          </a:xfrm>
          <a:prstGeom prst="rect">
            <a:avLst/>
          </a:prstGeom>
        </p:spPr>
      </p:pic>
      <p:sp>
        <p:nvSpPr>
          <p:cNvPr id="7" name="文本框 6"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5196973" y="847532"/>
            <a:ext cx="841897" cy="369332"/>
          </a:xfrm>
          <a:prstGeom prst="rect">
            <a:avLst/>
          </a:prstGeom>
          <a:noFill/>
          <a:scene3d>
            <a:camera prst="perspectiveContrastingRightFacing">
              <a:rot lat="600000" lon="19800000" rev="0"/>
            </a:camera>
            <a:lightRig rig="threePt" dir="t"/>
          </a:scene3d>
        </p:spPr>
        <p:txBody>
          <a:bodyPr wrap="none" rtlCol="0">
            <a:spAutoFit/>
          </a:bodyPr>
          <a:lstStyle/>
          <a:p>
            <a:r>
              <a:rPr lang="en-US" altLang="zh-CN" b="1" dirty="0">
                <a:solidFill>
                  <a:srgbClr val="95D0E1"/>
                </a:solidFill>
                <a:latin typeface="Aharoni"/>
                <a:ea typeface="阿里巴巴普惠体 Medium"/>
                <a:cs typeface="阿里巴巴普惠体 Medium"/>
                <a:sym typeface="Aharoni"/>
              </a:rPr>
              <a:t>START</a:t>
            </a:r>
            <a:endParaRPr lang="zh-CN" altLang="en-US" b="1" dirty="0">
              <a:solidFill>
                <a:srgbClr val="95D0E1"/>
              </a:solidFill>
              <a:latin typeface="Aharoni"/>
              <a:ea typeface="阿里巴巴普惠体 Medium"/>
              <a:cs typeface="阿里巴巴普惠体 Medium"/>
              <a:sym typeface="Aharoni"/>
            </a:endParaRPr>
          </a:p>
        </p:txBody>
      </p:sp>
      <p:sp>
        <p:nvSpPr>
          <p:cNvPr id="5" name="e7d195523061f1c0" descr="e7d195523061f1c03a90ee8e42cb24248e56383cd534985688F9F494128731F165EE95AB4B0C0A38076AAEA07667B1565C446FC45FF01DFB0E885BCDBDF3A284F3DB14DA61DD97F0BAB2E6C668FB4931B99D40B68E3E163A6068C18A9768D2D7355B0AB97AEF5E6275AC4BB746B507272648C827F9755EBB00687898E9D3C0615E56C2C25068800C" hidden="1"/>
          <p:cNvSpPr txBox="1"/>
          <p:nvPr/>
        </p:nvSpPr>
        <p:spPr>
          <a:xfrm>
            <a:off x="-355600" y="1803400"/>
            <a:ext cx="258725" cy="1016000"/>
          </a:xfrm>
          <a:prstGeom prst="rect">
            <a:avLst/>
          </a:prstGeom>
          <a:noFill/>
        </p:spPr>
        <p:txBody>
          <a:bodyPr vert="wordArtVert" rtlCol="0">
            <a:spAutoFit/>
          </a:bodyPr>
          <a:lstStyle/>
          <a:p>
            <a:r>
              <a:rPr lang="en-US" altLang="zh-CN" sz="100" dirty="0">
                <a:latin typeface="Aharoni"/>
                <a:ea typeface="阿里巴巴普惠体 Medium"/>
                <a:cs typeface="阿里巴巴普惠体 Medium"/>
                <a:sym typeface="Aharoni"/>
              </a:rPr>
              <a:t>e7d195523061f1c03a90ee8e42cb24248e56383cd534985688F9F494128731F165EE95AB4B0C0A38076AAEA07667B1565C446FC45FF01DFB0E885BCDBDF3A284F3DB14DA61DD97F0BAB2E6C668FB4931B99D40B68E3E163A6068C18A9768D2D7355B0AB97AEF5E6275AC4BB746B507272648C827F9755EBB00687898E9D3C0615E56C2C25068800C</a:t>
            </a:r>
            <a:endParaRPr lang="zh-CN" altLang="en-US" sz="100" dirty="0">
              <a:latin typeface="Aharoni"/>
              <a:ea typeface="阿里巴巴普惠体 Medium"/>
              <a:cs typeface="阿里巴巴普惠体 Medium"/>
              <a:sym typeface="Aharoni"/>
            </a:endParaRP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5"/>
        <p:cNvGrpSpPr/>
        <p:nvPr/>
      </p:nvGrpSpPr>
      <p:grpSpPr>
        <a:xfrm>
          <a:off x="0" y="0"/>
          <a:ext cx="0" cy="0"/>
          <a:chOff x="0" y="0"/>
          <a:chExt cx="0" cy="0"/>
        </a:xfrm>
      </p:grpSpPr>
      <p:sp>
        <p:nvSpPr>
          <p:cNvPr id="40" name="Google Shape;40;p5"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628650" y="1040765"/>
            <a:ext cx="4291330" cy="1404620"/>
          </a:xfrm>
          <a:prstGeom prst="rect">
            <a:avLst/>
          </a:prstGeom>
          <a:noFill/>
          <a:ln>
            <a:noFill/>
          </a:ln>
        </p:spPr>
        <p:txBody>
          <a:bodyPr spcFirstLastPara="1" wrap="square" lIns="25400" tIns="25400" rIns="25400" bIns="25400" anchor="ctr" anchorCtr="0">
            <a:spAutoFit/>
          </a:bodyPr>
          <a:lstStyle/>
          <a:p>
            <a:pPr defTabSz="457200">
              <a:lnSpc>
                <a:spcPct val="110000"/>
              </a:lnSpc>
              <a:buClr>
                <a:srgbClr val="121212"/>
              </a:buClr>
              <a:buSzPts val="8000"/>
              <a:defRPr/>
            </a:pPr>
            <a:r>
              <a:rPr lang="en-US" sz="4000" kern="0" dirty="0">
                <a:solidFill>
                  <a:srgbClr val="121212"/>
                </a:solidFill>
                <a:latin typeface="Aharoni"/>
                <a:ea typeface="阿里巴巴普惠体 Medium"/>
                <a:cs typeface="阿里巴巴普惠体 Medium"/>
                <a:sym typeface="Aharoni"/>
              </a:rPr>
              <a:t>Who we are and what we do?</a:t>
            </a:r>
            <a:endParaRPr sz="700" kern="0" dirty="0">
              <a:solidFill>
                <a:srgbClr val="000000"/>
              </a:solidFill>
              <a:latin typeface="Aharoni"/>
              <a:ea typeface="阿里巴巴普惠体 Medium"/>
              <a:cs typeface="阿里巴巴普惠体 Medium"/>
              <a:sym typeface="Aharoni"/>
            </a:endParaRPr>
          </a:p>
        </p:txBody>
      </p:sp>
      <p:pic>
        <p:nvPicPr>
          <p:cNvPr id="7" name="图片占位符 4"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a:xfrm>
            <a:off x="5626571" y="598039"/>
            <a:ext cx="2874962" cy="2873375"/>
          </a:xfrm>
        </p:spPr>
      </p:pic>
      <p:pic>
        <p:nvPicPr>
          <p:cNvPr id="8" name="图片占位符 2"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PicPr>
            <a:picLocks noGrp="1" noChangeAspect="1"/>
          </p:cNvPicPr>
          <p:nvPr>
            <p:ph type="pic" sz="quarter" idx="11"/>
          </p:nvPr>
        </p:nvPicPr>
        <p:blipFill>
          <a:blip r:embed="rId4" cstate="screen">
            <a:extLst>
              <a:ext uri="{28A0092B-C50C-407E-A947-70E740481C1C}">
                <a14:useLocalDpi xmlns:a14="http://schemas.microsoft.com/office/drawing/2010/main"/>
              </a:ext>
            </a:extLst>
          </a:blip>
          <a:srcRect/>
          <a:stretch>
            <a:fillRect/>
          </a:stretch>
        </p:blipFill>
        <p:spPr>
          <a:xfrm>
            <a:off x="8685213" y="1992313"/>
            <a:ext cx="2874962" cy="4227512"/>
          </a:xfrm>
        </p:spPr>
      </p:pic>
      <p:sp>
        <p:nvSpPr>
          <p:cNvPr id="9" name="Rectangle: Rounded Corners 37"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781736" y="3510197"/>
            <a:ext cx="2797283" cy="2872795"/>
          </a:xfrm>
          <a:prstGeom prst="roundRect">
            <a:avLst>
              <a:gd name="adj" fmla="val 5448"/>
            </a:avLst>
          </a:prstGeom>
          <a:gradFill>
            <a:gsLst>
              <a:gs pos="0">
                <a:srgbClr val="F7CF65"/>
              </a:gs>
              <a:gs pos="100000">
                <a:srgbClr val="B2BEF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haroni"/>
              <a:ea typeface="阿里巴巴普惠体 Medium"/>
              <a:cs typeface="阿里巴巴普惠体 Medium"/>
              <a:sym typeface="Aharoni"/>
            </a:endParaRPr>
          </a:p>
        </p:txBody>
      </p:sp>
      <p:sp>
        <p:nvSpPr>
          <p:cNvPr id="10" name="Rectangle 38"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781736" y="4819650"/>
            <a:ext cx="2797283" cy="1563343"/>
          </a:xfrm>
          <a:prstGeom prst="rect">
            <a:avLst/>
          </a:prstGeom>
          <a:solidFill>
            <a:schemeClr val="bg1"/>
          </a:solidFill>
          <a:ln>
            <a:noFill/>
          </a:ln>
          <a:effectLst>
            <a:outerShdw blurRad="279400" dist="190500" dir="2700000" sx="97000" sy="97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haroni"/>
              <a:ea typeface="阿里巴巴普惠体 Medium"/>
              <a:cs typeface="阿里巴巴普惠体 Medium"/>
              <a:sym typeface="Aharoni"/>
            </a:endParaRPr>
          </a:p>
        </p:txBody>
      </p:sp>
      <p:sp>
        <p:nvSpPr>
          <p:cNvPr id="11" name="Rectangle: Rounded Corners 39"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4058336" y="3510197"/>
            <a:ext cx="2797283" cy="2872795"/>
          </a:xfrm>
          <a:prstGeom prst="roundRect">
            <a:avLst>
              <a:gd name="adj" fmla="val 6129"/>
            </a:avLst>
          </a:prstGeom>
          <a:gradFill>
            <a:gsLst>
              <a:gs pos="0">
                <a:srgbClr val="B2BEF1"/>
              </a:gs>
              <a:gs pos="100000">
                <a:srgbClr val="95D0E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haroni"/>
              <a:ea typeface="阿里巴巴普惠体 Medium"/>
              <a:cs typeface="阿里巴巴普惠体 Medium"/>
              <a:sym typeface="Aharoni"/>
            </a:endParaRPr>
          </a:p>
        </p:txBody>
      </p:sp>
      <p:sp>
        <p:nvSpPr>
          <p:cNvPr id="12" name="Rectangle 40"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4058336" y="4819650"/>
            <a:ext cx="2797283" cy="1563343"/>
          </a:xfrm>
          <a:prstGeom prst="rect">
            <a:avLst/>
          </a:prstGeom>
          <a:solidFill>
            <a:schemeClr val="bg1"/>
          </a:solidFill>
          <a:ln>
            <a:noFill/>
          </a:ln>
          <a:effectLst>
            <a:outerShdw blurRad="279400" dist="190500" dir="2700000" sx="97000" sy="97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haroni"/>
              <a:ea typeface="阿里巴巴普惠体 Medium"/>
              <a:cs typeface="阿里巴巴普惠体 Medium"/>
              <a:sym typeface="Aharoni"/>
            </a:endParaRPr>
          </a:p>
        </p:txBody>
      </p:sp>
      <p:sp>
        <p:nvSpPr>
          <p:cNvPr id="13" name="Rectangle 48"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1103810" y="4961518"/>
            <a:ext cx="2153134" cy="388568"/>
          </a:xfrm>
          <a:prstGeom prst="rect">
            <a:avLst/>
          </a:prstGeom>
        </p:spPr>
        <p:txBody>
          <a:bodyPr wrap="square">
            <a:spAutoFit/>
          </a:bodyPr>
          <a:lstStyle/>
          <a:p>
            <a:pPr algn="ctr">
              <a:lnSpc>
                <a:spcPct val="150000"/>
              </a:lnSpc>
            </a:pPr>
            <a:r>
              <a:rPr lang="en-US" sz="1400" dirty="0">
                <a:solidFill>
                  <a:schemeClr val="bg1">
                    <a:lumMod val="75000"/>
                  </a:schemeClr>
                </a:solidFill>
                <a:latin typeface="Aharoni"/>
                <a:ea typeface="阿里巴巴普惠体 Medium"/>
                <a:cs typeface="阿里巴巴普惠体 Medium"/>
                <a:sym typeface="Aharoni"/>
              </a:rPr>
              <a:t>Mission Tittle</a:t>
            </a:r>
          </a:p>
        </p:txBody>
      </p:sp>
      <p:sp>
        <p:nvSpPr>
          <p:cNvPr id="14" name="Rectangle 50"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890376" y="5385278"/>
            <a:ext cx="2580002" cy="830997"/>
          </a:xfrm>
          <a:prstGeom prst="rect">
            <a:avLst/>
          </a:prstGeom>
        </p:spPr>
        <p:txBody>
          <a:bodyPr wrap="square">
            <a:spAutoFit/>
          </a:bodyPr>
          <a:lstStyle/>
          <a:p>
            <a:pPr>
              <a:lnSpc>
                <a:spcPct val="150000"/>
              </a:lnSpc>
            </a:pPr>
            <a:r>
              <a:rPr lang="en-US" altLang="zh-CN" sz="800" dirty="0">
                <a:latin typeface="Aharoni"/>
                <a:ea typeface="阿里巴巴普惠体 Medium"/>
                <a:cs typeface="阿里巴巴普惠体 Medium"/>
                <a:sym typeface="Aharoni"/>
              </a:rPr>
              <a:t> Hello, everyone! My name is COMPANY, I am a professional PPT designer, to provide you with professional PPT template, you can search the </a:t>
            </a:r>
            <a:r>
              <a:rPr lang="en-US" altLang="zh-CN" sz="800" dirty="0" err="1">
                <a:latin typeface="Aharoni"/>
                <a:ea typeface="阿里巴巴普惠体 Medium"/>
                <a:cs typeface="阿里巴巴普惠体 Medium"/>
                <a:sym typeface="Aharoni"/>
              </a:rPr>
              <a:t>Pptstore</a:t>
            </a:r>
            <a:r>
              <a:rPr lang="en-US" altLang="zh-CN" sz="800" dirty="0">
                <a:latin typeface="Aharoni"/>
                <a:ea typeface="阿里巴巴普惠体 Medium"/>
                <a:cs typeface="阿里巴巴普惠体 Medium"/>
                <a:sym typeface="Aharoni"/>
              </a:rPr>
              <a:t> this website COMPANY find me</a:t>
            </a:r>
          </a:p>
        </p:txBody>
      </p:sp>
      <p:sp>
        <p:nvSpPr>
          <p:cNvPr id="15" name="TextBox 65"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1221580" y="4381977"/>
            <a:ext cx="2038363" cy="338554"/>
          </a:xfrm>
          <a:prstGeom prst="rect">
            <a:avLst/>
          </a:prstGeom>
          <a:noFill/>
        </p:spPr>
        <p:txBody>
          <a:bodyPr wrap="square" rtlCol="0">
            <a:spAutoFit/>
          </a:bodyPr>
          <a:lstStyle/>
          <a:p>
            <a:pPr algn="ctr"/>
            <a:r>
              <a:rPr lang="en-US" sz="1600" dirty="0">
                <a:solidFill>
                  <a:schemeClr val="bg1"/>
                </a:solidFill>
                <a:latin typeface="Aharoni"/>
                <a:ea typeface="阿里巴巴普惠体 Medium"/>
                <a:cs typeface="阿里巴巴普惠体 Medium"/>
                <a:sym typeface="Aharoni"/>
              </a:rPr>
              <a:t>Your Title Here</a:t>
            </a:r>
          </a:p>
        </p:txBody>
      </p:sp>
      <p:sp>
        <p:nvSpPr>
          <p:cNvPr id="16" name="Rectangle 79"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4386570" y="4942160"/>
            <a:ext cx="2153134" cy="388568"/>
          </a:xfrm>
          <a:prstGeom prst="rect">
            <a:avLst/>
          </a:prstGeom>
        </p:spPr>
        <p:txBody>
          <a:bodyPr wrap="square">
            <a:spAutoFit/>
          </a:bodyPr>
          <a:lstStyle/>
          <a:p>
            <a:pPr algn="ctr">
              <a:lnSpc>
                <a:spcPct val="150000"/>
              </a:lnSpc>
            </a:pPr>
            <a:r>
              <a:rPr lang="en-US" sz="1400" dirty="0">
                <a:solidFill>
                  <a:schemeClr val="bg1">
                    <a:lumMod val="75000"/>
                  </a:schemeClr>
                </a:solidFill>
                <a:latin typeface="Aharoni"/>
                <a:ea typeface="阿里巴巴普惠体 Medium"/>
                <a:cs typeface="阿里巴巴普惠体 Medium"/>
                <a:sym typeface="Aharoni"/>
              </a:rPr>
              <a:t>Mission Tittle</a:t>
            </a:r>
          </a:p>
        </p:txBody>
      </p:sp>
      <p:sp>
        <p:nvSpPr>
          <p:cNvPr id="17" name="Rectangle 80"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4173136" y="5365920"/>
            <a:ext cx="2580002" cy="830997"/>
          </a:xfrm>
          <a:prstGeom prst="rect">
            <a:avLst/>
          </a:prstGeom>
        </p:spPr>
        <p:txBody>
          <a:bodyPr wrap="square">
            <a:spAutoFit/>
          </a:bodyPr>
          <a:lstStyle/>
          <a:p>
            <a:pPr>
              <a:lnSpc>
                <a:spcPct val="150000"/>
              </a:lnSpc>
            </a:pPr>
            <a:r>
              <a:rPr lang="en-US" altLang="zh-CN" sz="800" dirty="0">
                <a:latin typeface="Aharoni"/>
                <a:ea typeface="阿里巴巴普惠体 Medium"/>
                <a:cs typeface="阿里巴巴普惠体 Medium"/>
                <a:sym typeface="Aharoni"/>
              </a:rPr>
              <a:t> Hello, everyone! My name is COMPANY, I am a professional PPT designer, to provide you with professional PPT template, you can search the </a:t>
            </a:r>
            <a:r>
              <a:rPr lang="en-US" altLang="zh-CN" sz="800" dirty="0" err="1">
                <a:latin typeface="Aharoni"/>
                <a:ea typeface="阿里巴巴普惠体 Medium"/>
                <a:cs typeface="阿里巴巴普惠体 Medium"/>
                <a:sym typeface="Aharoni"/>
              </a:rPr>
              <a:t>Pptstore</a:t>
            </a:r>
            <a:r>
              <a:rPr lang="en-US" altLang="zh-CN" sz="800" dirty="0">
                <a:latin typeface="Aharoni"/>
                <a:ea typeface="阿里巴巴普惠体 Medium"/>
                <a:cs typeface="阿里巴巴普惠体 Medium"/>
                <a:sym typeface="Aharoni"/>
              </a:rPr>
              <a:t> this website COMPANY find me</a:t>
            </a:r>
          </a:p>
        </p:txBody>
      </p:sp>
      <p:sp>
        <p:nvSpPr>
          <p:cNvPr id="18" name="TextBox 81"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4504340" y="4381669"/>
            <a:ext cx="2038363" cy="338554"/>
          </a:xfrm>
          <a:prstGeom prst="rect">
            <a:avLst/>
          </a:prstGeom>
          <a:noFill/>
        </p:spPr>
        <p:txBody>
          <a:bodyPr wrap="square" rtlCol="0">
            <a:spAutoFit/>
          </a:bodyPr>
          <a:lstStyle/>
          <a:p>
            <a:pPr algn="ctr"/>
            <a:r>
              <a:rPr lang="en-US" sz="1600" dirty="0">
                <a:solidFill>
                  <a:schemeClr val="bg1"/>
                </a:solidFill>
                <a:latin typeface="Aharoni"/>
                <a:ea typeface="阿里巴巴普惠体 Medium"/>
                <a:cs typeface="阿里巴巴普惠体 Medium"/>
                <a:sym typeface="Aharoni"/>
              </a:rPr>
              <a:t>Your Title Here</a:t>
            </a:r>
          </a:p>
        </p:txBody>
      </p:sp>
      <p:pic>
        <p:nvPicPr>
          <p:cNvPr id="20" name="3D 模型 19"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PicPr>
            <a:picLocks noGrp="1" noRot="1" noChangeAspect="1" noMove="1" noResize="1" noEditPoints="1" noAdjustHandles="1" noChangeArrowheads="1" noChangeShapeType="1" noCrop="1"/>
          </p:cNvPicPr>
          <p:nvPr/>
        </p:nvPicPr>
        <p:blipFill>
          <a:blip r:embed="rId5" cstate="screen">
            <a:extLst>
              <a:ext uri="{28A0092B-C50C-407E-A947-70E740481C1C}">
                <a14:useLocalDpi xmlns:a14="http://schemas.microsoft.com/office/drawing/2010/main"/>
              </a:ext>
            </a:extLst>
          </a:blip>
          <a:stretch>
            <a:fillRect/>
          </a:stretch>
        </p:blipFill>
        <p:spPr>
          <a:xfrm>
            <a:off x="1630664" y="2835624"/>
            <a:ext cx="1326676" cy="1400930"/>
          </a:xfrm>
          <a:prstGeom prst="rect">
            <a:avLst/>
          </a:prstGeom>
        </p:spPr>
      </p:pic>
      <p:pic>
        <p:nvPicPr>
          <p:cNvPr id="21" name="3D 模型 20"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PicPr>
            <a:picLocks noGrp="1" noRot="1" noChangeAspect="1" noMove="1" noResize="1" noEditPoints="1" noAdjustHandles="1" noChangeArrowheads="1" noChangeShapeType="1" noCrop="1"/>
          </p:cNvPicPr>
          <p:nvPr/>
        </p:nvPicPr>
        <p:blipFill>
          <a:blip r:embed="rId6" cstate="screen">
            <a:extLst>
              <a:ext uri="{28A0092B-C50C-407E-A947-70E740481C1C}">
                <a14:useLocalDpi xmlns:a14="http://schemas.microsoft.com/office/drawing/2010/main"/>
              </a:ext>
            </a:extLst>
          </a:blip>
          <a:stretch>
            <a:fillRect/>
          </a:stretch>
        </p:blipFill>
        <p:spPr>
          <a:xfrm>
            <a:off x="4722287" y="2813722"/>
            <a:ext cx="1525963" cy="1541351"/>
          </a:xfrm>
          <a:prstGeom prst="rect">
            <a:avLst/>
          </a:prstGeom>
        </p:spPr>
      </p:pic>
      <p:sp>
        <p:nvSpPr>
          <p:cNvPr id="2" name="e7d195523061f1c0" descr="e7d195523061f1c03a90ee8e42cb24248e56383cd534985688F9F494128731F165EE95AB4B0C0A38076AAEA07667B1565C446FC45FF01DFB0E885BCDBDF3A284F3DB14DA61DD97F0BAB2E6C668FB4931B99D40B68E3E163A6068C18A9768D2D7355B0AB97AEF5E6275AC4BB746B507272648C827F9755EBB00687898E9D3C0615E56C2C25068800C" hidden="1"/>
          <p:cNvSpPr txBox="1"/>
          <p:nvPr/>
        </p:nvSpPr>
        <p:spPr>
          <a:xfrm>
            <a:off x="-355600" y="1803400"/>
            <a:ext cx="258725" cy="1016000"/>
          </a:xfrm>
          <a:prstGeom prst="rect">
            <a:avLst/>
          </a:prstGeom>
          <a:noFill/>
        </p:spPr>
        <p:txBody>
          <a:bodyPr vert="wordArtVert" rtlCol="0">
            <a:spAutoFit/>
          </a:bodyPr>
          <a:lstStyle/>
          <a:p>
            <a:r>
              <a:rPr lang="en-US" altLang="zh-CN" sz="100" dirty="0">
                <a:latin typeface="Aharoni"/>
                <a:ea typeface="阿里巴巴普惠体 Medium"/>
                <a:cs typeface="阿里巴巴普惠体 Medium"/>
                <a:sym typeface="Aharoni"/>
              </a:rPr>
              <a:t>e7d195523061f1c03a90ee8e42cb24248e56383cd534985688F9F494128731F165EE95AB4B0C0A38076AAEA07667B1565C446FC45FF01DFB0E885BCDBDF3A284F3DB14DA61DD97F0BAB2E6C668FB4931B99D40B68E3E163A6068C18A9768D2D7355B0AB97AEF5E6275AC4BB746B507272648C827F9755EBB00687898E9D3C0615E56C2C25068800C</a:t>
            </a:r>
            <a:endParaRPr lang="zh-CN" altLang="en-US" sz="100" dirty="0">
              <a:latin typeface="Aharoni"/>
              <a:ea typeface="阿里巴巴普惠体 Medium"/>
              <a:cs typeface="阿里巴巴普惠体 Medium"/>
              <a:sym typeface="Aharoni"/>
            </a:endParaRPr>
          </a:p>
        </p:txBody>
      </p:sp>
    </p:spTree>
  </p:cSld>
  <p:clrMapOvr>
    <a:masterClrMapping/>
  </p:clrMapOvr>
  <mc:AlternateContent xmlns:mc="http://schemas.openxmlformats.org/markup-compatibility/2006" xmlns:p14="http://schemas.microsoft.com/office/powerpoint/2010/main">
    <mc:Choice Requires="p14">
      <p:transition spd="slow" p14:dur="1250">
        <p:push/>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slow">
        <p:push/>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Single Corner Rounded 7"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flipV="1">
            <a:off x="0" y="3835400"/>
            <a:ext cx="10845800" cy="2382520"/>
          </a:xfrm>
          <a:prstGeom prst="round1Rect">
            <a:avLst>
              <a:gd name="adj" fmla="val 32576"/>
            </a:avLst>
          </a:prstGeom>
          <a:solidFill>
            <a:srgbClr val="E3E9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haroni"/>
              <a:ea typeface="阿里巴巴普惠体 Medium"/>
              <a:cs typeface="阿里巴巴普惠体 Medium"/>
              <a:sym typeface="Aharoni"/>
            </a:endParaRPr>
          </a:p>
        </p:txBody>
      </p:sp>
      <p:sp>
        <p:nvSpPr>
          <p:cNvPr id="9" name="Rectangle 3"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378593" y="624226"/>
            <a:ext cx="2695090" cy="261610"/>
          </a:xfrm>
          <a:prstGeom prst="rect">
            <a:avLst/>
          </a:prstGeom>
        </p:spPr>
        <p:txBody>
          <a:bodyPr wrap="square">
            <a:spAutoFit/>
          </a:bodyPr>
          <a:lstStyle/>
          <a:p>
            <a:pPr algn="r">
              <a:buClr>
                <a:srgbClr val="E24848"/>
              </a:buClr>
              <a:defRPr/>
            </a:pPr>
            <a:r>
              <a:rPr lang="en-US" sz="1100" noProof="1">
                <a:solidFill>
                  <a:schemeClr val="tx1">
                    <a:lumMod val="85000"/>
                    <a:lumOff val="15000"/>
                  </a:schemeClr>
                </a:solidFill>
                <a:latin typeface="Aharoni"/>
                <a:ea typeface="阿里巴巴普惠体 Medium"/>
                <a:cs typeface="阿里巴巴普惠体 Medium"/>
                <a:sym typeface="Aharoni"/>
              </a:rPr>
              <a:t>Insert  Your Great Subtitle Here</a:t>
            </a:r>
          </a:p>
        </p:txBody>
      </p:sp>
      <p:sp>
        <p:nvSpPr>
          <p:cNvPr id="11" name="Title 1"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829152" y="1188193"/>
            <a:ext cx="7994808" cy="426978"/>
          </a:xfrm>
          <a:prstGeom prst="rect">
            <a:avLst/>
          </a:prstGeom>
        </p:spPr>
        <p:txBody>
          <a:bodyPr vert="horz" lIns="91440" tIns="45720" rIns="91440" bIns="45720" rtlCol="0" anchor="ctr">
            <a:noAutofit/>
          </a:bodyPr>
          <a:lstStyle>
            <a:defPPr>
              <a:defRPr lang="en-US"/>
            </a:defPPr>
            <a:lvl1pPr algn="r" defTabSz="913765">
              <a:spcBef>
                <a:spcPct val="0"/>
              </a:spcBef>
              <a:defRPr sz="2800">
                <a:solidFill>
                  <a:schemeClr val="tx1">
                    <a:lumMod val="85000"/>
                    <a:lumOff val="15000"/>
                  </a:schemeClr>
                </a:solidFill>
                <a:latin typeface="Playfair Display" panose="00000500000000000000" pitchFamily="50" charset="0"/>
                <a:ea typeface="Roboto Light" panose="02000000000000000000" pitchFamily="2" charset="0"/>
                <a:cs typeface="Lato Light" panose="020F0502020204030203" pitchFamily="34" charset="0"/>
              </a:defRPr>
            </a:lvl1pPr>
          </a:lstStyle>
          <a:p>
            <a:pPr algn="l"/>
            <a:r>
              <a:rPr lang="en-US" b="1" dirty="0">
                <a:latin typeface="Aharoni"/>
                <a:ea typeface="阿里巴巴普惠体 Medium"/>
                <a:cs typeface="阿里巴巴普惠体 Medium"/>
                <a:sym typeface="Aharoni"/>
              </a:rPr>
              <a:t>We Are Business ,  </a:t>
            </a:r>
            <a:r>
              <a:rPr lang="en-US" b="1" dirty="0">
                <a:gradFill>
                  <a:gsLst>
                    <a:gs pos="100000">
                      <a:schemeClr val="accent2"/>
                    </a:gs>
                    <a:gs pos="0">
                      <a:schemeClr val="accent1"/>
                    </a:gs>
                  </a:gsLst>
                  <a:path path="circle">
                    <a:fillToRect l="100000" t="100000"/>
                  </a:path>
                </a:gradFill>
                <a:latin typeface="Aharoni"/>
                <a:ea typeface="阿里巴巴普惠体 Medium"/>
                <a:cs typeface="阿里巴巴普惠体 Medium"/>
                <a:sym typeface="Aharoni"/>
              </a:rPr>
              <a:t>We Learn From The Best </a:t>
            </a:r>
          </a:p>
        </p:txBody>
      </p:sp>
      <p:sp>
        <p:nvSpPr>
          <p:cNvPr id="12" name="Rectangle 10"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829595" y="1861592"/>
            <a:ext cx="7154779" cy="1138453"/>
          </a:xfrm>
          <a:prstGeom prst="rect">
            <a:avLst/>
          </a:prstGeom>
        </p:spPr>
        <p:txBody>
          <a:bodyPr wrap="square">
            <a:spAutoFit/>
          </a:bodyPr>
          <a:lstStyle/>
          <a:p>
            <a:pPr>
              <a:lnSpc>
                <a:spcPct val="114000"/>
              </a:lnSpc>
              <a:defRPr/>
            </a:pPr>
            <a:r>
              <a:rPr lang="en-US" altLang="zh-CN" sz="1200" dirty="0">
                <a:solidFill>
                  <a:schemeClr val="tx1">
                    <a:lumMod val="85000"/>
                    <a:lumOff val="15000"/>
                  </a:schemeClr>
                </a:solidFill>
                <a:latin typeface="Aharoni"/>
                <a:ea typeface="阿里巴巴普惠体 Medium"/>
                <a:cs typeface="阿里巴巴普惠体 Medium"/>
                <a:sym typeface="Aharoni"/>
              </a:rPr>
              <a:t>This is some text. Place your preferred texts here. You can change it as you want. This is some text. This is some text. Place your preferred texts here. You can change it as you want. This is some text.</a:t>
            </a:r>
          </a:p>
          <a:p>
            <a:pPr>
              <a:lnSpc>
                <a:spcPct val="114000"/>
              </a:lnSpc>
              <a:defRPr/>
            </a:pPr>
            <a:r>
              <a:rPr lang="en-US" altLang="zh-CN" sz="1200" b="1" i="1" dirty="0">
                <a:solidFill>
                  <a:schemeClr val="tx1">
                    <a:lumMod val="85000"/>
                    <a:lumOff val="15000"/>
                  </a:schemeClr>
                </a:solidFill>
                <a:latin typeface="Aharoni"/>
                <a:ea typeface="阿里巴巴普惠体 Medium"/>
                <a:cs typeface="阿里巴巴普惠体 Medium"/>
                <a:sym typeface="Aharoni"/>
              </a:rPr>
              <a:t>This is some text. Place your preferred texts here. You can change it as you want. This is some text</a:t>
            </a:r>
            <a:r>
              <a:rPr lang="en-US" altLang="zh-CN" sz="1200" dirty="0">
                <a:solidFill>
                  <a:schemeClr val="tx1">
                    <a:lumMod val="85000"/>
                    <a:lumOff val="15000"/>
                  </a:schemeClr>
                </a:solidFill>
                <a:latin typeface="Aharoni"/>
                <a:ea typeface="阿里巴巴普惠体 Medium"/>
                <a:cs typeface="阿里巴巴普惠体 Medium"/>
                <a:sym typeface="Aharoni"/>
              </a:rPr>
              <a:t>. </a:t>
            </a:r>
          </a:p>
        </p:txBody>
      </p:sp>
      <p:grpSp>
        <p:nvGrpSpPr>
          <p:cNvPr id="13" name="组合 12"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GrpSpPr/>
          <p:nvPr/>
        </p:nvGrpSpPr>
        <p:grpSpPr>
          <a:xfrm>
            <a:off x="342081" y="5347627"/>
            <a:ext cx="5717407" cy="480425"/>
            <a:chOff x="847022" y="4444949"/>
            <a:chExt cx="5717407" cy="480425"/>
          </a:xfrm>
        </p:grpSpPr>
        <p:sp>
          <p:nvSpPr>
            <p:cNvPr id="14" name="矩形 13"/>
            <p:cNvSpPr/>
            <p:nvPr/>
          </p:nvSpPr>
          <p:spPr>
            <a:xfrm>
              <a:off x="847022" y="4444949"/>
              <a:ext cx="1395663" cy="480425"/>
            </a:xfrm>
            <a:prstGeom prst="rect">
              <a:avLst/>
            </a:prstGeom>
            <a:solidFill>
              <a:srgbClr val="DC84B6"/>
            </a:solidFill>
            <a:ln>
              <a:noFill/>
            </a:ln>
            <a:effectLst>
              <a:outerShdw blurRad="292100" dist="228600" dir="2700000" algn="tl"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haroni"/>
                <a:ea typeface="阿里巴巴普惠体 Medium"/>
                <a:cs typeface="阿里巴巴普惠体 Medium"/>
                <a:sym typeface="Aharoni"/>
              </a:endParaRPr>
            </a:p>
          </p:txBody>
        </p:sp>
        <p:sp>
          <p:nvSpPr>
            <p:cNvPr id="15" name="矩形 14"/>
            <p:cNvSpPr/>
            <p:nvPr/>
          </p:nvSpPr>
          <p:spPr>
            <a:xfrm>
              <a:off x="2239744" y="4444949"/>
              <a:ext cx="4324685" cy="480425"/>
            </a:xfrm>
            <a:prstGeom prst="rect">
              <a:avLst/>
            </a:prstGeom>
            <a:solidFill>
              <a:schemeClr val="bg1"/>
            </a:solidFill>
            <a:ln>
              <a:noFill/>
            </a:ln>
            <a:effectLst>
              <a:outerShdw blurRad="292100" dist="228600" dir="2700000" algn="tl"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haroni"/>
                <a:ea typeface="阿里巴巴普惠体 Medium"/>
                <a:cs typeface="阿里巴巴普惠体 Medium"/>
                <a:sym typeface="Aharoni"/>
              </a:endParaRPr>
            </a:p>
          </p:txBody>
        </p:sp>
        <p:sp>
          <p:nvSpPr>
            <p:cNvPr id="16" name="文本框 15"/>
            <p:cNvSpPr txBox="1"/>
            <p:nvPr/>
          </p:nvSpPr>
          <p:spPr>
            <a:xfrm>
              <a:off x="1005282" y="4500495"/>
              <a:ext cx="1042273" cy="369332"/>
            </a:xfrm>
            <a:prstGeom prst="rect">
              <a:avLst/>
            </a:prstGeom>
            <a:noFill/>
          </p:spPr>
          <p:txBody>
            <a:bodyPr wrap="none" rtlCol="0">
              <a:spAutoFit/>
            </a:bodyPr>
            <a:lstStyle/>
            <a:p>
              <a:r>
                <a:rPr lang="en-US" altLang="zh-CN" dirty="0">
                  <a:solidFill>
                    <a:schemeClr val="bg1"/>
                  </a:solidFill>
                  <a:latin typeface="Aharoni"/>
                  <a:ea typeface="阿里巴巴普惠体 Medium"/>
                  <a:cs typeface="阿里巴巴普惠体 Medium"/>
                  <a:sym typeface="Aharoni"/>
                </a:rPr>
                <a:t>SEARCH</a:t>
              </a:r>
              <a:endParaRPr lang="zh-CN" altLang="en-US" dirty="0">
                <a:solidFill>
                  <a:schemeClr val="bg1"/>
                </a:solidFill>
                <a:latin typeface="Aharoni"/>
                <a:ea typeface="阿里巴巴普惠体 Medium"/>
                <a:cs typeface="阿里巴巴普惠体 Medium"/>
                <a:sym typeface="Aharoni"/>
              </a:endParaRPr>
            </a:p>
          </p:txBody>
        </p:sp>
        <p:sp>
          <p:nvSpPr>
            <p:cNvPr id="17" name="矩形 16"/>
            <p:cNvSpPr/>
            <p:nvPr/>
          </p:nvSpPr>
          <p:spPr>
            <a:xfrm>
              <a:off x="2398005" y="4510292"/>
              <a:ext cx="2380780" cy="307777"/>
            </a:xfrm>
            <a:prstGeom prst="rect">
              <a:avLst/>
            </a:prstGeom>
          </p:spPr>
          <p:txBody>
            <a:bodyPr wrap="none">
              <a:spAutoFit/>
            </a:bodyPr>
            <a:lstStyle/>
            <a:p>
              <a:r>
                <a:rPr lang="zh-CN" altLang="en-US" sz="1400" dirty="0">
                  <a:solidFill>
                    <a:srgbClr val="0D0659"/>
                  </a:solidFill>
                  <a:latin typeface="Aharoni"/>
                  <a:ea typeface="阿里巴巴普惠体 Medium"/>
                  <a:cs typeface="阿里巴巴普惠体 Medium"/>
                  <a:sym typeface="Aharoni"/>
                </a:rPr>
                <a:t>https://</a:t>
              </a:r>
              <a:r>
                <a:rPr lang="en-US" altLang="zh-CN" sz="1400" dirty="0">
                  <a:solidFill>
                    <a:srgbClr val="0D0659"/>
                  </a:solidFill>
                  <a:latin typeface="Aharoni"/>
                  <a:ea typeface="阿里巴巴普惠体 Medium"/>
                  <a:cs typeface="阿里巴巴普惠体 Medium"/>
                  <a:sym typeface="Aharoni"/>
                </a:rPr>
                <a:t>www.freeppt7.com</a:t>
              </a:r>
              <a:endParaRPr lang="zh-CN" altLang="en-US" sz="1400" dirty="0">
                <a:solidFill>
                  <a:srgbClr val="0D0659"/>
                </a:solidFill>
                <a:latin typeface="Aharoni"/>
                <a:ea typeface="阿里巴巴普惠体 Medium"/>
                <a:cs typeface="阿里巴巴普惠体 Medium"/>
                <a:sym typeface="Aharoni"/>
              </a:endParaRPr>
            </a:p>
          </p:txBody>
        </p:sp>
      </p:grpSp>
      <p:sp>
        <p:nvSpPr>
          <p:cNvPr id="18" name="Title 1"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378593" y="4135189"/>
            <a:ext cx="4352898" cy="646331"/>
          </a:xfrm>
          <a:prstGeom prst="rect">
            <a:avLst/>
          </a:prstGeom>
        </p:spPr>
        <p:txBody>
          <a:bodyPr wrap="square" anchor="ctr">
            <a:noAutofit/>
          </a:bodyPr>
          <a:lstStyle>
            <a:lvl1pPr algn="ctr" rtl="0" fontAlgn="base">
              <a:spcBef>
                <a:spcPct val="0"/>
              </a:spcBef>
              <a:spcAft>
                <a:spcPct val="0"/>
              </a:spcAft>
              <a:defRPr lang="en-US" sz="2400" kern="0" smtClean="0">
                <a:solidFill>
                  <a:srgbClr val="DD2067"/>
                </a:solidFill>
                <a:latin typeface="+mj-lt"/>
                <a:ea typeface="+mj-ea"/>
                <a:cs typeface="Arial" panose="020B0604020202020204" pitchFamily="34" charset="0"/>
                <a:sym typeface="Calibri"/>
              </a:defRPr>
            </a:lvl1pPr>
            <a:lvl2pPr algn="ctr" rtl="0" fontAlgn="base">
              <a:spcBef>
                <a:spcPct val="0"/>
              </a:spcBef>
              <a:spcAft>
                <a:spcPct val="0"/>
              </a:spcAft>
              <a:defRPr sz="4400">
                <a:solidFill>
                  <a:schemeClr val="tx1"/>
                </a:solidFill>
                <a:latin typeface="Calibri"/>
                <a:ea typeface="ヒラギノ角ゴ ProN W3" charset="0"/>
                <a:cs typeface="ヒラギノ角ゴ ProN W3" charset="0"/>
                <a:sym typeface="Calibri"/>
              </a:defRPr>
            </a:lvl2pPr>
            <a:lvl3pPr algn="ctr" rtl="0" fontAlgn="base">
              <a:spcBef>
                <a:spcPct val="0"/>
              </a:spcBef>
              <a:spcAft>
                <a:spcPct val="0"/>
              </a:spcAft>
              <a:defRPr sz="4400">
                <a:solidFill>
                  <a:schemeClr val="tx1"/>
                </a:solidFill>
                <a:latin typeface="Calibri"/>
                <a:ea typeface="ヒラギノ角ゴ ProN W3" charset="0"/>
                <a:cs typeface="ヒラギノ角ゴ ProN W3" charset="0"/>
                <a:sym typeface="Calibri"/>
              </a:defRPr>
            </a:lvl3pPr>
            <a:lvl4pPr algn="ctr" rtl="0" fontAlgn="base">
              <a:spcBef>
                <a:spcPct val="0"/>
              </a:spcBef>
              <a:spcAft>
                <a:spcPct val="0"/>
              </a:spcAft>
              <a:defRPr sz="4400">
                <a:solidFill>
                  <a:schemeClr val="tx1"/>
                </a:solidFill>
                <a:latin typeface="Calibri"/>
                <a:ea typeface="ヒラギノ角ゴ ProN W3" charset="0"/>
                <a:cs typeface="ヒラギノ角ゴ ProN W3" charset="0"/>
                <a:sym typeface="Calibri"/>
              </a:defRPr>
            </a:lvl4pPr>
            <a:lvl5pPr algn="ctr" rtl="0" fontAlgn="base">
              <a:spcBef>
                <a:spcPct val="0"/>
              </a:spcBef>
              <a:spcAft>
                <a:spcPct val="0"/>
              </a:spcAft>
              <a:defRPr sz="4400">
                <a:solidFill>
                  <a:schemeClr val="tx1"/>
                </a:solidFill>
                <a:latin typeface="Calibri"/>
                <a:ea typeface="ヒラギノ角ゴ ProN W3" charset="0"/>
                <a:cs typeface="ヒラギノ角ゴ ProN W3" charset="0"/>
                <a:sym typeface="Calibri"/>
              </a:defRPr>
            </a:lvl5pPr>
            <a:lvl6pPr marL="457200" algn="ctr" rtl="0" fontAlgn="base">
              <a:spcBef>
                <a:spcPct val="0"/>
              </a:spcBef>
              <a:spcAft>
                <a:spcPct val="0"/>
              </a:spcAft>
              <a:defRPr sz="4400">
                <a:solidFill>
                  <a:schemeClr val="tx1"/>
                </a:solidFill>
                <a:latin typeface="Calibri"/>
                <a:ea typeface="ヒラギノ角ゴ ProN W3" charset="0"/>
                <a:cs typeface="ヒラギノ角ゴ ProN W3" charset="0"/>
                <a:sym typeface="Calibri"/>
              </a:defRPr>
            </a:lvl6pPr>
            <a:lvl7pPr marL="914400" algn="ctr" rtl="0" fontAlgn="base">
              <a:spcBef>
                <a:spcPct val="0"/>
              </a:spcBef>
              <a:spcAft>
                <a:spcPct val="0"/>
              </a:spcAft>
              <a:defRPr sz="4400">
                <a:solidFill>
                  <a:schemeClr val="tx1"/>
                </a:solidFill>
                <a:latin typeface="Calibri"/>
                <a:ea typeface="ヒラギノ角ゴ ProN W3" charset="0"/>
                <a:cs typeface="ヒラギノ角ゴ ProN W3" charset="0"/>
                <a:sym typeface="Calibri"/>
              </a:defRPr>
            </a:lvl7pPr>
            <a:lvl8pPr marL="1371600" algn="ctr" rtl="0" fontAlgn="base">
              <a:spcBef>
                <a:spcPct val="0"/>
              </a:spcBef>
              <a:spcAft>
                <a:spcPct val="0"/>
              </a:spcAft>
              <a:defRPr sz="4400">
                <a:solidFill>
                  <a:schemeClr val="tx1"/>
                </a:solidFill>
                <a:latin typeface="Calibri"/>
                <a:ea typeface="ヒラギノ角ゴ ProN W3" charset="0"/>
                <a:cs typeface="ヒラギノ角ゴ ProN W3" charset="0"/>
                <a:sym typeface="Calibri"/>
              </a:defRPr>
            </a:lvl8pPr>
            <a:lvl9pPr marL="1828800" algn="ctr" rtl="0" fontAlgn="base">
              <a:spcBef>
                <a:spcPct val="0"/>
              </a:spcBef>
              <a:spcAft>
                <a:spcPct val="0"/>
              </a:spcAft>
              <a:defRPr sz="4400">
                <a:solidFill>
                  <a:schemeClr val="tx1"/>
                </a:solidFill>
                <a:latin typeface="Calibri"/>
                <a:ea typeface="ヒラギノ角ゴ ProN W3" charset="0"/>
                <a:cs typeface="ヒラギノ角ゴ ProN W3" charset="0"/>
                <a:sym typeface="Calibri"/>
              </a:defRPr>
            </a:lvl9pPr>
          </a:lstStyle>
          <a:p>
            <a:pPr algn="l"/>
            <a:r>
              <a:rPr lang="en-US" sz="3600" b="1" spc="-151" dirty="0">
                <a:solidFill>
                  <a:srgbClr val="2C4865"/>
                </a:solidFill>
                <a:latin typeface="Aharoni"/>
                <a:ea typeface="阿里巴巴普惠体 Medium"/>
                <a:cs typeface="阿里巴巴普惠体 Medium"/>
                <a:sym typeface="Aharoni"/>
              </a:rPr>
              <a:t>About </a:t>
            </a:r>
            <a:r>
              <a:rPr lang="en-US" sz="3600" spc="-151" dirty="0">
                <a:solidFill>
                  <a:srgbClr val="2C4865"/>
                </a:solidFill>
                <a:latin typeface="Aharoni"/>
                <a:ea typeface="阿里巴巴普惠体 Medium"/>
                <a:cs typeface="阿里巴巴普惠体 Medium"/>
                <a:sym typeface="Aharoni"/>
              </a:rPr>
              <a:t>Us</a:t>
            </a:r>
          </a:p>
        </p:txBody>
      </p:sp>
      <p:sp>
        <p:nvSpPr>
          <p:cNvPr id="19" name="Rectangle 3"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432383" y="4781520"/>
            <a:ext cx="2725412" cy="261610"/>
          </a:xfrm>
          <a:prstGeom prst="rect">
            <a:avLst/>
          </a:prstGeom>
        </p:spPr>
        <p:txBody>
          <a:bodyPr wrap="square">
            <a:spAutoFit/>
          </a:bodyPr>
          <a:lstStyle/>
          <a:p>
            <a:pPr>
              <a:buClr>
                <a:srgbClr val="E24848"/>
              </a:buClr>
              <a:defRPr/>
            </a:pPr>
            <a:r>
              <a:rPr lang="en-US" sz="1100" noProof="1">
                <a:solidFill>
                  <a:srgbClr val="2C4865"/>
                </a:solidFill>
                <a:latin typeface="Aharoni"/>
                <a:ea typeface="阿里巴巴普惠体 Medium"/>
                <a:cs typeface="阿里巴巴普惠体 Medium"/>
                <a:sym typeface="Aharoni"/>
              </a:rPr>
              <a:t>Insert  Your Great Subtitle Here</a:t>
            </a:r>
          </a:p>
        </p:txBody>
      </p:sp>
      <p:pic>
        <p:nvPicPr>
          <p:cNvPr id="2" name="图片 1"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215012" y="196735"/>
            <a:ext cx="3855067" cy="6464529"/>
          </a:xfrm>
          <a:prstGeom prst="rect">
            <a:avLst/>
          </a:prstGeom>
        </p:spPr>
      </p:pic>
      <p:sp>
        <p:nvSpPr>
          <p:cNvPr id="3" name="e7d195523061f1c0" descr="e7d195523061f1c03a90ee8e42cb24248e56383cd534985688F9F494128731F165EE95AB4B0C0A38076AAEA07667B1565C446FC45FF01DFB0E885BCDBDF3A284F3DB14DA61DD97F0BAB2E6C668FB4931B99D40B68E3E163A6068C18A9768D2D7355B0AB97AEF5E6275AC4BB746B507272648C827F9755EBB00687898E9D3C0615E56C2C25068800C" hidden="1"/>
          <p:cNvSpPr txBox="1"/>
          <p:nvPr/>
        </p:nvSpPr>
        <p:spPr>
          <a:xfrm>
            <a:off x="-355600" y="1803400"/>
            <a:ext cx="258725" cy="1016000"/>
          </a:xfrm>
          <a:prstGeom prst="rect">
            <a:avLst/>
          </a:prstGeom>
          <a:noFill/>
        </p:spPr>
        <p:txBody>
          <a:bodyPr vert="wordArtVert" rtlCol="0">
            <a:spAutoFit/>
          </a:bodyPr>
          <a:lstStyle/>
          <a:p>
            <a:r>
              <a:rPr lang="en-US" altLang="zh-CN" sz="100" dirty="0">
                <a:latin typeface="Aharoni"/>
                <a:ea typeface="阿里巴巴普惠体 Medium"/>
                <a:cs typeface="阿里巴巴普惠体 Medium"/>
                <a:sym typeface="Aharoni"/>
              </a:rPr>
              <a:t>e7d195523061f1c03a90ee8e42cb24248e56383cd534985688F9F494128731F165EE95AB4B0C0A38076AAEA07667B1565C446FC45FF01DFB0E885BCDBDF3A284F3DB14DA61DD97F0BAB2E6C668FB4931B99D40B68E3E163A6068C18A9768D2D7355B0AB97AEF5E6275AC4BB746B507272648C827F9755EBB00687898E9D3C0615E56C2C25068800C</a:t>
            </a:r>
            <a:endParaRPr lang="zh-CN" altLang="en-US" sz="100" dirty="0">
              <a:latin typeface="Aharoni"/>
              <a:ea typeface="阿里巴巴普惠体 Medium"/>
              <a:cs typeface="阿里巴巴普惠体 Medium"/>
              <a:sym typeface="Aharoni"/>
            </a:endParaRP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8" name="Google Shape;129;p13"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2743200" y="1355834"/>
            <a:ext cx="8639503" cy="4600466"/>
          </a:xfrm>
          <a:prstGeom prst="roundRect">
            <a:avLst>
              <a:gd name="adj" fmla="val 12563"/>
            </a:avLst>
          </a:prstGeom>
          <a:noFill/>
          <a:ln w="38100" cap="flat" cmpd="sng">
            <a:gradFill>
              <a:gsLst>
                <a:gs pos="0">
                  <a:schemeClr val="accent1">
                    <a:lumMod val="5000"/>
                    <a:lumOff val="95000"/>
                  </a:schemeClr>
                </a:gs>
                <a:gs pos="43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miter lim="400000"/>
            <a:headEnd type="none" w="sm" len="sm"/>
            <a:tailEnd type="none" w="sm" len="sm"/>
          </a:ln>
        </p:spPr>
        <p:txBody>
          <a:bodyPr spcFirstLastPara="1" wrap="square" lIns="0" tIns="0" rIns="0" bIns="0" anchor="ctr" anchorCtr="0">
            <a:noAutofit/>
          </a:bodyPr>
          <a:lstStyle/>
          <a:p>
            <a:pPr algn="ctr" defTabSz="457200">
              <a:buClr>
                <a:srgbClr val="FFFFFF"/>
              </a:buClr>
              <a:buSzPts val="3200"/>
              <a:defRPr/>
            </a:pPr>
            <a:endParaRPr sz="1600" b="1" kern="0" dirty="0">
              <a:solidFill>
                <a:srgbClr val="FFFFFF"/>
              </a:solidFill>
              <a:latin typeface="Aharoni"/>
              <a:ea typeface="阿里巴巴普惠体 Medium"/>
              <a:cs typeface="阿里巴巴普惠体 Medium"/>
              <a:sym typeface="Aharoni"/>
            </a:endParaRPr>
          </a:p>
        </p:txBody>
      </p:sp>
      <p:sp>
        <p:nvSpPr>
          <p:cNvPr id="386" name="Google Shape;386;p41"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638442" y="889000"/>
            <a:ext cx="5080001" cy="5080000"/>
          </a:xfrm>
          <a:prstGeom prst="ellipse">
            <a:avLst/>
          </a:prstGeom>
          <a:gradFill>
            <a:gsLst>
              <a:gs pos="0">
                <a:schemeClr val="accent1">
                  <a:lumMod val="5000"/>
                  <a:lumOff val="95000"/>
                </a:schemeClr>
              </a:gs>
              <a:gs pos="43000">
                <a:srgbClr val="95D0E1"/>
              </a:gs>
              <a:gs pos="100000">
                <a:srgbClr val="B2BEF1"/>
              </a:gs>
            </a:gsLst>
            <a:lin ang="5400000" scaled="1"/>
          </a:gradFill>
          <a:ln>
            <a:noFill/>
          </a:ln>
        </p:spPr>
        <p:txBody>
          <a:bodyPr spcFirstLastPara="1" wrap="square" lIns="0" tIns="0" rIns="0" bIns="0" anchor="ctr" anchorCtr="0">
            <a:noAutofit/>
          </a:bodyPr>
          <a:lstStyle/>
          <a:p>
            <a:pPr algn="ctr" defTabSz="457200">
              <a:buClr>
                <a:srgbClr val="FFFFFF"/>
              </a:buClr>
              <a:buSzPts val="3200"/>
              <a:defRPr/>
            </a:pPr>
            <a:endParaRPr sz="1600" b="1" kern="0" dirty="0">
              <a:solidFill>
                <a:srgbClr val="FFFFFF"/>
              </a:solidFill>
              <a:latin typeface="Aharoni"/>
              <a:ea typeface="阿里巴巴普惠体 Medium"/>
              <a:cs typeface="阿里巴巴普惠体 Medium"/>
              <a:sym typeface="Aharoni"/>
            </a:endParaRPr>
          </a:p>
        </p:txBody>
      </p:sp>
      <p:pic>
        <p:nvPicPr>
          <p:cNvPr id="7" name="Picture 3"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PicPr>
            <a:picLocks noChangeAspect="1"/>
          </p:cNvPicPr>
          <p:nvPr/>
        </p:nvPicPr>
        <p:blipFill>
          <a:blip r:embed="rId3"/>
          <a:stretch>
            <a:fillRect/>
          </a:stretch>
        </p:blipFill>
        <p:spPr>
          <a:xfrm rot="3600000">
            <a:off x="445472" y="1281883"/>
            <a:ext cx="4187547" cy="4294236"/>
          </a:xfrm>
          <a:prstGeom prst="rect">
            <a:avLst/>
          </a:prstGeom>
        </p:spPr>
      </p:pic>
      <p:sp>
        <p:nvSpPr>
          <p:cNvPr id="9" name="Title 5"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5599386" y="1689428"/>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latin typeface="Aharoni"/>
                <a:ea typeface="阿里巴巴普惠体 Medium"/>
                <a:cs typeface="阿里巴巴普惠体 Medium"/>
                <a:sym typeface="Aharoni"/>
              </a:rPr>
              <a:t>Our </a:t>
            </a:r>
            <a:r>
              <a:rPr lang="en-US" b="1">
                <a:solidFill>
                  <a:schemeClr val="accent3"/>
                </a:solidFill>
                <a:latin typeface="Aharoni"/>
                <a:ea typeface="阿里巴巴普惠体 Medium"/>
                <a:cs typeface="阿里巴巴普惠体 Medium"/>
                <a:sym typeface="Aharoni"/>
              </a:rPr>
              <a:t>Service</a:t>
            </a:r>
          </a:p>
        </p:txBody>
      </p:sp>
      <p:sp>
        <p:nvSpPr>
          <p:cNvPr id="11" name="Shape 705"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5962763" y="4471061"/>
            <a:ext cx="4953977" cy="1265731"/>
          </a:xfrm>
          <a:prstGeom prst="rect">
            <a:avLst/>
          </a:prstGeom>
          <a:ln w="12700">
            <a:miter lim="400000"/>
          </a:ln>
        </p:spPr>
        <p:txBody>
          <a:bodyPr wrap="square" lIns="0" tIns="0" rIns="0" bIns="0">
            <a:spAutoFit/>
          </a:bodyPr>
          <a:lstStyle/>
          <a:p>
            <a:pPr>
              <a:lnSpc>
                <a:spcPct val="150000"/>
              </a:lnSpc>
            </a:pPr>
            <a:r>
              <a:rPr lang="en-US" altLang="zh-CN" sz="1400" dirty="0">
                <a:solidFill>
                  <a:schemeClr val="tx2">
                    <a:lumMod val="50000"/>
                  </a:schemeClr>
                </a:solidFill>
                <a:latin typeface="Aharoni"/>
                <a:ea typeface="阿里巴巴普惠体 Medium"/>
                <a:cs typeface="阿里巴巴普惠体 Medium"/>
                <a:sym typeface="Aharoni"/>
              </a:rPr>
              <a:t>Hello, everyone! My name is COMPANY, I am a professional PPT designer, to provide you with professional PPT template, you can search the </a:t>
            </a:r>
            <a:r>
              <a:rPr lang="en-US" altLang="zh-CN" sz="1400" dirty="0" err="1">
                <a:solidFill>
                  <a:schemeClr val="tx2">
                    <a:lumMod val="50000"/>
                  </a:schemeClr>
                </a:solidFill>
                <a:latin typeface="Aharoni"/>
                <a:ea typeface="阿里巴巴普惠体 Medium"/>
                <a:cs typeface="阿里巴巴普惠体 Medium"/>
                <a:sym typeface="Aharoni"/>
              </a:rPr>
              <a:t>Pptstore</a:t>
            </a:r>
            <a:r>
              <a:rPr lang="en-US" altLang="zh-CN" sz="1400" dirty="0">
                <a:solidFill>
                  <a:schemeClr val="tx2">
                    <a:lumMod val="50000"/>
                  </a:schemeClr>
                </a:solidFill>
                <a:latin typeface="Aharoni"/>
                <a:ea typeface="阿里巴巴普惠体 Medium"/>
                <a:cs typeface="阿里巴巴普惠体 Medium"/>
                <a:sym typeface="Aharoni"/>
              </a:rPr>
              <a:t> this website COMPANY find me</a:t>
            </a:r>
          </a:p>
        </p:txBody>
      </p:sp>
      <p:grpSp>
        <p:nvGrpSpPr>
          <p:cNvPr id="12" name="Group 32"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GrpSpPr/>
          <p:nvPr/>
        </p:nvGrpSpPr>
        <p:grpSpPr>
          <a:xfrm>
            <a:off x="5872238" y="2642560"/>
            <a:ext cx="2928152" cy="1727550"/>
            <a:chOff x="1285708" y="1663470"/>
            <a:chExt cx="2928152" cy="1727550"/>
          </a:xfrm>
        </p:grpSpPr>
        <p:sp>
          <p:nvSpPr>
            <p:cNvPr id="13" name="Title 3"/>
            <p:cNvSpPr txBox="1"/>
            <p:nvPr/>
          </p:nvSpPr>
          <p:spPr>
            <a:xfrm>
              <a:off x="1285708" y="3126978"/>
              <a:ext cx="2900026" cy="264042"/>
            </a:xfrm>
            <a:prstGeom prst="rect">
              <a:avLst/>
            </a:prstGeom>
          </p:spPr>
          <p:txBody>
            <a:bodyPr/>
            <a:lstStyle>
              <a:lvl1pPr algn="l" defTabSz="914400" rtl="0" eaLnBrk="1" latinLnBrk="0" hangingPunct="1">
                <a:lnSpc>
                  <a:spcPct val="70000"/>
                </a:lnSpc>
                <a:spcBef>
                  <a:spcPct val="0"/>
                </a:spcBef>
                <a:buNone/>
                <a:defRPr sz="3600" b="1" i="0" kern="1200">
                  <a:solidFill>
                    <a:schemeClr val="tx1"/>
                  </a:solidFill>
                  <a:latin typeface="Roboto Thin" panose="02000000000000000000" charset="0"/>
                  <a:ea typeface="Roboto Thin" panose="02000000000000000000" charset="0"/>
                  <a:cs typeface="Roboto Thin" panose="02000000000000000000" charset="0"/>
                </a:defRPr>
              </a:lvl1pPr>
            </a:lstStyle>
            <a:p>
              <a:pPr>
                <a:lnSpc>
                  <a:spcPct val="80000"/>
                </a:lnSpc>
              </a:pPr>
              <a:r>
                <a:rPr lang="en-US" altLang="zh-CN" sz="900" b="0" dirty="0">
                  <a:solidFill>
                    <a:schemeClr val="tx1">
                      <a:alpha val="50000"/>
                    </a:schemeClr>
                  </a:solidFill>
                  <a:latin typeface="Aharoni"/>
                  <a:ea typeface="阿里巴巴普惠体 Medium"/>
                  <a:cs typeface="阿里巴巴普惠体 Medium"/>
                  <a:sym typeface="Aharoni"/>
                </a:rPr>
                <a:t>Business Department Analysis</a:t>
              </a:r>
            </a:p>
          </p:txBody>
        </p:sp>
        <p:sp>
          <p:nvSpPr>
            <p:cNvPr id="14" name="Title 3"/>
            <p:cNvSpPr txBox="1"/>
            <p:nvPr/>
          </p:nvSpPr>
          <p:spPr>
            <a:xfrm>
              <a:off x="1645920" y="1673940"/>
              <a:ext cx="2567940" cy="246539"/>
            </a:xfrm>
            <a:prstGeom prst="rect">
              <a:avLst/>
            </a:prstGeom>
          </p:spPr>
          <p:txBody>
            <a:bodyPr/>
            <a:lstStyle>
              <a:lvl1pPr algn="l" defTabSz="914400" rtl="0" eaLnBrk="1" latinLnBrk="0" hangingPunct="1">
                <a:lnSpc>
                  <a:spcPct val="70000"/>
                </a:lnSpc>
                <a:spcBef>
                  <a:spcPct val="0"/>
                </a:spcBef>
                <a:buNone/>
                <a:defRPr sz="3600" b="1" i="0" kern="1200">
                  <a:solidFill>
                    <a:schemeClr val="tx1"/>
                  </a:solidFill>
                  <a:latin typeface="Roboto Thin" panose="02000000000000000000" charset="0"/>
                  <a:ea typeface="Roboto Thin" panose="02000000000000000000" charset="0"/>
                  <a:cs typeface="Roboto Thin" panose="02000000000000000000" charset="0"/>
                </a:defRPr>
              </a:lvl1pPr>
            </a:lstStyle>
            <a:p>
              <a:pPr>
                <a:lnSpc>
                  <a:spcPct val="80000"/>
                </a:lnSpc>
              </a:pPr>
              <a:r>
                <a:rPr lang="en-US" sz="1100" b="0" dirty="0">
                  <a:latin typeface="Aharoni"/>
                  <a:ea typeface="阿里巴巴普惠体 Medium"/>
                  <a:cs typeface="阿里巴巴普惠体 Medium"/>
                  <a:sym typeface="Aharoni"/>
                </a:rPr>
                <a:t>Developer</a:t>
              </a:r>
              <a:endParaRPr lang="en-US" sz="500" b="0" dirty="0">
                <a:latin typeface="Aharoni"/>
                <a:ea typeface="阿里巴巴普惠体 Medium"/>
                <a:cs typeface="阿里巴巴普惠体 Medium"/>
                <a:sym typeface="Aharoni"/>
              </a:endParaRPr>
            </a:p>
          </p:txBody>
        </p:sp>
        <p:sp>
          <p:nvSpPr>
            <p:cNvPr id="15" name="Title 3"/>
            <p:cNvSpPr txBox="1"/>
            <p:nvPr/>
          </p:nvSpPr>
          <p:spPr>
            <a:xfrm>
              <a:off x="1313833" y="1995323"/>
              <a:ext cx="2073601" cy="545583"/>
            </a:xfrm>
            <a:prstGeom prst="rect">
              <a:avLst/>
            </a:prstGeom>
          </p:spPr>
          <p:txBody>
            <a:bodyPr/>
            <a:lstStyle>
              <a:lvl1pPr algn="l" defTabSz="914400" rtl="0" eaLnBrk="1" latinLnBrk="0" hangingPunct="1">
                <a:lnSpc>
                  <a:spcPct val="70000"/>
                </a:lnSpc>
                <a:spcBef>
                  <a:spcPct val="0"/>
                </a:spcBef>
                <a:buNone/>
                <a:defRPr sz="3600" b="1" i="0" kern="1200">
                  <a:solidFill>
                    <a:schemeClr val="tx1"/>
                  </a:solidFill>
                  <a:latin typeface="Roboto Thin" panose="02000000000000000000" charset="0"/>
                  <a:ea typeface="Roboto Thin" panose="02000000000000000000" charset="0"/>
                  <a:cs typeface="Roboto Thin" panose="02000000000000000000" charset="0"/>
                </a:defRPr>
              </a:lvl1pPr>
            </a:lstStyle>
            <a:p>
              <a:pPr>
                <a:lnSpc>
                  <a:spcPct val="100000"/>
                </a:lnSpc>
              </a:pPr>
              <a:r>
                <a:rPr lang="en-US" altLang="zh-CN" sz="1400" b="0" i="1" dirty="0">
                  <a:solidFill>
                    <a:schemeClr val="tx1">
                      <a:alpha val="70000"/>
                    </a:schemeClr>
                  </a:solidFill>
                  <a:latin typeface="Aharoni"/>
                  <a:ea typeface="阿里巴巴普惠体 Medium"/>
                  <a:cs typeface="阿里巴巴普惠体 Medium"/>
                  <a:sym typeface="Aharoni"/>
                </a:rPr>
                <a:t>Hey, hey, hey! It's Fat COMPANY! Now I'm </a:t>
              </a:r>
              <a:r>
                <a:rPr lang="en-US" altLang="zh-CN" sz="1400" b="0" i="1" dirty="0" err="1">
                  <a:solidFill>
                    <a:schemeClr val="tx1">
                      <a:alpha val="70000"/>
                    </a:schemeClr>
                  </a:solidFill>
                  <a:latin typeface="Aharoni"/>
                  <a:ea typeface="阿里巴巴普惠体 Medium"/>
                  <a:cs typeface="阿里巴巴普惠体 Medium"/>
                  <a:sym typeface="Aharoni"/>
                </a:rPr>
                <a:t>gonna</a:t>
              </a:r>
              <a:r>
                <a:rPr lang="en-US" altLang="zh-CN" sz="1400" b="0" i="1" dirty="0">
                  <a:solidFill>
                    <a:schemeClr val="tx1">
                      <a:alpha val="70000"/>
                    </a:schemeClr>
                  </a:solidFill>
                  <a:latin typeface="Aharoni"/>
                  <a:ea typeface="阿里巴巴普惠体 Medium"/>
                  <a:cs typeface="阿里巴巴普惠体 Medium"/>
                  <a:sym typeface="Aharoni"/>
                </a:rPr>
                <a:t> sing a song for you</a:t>
              </a:r>
              <a:endParaRPr lang="en-US" altLang="zh-CN" sz="700" b="0" dirty="0">
                <a:solidFill>
                  <a:schemeClr val="tx1">
                    <a:alpha val="50000"/>
                  </a:schemeClr>
                </a:solidFill>
                <a:latin typeface="Aharoni"/>
                <a:ea typeface="阿里巴巴普惠体 Medium"/>
                <a:cs typeface="阿里巴巴普惠体 Medium"/>
                <a:sym typeface="Aharoni"/>
              </a:endParaRPr>
            </a:p>
          </p:txBody>
        </p:sp>
        <p:sp>
          <p:nvSpPr>
            <p:cNvPr id="16" name="Oval 48"/>
            <p:cNvSpPr/>
            <p:nvPr/>
          </p:nvSpPr>
          <p:spPr>
            <a:xfrm>
              <a:off x="1410393" y="1663470"/>
              <a:ext cx="235527" cy="23552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latin typeface="Aharoni"/>
                  <a:ea typeface="阿里巴巴普惠体 Medium"/>
                  <a:cs typeface="阿里巴巴普惠体 Medium"/>
                  <a:sym typeface="Aharoni"/>
                </a:rPr>
                <a:t>1</a:t>
              </a:r>
            </a:p>
          </p:txBody>
        </p:sp>
      </p:grpSp>
      <p:grpSp>
        <p:nvGrpSpPr>
          <p:cNvPr id="17" name="Group 33"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GrpSpPr/>
          <p:nvPr/>
        </p:nvGrpSpPr>
        <p:grpSpPr>
          <a:xfrm>
            <a:off x="8252379" y="2653030"/>
            <a:ext cx="2990840" cy="1637884"/>
            <a:chOff x="1223020" y="1663470"/>
            <a:chExt cx="2990840" cy="1637884"/>
          </a:xfrm>
        </p:grpSpPr>
        <p:sp>
          <p:nvSpPr>
            <p:cNvPr id="18" name="Title 3"/>
            <p:cNvSpPr txBox="1"/>
            <p:nvPr/>
          </p:nvSpPr>
          <p:spPr>
            <a:xfrm>
              <a:off x="1223020" y="3037312"/>
              <a:ext cx="2900026" cy="264042"/>
            </a:xfrm>
            <a:prstGeom prst="rect">
              <a:avLst/>
            </a:prstGeom>
          </p:spPr>
          <p:txBody>
            <a:bodyPr/>
            <a:lstStyle>
              <a:lvl1pPr algn="l" defTabSz="914400" rtl="0" eaLnBrk="1" latinLnBrk="0" hangingPunct="1">
                <a:lnSpc>
                  <a:spcPct val="70000"/>
                </a:lnSpc>
                <a:spcBef>
                  <a:spcPct val="0"/>
                </a:spcBef>
                <a:buNone/>
                <a:defRPr sz="3600" b="1" i="0" kern="1200">
                  <a:solidFill>
                    <a:schemeClr val="tx1"/>
                  </a:solidFill>
                  <a:latin typeface="Roboto Thin" panose="02000000000000000000" charset="0"/>
                  <a:ea typeface="Roboto Thin" panose="02000000000000000000" charset="0"/>
                  <a:cs typeface="Roboto Thin" panose="02000000000000000000" charset="0"/>
                </a:defRPr>
              </a:lvl1pPr>
            </a:lstStyle>
            <a:p>
              <a:pPr>
                <a:lnSpc>
                  <a:spcPct val="80000"/>
                </a:lnSpc>
              </a:pPr>
              <a:r>
                <a:rPr lang="en-US" altLang="zh-CN" sz="900" b="0" dirty="0">
                  <a:solidFill>
                    <a:schemeClr val="tx1">
                      <a:alpha val="50000"/>
                    </a:schemeClr>
                  </a:solidFill>
                  <a:latin typeface="Aharoni"/>
                  <a:ea typeface="阿里巴巴普惠体 Medium"/>
                  <a:cs typeface="阿里巴巴普惠体 Medium"/>
                  <a:sym typeface="Aharoni"/>
                </a:rPr>
                <a:t>Business Department Analysis</a:t>
              </a:r>
            </a:p>
          </p:txBody>
        </p:sp>
        <p:sp>
          <p:nvSpPr>
            <p:cNvPr id="19" name="Title 3"/>
            <p:cNvSpPr txBox="1"/>
            <p:nvPr/>
          </p:nvSpPr>
          <p:spPr>
            <a:xfrm>
              <a:off x="1645920" y="1673940"/>
              <a:ext cx="2567940" cy="246539"/>
            </a:xfrm>
            <a:prstGeom prst="rect">
              <a:avLst/>
            </a:prstGeom>
          </p:spPr>
          <p:txBody>
            <a:bodyPr/>
            <a:lstStyle>
              <a:lvl1pPr algn="l" defTabSz="914400" rtl="0" eaLnBrk="1" latinLnBrk="0" hangingPunct="1">
                <a:lnSpc>
                  <a:spcPct val="70000"/>
                </a:lnSpc>
                <a:spcBef>
                  <a:spcPct val="0"/>
                </a:spcBef>
                <a:buNone/>
                <a:defRPr sz="3600" b="1" i="0" kern="1200">
                  <a:solidFill>
                    <a:schemeClr val="tx1"/>
                  </a:solidFill>
                  <a:latin typeface="Roboto Thin" panose="02000000000000000000" charset="0"/>
                  <a:ea typeface="Roboto Thin" panose="02000000000000000000" charset="0"/>
                  <a:cs typeface="Roboto Thin" panose="02000000000000000000" charset="0"/>
                </a:defRPr>
              </a:lvl1pPr>
            </a:lstStyle>
            <a:p>
              <a:pPr>
                <a:lnSpc>
                  <a:spcPct val="80000"/>
                </a:lnSpc>
              </a:pPr>
              <a:r>
                <a:rPr lang="en-US" sz="1100" b="0" dirty="0">
                  <a:latin typeface="Aharoni"/>
                  <a:ea typeface="阿里巴巴普惠体 Medium"/>
                  <a:cs typeface="阿里巴巴普惠体 Medium"/>
                  <a:sym typeface="Aharoni"/>
                </a:rPr>
                <a:t>Programming</a:t>
              </a:r>
              <a:endParaRPr lang="en-US" sz="500" b="0" dirty="0">
                <a:latin typeface="Aharoni"/>
                <a:ea typeface="阿里巴巴普惠体 Medium"/>
                <a:cs typeface="阿里巴巴普惠体 Medium"/>
                <a:sym typeface="Aharoni"/>
              </a:endParaRPr>
            </a:p>
          </p:txBody>
        </p:sp>
        <p:sp>
          <p:nvSpPr>
            <p:cNvPr id="20" name="Title 3"/>
            <p:cNvSpPr txBox="1"/>
            <p:nvPr/>
          </p:nvSpPr>
          <p:spPr>
            <a:xfrm>
              <a:off x="1313834" y="1995323"/>
              <a:ext cx="1840258" cy="545583"/>
            </a:xfrm>
            <a:prstGeom prst="rect">
              <a:avLst/>
            </a:prstGeom>
          </p:spPr>
          <p:txBody>
            <a:bodyPr/>
            <a:lstStyle>
              <a:lvl1pPr algn="l" defTabSz="914400" rtl="0" eaLnBrk="1" latinLnBrk="0" hangingPunct="1">
                <a:lnSpc>
                  <a:spcPct val="70000"/>
                </a:lnSpc>
                <a:spcBef>
                  <a:spcPct val="0"/>
                </a:spcBef>
                <a:buNone/>
                <a:defRPr sz="3600" b="1" i="0" kern="1200">
                  <a:solidFill>
                    <a:schemeClr val="tx1"/>
                  </a:solidFill>
                  <a:latin typeface="Roboto Thin" panose="02000000000000000000" charset="0"/>
                  <a:ea typeface="Roboto Thin" panose="02000000000000000000" charset="0"/>
                  <a:cs typeface="Roboto Thin" panose="02000000000000000000" charset="0"/>
                </a:defRPr>
              </a:lvl1pPr>
            </a:lstStyle>
            <a:p>
              <a:pPr>
                <a:lnSpc>
                  <a:spcPct val="100000"/>
                </a:lnSpc>
              </a:pPr>
              <a:r>
                <a:rPr lang="en-US" altLang="zh-CN" sz="1400" b="0" i="1" dirty="0">
                  <a:solidFill>
                    <a:schemeClr val="tx1">
                      <a:alpha val="70000"/>
                    </a:schemeClr>
                  </a:solidFill>
                  <a:latin typeface="Aharoni"/>
                  <a:ea typeface="阿里巴巴普惠体 Medium"/>
                  <a:cs typeface="阿里巴巴普惠体 Medium"/>
                  <a:sym typeface="Aharoni"/>
                </a:rPr>
                <a:t>Hey, hey, hey! It's Fat COMPANY! Now I'm </a:t>
              </a:r>
              <a:r>
                <a:rPr lang="en-US" altLang="zh-CN" sz="1400" b="0" i="1" dirty="0" err="1">
                  <a:solidFill>
                    <a:schemeClr val="tx1">
                      <a:alpha val="70000"/>
                    </a:schemeClr>
                  </a:solidFill>
                  <a:latin typeface="Aharoni"/>
                  <a:ea typeface="阿里巴巴普惠体 Medium"/>
                  <a:cs typeface="阿里巴巴普惠体 Medium"/>
                  <a:sym typeface="Aharoni"/>
                </a:rPr>
                <a:t>gonna</a:t>
              </a:r>
              <a:r>
                <a:rPr lang="en-US" altLang="zh-CN" sz="1400" b="0" i="1" dirty="0">
                  <a:solidFill>
                    <a:schemeClr val="tx1">
                      <a:alpha val="70000"/>
                    </a:schemeClr>
                  </a:solidFill>
                  <a:latin typeface="Aharoni"/>
                  <a:ea typeface="阿里巴巴普惠体 Medium"/>
                  <a:cs typeface="阿里巴巴普惠体 Medium"/>
                  <a:sym typeface="Aharoni"/>
                </a:rPr>
                <a:t> sing a song for you</a:t>
              </a:r>
              <a:endParaRPr lang="en-US" altLang="zh-CN" sz="700" b="0" dirty="0">
                <a:solidFill>
                  <a:schemeClr val="tx1">
                    <a:alpha val="50000"/>
                  </a:schemeClr>
                </a:solidFill>
                <a:latin typeface="Aharoni"/>
                <a:ea typeface="阿里巴巴普惠体 Medium"/>
                <a:cs typeface="阿里巴巴普惠体 Medium"/>
                <a:sym typeface="Aharoni"/>
              </a:endParaRPr>
            </a:p>
          </p:txBody>
        </p:sp>
        <p:sp>
          <p:nvSpPr>
            <p:cNvPr id="21" name="Oval 44"/>
            <p:cNvSpPr/>
            <p:nvPr/>
          </p:nvSpPr>
          <p:spPr>
            <a:xfrm>
              <a:off x="1410393" y="1663470"/>
              <a:ext cx="235527" cy="23552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latin typeface="Aharoni"/>
                  <a:ea typeface="阿里巴巴普惠体 Medium"/>
                  <a:cs typeface="阿里巴巴普惠体 Medium"/>
                  <a:sym typeface="Aharoni"/>
                </a:rPr>
                <a:t>2</a:t>
              </a:r>
            </a:p>
          </p:txBody>
        </p:sp>
      </p:grpSp>
      <p:cxnSp>
        <p:nvCxnSpPr>
          <p:cNvPr id="22" name="Straight Connector 35"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CxnSpPr/>
          <p:nvPr/>
        </p:nvCxnSpPr>
        <p:spPr>
          <a:xfrm flipH="1">
            <a:off x="7973964" y="2712211"/>
            <a:ext cx="0" cy="1151265"/>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2" name="e7d195523061f1c0" descr="e7d195523061f1c03a90ee8e42cb24248e56383cd534985688F9F494128731F165EE95AB4B0C0A38076AAEA07667B1565C446FC45FF01DFB0E885BCDBDF3A284F3DB14DA61DD97F0BAB2E6C668FB4931B99D40B68E3E163A6068C18A9768D2D7355B0AB97AEF5E6275AC4BB746B507272648C827F9755EBB00687898E9D3C0615E56C2C25068800C" hidden="1"/>
          <p:cNvSpPr txBox="1"/>
          <p:nvPr/>
        </p:nvSpPr>
        <p:spPr>
          <a:xfrm>
            <a:off x="-355600" y="1803400"/>
            <a:ext cx="258725" cy="1016000"/>
          </a:xfrm>
          <a:prstGeom prst="rect">
            <a:avLst/>
          </a:prstGeom>
          <a:noFill/>
        </p:spPr>
        <p:txBody>
          <a:bodyPr vert="wordArtVert" rtlCol="0">
            <a:spAutoFit/>
          </a:bodyPr>
          <a:lstStyle/>
          <a:p>
            <a:r>
              <a:rPr lang="en-US" altLang="zh-CN" sz="100" dirty="0">
                <a:latin typeface="Aharoni"/>
                <a:ea typeface="阿里巴巴普惠体 Medium"/>
                <a:cs typeface="阿里巴巴普惠体 Medium"/>
                <a:sym typeface="Aharoni"/>
              </a:rPr>
              <a:t>e7d195523061f1c03a90ee8e42cb24248e56383cd534985688F9F494128731F165EE95AB4B0C0A38076AAEA07667B1565C446FC45FF01DFB0E885BCDBDF3A284F3DB14DA61DD97F0BAB2E6C668FB4931B99D40B68E3E163A6068C18A9768D2D7355B0AB97AEF5E6275AC4BB746B507272648C827F9755EBB00687898E9D3C0615E56C2C25068800C</a:t>
            </a:r>
            <a:endParaRPr lang="zh-CN" altLang="en-US" sz="100" dirty="0">
              <a:latin typeface="Aharoni"/>
              <a:ea typeface="阿里巴巴普惠体 Medium"/>
              <a:cs typeface="阿里巴巴普惠体 Medium"/>
              <a:sym typeface="Aharoni"/>
            </a:endParaRPr>
          </a:p>
        </p:txBody>
      </p:sp>
    </p:spTree>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slow">
        <p:push dir="r"/>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17"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8469652" y="2040863"/>
            <a:ext cx="2855082" cy="1778001"/>
          </a:xfrm>
          <a:prstGeom prst="roundRect">
            <a:avLst>
              <a:gd name="adj" fmla="val 21620"/>
            </a:avLst>
          </a:prstGeom>
          <a:solidFill>
            <a:srgbClr val="5AC37F"/>
          </a:solidFill>
          <a:ln>
            <a:noFill/>
          </a:ln>
        </p:spPr>
        <p:txBody>
          <a:bodyPr spcFirstLastPara="1" wrap="square" lIns="0" tIns="0" rIns="0" bIns="0" anchor="ctr" anchorCtr="0">
            <a:noAutofit/>
          </a:bodyPr>
          <a:lstStyle/>
          <a:p>
            <a:pPr algn="ctr" defTabSz="457200">
              <a:buClr>
                <a:srgbClr val="FFFFFF"/>
              </a:buClr>
              <a:buSzPts val="3200"/>
              <a:defRPr/>
            </a:pPr>
            <a:endParaRPr sz="1600" b="1" kern="0" dirty="0">
              <a:solidFill>
                <a:srgbClr val="FFFFFF"/>
              </a:solidFill>
              <a:latin typeface="Aharoni"/>
              <a:ea typeface="阿里巴巴普惠体 Medium"/>
              <a:cs typeface="阿里巴巴普惠体 Medium"/>
              <a:sym typeface="Aharoni"/>
            </a:endParaRPr>
          </a:p>
        </p:txBody>
      </p:sp>
      <p:sp>
        <p:nvSpPr>
          <p:cNvPr id="235" name="Google Shape;235;p17"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675337" y="1818603"/>
            <a:ext cx="3302001" cy="4550104"/>
          </a:xfrm>
          <a:prstGeom prst="roundRect">
            <a:avLst>
              <a:gd name="adj" fmla="val 11634"/>
            </a:avLst>
          </a:prstGeom>
          <a:noFill/>
          <a:ln w="38100" cap="flat" cmpd="sng">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miter lim="400000"/>
            <a:headEnd type="none" w="sm" len="sm"/>
            <a:tailEnd type="none" w="sm" len="sm"/>
          </a:ln>
        </p:spPr>
        <p:txBody>
          <a:bodyPr spcFirstLastPara="1" wrap="square" lIns="0" tIns="0" rIns="0" bIns="0" anchor="ctr" anchorCtr="0">
            <a:noAutofit/>
          </a:bodyPr>
          <a:lstStyle/>
          <a:p>
            <a:pPr algn="ctr" defTabSz="457200">
              <a:buClr>
                <a:srgbClr val="FFFFFF"/>
              </a:buClr>
              <a:buSzPts val="3200"/>
              <a:defRPr/>
            </a:pPr>
            <a:endParaRPr sz="1600" b="1" kern="0" dirty="0">
              <a:solidFill>
                <a:srgbClr val="FFFFFF"/>
              </a:solidFill>
              <a:latin typeface="Aharoni"/>
              <a:ea typeface="阿里巴巴普惠体 Medium"/>
              <a:cs typeface="阿里巴巴普惠体 Medium"/>
              <a:sym typeface="Aharoni"/>
            </a:endParaRPr>
          </a:p>
        </p:txBody>
      </p:sp>
      <p:sp>
        <p:nvSpPr>
          <p:cNvPr id="236" name="Google Shape;236;p17"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4460765" y="1818603"/>
            <a:ext cx="3302000" cy="4550104"/>
          </a:xfrm>
          <a:prstGeom prst="roundRect">
            <a:avLst>
              <a:gd name="adj" fmla="val 11689"/>
            </a:avLst>
          </a:prstGeom>
          <a:noFill/>
          <a:ln w="38100" cap="flat" cmpd="sng">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miter lim="400000"/>
            <a:headEnd type="none" w="sm" len="sm"/>
            <a:tailEnd type="none" w="sm" len="sm"/>
          </a:ln>
        </p:spPr>
        <p:txBody>
          <a:bodyPr spcFirstLastPara="1" wrap="square" lIns="0" tIns="0" rIns="0" bIns="0" anchor="ctr" anchorCtr="0">
            <a:noAutofit/>
          </a:bodyPr>
          <a:lstStyle/>
          <a:p>
            <a:pPr algn="ctr" defTabSz="457200">
              <a:buClr>
                <a:srgbClr val="FFFFFF"/>
              </a:buClr>
              <a:buSzPts val="3200"/>
              <a:defRPr/>
            </a:pPr>
            <a:endParaRPr sz="1600" b="1" kern="0" dirty="0">
              <a:solidFill>
                <a:srgbClr val="FFFFFF"/>
              </a:solidFill>
              <a:latin typeface="Aharoni"/>
              <a:ea typeface="阿里巴巴普惠体 Medium"/>
              <a:cs typeface="阿里巴巴普惠体 Medium"/>
              <a:sym typeface="Aharoni"/>
            </a:endParaRPr>
          </a:p>
        </p:txBody>
      </p:sp>
      <p:sp>
        <p:nvSpPr>
          <p:cNvPr id="237" name="Google Shape;237;p17"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8246193" y="1818603"/>
            <a:ext cx="3302001" cy="4550104"/>
          </a:xfrm>
          <a:prstGeom prst="roundRect">
            <a:avLst>
              <a:gd name="adj" fmla="val 11583"/>
            </a:avLst>
          </a:prstGeom>
          <a:noFill/>
          <a:ln w="38100" cap="flat" cmpd="sng">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miter lim="400000"/>
            <a:headEnd type="none" w="sm" len="sm"/>
            <a:tailEnd type="none" w="sm" len="sm"/>
          </a:ln>
        </p:spPr>
        <p:txBody>
          <a:bodyPr spcFirstLastPara="1" wrap="square" lIns="0" tIns="0" rIns="0" bIns="0" anchor="ctr" anchorCtr="0">
            <a:noAutofit/>
          </a:bodyPr>
          <a:lstStyle/>
          <a:p>
            <a:pPr algn="ctr" defTabSz="457200">
              <a:buClr>
                <a:srgbClr val="FFFFFF"/>
              </a:buClr>
              <a:buSzPts val="3200"/>
              <a:defRPr/>
            </a:pPr>
            <a:endParaRPr sz="1600" b="1" kern="0" dirty="0">
              <a:solidFill>
                <a:srgbClr val="FFFFFF"/>
              </a:solidFill>
              <a:latin typeface="Aharoni"/>
              <a:ea typeface="阿里巴巴普惠体 Medium"/>
              <a:cs typeface="阿里巴巴普惠体 Medium"/>
              <a:sym typeface="Aharoni"/>
            </a:endParaRPr>
          </a:p>
        </p:txBody>
      </p:sp>
      <p:sp>
        <p:nvSpPr>
          <p:cNvPr id="238" name="Google Shape;238;p17"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898797" y="2040863"/>
            <a:ext cx="2855082" cy="1778001"/>
          </a:xfrm>
          <a:prstGeom prst="roundRect">
            <a:avLst>
              <a:gd name="adj" fmla="val 21630"/>
            </a:avLst>
          </a:prstGeom>
          <a:solidFill>
            <a:srgbClr val="6E4AFD"/>
          </a:solidFill>
          <a:ln>
            <a:noFill/>
          </a:ln>
        </p:spPr>
        <p:txBody>
          <a:bodyPr spcFirstLastPara="1" wrap="square" lIns="0" tIns="0" rIns="0" bIns="0" anchor="ctr" anchorCtr="0">
            <a:noAutofit/>
          </a:bodyPr>
          <a:lstStyle/>
          <a:p>
            <a:pPr algn="ctr" defTabSz="457200">
              <a:buClr>
                <a:srgbClr val="FFFFFF"/>
              </a:buClr>
              <a:buSzPts val="3200"/>
              <a:defRPr/>
            </a:pPr>
            <a:endParaRPr sz="1600" b="1" kern="0" dirty="0">
              <a:solidFill>
                <a:srgbClr val="FFFFFF"/>
              </a:solidFill>
              <a:latin typeface="Aharoni"/>
              <a:ea typeface="阿里巴巴普惠体 Medium"/>
              <a:cs typeface="阿里巴巴普惠体 Medium"/>
              <a:sym typeface="Aharoni"/>
            </a:endParaRPr>
          </a:p>
        </p:txBody>
      </p:sp>
      <p:sp>
        <p:nvSpPr>
          <p:cNvPr id="239" name="Google Shape;239;p17"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1056418" y="4211431"/>
            <a:ext cx="2540001" cy="411395"/>
          </a:xfrm>
          <a:prstGeom prst="rect">
            <a:avLst/>
          </a:prstGeom>
          <a:noFill/>
          <a:ln>
            <a:noFill/>
          </a:ln>
        </p:spPr>
        <p:txBody>
          <a:bodyPr spcFirstLastPara="1" wrap="square" lIns="25400" tIns="25400" rIns="25400" bIns="25400" anchor="t" anchorCtr="0">
            <a:spAutoFit/>
          </a:bodyPr>
          <a:lstStyle/>
          <a:p>
            <a:pPr defTabSz="457200">
              <a:lnSpc>
                <a:spcPct val="130000"/>
              </a:lnSpc>
              <a:buClr>
                <a:srgbClr val="121212"/>
              </a:buClr>
              <a:buSzPts val="3600"/>
              <a:defRPr/>
            </a:pPr>
            <a:r>
              <a:rPr lang="en-US" kern="0" dirty="0">
                <a:solidFill>
                  <a:srgbClr val="121212"/>
                </a:solidFill>
                <a:latin typeface="Aharoni"/>
                <a:ea typeface="阿里巴巴普惠体 Medium"/>
                <a:cs typeface="阿里巴巴普惠体 Medium"/>
                <a:sym typeface="Aharoni"/>
              </a:rPr>
              <a:t>Strategy</a:t>
            </a:r>
            <a:endParaRPr sz="700" kern="0" dirty="0">
              <a:solidFill>
                <a:srgbClr val="000000"/>
              </a:solidFill>
              <a:latin typeface="Aharoni"/>
              <a:ea typeface="阿里巴巴普惠体 Medium"/>
              <a:cs typeface="阿里巴巴普惠体 Medium"/>
              <a:sym typeface="Aharoni"/>
            </a:endParaRPr>
          </a:p>
        </p:txBody>
      </p:sp>
      <p:sp>
        <p:nvSpPr>
          <p:cNvPr id="240" name="Google Shape;240;p17"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1056257" y="4720582"/>
            <a:ext cx="2540001" cy="1451679"/>
          </a:xfrm>
          <a:prstGeom prst="rect">
            <a:avLst/>
          </a:prstGeom>
          <a:noFill/>
          <a:ln>
            <a:noFill/>
          </a:ln>
        </p:spPr>
        <p:txBody>
          <a:bodyPr spcFirstLastPara="1" wrap="square" lIns="25400" tIns="25400" rIns="25400" bIns="25400" anchor="t" anchorCtr="0">
            <a:spAutoFit/>
          </a:bodyPr>
          <a:lstStyle/>
          <a:p>
            <a:pPr defTabSz="457200">
              <a:lnSpc>
                <a:spcPct val="140000"/>
              </a:lnSpc>
              <a:buClr>
                <a:srgbClr val="121212"/>
              </a:buClr>
              <a:buSzPts val="2600"/>
              <a:defRPr/>
            </a:pPr>
            <a:r>
              <a:rPr lang="en-US" sz="1300" kern="0" dirty="0">
                <a:solidFill>
                  <a:srgbClr val="121212"/>
                </a:solidFill>
                <a:latin typeface="Aharoni"/>
                <a:ea typeface="阿里巴巴普惠体 Medium"/>
                <a:cs typeface="阿里巴巴普惠体 Medium"/>
                <a:sym typeface="Aharoni"/>
              </a:rPr>
              <a:t>Research</a:t>
            </a:r>
            <a:endParaRPr sz="700" kern="0" dirty="0">
              <a:solidFill>
                <a:srgbClr val="000000"/>
              </a:solidFill>
              <a:latin typeface="Aharoni"/>
              <a:ea typeface="阿里巴巴普惠体 Medium"/>
              <a:cs typeface="阿里巴巴普惠体 Medium"/>
              <a:sym typeface="Aharoni"/>
            </a:endParaRPr>
          </a:p>
          <a:p>
            <a:pPr defTabSz="457200">
              <a:lnSpc>
                <a:spcPct val="140000"/>
              </a:lnSpc>
              <a:buClr>
                <a:srgbClr val="121212"/>
              </a:buClr>
              <a:buSzPts val="2600"/>
              <a:defRPr/>
            </a:pPr>
            <a:r>
              <a:rPr lang="en-US" sz="1300" kern="0" dirty="0">
                <a:solidFill>
                  <a:srgbClr val="121212"/>
                </a:solidFill>
                <a:latin typeface="Aharoni"/>
                <a:ea typeface="阿里巴巴普惠体 Medium"/>
                <a:cs typeface="阿里巴巴普惠体 Medium"/>
                <a:sym typeface="Aharoni"/>
              </a:rPr>
              <a:t>UI/UX audit</a:t>
            </a:r>
            <a:endParaRPr sz="700" kern="0" dirty="0">
              <a:solidFill>
                <a:srgbClr val="000000"/>
              </a:solidFill>
              <a:latin typeface="Aharoni"/>
              <a:ea typeface="阿里巴巴普惠体 Medium"/>
              <a:cs typeface="阿里巴巴普惠体 Medium"/>
              <a:sym typeface="Aharoni"/>
            </a:endParaRPr>
          </a:p>
          <a:p>
            <a:pPr defTabSz="457200">
              <a:lnSpc>
                <a:spcPct val="140000"/>
              </a:lnSpc>
              <a:buClr>
                <a:srgbClr val="121212"/>
              </a:buClr>
              <a:buSzPts val="2600"/>
              <a:defRPr/>
            </a:pPr>
            <a:r>
              <a:rPr lang="en-US" sz="1300" kern="0" dirty="0">
                <a:solidFill>
                  <a:srgbClr val="121212"/>
                </a:solidFill>
                <a:latin typeface="Aharoni"/>
                <a:ea typeface="阿里巴巴普惠体 Medium"/>
                <a:cs typeface="阿里巴巴普惠体 Medium"/>
                <a:sym typeface="Aharoni"/>
              </a:rPr>
              <a:t>Stakeholder workshops</a:t>
            </a:r>
            <a:endParaRPr sz="700" kern="0" dirty="0">
              <a:solidFill>
                <a:srgbClr val="000000"/>
              </a:solidFill>
              <a:latin typeface="Aharoni"/>
              <a:ea typeface="阿里巴巴普惠体 Medium"/>
              <a:cs typeface="阿里巴巴普惠体 Medium"/>
              <a:sym typeface="Aharoni"/>
            </a:endParaRPr>
          </a:p>
          <a:p>
            <a:pPr defTabSz="457200">
              <a:lnSpc>
                <a:spcPct val="140000"/>
              </a:lnSpc>
              <a:buClr>
                <a:srgbClr val="121212"/>
              </a:buClr>
              <a:buSzPts val="2600"/>
              <a:defRPr/>
            </a:pPr>
            <a:r>
              <a:rPr lang="en-US" sz="1300" kern="0" dirty="0">
                <a:solidFill>
                  <a:srgbClr val="121212"/>
                </a:solidFill>
                <a:latin typeface="Aharoni"/>
                <a:ea typeface="阿里巴巴普惠体 Medium"/>
                <a:cs typeface="阿里巴巴普惠体 Medium"/>
                <a:sym typeface="Aharoni"/>
              </a:rPr>
              <a:t>Product strategy</a:t>
            </a:r>
            <a:endParaRPr sz="700" kern="0" dirty="0">
              <a:solidFill>
                <a:srgbClr val="000000"/>
              </a:solidFill>
              <a:latin typeface="Aharoni"/>
              <a:ea typeface="阿里巴巴普惠体 Medium"/>
              <a:cs typeface="阿里巴巴普惠体 Medium"/>
              <a:sym typeface="Aharoni"/>
            </a:endParaRPr>
          </a:p>
          <a:p>
            <a:pPr defTabSz="457200">
              <a:lnSpc>
                <a:spcPct val="140000"/>
              </a:lnSpc>
              <a:buClr>
                <a:srgbClr val="121212"/>
              </a:buClr>
              <a:buSzPts val="2600"/>
              <a:defRPr/>
            </a:pPr>
            <a:r>
              <a:rPr lang="en-US" sz="1300" kern="0" dirty="0">
                <a:solidFill>
                  <a:srgbClr val="121212"/>
                </a:solidFill>
                <a:latin typeface="Aharoni"/>
                <a:ea typeface="阿里巴巴普惠体 Medium"/>
                <a:cs typeface="阿里巴巴普惠体 Medium"/>
                <a:sym typeface="Aharoni"/>
              </a:rPr>
              <a:t>Innovation consulting</a:t>
            </a:r>
            <a:endParaRPr sz="700" kern="0" dirty="0">
              <a:solidFill>
                <a:srgbClr val="000000"/>
              </a:solidFill>
              <a:latin typeface="Aharoni"/>
              <a:ea typeface="阿里巴巴普惠体 Medium"/>
              <a:cs typeface="阿里巴巴普惠体 Medium"/>
              <a:sym typeface="Aharoni"/>
            </a:endParaRPr>
          </a:p>
        </p:txBody>
      </p:sp>
      <p:sp>
        <p:nvSpPr>
          <p:cNvPr id="241" name="Google Shape;241;p17"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4841845" y="4211431"/>
            <a:ext cx="2540001" cy="411395"/>
          </a:xfrm>
          <a:prstGeom prst="rect">
            <a:avLst/>
          </a:prstGeom>
          <a:noFill/>
          <a:ln>
            <a:noFill/>
          </a:ln>
        </p:spPr>
        <p:txBody>
          <a:bodyPr spcFirstLastPara="1" wrap="square" lIns="25400" tIns="25400" rIns="25400" bIns="25400" anchor="t" anchorCtr="0">
            <a:spAutoFit/>
          </a:bodyPr>
          <a:lstStyle/>
          <a:p>
            <a:pPr defTabSz="457200">
              <a:lnSpc>
                <a:spcPct val="130000"/>
              </a:lnSpc>
              <a:buClr>
                <a:srgbClr val="121212"/>
              </a:buClr>
              <a:buSzPts val="3600"/>
              <a:defRPr/>
            </a:pPr>
            <a:r>
              <a:rPr lang="en-US" kern="0" dirty="0">
                <a:solidFill>
                  <a:srgbClr val="121212"/>
                </a:solidFill>
                <a:latin typeface="Aharoni"/>
                <a:ea typeface="阿里巴巴普惠体 Medium"/>
                <a:cs typeface="阿里巴巴普惠体 Medium"/>
                <a:sym typeface="Aharoni"/>
              </a:rPr>
              <a:t>Design</a:t>
            </a:r>
            <a:endParaRPr sz="700" kern="0" dirty="0">
              <a:solidFill>
                <a:srgbClr val="000000"/>
              </a:solidFill>
              <a:latin typeface="Aharoni"/>
              <a:ea typeface="阿里巴巴普惠体 Medium"/>
              <a:cs typeface="阿里巴巴普惠体 Medium"/>
              <a:sym typeface="Aharoni"/>
            </a:endParaRPr>
          </a:p>
        </p:txBody>
      </p:sp>
      <p:sp>
        <p:nvSpPr>
          <p:cNvPr id="242" name="Google Shape;242;p17"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4841685" y="4720582"/>
            <a:ext cx="2540001" cy="1451679"/>
          </a:xfrm>
          <a:prstGeom prst="rect">
            <a:avLst/>
          </a:prstGeom>
          <a:noFill/>
          <a:ln>
            <a:noFill/>
          </a:ln>
        </p:spPr>
        <p:txBody>
          <a:bodyPr spcFirstLastPara="1" wrap="square" lIns="25400" tIns="25400" rIns="25400" bIns="25400" anchor="t" anchorCtr="0">
            <a:spAutoFit/>
          </a:bodyPr>
          <a:lstStyle/>
          <a:p>
            <a:pPr defTabSz="457200">
              <a:lnSpc>
                <a:spcPct val="140000"/>
              </a:lnSpc>
              <a:buClr>
                <a:srgbClr val="121212"/>
              </a:buClr>
              <a:buSzPts val="2600"/>
              <a:defRPr/>
            </a:pPr>
            <a:r>
              <a:rPr lang="en-US" sz="1300" kern="0" dirty="0">
                <a:solidFill>
                  <a:srgbClr val="121212"/>
                </a:solidFill>
                <a:latin typeface="Aharoni"/>
                <a:ea typeface="阿里巴巴普惠体 Medium"/>
                <a:cs typeface="阿里巴巴普惠体 Medium"/>
                <a:sym typeface="Aharoni"/>
              </a:rPr>
              <a:t>UI/UX Design</a:t>
            </a:r>
            <a:endParaRPr sz="700" kern="0" dirty="0">
              <a:solidFill>
                <a:srgbClr val="000000"/>
              </a:solidFill>
              <a:latin typeface="Aharoni"/>
              <a:ea typeface="阿里巴巴普惠体 Medium"/>
              <a:cs typeface="阿里巴巴普惠体 Medium"/>
              <a:sym typeface="Aharoni"/>
            </a:endParaRPr>
          </a:p>
          <a:p>
            <a:pPr defTabSz="457200">
              <a:lnSpc>
                <a:spcPct val="140000"/>
              </a:lnSpc>
              <a:buClr>
                <a:srgbClr val="121212"/>
              </a:buClr>
              <a:buSzPts val="2600"/>
              <a:defRPr/>
            </a:pPr>
            <a:r>
              <a:rPr lang="en-US" sz="1300" kern="0" dirty="0">
                <a:solidFill>
                  <a:srgbClr val="121212"/>
                </a:solidFill>
                <a:latin typeface="Aharoni"/>
                <a:ea typeface="阿里巴巴普惠体 Medium"/>
                <a:cs typeface="阿里巴巴普惠体 Medium"/>
                <a:sym typeface="Aharoni"/>
              </a:rPr>
              <a:t>Brand identity</a:t>
            </a:r>
            <a:endParaRPr sz="700" kern="0" dirty="0">
              <a:solidFill>
                <a:srgbClr val="000000"/>
              </a:solidFill>
              <a:latin typeface="Aharoni"/>
              <a:ea typeface="阿里巴巴普惠体 Medium"/>
              <a:cs typeface="阿里巴巴普惠体 Medium"/>
              <a:sym typeface="Aharoni"/>
            </a:endParaRPr>
          </a:p>
          <a:p>
            <a:pPr defTabSz="457200">
              <a:lnSpc>
                <a:spcPct val="140000"/>
              </a:lnSpc>
              <a:buClr>
                <a:srgbClr val="121212"/>
              </a:buClr>
              <a:buSzPts val="2600"/>
              <a:defRPr/>
            </a:pPr>
            <a:r>
              <a:rPr lang="en-US" sz="1300" kern="0" dirty="0">
                <a:solidFill>
                  <a:srgbClr val="121212"/>
                </a:solidFill>
                <a:latin typeface="Aharoni"/>
                <a:ea typeface="阿里巴巴普惠体 Medium"/>
                <a:cs typeface="阿里巴巴普惠体 Medium"/>
                <a:sym typeface="Aharoni"/>
              </a:rPr>
              <a:t>Websites and mobile apps</a:t>
            </a:r>
            <a:endParaRPr sz="700" kern="0" dirty="0">
              <a:solidFill>
                <a:srgbClr val="000000"/>
              </a:solidFill>
              <a:latin typeface="Aharoni"/>
              <a:ea typeface="阿里巴巴普惠体 Medium"/>
              <a:cs typeface="阿里巴巴普惠体 Medium"/>
              <a:sym typeface="Aharoni"/>
            </a:endParaRPr>
          </a:p>
          <a:p>
            <a:pPr defTabSz="457200">
              <a:lnSpc>
                <a:spcPct val="140000"/>
              </a:lnSpc>
              <a:buClr>
                <a:srgbClr val="121212"/>
              </a:buClr>
              <a:buSzPts val="2600"/>
              <a:defRPr/>
            </a:pPr>
            <a:r>
              <a:rPr lang="en-US" sz="1300" kern="0" dirty="0">
                <a:solidFill>
                  <a:srgbClr val="121212"/>
                </a:solidFill>
                <a:latin typeface="Aharoni"/>
                <a:ea typeface="阿里巴巴普惠体 Medium"/>
                <a:cs typeface="阿里巴巴普惠体 Medium"/>
                <a:sym typeface="Aharoni"/>
              </a:rPr>
              <a:t>Visual design</a:t>
            </a:r>
            <a:endParaRPr sz="700" kern="0" dirty="0">
              <a:solidFill>
                <a:srgbClr val="000000"/>
              </a:solidFill>
              <a:latin typeface="Aharoni"/>
              <a:ea typeface="阿里巴巴普惠体 Medium"/>
              <a:cs typeface="阿里巴巴普惠体 Medium"/>
              <a:sym typeface="Aharoni"/>
            </a:endParaRPr>
          </a:p>
          <a:p>
            <a:pPr defTabSz="457200">
              <a:lnSpc>
                <a:spcPct val="140000"/>
              </a:lnSpc>
              <a:buClr>
                <a:srgbClr val="121212"/>
              </a:buClr>
              <a:buSzPts val="2600"/>
              <a:defRPr/>
            </a:pPr>
            <a:r>
              <a:rPr lang="en-US" sz="1300" kern="0" dirty="0">
                <a:solidFill>
                  <a:srgbClr val="121212"/>
                </a:solidFill>
                <a:latin typeface="Aharoni"/>
                <a:ea typeface="阿里巴巴普惠体 Medium"/>
                <a:cs typeface="阿里巴巴普惠体 Medium"/>
                <a:sym typeface="Aharoni"/>
              </a:rPr>
              <a:t>Prototyping and testing</a:t>
            </a:r>
            <a:endParaRPr sz="700" kern="0" dirty="0">
              <a:solidFill>
                <a:srgbClr val="000000"/>
              </a:solidFill>
              <a:latin typeface="Aharoni"/>
              <a:ea typeface="阿里巴巴普惠体 Medium"/>
              <a:cs typeface="阿里巴巴普惠体 Medium"/>
              <a:sym typeface="Aharoni"/>
            </a:endParaRPr>
          </a:p>
        </p:txBody>
      </p:sp>
      <p:sp>
        <p:nvSpPr>
          <p:cNvPr id="243" name="Google Shape;243;p17"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8627273" y="4211431"/>
            <a:ext cx="2540001" cy="411395"/>
          </a:xfrm>
          <a:prstGeom prst="rect">
            <a:avLst/>
          </a:prstGeom>
          <a:noFill/>
          <a:ln>
            <a:noFill/>
          </a:ln>
        </p:spPr>
        <p:txBody>
          <a:bodyPr spcFirstLastPara="1" wrap="square" lIns="25400" tIns="25400" rIns="25400" bIns="25400" anchor="t" anchorCtr="0">
            <a:spAutoFit/>
          </a:bodyPr>
          <a:lstStyle/>
          <a:p>
            <a:pPr defTabSz="457200">
              <a:lnSpc>
                <a:spcPct val="130000"/>
              </a:lnSpc>
              <a:buClr>
                <a:srgbClr val="121212"/>
              </a:buClr>
              <a:buSzPts val="3600"/>
              <a:defRPr/>
            </a:pPr>
            <a:r>
              <a:rPr lang="en-US" kern="0" dirty="0">
                <a:solidFill>
                  <a:srgbClr val="121212"/>
                </a:solidFill>
                <a:latin typeface="Aharoni"/>
                <a:ea typeface="阿里巴巴普惠体 Medium"/>
                <a:cs typeface="阿里巴巴普惠体 Medium"/>
                <a:sym typeface="Aharoni"/>
              </a:rPr>
              <a:t>Development</a:t>
            </a:r>
            <a:endParaRPr sz="700" kern="0" dirty="0">
              <a:solidFill>
                <a:srgbClr val="000000"/>
              </a:solidFill>
              <a:latin typeface="Aharoni"/>
              <a:ea typeface="阿里巴巴普惠体 Medium"/>
              <a:cs typeface="阿里巴巴普惠体 Medium"/>
              <a:sym typeface="Aharoni"/>
            </a:endParaRPr>
          </a:p>
        </p:txBody>
      </p:sp>
      <p:sp>
        <p:nvSpPr>
          <p:cNvPr id="244" name="Google Shape;244;p17"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8627112" y="4720582"/>
            <a:ext cx="2540001" cy="1451679"/>
          </a:xfrm>
          <a:prstGeom prst="rect">
            <a:avLst/>
          </a:prstGeom>
          <a:noFill/>
          <a:ln>
            <a:noFill/>
          </a:ln>
        </p:spPr>
        <p:txBody>
          <a:bodyPr spcFirstLastPara="1" wrap="square" lIns="25400" tIns="25400" rIns="25400" bIns="25400" anchor="t" anchorCtr="0">
            <a:spAutoFit/>
          </a:bodyPr>
          <a:lstStyle/>
          <a:p>
            <a:pPr defTabSz="457200">
              <a:lnSpc>
                <a:spcPct val="140000"/>
              </a:lnSpc>
              <a:buClr>
                <a:srgbClr val="121212"/>
              </a:buClr>
              <a:buSzPts val="2600"/>
              <a:defRPr/>
            </a:pPr>
            <a:r>
              <a:rPr lang="en-US" sz="1300" kern="0" dirty="0">
                <a:solidFill>
                  <a:srgbClr val="121212"/>
                </a:solidFill>
                <a:latin typeface="Aharoni"/>
                <a:ea typeface="阿里巴巴普惠体 Medium"/>
                <a:cs typeface="阿里巴巴普惠体 Medium"/>
                <a:sym typeface="Aharoni"/>
              </a:rPr>
              <a:t>HTML/CSS/JS</a:t>
            </a:r>
            <a:endParaRPr sz="700" kern="0" dirty="0">
              <a:solidFill>
                <a:srgbClr val="000000"/>
              </a:solidFill>
              <a:latin typeface="Aharoni"/>
              <a:ea typeface="阿里巴巴普惠体 Medium"/>
              <a:cs typeface="阿里巴巴普惠体 Medium"/>
              <a:sym typeface="Aharoni"/>
            </a:endParaRPr>
          </a:p>
          <a:p>
            <a:pPr defTabSz="457200">
              <a:lnSpc>
                <a:spcPct val="140000"/>
              </a:lnSpc>
              <a:buClr>
                <a:srgbClr val="121212"/>
              </a:buClr>
              <a:buSzPts val="2600"/>
              <a:defRPr/>
            </a:pPr>
            <a:r>
              <a:rPr lang="en-US" sz="1300" kern="0" dirty="0">
                <a:solidFill>
                  <a:srgbClr val="121212"/>
                </a:solidFill>
                <a:latin typeface="Aharoni"/>
                <a:ea typeface="阿里巴巴普惠体 Medium"/>
                <a:cs typeface="阿里巴巴普惠体 Medium"/>
                <a:sym typeface="Aharoni"/>
              </a:rPr>
              <a:t>React/Angular</a:t>
            </a:r>
            <a:endParaRPr sz="700" kern="0" dirty="0">
              <a:solidFill>
                <a:srgbClr val="000000"/>
              </a:solidFill>
              <a:latin typeface="Aharoni"/>
              <a:ea typeface="阿里巴巴普惠体 Medium"/>
              <a:cs typeface="阿里巴巴普惠体 Medium"/>
              <a:sym typeface="Aharoni"/>
            </a:endParaRPr>
          </a:p>
          <a:p>
            <a:pPr defTabSz="457200">
              <a:lnSpc>
                <a:spcPct val="140000"/>
              </a:lnSpc>
              <a:buClr>
                <a:srgbClr val="121212"/>
              </a:buClr>
              <a:buSzPts val="2600"/>
              <a:defRPr/>
            </a:pPr>
            <a:r>
              <a:rPr lang="en-US" sz="1300" kern="0" dirty="0">
                <a:solidFill>
                  <a:srgbClr val="121212"/>
                </a:solidFill>
                <a:latin typeface="Aharoni"/>
                <a:ea typeface="阿里巴巴普惠体 Medium"/>
                <a:cs typeface="阿里巴巴普惠体 Medium"/>
                <a:sym typeface="Aharoni"/>
              </a:rPr>
              <a:t>Backend/API integrations</a:t>
            </a:r>
            <a:endParaRPr sz="700" kern="0" dirty="0">
              <a:solidFill>
                <a:srgbClr val="000000"/>
              </a:solidFill>
              <a:latin typeface="Aharoni"/>
              <a:ea typeface="阿里巴巴普惠体 Medium"/>
              <a:cs typeface="阿里巴巴普惠体 Medium"/>
              <a:sym typeface="Aharoni"/>
            </a:endParaRPr>
          </a:p>
          <a:p>
            <a:pPr defTabSz="457200">
              <a:lnSpc>
                <a:spcPct val="140000"/>
              </a:lnSpc>
              <a:buClr>
                <a:srgbClr val="121212"/>
              </a:buClr>
              <a:buSzPts val="2600"/>
              <a:defRPr/>
            </a:pPr>
            <a:r>
              <a:rPr lang="en-US" sz="1300" kern="0" dirty="0">
                <a:solidFill>
                  <a:srgbClr val="121212"/>
                </a:solidFill>
                <a:latin typeface="Aharoni"/>
                <a:ea typeface="阿里巴巴普惠体 Medium"/>
                <a:cs typeface="阿里巴巴普惠体 Medium"/>
                <a:sym typeface="Aharoni"/>
              </a:rPr>
              <a:t>iOS/Android native apps</a:t>
            </a:r>
            <a:endParaRPr sz="700" kern="0" dirty="0">
              <a:solidFill>
                <a:srgbClr val="000000"/>
              </a:solidFill>
              <a:latin typeface="Aharoni"/>
              <a:ea typeface="阿里巴巴普惠体 Medium"/>
              <a:cs typeface="阿里巴巴普惠体 Medium"/>
              <a:sym typeface="Aharoni"/>
            </a:endParaRPr>
          </a:p>
          <a:p>
            <a:pPr defTabSz="457200">
              <a:lnSpc>
                <a:spcPct val="140000"/>
              </a:lnSpc>
              <a:buClr>
                <a:srgbClr val="121212"/>
              </a:buClr>
              <a:buSzPts val="2600"/>
              <a:defRPr/>
            </a:pPr>
            <a:r>
              <a:rPr lang="en-US" sz="1300" kern="0" dirty="0">
                <a:solidFill>
                  <a:srgbClr val="121212"/>
                </a:solidFill>
                <a:latin typeface="Aharoni"/>
                <a:ea typeface="阿里巴巴普惠体 Medium"/>
                <a:cs typeface="阿里巴巴普惠体 Medium"/>
                <a:sym typeface="Aharoni"/>
              </a:rPr>
              <a:t>Rapid prototyping</a:t>
            </a:r>
            <a:endParaRPr sz="700" kern="0" dirty="0">
              <a:solidFill>
                <a:srgbClr val="000000"/>
              </a:solidFill>
              <a:latin typeface="Aharoni"/>
              <a:ea typeface="阿里巴巴普惠体 Medium"/>
              <a:cs typeface="阿里巴巴普惠体 Medium"/>
              <a:sym typeface="Aharoni"/>
            </a:endParaRPr>
          </a:p>
        </p:txBody>
      </p:sp>
      <p:sp>
        <p:nvSpPr>
          <p:cNvPr id="245" name="Google Shape;245;p17"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4684224" y="2040863"/>
            <a:ext cx="2855082" cy="1778001"/>
          </a:xfrm>
          <a:prstGeom prst="roundRect">
            <a:avLst>
              <a:gd name="adj" fmla="val 21550"/>
            </a:avLst>
          </a:prstGeom>
          <a:solidFill>
            <a:srgbClr val="EE7F46"/>
          </a:solidFill>
          <a:ln>
            <a:noFill/>
          </a:ln>
        </p:spPr>
        <p:txBody>
          <a:bodyPr spcFirstLastPara="1" wrap="square" lIns="0" tIns="0" rIns="0" bIns="0" anchor="ctr" anchorCtr="0">
            <a:noAutofit/>
          </a:bodyPr>
          <a:lstStyle/>
          <a:p>
            <a:pPr algn="ctr" defTabSz="457200">
              <a:buClr>
                <a:srgbClr val="FFFFFF"/>
              </a:buClr>
              <a:buSzPts val="3200"/>
              <a:defRPr/>
            </a:pPr>
            <a:endParaRPr sz="1600" b="1" kern="0" dirty="0">
              <a:solidFill>
                <a:srgbClr val="FFFFFF"/>
              </a:solidFill>
              <a:latin typeface="Aharoni"/>
              <a:ea typeface="阿里巴巴普惠体 Medium"/>
              <a:cs typeface="阿里巴巴普惠体 Medium"/>
              <a:sym typeface="Aharoni"/>
            </a:endParaRPr>
          </a:p>
        </p:txBody>
      </p:sp>
      <p:sp>
        <p:nvSpPr>
          <p:cNvPr id="246" name="Google Shape;246;p17"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1437337" y="2040863"/>
            <a:ext cx="1778001" cy="1778001"/>
          </a:xfrm>
          <a:prstGeom prst="ellipse">
            <a:avLst/>
          </a:prstGeom>
          <a:solidFill>
            <a:srgbClr val="432D9C"/>
          </a:solidFill>
          <a:ln>
            <a:noFill/>
          </a:ln>
        </p:spPr>
        <p:txBody>
          <a:bodyPr spcFirstLastPara="1" wrap="square" lIns="0" tIns="0" rIns="0" bIns="0" anchor="ctr" anchorCtr="0">
            <a:noAutofit/>
          </a:bodyPr>
          <a:lstStyle/>
          <a:p>
            <a:pPr algn="ctr" defTabSz="457200">
              <a:buClr>
                <a:srgbClr val="FFFFFF"/>
              </a:buClr>
              <a:buSzPts val="3200"/>
              <a:defRPr/>
            </a:pPr>
            <a:endParaRPr sz="1600" b="1" kern="0" dirty="0">
              <a:solidFill>
                <a:srgbClr val="FFFFFF"/>
              </a:solidFill>
              <a:latin typeface="Aharoni"/>
              <a:ea typeface="阿里巴巴普惠体 Medium"/>
              <a:cs typeface="阿里巴巴普惠体 Medium"/>
              <a:sym typeface="Aharoni"/>
            </a:endParaRPr>
          </a:p>
        </p:txBody>
      </p:sp>
      <p:sp>
        <p:nvSpPr>
          <p:cNvPr id="247" name="Google Shape;247;p17"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rot="-1487695">
            <a:off x="5095020" y="2485919"/>
            <a:ext cx="2033490" cy="887889"/>
          </a:xfrm>
          <a:prstGeom prst="roundRect">
            <a:avLst>
              <a:gd name="adj" fmla="val 50000"/>
            </a:avLst>
          </a:prstGeom>
          <a:solidFill>
            <a:srgbClr val="F7CF65"/>
          </a:solidFill>
          <a:ln>
            <a:noFill/>
          </a:ln>
        </p:spPr>
        <p:txBody>
          <a:bodyPr spcFirstLastPara="1" wrap="square" lIns="0" tIns="0" rIns="0" bIns="0" anchor="ctr" anchorCtr="0">
            <a:noAutofit/>
          </a:bodyPr>
          <a:lstStyle/>
          <a:p>
            <a:pPr algn="ctr" defTabSz="457200">
              <a:buClr>
                <a:srgbClr val="FFFFFF"/>
              </a:buClr>
              <a:buSzPts val="3200"/>
              <a:defRPr/>
            </a:pPr>
            <a:endParaRPr sz="1600" b="1" kern="0" dirty="0">
              <a:solidFill>
                <a:srgbClr val="FFFFFF"/>
              </a:solidFill>
              <a:latin typeface="Aharoni"/>
              <a:ea typeface="阿里巴巴普惠体 Medium"/>
              <a:cs typeface="阿里巴巴普惠体 Medium"/>
              <a:sym typeface="Aharoni"/>
            </a:endParaRPr>
          </a:p>
        </p:txBody>
      </p:sp>
      <p:sp>
        <p:nvSpPr>
          <p:cNvPr id="248" name="Google Shape;248;p17"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9103443" y="2231363"/>
            <a:ext cx="1587501" cy="1397001"/>
          </a:xfrm>
          <a:prstGeom prst="roundRect">
            <a:avLst>
              <a:gd name="adj" fmla="val 27561"/>
            </a:avLst>
          </a:prstGeom>
          <a:solidFill>
            <a:srgbClr val="6E4AFD"/>
          </a:solidFill>
          <a:ln>
            <a:noFill/>
          </a:ln>
        </p:spPr>
        <p:txBody>
          <a:bodyPr spcFirstLastPara="1" wrap="square" lIns="0" tIns="0" rIns="0" bIns="0" anchor="ctr" anchorCtr="0">
            <a:noAutofit/>
          </a:bodyPr>
          <a:lstStyle/>
          <a:p>
            <a:pPr algn="ctr" defTabSz="457200">
              <a:buClr>
                <a:srgbClr val="FFFFFF"/>
              </a:buClr>
              <a:buSzPts val="3200"/>
              <a:defRPr/>
            </a:pPr>
            <a:endParaRPr sz="1600" b="1" kern="0" dirty="0">
              <a:solidFill>
                <a:srgbClr val="FFFFFF"/>
              </a:solidFill>
              <a:latin typeface="Aharoni"/>
              <a:ea typeface="阿里巴巴普惠体 Medium"/>
              <a:cs typeface="阿里巴巴普惠体 Medium"/>
              <a:sym typeface="Aharoni"/>
            </a:endParaRPr>
          </a:p>
        </p:txBody>
      </p:sp>
      <p:pic>
        <p:nvPicPr>
          <p:cNvPr id="249" name="Google Shape;249;p17"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PicPr preferRelativeResize="0"/>
          <p:nvPr/>
        </p:nvPicPr>
        <p:blipFill>
          <a:blip r:embed="rId3" cstate="screen">
            <a:extLst>
              <a:ext uri="{28A0092B-C50C-407E-A947-70E740481C1C}">
                <a14:useLocalDpi xmlns:a14="http://schemas.microsoft.com/office/drawing/2010/main"/>
              </a:ext>
            </a:extLst>
          </a:blip>
          <a:srcRect/>
          <a:stretch>
            <a:fillRect/>
          </a:stretch>
        </p:blipFill>
        <p:spPr>
          <a:xfrm>
            <a:off x="1818337" y="2635084"/>
            <a:ext cx="1016001" cy="589498"/>
          </a:xfrm>
          <a:prstGeom prst="rect">
            <a:avLst/>
          </a:prstGeom>
          <a:noFill/>
          <a:ln>
            <a:noFill/>
          </a:ln>
        </p:spPr>
      </p:pic>
      <p:pic>
        <p:nvPicPr>
          <p:cNvPr id="250" name="Google Shape;250;p17"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PicPr preferRelativeResize="0"/>
          <p:nvPr/>
        </p:nvPicPr>
        <p:blipFill>
          <a:blip r:embed="rId4" cstate="screen">
            <a:extLst>
              <a:ext uri="{28A0092B-C50C-407E-A947-70E740481C1C}">
                <a14:useLocalDpi xmlns:a14="http://schemas.microsoft.com/office/drawing/2010/main"/>
              </a:ext>
            </a:extLst>
          </a:blip>
          <a:stretch>
            <a:fillRect/>
          </a:stretch>
        </p:blipFill>
        <p:spPr>
          <a:xfrm>
            <a:off x="9611927" y="2644597"/>
            <a:ext cx="570533" cy="570533"/>
          </a:xfrm>
          <a:prstGeom prst="rect">
            <a:avLst/>
          </a:prstGeom>
          <a:noFill/>
          <a:ln>
            <a:noFill/>
          </a:ln>
        </p:spPr>
      </p:pic>
      <p:pic>
        <p:nvPicPr>
          <p:cNvPr id="251" name="Google Shape;251;p17"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PicPr preferRelativeResize="0"/>
          <p:nvPr/>
        </p:nvPicPr>
        <p:blipFill>
          <a:blip r:embed="rId5" cstate="screen">
            <a:extLst>
              <a:ext uri="{28A0092B-C50C-407E-A947-70E740481C1C}">
                <a14:useLocalDpi xmlns:a14="http://schemas.microsoft.com/office/drawing/2010/main"/>
              </a:ext>
            </a:extLst>
          </a:blip>
          <a:stretch>
            <a:fillRect/>
          </a:stretch>
        </p:blipFill>
        <p:spPr>
          <a:xfrm>
            <a:off x="5826499" y="2644597"/>
            <a:ext cx="570533" cy="570533"/>
          </a:xfrm>
          <a:prstGeom prst="rect">
            <a:avLst/>
          </a:prstGeom>
          <a:noFill/>
          <a:ln>
            <a:noFill/>
          </a:ln>
        </p:spPr>
      </p:pic>
      <p:sp>
        <p:nvSpPr>
          <p:cNvPr id="20" name="Google Shape;40;p5"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1882275" y="666724"/>
            <a:ext cx="8427449" cy="728405"/>
          </a:xfrm>
          <a:prstGeom prst="rect">
            <a:avLst/>
          </a:prstGeom>
          <a:noFill/>
          <a:ln>
            <a:noFill/>
          </a:ln>
        </p:spPr>
        <p:txBody>
          <a:bodyPr spcFirstLastPara="1" wrap="square" lIns="25400" tIns="25400" rIns="25400" bIns="25400" anchor="ctr" anchorCtr="0">
            <a:spAutoFit/>
          </a:bodyPr>
          <a:lstStyle/>
          <a:p>
            <a:pPr algn="ctr" defTabSz="457200">
              <a:lnSpc>
                <a:spcPct val="110000"/>
              </a:lnSpc>
              <a:buClr>
                <a:srgbClr val="121212"/>
              </a:buClr>
              <a:buSzPts val="8000"/>
              <a:defRPr/>
            </a:pPr>
            <a:r>
              <a:rPr lang="en-US" sz="4000" kern="0" dirty="0">
                <a:solidFill>
                  <a:srgbClr val="121212"/>
                </a:solidFill>
                <a:latin typeface="Aharoni"/>
                <a:ea typeface="阿里巴巴普惠体 Medium"/>
                <a:cs typeface="阿里巴巴普惠体 Medium"/>
                <a:sym typeface="Aharoni"/>
              </a:rPr>
              <a:t>Who we are and what we do?</a:t>
            </a:r>
            <a:endParaRPr sz="700" kern="0" dirty="0">
              <a:solidFill>
                <a:srgbClr val="000000"/>
              </a:solidFill>
              <a:latin typeface="Aharoni"/>
              <a:ea typeface="阿里巴巴普惠体 Medium"/>
              <a:cs typeface="阿里巴巴普惠体 Medium"/>
              <a:sym typeface="Aharoni"/>
            </a:endParaRPr>
          </a:p>
        </p:txBody>
      </p:sp>
      <p:sp>
        <p:nvSpPr>
          <p:cNvPr id="2" name="e7d195523061f1c0" descr="e7d195523061f1c03a90ee8e42cb24248e56383cd534985688F9F494128731F165EE95AB4B0C0A38076AAEA07667B1565C446FC45FF01DFB0E885BCDBDF3A284F3DB14DA61DD97F0BAB2E6C668FB4931B99D40B68E3E163A6068C18A9768D2D7355B0AB97AEF5E6275AC4BB746B507272648C827F9755EBB00687898E9D3C0615E56C2C25068800C" hidden="1"/>
          <p:cNvSpPr txBox="1"/>
          <p:nvPr/>
        </p:nvSpPr>
        <p:spPr>
          <a:xfrm>
            <a:off x="-355600" y="1803400"/>
            <a:ext cx="258725" cy="1016000"/>
          </a:xfrm>
          <a:prstGeom prst="rect">
            <a:avLst/>
          </a:prstGeom>
          <a:noFill/>
        </p:spPr>
        <p:txBody>
          <a:bodyPr vert="wordArtVert" rtlCol="0">
            <a:spAutoFit/>
          </a:bodyPr>
          <a:lstStyle/>
          <a:p>
            <a:r>
              <a:rPr lang="en-US" altLang="zh-CN" sz="100" dirty="0">
                <a:latin typeface="Aharoni"/>
                <a:ea typeface="阿里巴巴普惠体 Medium"/>
                <a:cs typeface="阿里巴巴普惠体 Medium"/>
                <a:sym typeface="Aharoni"/>
              </a:rPr>
              <a:t>e7d195523061f1c03a90ee8e42cb24248e56383cd534985688F9F494128731F165EE95AB4B0C0A38076AAEA07667B1565C446FC45FF01DFB0E885BCDBDF3A284F3DB14DA61DD97F0BAB2E6C668FB4931B99D40B68E3E163A6068C18A9768D2D7355B0AB97AEF5E6275AC4BB746B507272648C827F9755EBB00687898E9D3C0615E56C2C25068800C</a:t>
            </a:r>
            <a:endParaRPr lang="zh-CN" altLang="en-US" sz="100" dirty="0">
              <a:latin typeface="Aharoni"/>
              <a:ea typeface="阿里巴巴普惠体 Medium"/>
              <a:cs typeface="阿里巴巴普惠体 Medium"/>
              <a:sym typeface="Aharoni"/>
            </a:endParaRPr>
          </a:p>
        </p:txBody>
      </p:sp>
    </p:spTree>
  </p:cSld>
  <p:clrMapOvr>
    <a:masterClrMapping/>
  </p:clrMapOvr>
  <mc:AlternateContent xmlns:mc="http://schemas.openxmlformats.org/markup-compatibility/2006" xmlns:p14="http://schemas.microsoft.com/office/powerpoint/2010/main">
    <mc:Choice Requires="p14">
      <p:transition spd="slow" p14:dur="1250">
        <p:push/>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slow">
        <p:push/>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占位符 2"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p:pic>
      <p:sp>
        <p:nvSpPr>
          <p:cNvPr id="12" name="Rectangle: Rounded Corners 11"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4152697" y="3542722"/>
            <a:ext cx="1835326" cy="2372120"/>
          </a:xfrm>
          <a:prstGeom prst="roundRect">
            <a:avLst>
              <a:gd name="adj" fmla="val 1758"/>
            </a:avLst>
          </a:prstGeom>
          <a:solidFill>
            <a:schemeClr val="bg1"/>
          </a:solidFill>
          <a:ln>
            <a:noFill/>
          </a:ln>
          <a:effectLst>
            <a:outerShdw blurRad="508000" dist="4064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haroni"/>
              <a:ea typeface="阿里巴巴普惠体 Medium"/>
              <a:cs typeface="阿里巴巴普惠体 Medium"/>
              <a:sym typeface="Aharoni"/>
            </a:endParaRPr>
          </a:p>
        </p:txBody>
      </p:sp>
      <p:sp>
        <p:nvSpPr>
          <p:cNvPr id="44" name="Freeform 24"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bwMode="auto">
          <a:xfrm>
            <a:off x="4608584" y="3705925"/>
            <a:ext cx="923552" cy="1178541"/>
          </a:xfrm>
          <a:custGeom>
            <a:avLst/>
            <a:gdLst>
              <a:gd name="T0" fmla="*/ 536 w 827"/>
              <a:gd name="T1" fmla="*/ 91 h 1055"/>
              <a:gd name="T2" fmla="*/ 745 w 827"/>
              <a:gd name="T3" fmla="*/ 523 h 1055"/>
              <a:gd name="T4" fmla="*/ 725 w 827"/>
              <a:gd name="T5" fmla="*/ 923 h 1055"/>
              <a:gd name="T6" fmla="*/ 235 w 827"/>
              <a:gd name="T7" fmla="*/ 931 h 1055"/>
              <a:gd name="T8" fmla="*/ 13 w 827"/>
              <a:gd name="T9" fmla="*/ 532 h 1055"/>
              <a:gd name="T10" fmla="*/ 536 w 827"/>
              <a:gd name="T11" fmla="*/ 91 h 1055"/>
            </a:gdLst>
            <a:ahLst/>
            <a:cxnLst>
              <a:cxn ang="0">
                <a:pos x="T0" y="T1"/>
              </a:cxn>
              <a:cxn ang="0">
                <a:pos x="T2" y="T3"/>
              </a:cxn>
              <a:cxn ang="0">
                <a:pos x="T4" y="T5"/>
              </a:cxn>
              <a:cxn ang="0">
                <a:pos x="T6" y="T7"/>
              </a:cxn>
              <a:cxn ang="0">
                <a:pos x="T8" y="T9"/>
              </a:cxn>
              <a:cxn ang="0">
                <a:pos x="T10" y="T11"/>
              </a:cxn>
            </a:cxnLst>
            <a:rect l="0" t="0" r="r" b="b"/>
            <a:pathLst>
              <a:path w="825" h="1055">
                <a:moveTo>
                  <a:pt x="536" y="91"/>
                </a:moveTo>
                <a:cubicBezTo>
                  <a:pt x="699" y="170"/>
                  <a:pt x="664" y="358"/>
                  <a:pt x="745" y="523"/>
                </a:cubicBezTo>
                <a:cubicBezTo>
                  <a:pt x="827" y="687"/>
                  <a:pt x="809" y="831"/>
                  <a:pt x="725" y="923"/>
                </a:cubicBezTo>
                <a:cubicBezTo>
                  <a:pt x="640" y="1016"/>
                  <a:pt x="430" y="1055"/>
                  <a:pt x="235" y="931"/>
                </a:cubicBezTo>
                <a:cubicBezTo>
                  <a:pt x="136" y="868"/>
                  <a:pt x="0" y="768"/>
                  <a:pt x="13" y="532"/>
                </a:cubicBezTo>
                <a:cubicBezTo>
                  <a:pt x="28" y="269"/>
                  <a:pt x="345" y="0"/>
                  <a:pt x="536" y="91"/>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lt1"/>
              </a:solidFill>
              <a:latin typeface="Aharoni"/>
              <a:ea typeface="阿里巴巴普惠体 Medium"/>
              <a:cs typeface="阿里巴巴普惠体 Medium"/>
              <a:sym typeface="Aharoni"/>
            </a:endParaRPr>
          </a:p>
        </p:txBody>
      </p:sp>
      <p:grpSp>
        <p:nvGrpSpPr>
          <p:cNvPr id="5" name="Group 4"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GrpSpPr/>
          <p:nvPr/>
        </p:nvGrpSpPr>
        <p:grpSpPr>
          <a:xfrm>
            <a:off x="4362906" y="5011632"/>
            <a:ext cx="1414909" cy="799797"/>
            <a:chOff x="4362906" y="5017833"/>
            <a:chExt cx="1414909" cy="799797"/>
          </a:xfrm>
        </p:grpSpPr>
        <p:sp>
          <p:nvSpPr>
            <p:cNvPr id="18" name="TextBox 17"/>
            <p:cNvSpPr txBox="1"/>
            <p:nvPr/>
          </p:nvSpPr>
          <p:spPr>
            <a:xfrm>
              <a:off x="4362906" y="5317300"/>
              <a:ext cx="1414909" cy="500330"/>
            </a:xfrm>
            <a:prstGeom prst="rect">
              <a:avLst/>
            </a:prstGeom>
            <a:noFill/>
          </p:spPr>
          <p:txBody>
            <a:bodyPr wrap="square" rtlCol="0">
              <a:spAutoFit/>
            </a:bodyPr>
            <a:lstStyle>
              <a:defPPr>
                <a:defRPr lang="id-ID"/>
              </a:defPPr>
              <a:lvl1pPr algn="just">
                <a:lnSpc>
                  <a:spcPct val="130000"/>
                </a:lnSpc>
                <a:spcAft>
                  <a:spcPts val="600"/>
                </a:spcAft>
                <a:defRPr sz="1000">
                  <a:solidFill>
                    <a:schemeClr val="bg1">
                      <a:lumMod val="6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algn="ctr"/>
              <a:r>
                <a:rPr lang="en-US" sz="1050" dirty="0">
                  <a:latin typeface="Aharoni"/>
                  <a:ea typeface="阿里巴巴普惠体 Medium"/>
                  <a:cs typeface="阿里巴巴普惠体 Medium"/>
                  <a:sym typeface="Aharoni"/>
                </a:rPr>
                <a:t>Far </a:t>
              </a:r>
              <a:r>
                <a:rPr lang="en-US" sz="1050" dirty="0" err="1">
                  <a:latin typeface="Aharoni"/>
                  <a:ea typeface="阿里巴巴普惠体 Medium"/>
                  <a:cs typeface="阿里巴巴普惠体 Medium"/>
                  <a:sym typeface="Aharoni"/>
                </a:rPr>
                <a:t>far</a:t>
              </a:r>
              <a:r>
                <a:rPr lang="en-US" sz="1050" dirty="0">
                  <a:latin typeface="Aharoni"/>
                  <a:ea typeface="阿里巴巴普惠体 Medium"/>
                  <a:cs typeface="阿里巴巴普惠体 Medium"/>
                  <a:sym typeface="Aharoni"/>
                </a:rPr>
                <a:t> away, behind the word</a:t>
              </a:r>
              <a:endParaRPr lang="id-ID" sz="1050" dirty="0">
                <a:latin typeface="Aharoni"/>
                <a:ea typeface="阿里巴巴普惠体 Medium"/>
                <a:cs typeface="阿里巴巴普惠体 Medium"/>
                <a:sym typeface="Aharoni"/>
              </a:endParaRPr>
            </a:p>
          </p:txBody>
        </p:sp>
        <p:sp>
          <p:nvSpPr>
            <p:cNvPr id="19" name="TextBox 18"/>
            <p:cNvSpPr txBox="1"/>
            <p:nvPr/>
          </p:nvSpPr>
          <p:spPr>
            <a:xfrm>
              <a:off x="4362906" y="5017833"/>
              <a:ext cx="1414909" cy="430887"/>
            </a:xfrm>
            <a:prstGeom prst="rect">
              <a:avLst/>
            </a:prstGeom>
            <a:noFill/>
          </p:spPr>
          <p:txBody>
            <a:bodyPr wrap="square" rtlCol="0">
              <a:spAutoFit/>
            </a:bodyPr>
            <a:lstStyle>
              <a:defPPr>
                <a:defRPr lang="id-ID"/>
              </a:defPPr>
              <a:lvl1pPr>
                <a:defRPr sz="2000" b="1" spc="100">
                  <a:gradFill>
                    <a:gsLst>
                      <a:gs pos="10000">
                        <a:schemeClr val="accent1"/>
                      </a:gs>
                      <a:gs pos="100000">
                        <a:schemeClr val="accent2"/>
                      </a:gs>
                    </a:gsLst>
                    <a:lin ang="18900000" scaled="1"/>
                  </a:gradFill>
                  <a:latin typeface="Titillium Web SemiBold" panose="00000700000000000000" pitchFamily="2" charset="0"/>
                  <a:cs typeface="Rajdhani" panose="02000000000000000000" pitchFamily="2" charset="0"/>
                </a:defRPr>
              </a:lvl1pPr>
            </a:lstStyle>
            <a:p>
              <a:pPr algn="ctr"/>
              <a:r>
                <a:rPr lang="id-ID" sz="1100" dirty="0">
                  <a:latin typeface="Aharoni"/>
                  <a:ea typeface="阿里巴巴普惠体 Medium"/>
                  <a:cs typeface="阿里巴巴普惠体 Medium"/>
                  <a:sym typeface="Aharoni"/>
                </a:rPr>
                <a:t>YOUR TEXT HERE</a:t>
              </a:r>
              <a:endParaRPr lang="en-US" sz="1100" dirty="0">
                <a:latin typeface="Aharoni"/>
                <a:ea typeface="阿里巴巴普惠体 Medium"/>
                <a:cs typeface="阿里巴巴普惠体 Medium"/>
                <a:sym typeface="Aharoni"/>
              </a:endParaRPr>
            </a:p>
          </p:txBody>
        </p:sp>
      </p:grpSp>
      <p:pic>
        <p:nvPicPr>
          <p:cNvPr id="30" name="图片 29"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4521393" y="3795346"/>
            <a:ext cx="1844971" cy="1245457"/>
          </a:xfrm>
          <a:prstGeom prst="rect">
            <a:avLst/>
          </a:prstGeom>
        </p:spPr>
      </p:pic>
      <p:sp>
        <p:nvSpPr>
          <p:cNvPr id="31" name="TextBox 99"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6455395" y="865070"/>
            <a:ext cx="5440593" cy="1200329"/>
          </a:xfrm>
          <a:prstGeom prst="rect">
            <a:avLst/>
          </a:prstGeom>
          <a:noFill/>
        </p:spPr>
        <p:txBody>
          <a:bodyPr wrap="square" rtlCol="0" anchor="t">
            <a:spAutoFit/>
          </a:bodyPr>
          <a:lstStyle/>
          <a:p>
            <a:r>
              <a:rPr lang="en-US" sz="3600" b="1" spc="100" dirty="0">
                <a:solidFill>
                  <a:schemeClr val="tx1">
                    <a:lumMod val="65000"/>
                    <a:lumOff val="35000"/>
                  </a:schemeClr>
                </a:solidFill>
                <a:latin typeface="Aharoni"/>
                <a:ea typeface="阿里巴巴普惠体 Medium"/>
                <a:cs typeface="阿里巴巴普惠体 Medium"/>
                <a:sym typeface="Aharoni"/>
              </a:rPr>
              <a:t>Measure And </a:t>
            </a:r>
            <a:r>
              <a:rPr lang="en-US" sz="3600" b="1" i="1" dirty="0">
                <a:gradFill>
                  <a:gsLst>
                    <a:gs pos="0">
                      <a:schemeClr val="accent1"/>
                    </a:gs>
                    <a:gs pos="100000">
                      <a:schemeClr val="accent2"/>
                    </a:gs>
                  </a:gsLst>
                  <a:lin ang="2700000" scaled="0"/>
                </a:gradFill>
                <a:latin typeface="Aharoni"/>
                <a:ea typeface="阿里巴巴普惠体 Medium"/>
                <a:cs typeface="阿里巴巴普惠体 Medium"/>
                <a:sym typeface="Aharoni"/>
              </a:rPr>
              <a:t>Increase Your Reach</a:t>
            </a:r>
          </a:p>
        </p:txBody>
      </p:sp>
      <p:sp>
        <p:nvSpPr>
          <p:cNvPr id="80" name="Rectangle 84"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6719855" y="2138024"/>
            <a:ext cx="4771140" cy="1200329"/>
          </a:xfrm>
          <a:prstGeom prst="rect">
            <a:avLst/>
          </a:prstGeom>
        </p:spPr>
        <p:txBody>
          <a:bodyPr wrap="square">
            <a:spAutoFit/>
          </a:bodyPr>
          <a:lstStyle/>
          <a:p>
            <a:pPr>
              <a:lnSpc>
                <a:spcPct val="150000"/>
              </a:lnSpc>
            </a:pPr>
            <a:r>
              <a:rPr lang="zh-CN" altLang="en-US" sz="1200" dirty="0">
                <a:latin typeface="Aharoni"/>
                <a:ea typeface="阿里巴巴普惠体 Medium"/>
                <a:cs typeface="阿里巴巴普惠体 Medium"/>
                <a:sym typeface="Aharoni"/>
              </a:rPr>
              <a:t>Hey, hey, hey! It's Fat </a:t>
            </a:r>
            <a:r>
              <a:rPr lang="en-US" altLang="zh-CN" sz="1200" dirty="0">
                <a:latin typeface="Aharoni"/>
                <a:ea typeface="阿里巴巴普惠体 Medium"/>
                <a:cs typeface="阿里巴巴普惠体 Medium"/>
                <a:sym typeface="Aharoni"/>
              </a:rPr>
              <a:t>COMPANY</a:t>
            </a:r>
            <a:r>
              <a:rPr lang="zh-CN" altLang="en-US" sz="1200" dirty="0">
                <a:latin typeface="Aharoni"/>
                <a:ea typeface="阿里巴巴普惠体 Medium"/>
                <a:cs typeface="阿里巴巴普惠体 Medium"/>
                <a:sym typeface="Aharoni"/>
              </a:rPr>
              <a:t>! Now I'm gonna sing a song for you, and this is gonna show you a thing or two. You'll have some fun now With me and the gang, learning from each other While we do our thing</a:t>
            </a:r>
            <a:endParaRPr lang="en-US" sz="1200" dirty="0">
              <a:solidFill>
                <a:schemeClr val="tx1">
                  <a:lumMod val="65000"/>
                  <a:lumOff val="35000"/>
                </a:schemeClr>
              </a:solidFill>
              <a:latin typeface="Aharoni"/>
              <a:ea typeface="阿里巴巴普惠体 Medium"/>
              <a:cs typeface="阿里巴巴普惠体 Medium"/>
              <a:sym typeface="Aharoni"/>
            </a:endParaRPr>
          </a:p>
        </p:txBody>
      </p:sp>
      <p:grpSp>
        <p:nvGrpSpPr>
          <p:cNvPr id="81" name="组合 80"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GrpSpPr/>
          <p:nvPr/>
        </p:nvGrpSpPr>
        <p:grpSpPr>
          <a:xfrm>
            <a:off x="6871872" y="5011632"/>
            <a:ext cx="3756295" cy="1123677"/>
            <a:chOff x="983094" y="5023692"/>
            <a:chExt cx="4087326" cy="1222703"/>
          </a:xfrm>
        </p:grpSpPr>
        <p:sp>
          <p:nvSpPr>
            <p:cNvPr id="82" name="Rectangle: Rounded Corners 64"/>
            <p:cNvSpPr/>
            <p:nvPr/>
          </p:nvSpPr>
          <p:spPr>
            <a:xfrm rot="900000">
              <a:off x="983094" y="5023692"/>
              <a:ext cx="1144181" cy="1144181"/>
            </a:xfrm>
            <a:prstGeom prst="roundRect">
              <a:avLst/>
            </a:prstGeom>
            <a:solidFill>
              <a:schemeClr val="accent2"/>
            </a:solidFill>
            <a:ln w="57150">
              <a:noFill/>
            </a:ln>
            <a:effectLst>
              <a:outerShdw blurRad="2032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haroni"/>
                <a:ea typeface="阿里巴巴普惠体 Medium"/>
                <a:cs typeface="阿里巴巴普惠体 Medium"/>
                <a:sym typeface="Aharoni"/>
              </a:endParaRPr>
            </a:p>
          </p:txBody>
        </p:sp>
        <p:sp>
          <p:nvSpPr>
            <p:cNvPr id="83" name="Rectangle: Rounded Corners 65"/>
            <p:cNvSpPr/>
            <p:nvPr/>
          </p:nvSpPr>
          <p:spPr>
            <a:xfrm rot="20700000">
              <a:off x="1951175" y="5032089"/>
              <a:ext cx="1144181" cy="1144181"/>
            </a:xfrm>
            <a:prstGeom prst="roundRect">
              <a:avLst/>
            </a:prstGeom>
            <a:solidFill>
              <a:schemeClr val="accent3"/>
            </a:solidFill>
            <a:ln w="57150">
              <a:noFill/>
            </a:ln>
            <a:effectLst>
              <a:outerShdw blurRad="2032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haroni"/>
                <a:ea typeface="阿里巴巴普惠体 Medium"/>
                <a:cs typeface="阿里巴巴普惠体 Medium"/>
                <a:sym typeface="Aharoni"/>
              </a:endParaRPr>
            </a:p>
          </p:txBody>
        </p:sp>
        <p:sp>
          <p:nvSpPr>
            <p:cNvPr id="84" name="Rectangle: Rounded Corners 66"/>
            <p:cNvSpPr/>
            <p:nvPr/>
          </p:nvSpPr>
          <p:spPr>
            <a:xfrm>
              <a:off x="2917852" y="5052665"/>
              <a:ext cx="1144181" cy="1144181"/>
            </a:xfrm>
            <a:prstGeom prst="roundRect">
              <a:avLst/>
            </a:prstGeom>
            <a:solidFill>
              <a:schemeClr val="accent4"/>
            </a:solidFill>
            <a:ln w="57150">
              <a:noFill/>
            </a:ln>
            <a:effectLst>
              <a:outerShdw blurRad="2032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haroni"/>
                <a:ea typeface="阿里巴巴普惠体 Medium"/>
                <a:cs typeface="阿里巴巴普惠体 Medium"/>
                <a:sym typeface="Aharoni"/>
              </a:endParaRPr>
            </a:p>
          </p:txBody>
        </p:sp>
        <p:sp>
          <p:nvSpPr>
            <p:cNvPr id="85" name="Rectangle: Rounded Corners 67"/>
            <p:cNvSpPr/>
            <p:nvPr/>
          </p:nvSpPr>
          <p:spPr>
            <a:xfrm rot="900000">
              <a:off x="3926239" y="5102214"/>
              <a:ext cx="1144181" cy="1144181"/>
            </a:xfrm>
            <a:prstGeom prst="roundRect">
              <a:avLst/>
            </a:prstGeom>
            <a:solidFill>
              <a:schemeClr val="accent5"/>
            </a:solidFill>
            <a:ln w="57150">
              <a:noFill/>
            </a:ln>
            <a:effectLst>
              <a:outerShdw blurRad="2032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haroni"/>
                <a:ea typeface="阿里巴巴普惠体 Medium"/>
                <a:cs typeface="阿里巴巴普惠体 Medium"/>
                <a:sym typeface="Aharoni"/>
              </a:endParaRPr>
            </a:p>
          </p:txBody>
        </p:sp>
        <p:grpSp>
          <p:nvGrpSpPr>
            <p:cNvPr id="86" name="Group 1047"/>
            <p:cNvGrpSpPr>
              <a:grpSpLocks noChangeAspect="1"/>
            </p:cNvGrpSpPr>
            <p:nvPr/>
          </p:nvGrpSpPr>
          <p:grpSpPr>
            <a:xfrm>
              <a:off x="1301436" y="5429571"/>
              <a:ext cx="505627" cy="392606"/>
              <a:chOff x="281" y="748"/>
              <a:chExt cx="4098" cy="3182"/>
            </a:xfrm>
            <a:solidFill>
              <a:schemeClr val="bg1"/>
            </a:solidFill>
          </p:grpSpPr>
          <p:sp>
            <p:nvSpPr>
              <p:cNvPr id="101" name="Freeform 1049"/>
              <p:cNvSpPr>
                <a:spLocks noEditPoints="1"/>
              </p:cNvSpPr>
              <p:nvPr/>
            </p:nvSpPr>
            <p:spPr bwMode="auto">
              <a:xfrm>
                <a:off x="281" y="748"/>
                <a:ext cx="4098" cy="3182"/>
              </a:xfrm>
              <a:custGeom>
                <a:avLst/>
                <a:gdLst>
                  <a:gd name="T0" fmla="*/ 1653 w 4098"/>
                  <a:gd name="T1" fmla="*/ 2299 h 3182"/>
                  <a:gd name="T2" fmla="*/ 1840 w 4098"/>
                  <a:gd name="T3" fmla="*/ 2488 h 3182"/>
                  <a:gd name="T4" fmla="*/ 3386 w 4098"/>
                  <a:gd name="T5" fmla="*/ 565 h 3182"/>
                  <a:gd name="T6" fmla="*/ 3757 w 4098"/>
                  <a:gd name="T7" fmla="*/ 207 h 3182"/>
                  <a:gd name="T8" fmla="*/ 3727 w 4098"/>
                  <a:gd name="T9" fmla="*/ 225 h 3182"/>
                  <a:gd name="T10" fmla="*/ 3595 w 4098"/>
                  <a:gd name="T11" fmla="*/ 544 h 3182"/>
                  <a:gd name="T12" fmla="*/ 3914 w 4098"/>
                  <a:gd name="T13" fmla="*/ 413 h 3182"/>
                  <a:gd name="T14" fmla="*/ 3933 w 4098"/>
                  <a:gd name="T15" fmla="*/ 382 h 3182"/>
                  <a:gd name="T16" fmla="*/ 3933 w 4098"/>
                  <a:gd name="T17" fmla="*/ 346 h 3182"/>
                  <a:gd name="T18" fmla="*/ 3914 w 4098"/>
                  <a:gd name="T19" fmla="*/ 316 h 3182"/>
                  <a:gd name="T20" fmla="*/ 3824 w 4098"/>
                  <a:gd name="T21" fmla="*/ 225 h 3182"/>
                  <a:gd name="T22" fmla="*/ 3793 w 4098"/>
                  <a:gd name="T23" fmla="*/ 207 h 3182"/>
                  <a:gd name="T24" fmla="*/ 163 w 4098"/>
                  <a:gd name="T25" fmla="*/ 162 h 3182"/>
                  <a:gd name="T26" fmla="*/ 3018 w 4098"/>
                  <a:gd name="T27" fmla="*/ 3018 h 3182"/>
                  <a:gd name="T28" fmla="*/ 1942 w 4098"/>
                  <a:gd name="T29" fmla="*/ 2617 h 3182"/>
                  <a:gd name="T30" fmla="*/ 1911 w 4098"/>
                  <a:gd name="T31" fmla="*/ 2637 h 3182"/>
                  <a:gd name="T32" fmla="*/ 1442 w 4098"/>
                  <a:gd name="T33" fmla="*/ 2791 h 3182"/>
                  <a:gd name="T34" fmla="*/ 1408 w 4098"/>
                  <a:gd name="T35" fmla="*/ 2789 h 3182"/>
                  <a:gd name="T36" fmla="*/ 1372 w 4098"/>
                  <a:gd name="T37" fmla="*/ 2768 h 3182"/>
                  <a:gd name="T38" fmla="*/ 1350 w 4098"/>
                  <a:gd name="T39" fmla="*/ 2730 h 3182"/>
                  <a:gd name="T40" fmla="*/ 1352 w 4098"/>
                  <a:gd name="T41" fmla="*/ 2685 h 3182"/>
                  <a:gd name="T42" fmla="*/ 1511 w 4098"/>
                  <a:gd name="T43" fmla="*/ 2212 h 3182"/>
                  <a:gd name="T44" fmla="*/ 3018 w 4098"/>
                  <a:gd name="T45" fmla="*/ 703 h 3182"/>
                  <a:gd name="T46" fmla="*/ 163 w 4098"/>
                  <a:gd name="T47" fmla="*/ 162 h 3182"/>
                  <a:gd name="T48" fmla="*/ 3100 w 4098"/>
                  <a:gd name="T49" fmla="*/ 0 h 3182"/>
                  <a:gd name="T50" fmla="*/ 3141 w 4098"/>
                  <a:gd name="T51" fmla="*/ 11 h 3182"/>
                  <a:gd name="T52" fmla="*/ 3170 w 4098"/>
                  <a:gd name="T53" fmla="*/ 39 h 3182"/>
                  <a:gd name="T54" fmla="*/ 3182 w 4098"/>
                  <a:gd name="T55" fmla="*/ 82 h 3182"/>
                  <a:gd name="T56" fmla="*/ 3611 w 4098"/>
                  <a:gd name="T57" fmla="*/ 109 h 3182"/>
                  <a:gd name="T58" fmla="*/ 3670 w 4098"/>
                  <a:gd name="T59" fmla="*/ 67 h 3182"/>
                  <a:gd name="T60" fmla="*/ 3738 w 4098"/>
                  <a:gd name="T61" fmla="*/ 44 h 3182"/>
                  <a:gd name="T62" fmla="*/ 3811 w 4098"/>
                  <a:gd name="T63" fmla="*/ 44 h 3182"/>
                  <a:gd name="T64" fmla="*/ 3881 w 4098"/>
                  <a:gd name="T65" fmla="*/ 67 h 3182"/>
                  <a:gd name="T66" fmla="*/ 3939 w 4098"/>
                  <a:gd name="T67" fmla="*/ 109 h 3182"/>
                  <a:gd name="T68" fmla="*/ 4055 w 4098"/>
                  <a:gd name="T69" fmla="*/ 228 h 3182"/>
                  <a:gd name="T70" fmla="*/ 4087 w 4098"/>
                  <a:gd name="T71" fmla="*/ 293 h 3182"/>
                  <a:gd name="T72" fmla="*/ 4098 w 4098"/>
                  <a:gd name="T73" fmla="*/ 365 h 3182"/>
                  <a:gd name="T74" fmla="*/ 4087 w 4098"/>
                  <a:gd name="T75" fmla="*/ 437 h 3182"/>
                  <a:gd name="T76" fmla="*/ 4055 w 4098"/>
                  <a:gd name="T77" fmla="*/ 500 h 3182"/>
                  <a:gd name="T78" fmla="*/ 3182 w 4098"/>
                  <a:gd name="T79" fmla="*/ 1377 h 3182"/>
                  <a:gd name="T80" fmla="*/ 3178 w 4098"/>
                  <a:gd name="T81" fmla="*/ 3121 h 3182"/>
                  <a:gd name="T82" fmla="*/ 3158 w 4098"/>
                  <a:gd name="T83" fmla="*/ 3157 h 3182"/>
                  <a:gd name="T84" fmla="*/ 3122 w 4098"/>
                  <a:gd name="T85" fmla="*/ 3178 h 3182"/>
                  <a:gd name="T86" fmla="*/ 82 w 4098"/>
                  <a:gd name="T87" fmla="*/ 3182 h 3182"/>
                  <a:gd name="T88" fmla="*/ 41 w 4098"/>
                  <a:gd name="T89" fmla="*/ 3171 h 3182"/>
                  <a:gd name="T90" fmla="*/ 11 w 4098"/>
                  <a:gd name="T91" fmla="*/ 3141 h 3182"/>
                  <a:gd name="T92" fmla="*/ 0 w 4098"/>
                  <a:gd name="T93" fmla="*/ 3100 h 3182"/>
                  <a:gd name="T94" fmla="*/ 2 w 4098"/>
                  <a:gd name="T95" fmla="*/ 59 h 3182"/>
                  <a:gd name="T96" fmla="*/ 24 w 4098"/>
                  <a:gd name="T97" fmla="*/ 23 h 3182"/>
                  <a:gd name="T98" fmla="*/ 60 w 4098"/>
                  <a:gd name="T99" fmla="*/ 2 h 3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098" h="3181">
                    <a:moveTo>
                      <a:pt x="3386" y="565"/>
                    </a:moveTo>
                    <a:lnTo>
                      <a:pt x="1653" y="2299"/>
                    </a:lnTo>
                    <a:lnTo>
                      <a:pt x="1558" y="2582"/>
                    </a:lnTo>
                    <a:lnTo>
                      <a:pt x="1840" y="2488"/>
                    </a:lnTo>
                    <a:lnTo>
                      <a:pt x="3574" y="754"/>
                    </a:lnTo>
                    <a:lnTo>
                      <a:pt x="3386" y="565"/>
                    </a:lnTo>
                    <a:close/>
                    <a:moveTo>
                      <a:pt x="3775" y="205"/>
                    </a:moveTo>
                    <a:lnTo>
                      <a:pt x="3757" y="207"/>
                    </a:lnTo>
                    <a:lnTo>
                      <a:pt x="3740" y="213"/>
                    </a:lnTo>
                    <a:lnTo>
                      <a:pt x="3727" y="225"/>
                    </a:lnTo>
                    <a:lnTo>
                      <a:pt x="3502" y="449"/>
                    </a:lnTo>
                    <a:lnTo>
                      <a:pt x="3595" y="544"/>
                    </a:lnTo>
                    <a:lnTo>
                      <a:pt x="3689" y="638"/>
                    </a:lnTo>
                    <a:lnTo>
                      <a:pt x="3914" y="413"/>
                    </a:lnTo>
                    <a:lnTo>
                      <a:pt x="3925" y="398"/>
                    </a:lnTo>
                    <a:lnTo>
                      <a:pt x="3933" y="382"/>
                    </a:lnTo>
                    <a:lnTo>
                      <a:pt x="3935" y="365"/>
                    </a:lnTo>
                    <a:lnTo>
                      <a:pt x="3933" y="346"/>
                    </a:lnTo>
                    <a:lnTo>
                      <a:pt x="3925" y="330"/>
                    </a:lnTo>
                    <a:lnTo>
                      <a:pt x="3914" y="316"/>
                    </a:lnTo>
                    <a:lnTo>
                      <a:pt x="3914" y="316"/>
                    </a:lnTo>
                    <a:lnTo>
                      <a:pt x="3824" y="225"/>
                    </a:lnTo>
                    <a:lnTo>
                      <a:pt x="3809" y="213"/>
                    </a:lnTo>
                    <a:lnTo>
                      <a:pt x="3793" y="207"/>
                    </a:lnTo>
                    <a:lnTo>
                      <a:pt x="3775" y="205"/>
                    </a:lnTo>
                    <a:close/>
                    <a:moveTo>
                      <a:pt x="163" y="162"/>
                    </a:moveTo>
                    <a:lnTo>
                      <a:pt x="163" y="3018"/>
                    </a:lnTo>
                    <a:lnTo>
                      <a:pt x="3018" y="3018"/>
                    </a:lnTo>
                    <a:lnTo>
                      <a:pt x="3018" y="1541"/>
                    </a:lnTo>
                    <a:lnTo>
                      <a:pt x="1942" y="2617"/>
                    </a:lnTo>
                    <a:lnTo>
                      <a:pt x="1929" y="2628"/>
                    </a:lnTo>
                    <a:lnTo>
                      <a:pt x="1911" y="2637"/>
                    </a:lnTo>
                    <a:lnTo>
                      <a:pt x="1455" y="2788"/>
                    </a:lnTo>
                    <a:lnTo>
                      <a:pt x="1442" y="2791"/>
                    </a:lnTo>
                    <a:lnTo>
                      <a:pt x="1429" y="2792"/>
                    </a:lnTo>
                    <a:lnTo>
                      <a:pt x="1408" y="2789"/>
                    </a:lnTo>
                    <a:lnTo>
                      <a:pt x="1388" y="2782"/>
                    </a:lnTo>
                    <a:lnTo>
                      <a:pt x="1372" y="2768"/>
                    </a:lnTo>
                    <a:lnTo>
                      <a:pt x="1357" y="2750"/>
                    </a:lnTo>
                    <a:lnTo>
                      <a:pt x="1350" y="2730"/>
                    </a:lnTo>
                    <a:lnTo>
                      <a:pt x="1347" y="2708"/>
                    </a:lnTo>
                    <a:lnTo>
                      <a:pt x="1352" y="2685"/>
                    </a:lnTo>
                    <a:lnTo>
                      <a:pt x="1504" y="2229"/>
                    </a:lnTo>
                    <a:lnTo>
                      <a:pt x="1511" y="2212"/>
                    </a:lnTo>
                    <a:lnTo>
                      <a:pt x="1524" y="2197"/>
                    </a:lnTo>
                    <a:lnTo>
                      <a:pt x="3018" y="703"/>
                    </a:lnTo>
                    <a:lnTo>
                      <a:pt x="3018" y="162"/>
                    </a:lnTo>
                    <a:lnTo>
                      <a:pt x="163" y="162"/>
                    </a:lnTo>
                    <a:close/>
                    <a:moveTo>
                      <a:pt x="82" y="0"/>
                    </a:moveTo>
                    <a:lnTo>
                      <a:pt x="3100" y="0"/>
                    </a:lnTo>
                    <a:lnTo>
                      <a:pt x="3122" y="2"/>
                    </a:lnTo>
                    <a:lnTo>
                      <a:pt x="3141" y="11"/>
                    </a:lnTo>
                    <a:lnTo>
                      <a:pt x="3158" y="23"/>
                    </a:lnTo>
                    <a:lnTo>
                      <a:pt x="3170" y="39"/>
                    </a:lnTo>
                    <a:lnTo>
                      <a:pt x="3178" y="59"/>
                    </a:lnTo>
                    <a:lnTo>
                      <a:pt x="3182" y="82"/>
                    </a:lnTo>
                    <a:lnTo>
                      <a:pt x="3182" y="539"/>
                    </a:lnTo>
                    <a:lnTo>
                      <a:pt x="3611" y="109"/>
                    </a:lnTo>
                    <a:lnTo>
                      <a:pt x="3639" y="85"/>
                    </a:lnTo>
                    <a:lnTo>
                      <a:pt x="3670" y="67"/>
                    </a:lnTo>
                    <a:lnTo>
                      <a:pt x="3703" y="53"/>
                    </a:lnTo>
                    <a:lnTo>
                      <a:pt x="3738" y="44"/>
                    </a:lnTo>
                    <a:lnTo>
                      <a:pt x="3775" y="42"/>
                    </a:lnTo>
                    <a:lnTo>
                      <a:pt x="3811" y="44"/>
                    </a:lnTo>
                    <a:lnTo>
                      <a:pt x="3847" y="53"/>
                    </a:lnTo>
                    <a:lnTo>
                      <a:pt x="3881" y="67"/>
                    </a:lnTo>
                    <a:lnTo>
                      <a:pt x="3910" y="85"/>
                    </a:lnTo>
                    <a:lnTo>
                      <a:pt x="3939" y="109"/>
                    </a:lnTo>
                    <a:lnTo>
                      <a:pt x="4030" y="201"/>
                    </a:lnTo>
                    <a:lnTo>
                      <a:pt x="4055" y="228"/>
                    </a:lnTo>
                    <a:lnTo>
                      <a:pt x="4073" y="259"/>
                    </a:lnTo>
                    <a:lnTo>
                      <a:pt x="4087" y="293"/>
                    </a:lnTo>
                    <a:lnTo>
                      <a:pt x="4096" y="328"/>
                    </a:lnTo>
                    <a:lnTo>
                      <a:pt x="4098" y="365"/>
                    </a:lnTo>
                    <a:lnTo>
                      <a:pt x="4096" y="401"/>
                    </a:lnTo>
                    <a:lnTo>
                      <a:pt x="4087" y="437"/>
                    </a:lnTo>
                    <a:lnTo>
                      <a:pt x="4073" y="469"/>
                    </a:lnTo>
                    <a:lnTo>
                      <a:pt x="4055" y="500"/>
                    </a:lnTo>
                    <a:lnTo>
                      <a:pt x="4030" y="529"/>
                    </a:lnTo>
                    <a:lnTo>
                      <a:pt x="3182" y="1377"/>
                    </a:lnTo>
                    <a:lnTo>
                      <a:pt x="3182" y="3100"/>
                    </a:lnTo>
                    <a:lnTo>
                      <a:pt x="3178" y="3121"/>
                    </a:lnTo>
                    <a:lnTo>
                      <a:pt x="3170" y="3141"/>
                    </a:lnTo>
                    <a:lnTo>
                      <a:pt x="3158" y="3157"/>
                    </a:lnTo>
                    <a:lnTo>
                      <a:pt x="3141" y="3171"/>
                    </a:lnTo>
                    <a:lnTo>
                      <a:pt x="3122" y="3178"/>
                    </a:lnTo>
                    <a:lnTo>
                      <a:pt x="3100" y="3182"/>
                    </a:lnTo>
                    <a:lnTo>
                      <a:pt x="82" y="3182"/>
                    </a:lnTo>
                    <a:lnTo>
                      <a:pt x="60" y="3178"/>
                    </a:lnTo>
                    <a:lnTo>
                      <a:pt x="41" y="3171"/>
                    </a:lnTo>
                    <a:lnTo>
                      <a:pt x="24" y="3157"/>
                    </a:lnTo>
                    <a:lnTo>
                      <a:pt x="11" y="3141"/>
                    </a:lnTo>
                    <a:lnTo>
                      <a:pt x="2" y="3121"/>
                    </a:lnTo>
                    <a:lnTo>
                      <a:pt x="0" y="3100"/>
                    </a:lnTo>
                    <a:lnTo>
                      <a:pt x="0" y="82"/>
                    </a:lnTo>
                    <a:lnTo>
                      <a:pt x="2" y="59"/>
                    </a:lnTo>
                    <a:lnTo>
                      <a:pt x="11" y="39"/>
                    </a:lnTo>
                    <a:lnTo>
                      <a:pt x="24" y="23"/>
                    </a:lnTo>
                    <a:lnTo>
                      <a:pt x="41" y="11"/>
                    </a:lnTo>
                    <a:lnTo>
                      <a:pt x="60" y="2"/>
                    </a:lnTo>
                    <a:lnTo>
                      <a:pt x="82" y="0"/>
                    </a:lnTo>
                    <a:close/>
                  </a:path>
                </a:pathLst>
              </a:custGeom>
              <a:grpFill/>
              <a:ln w="0">
                <a:noFill/>
                <a:prstDash val="solid"/>
                <a:round/>
              </a:ln>
            </p:spPr>
            <p:txBody>
              <a:bodyPr vert="horz" wrap="square" lIns="91440" tIns="45720" rIns="91440" bIns="45720" numCol="1" anchor="t" anchorCtr="0" compatLnSpc="1"/>
              <a:lstStyle/>
              <a:p>
                <a:endParaRPr lang="en-US" dirty="0">
                  <a:solidFill>
                    <a:schemeClr val="bg1"/>
                  </a:solidFill>
                  <a:latin typeface="Aharoni"/>
                  <a:ea typeface="阿里巴巴普惠体 Medium"/>
                  <a:cs typeface="阿里巴巴普惠体 Medium"/>
                  <a:sym typeface="Aharoni"/>
                </a:endParaRPr>
              </a:p>
            </p:txBody>
          </p:sp>
          <p:sp>
            <p:nvSpPr>
              <p:cNvPr id="102" name="Freeform 1050"/>
              <p:cNvSpPr/>
              <p:nvPr/>
            </p:nvSpPr>
            <p:spPr bwMode="auto">
              <a:xfrm>
                <a:off x="2668" y="1258"/>
                <a:ext cx="241" cy="163"/>
              </a:xfrm>
              <a:custGeom>
                <a:avLst/>
                <a:gdLst>
                  <a:gd name="T0" fmla="*/ 82 w 241"/>
                  <a:gd name="T1" fmla="*/ 0 h 163"/>
                  <a:gd name="T2" fmla="*/ 159 w 241"/>
                  <a:gd name="T3" fmla="*/ 0 h 163"/>
                  <a:gd name="T4" fmla="*/ 181 w 241"/>
                  <a:gd name="T5" fmla="*/ 3 h 163"/>
                  <a:gd name="T6" fmla="*/ 201 w 241"/>
                  <a:gd name="T7" fmla="*/ 11 h 163"/>
                  <a:gd name="T8" fmla="*/ 217 w 241"/>
                  <a:gd name="T9" fmla="*/ 24 h 163"/>
                  <a:gd name="T10" fmla="*/ 230 w 241"/>
                  <a:gd name="T11" fmla="*/ 40 h 163"/>
                  <a:gd name="T12" fmla="*/ 238 w 241"/>
                  <a:gd name="T13" fmla="*/ 60 h 163"/>
                  <a:gd name="T14" fmla="*/ 241 w 241"/>
                  <a:gd name="T15" fmla="*/ 81 h 163"/>
                  <a:gd name="T16" fmla="*/ 238 w 241"/>
                  <a:gd name="T17" fmla="*/ 103 h 163"/>
                  <a:gd name="T18" fmla="*/ 230 w 241"/>
                  <a:gd name="T19" fmla="*/ 123 h 163"/>
                  <a:gd name="T20" fmla="*/ 217 w 241"/>
                  <a:gd name="T21" fmla="*/ 139 h 163"/>
                  <a:gd name="T22" fmla="*/ 201 w 241"/>
                  <a:gd name="T23" fmla="*/ 152 h 163"/>
                  <a:gd name="T24" fmla="*/ 181 w 241"/>
                  <a:gd name="T25" fmla="*/ 160 h 163"/>
                  <a:gd name="T26" fmla="*/ 159 w 241"/>
                  <a:gd name="T27" fmla="*/ 163 h 163"/>
                  <a:gd name="T28" fmla="*/ 82 w 241"/>
                  <a:gd name="T29" fmla="*/ 163 h 163"/>
                  <a:gd name="T30" fmla="*/ 59 w 241"/>
                  <a:gd name="T31" fmla="*/ 160 h 163"/>
                  <a:gd name="T32" fmla="*/ 41 w 241"/>
                  <a:gd name="T33" fmla="*/ 152 h 163"/>
                  <a:gd name="T34" fmla="*/ 23 w 241"/>
                  <a:gd name="T35" fmla="*/ 139 h 163"/>
                  <a:gd name="T36" fmla="*/ 11 w 241"/>
                  <a:gd name="T37" fmla="*/ 123 h 163"/>
                  <a:gd name="T38" fmla="*/ 2 w 241"/>
                  <a:gd name="T39" fmla="*/ 103 h 163"/>
                  <a:gd name="T40" fmla="*/ 0 w 241"/>
                  <a:gd name="T41" fmla="*/ 81 h 163"/>
                  <a:gd name="T42" fmla="*/ 2 w 241"/>
                  <a:gd name="T43" fmla="*/ 60 h 163"/>
                  <a:gd name="T44" fmla="*/ 11 w 241"/>
                  <a:gd name="T45" fmla="*/ 40 h 163"/>
                  <a:gd name="T46" fmla="*/ 23 w 241"/>
                  <a:gd name="T47" fmla="*/ 24 h 163"/>
                  <a:gd name="T48" fmla="*/ 41 w 241"/>
                  <a:gd name="T49" fmla="*/ 11 h 163"/>
                  <a:gd name="T50" fmla="*/ 59 w 241"/>
                  <a:gd name="T51" fmla="*/ 3 h 163"/>
                  <a:gd name="T52" fmla="*/ 82 w 241"/>
                  <a:gd name="T53"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1" h="163">
                    <a:moveTo>
                      <a:pt x="82" y="0"/>
                    </a:moveTo>
                    <a:lnTo>
                      <a:pt x="159" y="0"/>
                    </a:lnTo>
                    <a:lnTo>
                      <a:pt x="181" y="3"/>
                    </a:lnTo>
                    <a:lnTo>
                      <a:pt x="201" y="11"/>
                    </a:lnTo>
                    <a:lnTo>
                      <a:pt x="217" y="24"/>
                    </a:lnTo>
                    <a:lnTo>
                      <a:pt x="230" y="40"/>
                    </a:lnTo>
                    <a:lnTo>
                      <a:pt x="238" y="60"/>
                    </a:lnTo>
                    <a:lnTo>
                      <a:pt x="241" y="81"/>
                    </a:lnTo>
                    <a:lnTo>
                      <a:pt x="238" y="103"/>
                    </a:lnTo>
                    <a:lnTo>
                      <a:pt x="230" y="123"/>
                    </a:lnTo>
                    <a:lnTo>
                      <a:pt x="217" y="139"/>
                    </a:lnTo>
                    <a:lnTo>
                      <a:pt x="201" y="152"/>
                    </a:lnTo>
                    <a:lnTo>
                      <a:pt x="181" y="160"/>
                    </a:lnTo>
                    <a:lnTo>
                      <a:pt x="159" y="163"/>
                    </a:lnTo>
                    <a:lnTo>
                      <a:pt x="82" y="163"/>
                    </a:lnTo>
                    <a:lnTo>
                      <a:pt x="59" y="160"/>
                    </a:lnTo>
                    <a:lnTo>
                      <a:pt x="41" y="152"/>
                    </a:lnTo>
                    <a:lnTo>
                      <a:pt x="23" y="139"/>
                    </a:lnTo>
                    <a:lnTo>
                      <a:pt x="11" y="123"/>
                    </a:lnTo>
                    <a:lnTo>
                      <a:pt x="2" y="103"/>
                    </a:lnTo>
                    <a:lnTo>
                      <a:pt x="0" y="81"/>
                    </a:lnTo>
                    <a:lnTo>
                      <a:pt x="2" y="60"/>
                    </a:lnTo>
                    <a:lnTo>
                      <a:pt x="11" y="40"/>
                    </a:lnTo>
                    <a:lnTo>
                      <a:pt x="23" y="24"/>
                    </a:lnTo>
                    <a:lnTo>
                      <a:pt x="41" y="11"/>
                    </a:lnTo>
                    <a:lnTo>
                      <a:pt x="59" y="3"/>
                    </a:lnTo>
                    <a:lnTo>
                      <a:pt x="82" y="0"/>
                    </a:lnTo>
                    <a:close/>
                  </a:path>
                </a:pathLst>
              </a:custGeom>
              <a:grpFill/>
              <a:ln w="0">
                <a:noFill/>
                <a:prstDash val="solid"/>
                <a:round/>
              </a:ln>
            </p:spPr>
            <p:txBody>
              <a:bodyPr vert="horz" wrap="square" lIns="91440" tIns="45720" rIns="91440" bIns="45720" numCol="1" anchor="t" anchorCtr="0" compatLnSpc="1"/>
              <a:lstStyle/>
              <a:p>
                <a:endParaRPr lang="en-US" dirty="0">
                  <a:solidFill>
                    <a:schemeClr val="bg1"/>
                  </a:solidFill>
                  <a:latin typeface="Aharoni"/>
                  <a:ea typeface="阿里巴巴普惠体 Medium"/>
                  <a:cs typeface="阿里巴巴普惠体 Medium"/>
                  <a:sym typeface="Aharoni"/>
                </a:endParaRPr>
              </a:p>
            </p:txBody>
          </p:sp>
          <p:sp>
            <p:nvSpPr>
              <p:cNvPr id="103" name="Freeform 1051"/>
              <p:cNvSpPr/>
              <p:nvPr/>
            </p:nvSpPr>
            <p:spPr bwMode="auto">
              <a:xfrm>
                <a:off x="826" y="1258"/>
                <a:ext cx="1651" cy="163"/>
              </a:xfrm>
              <a:custGeom>
                <a:avLst/>
                <a:gdLst>
                  <a:gd name="T0" fmla="*/ 81 w 1651"/>
                  <a:gd name="T1" fmla="*/ 0 h 163"/>
                  <a:gd name="T2" fmla="*/ 1569 w 1651"/>
                  <a:gd name="T3" fmla="*/ 0 h 163"/>
                  <a:gd name="T4" fmla="*/ 1591 w 1651"/>
                  <a:gd name="T5" fmla="*/ 3 h 163"/>
                  <a:gd name="T6" fmla="*/ 1610 w 1651"/>
                  <a:gd name="T7" fmla="*/ 11 h 163"/>
                  <a:gd name="T8" fmla="*/ 1627 w 1651"/>
                  <a:gd name="T9" fmla="*/ 24 h 163"/>
                  <a:gd name="T10" fmla="*/ 1639 w 1651"/>
                  <a:gd name="T11" fmla="*/ 40 h 163"/>
                  <a:gd name="T12" fmla="*/ 1648 w 1651"/>
                  <a:gd name="T13" fmla="*/ 60 h 163"/>
                  <a:gd name="T14" fmla="*/ 1651 w 1651"/>
                  <a:gd name="T15" fmla="*/ 81 h 163"/>
                  <a:gd name="T16" fmla="*/ 1648 w 1651"/>
                  <a:gd name="T17" fmla="*/ 103 h 163"/>
                  <a:gd name="T18" fmla="*/ 1639 w 1651"/>
                  <a:gd name="T19" fmla="*/ 123 h 163"/>
                  <a:gd name="T20" fmla="*/ 1627 w 1651"/>
                  <a:gd name="T21" fmla="*/ 139 h 163"/>
                  <a:gd name="T22" fmla="*/ 1610 w 1651"/>
                  <a:gd name="T23" fmla="*/ 152 h 163"/>
                  <a:gd name="T24" fmla="*/ 1591 w 1651"/>
                  <a:gd name="T25" fmla="*/ 160 h 163"/>
                  <a:gd name="T26" fmla="*/ 1569 w 1651"/>
                  <a:gd name="T27" fmla="*/ 163 h 163"/>
                  <a:gd name="T28" fmla="*/ 81 w 1651"/>
                  <a:gd name="T29" fmla="*/ 163 h 163"/>
                  <a:gd name="T30" fmla="*/ 60 w 1651"/>
                  <a:gd name="T31" fmla="*/ 160 h 163"/>
                  <a:gd name="T32" fmla="*/ 40 w 1651"/>
                  <a:gd name="T33" fmla="*/ 152 h 163"/>
                  <a:gd name="T34" fmla="*/ 24 w 1651"/>
                  <a:gd name="T35" fmla="*/ 139 h 163"/>
                  <a:gd name="T36" fmla="*/ 11 w 1651"/>
                  <a:gd name="T37" fmla="*/ 123 h 163"/>
                  <a:gd name="T38" fmla="*/ 3 w 1651"/>
                  <a:gd name="T39" fmla="*/ 103 h 163"/>
                  <a:gd name="T40" fmla="*/ 0 w 1651"/>
                  <a:gd name="T41" fmla="*/ 81 h 163"/>
                  <a:gd name="T42" fmla="*/ 3 w 1651"/>
                  <a:gd name="T43" fmla="*/ 60 h 163"/>
                  <a:gd name="T44" fmla="*/ 11 w 1651"/>
                  <a:gd name="T45" fmla="*/ 40 h 163"/>
                  <a:gd name="T46" fmla="*/ 24 w 1651"/>
                  <a:gd name="T47" fmla="*/ 24 h 163"/>
                  <a:gd name="T48" fmla="*/ 40 w 1651"/>
                  <a:gd name="T49" fmla="*/ 11 h 163"/>
                  <a:gd name="T50" fmla="*/ 60 w 1651"/>
                  <a:gd name="T51" fmla="*/ 3 h 163"/>
                  <a:gd name="T52" fmla="*/ 81 w 1651"/>
                  <a:gd name="T53"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1" h="163">
                    <a:moveTo>
                      <a:pt x="81" y="0"/>
                    </a:moveTo>
                    <a:lnTo>
                      <a:pt x="1569" y="0"/>
                    </a:lnTo>
                    <a:lnTo>
                      <a:pt x="1591" y="3"/>
                    </a:lnTo>
                    <a:lnTo>
                      <a:pt x="1610" y="11"/>
                    </a:lnTo>
                    <a:lnTo>
                      <a:pt x="1627" y="24"/>
                    </a:lnTo>
                    <a:lnTo>
                      <a:pt x="1639" y="40"/>
                    </a:lnTo>
                    <a:lnTo>
                      <a:pt x="1648" y="60"/>
                    </a:lnTo>
                    <a:lnTo>
                      <a:pt x="1651" y="81"/>
                    </a:lnTo>
                    <a:lnTo>
                      <a:pt x="1648" y="103"/>
                    </a:lnTo>
                    <a:lnTo>
                      <a:pt x="1639" y="123"/>
                    </a:lnTo>
                    <a:lnTo>
                      <a:pt x="1627" y="139"/>
                    </a:lnTo>
                    <a:lnTo>
                      <a:pt x="1610" y="152"/>
                    </a:lnTo>
                    <a:lnTo>
                      <a:pt x="1591" y="160"/>
                    </a:lnTo>
                    <a:lnTo>
                      <a:pt x="1569" y="163"/>
                    </a:lnTo>
                    <a:lnTo>
                      <a:pt x="81" y="163"/>
                    </a:lnTo>
                    <a:lnTo>
                      <a:pt x="60" y="160"/>
                    </a:lnTo>
                    <a:lnTo>
                      <a:pt x="40" y="152"/>
                    </a:lnTo>
                    <a:lnTo>
                      <a:pt x="24" y="139"/>
                    </a:lnTo>
                    <a:lnTo>
                      <a:pt x="11" y="123"/>
                    </a:lnTo>
                    <a:lnTo>
                      <a:pt x="3" y="103"/>
                    </a:lnTo>
                    <a:lnTo>
                      <a:pt x="0" y="81"/>
                    </a:lnTo>
                    <a:lnTo>
                      <a:pt x="3" y="60"/>
                    </a:lnTo>
                    <a:lnTo>
                      <a:pt x="11" y="40"/>
                    </a:lnTo>
                    <a:lnTo>
                      <a:pt x="24" y="24"/>
                    </a:lnTo>
                    <a:lnTo>
                      <a:pt x="40" y="11"/>
                    </a:lnTo>
                    <a:lnTo>
                      <a:pt x="60" y="3"/>
                    </a:lnTo>
                    <a:lnTo>
                      <a:pt x="81" y="0"/>
                    </a:lnTo>
                    <a:close/>
                  </a:path>
                </a:pathLst>
              </a:custGeom>
              <a:grpFill/>
              <a:ln w="0">
                <a:noFill/>
                <a:prstDash val="solid"/>
                <a:round/>
              </a:ln>
            </p:spPr>
            <p:txBody>
              <a:bodyPr vert="horz" wrap="square" lIns="91440" tIns="45720" rIns="91440" bIns="45720" numCol="1" anchor="t" anchorCtr="0" compatLnSpc="1"/>
              <a:lstStyle/>
              <a:p>
                <a:endParaRPr lang="en-US" dirty="0">
                  <a:solidFill>
                    <a:schemeClr val="bg1"/>
                  </a:solidFill>
                  <a:latin typeface="Aharoni"/>
                  <a:ea typeface="阿里巴巴普惠体 Medium"/>
                  <a:cs typeface="阿里巴巴普惠体 Medium"/>
                  <a:sym typeface="Aharoni"/>
                </a:endParaRPr>
              </a:p>
            </p:txBody>
          </p:sp>
          <p:sp>
            <p:nvSpPr>
              <p:cNvPr id="104" name="Freeform 1052"/>
              <p:cNvSpPr/>
              <p:nvPr/>
            </p:nvSpPr>
            <p:spPr bwMode="auto">
              <a:xfrm>
                <a:off x="826" y="1734"/>
                <a:ext cx="1572" cy="163"/>
              </a:xfrm>
              <a:custGeom>
                <a:avLst/>
                <a:gdLst>
                  <a:gd name="T0" fmla="*/ 81 w 1572"/>
                  <a:gd name="T1" fmla="*/ 0 h 163"/>
                  <a:gd name="T2" fmla="*/ 1492 w 1572"/>
                  <a:gd name="T3" fmla="*/ 0 h 163"/>
                  <a:gd name="T4" fmla="*/ 1513 w 1572"/>
                  <a:gd name="T5" fmla="*/ 2 h 163"/>
                  <a:gd name="T6" fmla="*/ 1533 w 1572"/>
                  <a:gd name="T7" fmla="*/ 11 h 163"/>
                  <a:gd name="T8" fmla="*/ 1549 w 1572"/>
                  <a:gd name="T9" fmla="*/ 24 h 163"/>
                  <a:gd name="T10" fmla="*/ 1561 w 1572"/>
                  <a:gd name="T11" fmla="*/ 40 h 163"/>
                  <a:gd name="T12" fmla="*/ 1570 w 1572"/>
                  <a:gd name="T13" fmla="*/ 60 h 163"/>
                  <a:gd name="T14" fmla="*/ 1572 w 1572"/>
                  <a:gd name="T15" fmla="*/ 81 h 163"/>
                  <a:gd name="T16" fmla="*/ 1570 w 1572"/>
                  <a:gd name="T17" fmla="*/ 103 h 163"/>
                  <a:gd name="T18" fmla="*/ 1561 w 1572"/>
                  <a:gd name="T19" fmla="*/ 123 h 163"/>
                  <a:gd name="T20" fmla="*/ 1549 w 1572"/>
                  <a:gd name="T21" fmla="*/ 139 h 163"/>
                  <a:gd name="T22" fmla="*/ 1533 w 1572"/>
                  <a:gd name="T23" fmla="*/ 151 h 163"/>
                  <a:gd name="T24" fmla="*/ 1513 w 1572"/>
                  <a:gd name="T25" fmla="*/ 160 h 163"/>
                  <a:gd name="T26" fmla="*/ 1492 w 1572"/>
                  <a:gd name="T27" fmla="*/ 163 h 163"/>
                  <a:gd name="T28" fmla="*/ 81 w 1572"/>
                  <a:gd name="T29" fmla="*/ 163 h 163"/>
                  <a:gd name="T30" fmla="*/ 60 w 1572"/>
                  <a:gd name="T31" fmla="*/ 160 h 163"/>
                  <a:gd name="T32" fmla="*/ 40 w 1572"/>
                  <a:gd name="T33" fmla="*/ 151 h 163"/>
                  <a:gd name="T34" fmla="*/ 24 w 1572"/>
                  <a:gd name="T35" fmla="*/ 139 h 163"/>
                  <a:gd name="T36" fmla="*/ 11 w 1572"/>
                  <a:gd name="T37" fmla="*/ 123 h 163"/>
                  <a:gd name="T38" fmla="*/ 3 w 1572"/>
                  <a:gd name="T39" fmla="*/ 103 h 163"/>
                  <a:gd name="T40" fmla="*/ 0 w 1572"/>
                  <a:gd name="T41" fmla="*/ 81 h 163"/>
                  <a:gd name="T42" fmla="*/ 3 w 1572"/>
                  <a:gd name="T43" fmla="*/ 60 h 163"/>
                  <a:gd name="T44" fmla="*/ 11 w 1572"/>
                  <a:gd name="T45" fmla="*/ 40 h 163"/>
                  <a:gd name="T46" fmla="*/ 24 w 1572"/>
                  <a:gd name="T47" fmla="*/ 24 h 163"/>
                  <a:gd name="T48" fmla="*/ 40 w 1572"/>
                  <a:gd name="T49" fmla="*/ 11 h 163"/>
                  <a:gd name="T50" fmla="*/ 60 w 1572"/>
                  <a:gd name="T51" fmla="*/ 2 h 163"/>
                  <a:gd name="T52" fmla="*/ 81 w 1572"/>
                  <a:gd name="T53"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72" h="163">
                    <a:moveTo>
                      <a:pt x="81" y="0"/>
                    </a:moveTo>
                    <a:lnTo>
                      <a:pt x="1492" y="0"/>
                    </a:lnTo>
                    <a:lnTo>
                      <a:pt x="1513" y="2"/>
                    </a:lnTo>
                    <a:lnTo>
                      <a:pt x="1533" y="11"/>
                    </a:lnTo>
                    <a:lnTo>
                      <a:pt x="1549" y="24"/>
                    </a:lnTo>
                    <a:lnTo>
                      <a:pt x="1561" y="40"/>
                    </a:lnTo>
                    <a:lnTo>
                      <a:pt x="1570" y="60"/>
                    </a:lnTo>
                    <a:lnTo>
                      <a:pt x="1572" y="81"/>
                    </a:lnTo>
                    <a:lnTo>
                      <a:pt x="1570" y="103"/>
                    </a:lnTo>
                    <a:lnTo>
                      <a:pt x="1561" y="123"/>
                    </a:lnTo>
                    <a:lnTo>
                      <a:pt x="1549" y="139"/>
                    </a:lnTo>
                    <a:lnTo>
                      <a:pt x="1533" y="151"/>
                    </a:lnTo>
                    <a:lnTo>
                      <a:pt x="1513" y="160"/>
                    </a:lnTo>
                    <a:lnTo>
                      <a:pt x="1492" y="163"/>
                    </a:lnTo>
                    <a:lnTo>
                      <a:pt x="81" y="163"/>
                    </a:lnTo>
                    <a:lnTo>
                      <a:pt x="60" y="160"/>
                    </a:lnTo>
                    <a:lnTo>
                      <a:pt x="40" y="151"/>
                    </a:lnTo>
                    <a:lnTo>
                      <a:pt x="24" y="139"/>
                    </a:lnTo>
                    <a:lnTo>
                      <a:pt x="11" y="123"/>
                    </a:lnTo>
                    <a:lnTo>
                      <a:pt x="3" y="103"/>
                    </a:lnTo>
                    <a:lnTo>
                      <a:pt x="0" y="81"/>
                    </a:lnTo>
                    <a:lnTo>
                      <a:pt x="3" y="60"/>
                    </a:lnTo>
                    <a:lnTo>
                      <a:pt x="11" y="40"/>
                    </a:lnTo>
                    <a:lnTo>
                      <a:pt x="24" y="24"/>
                    </a:lnTo>
                    <a:lnTo>
                      <a:pt x="40" y="11"/>
                    </a:lnTo>
                    <a:lnTo>
                      <a:pt x="60" y="2"/>
                    </a:lnTo>
                    <a:lnTo>
                      <a:pt x="81" y="0"/>
                    </a:lnTo>
                    <a:close/>
                  </a:path>
                </a:pathLst>
              </a:custGeom>
              <a:grpFill/>
              <a:ln w="0">
                <a:noFill/>
                <a:prstDash val="solid"/>
                <a:round/>
              </a:ln>
            </p:spPr>
            <p:txBody>
              <a:bodyPr vert="horz" wrap="square" lIns="91440" tIns="45720" rIns="91440" bIns="45720" numCol="1" anchor="t" anchorCtr="0" compatLnSpc="1"/>
              <a:lstStyle/>
              <a:p>
                <a:endParaRPr lang="en-US" dirty="0">
                  <a:solidFill>
                    <a:schemeClr val="bg1"/>
                  </a:solidFill>
                  <a:latin typeface="Aharoni"/>
                  <a:ea typeface="阿里巴巴普惠体 Medium"/>
                  <a:cs typeface="阿里巴巴普惠体 Medium"/>
                  <a:sym typeface="Aharoni"/>
                </a:endParaRPr>
              </a:p>
            </p:txBody>
          </p:sp>
          <p:sp>
            <p:nvSpPr>
              <p:cNvPr id="105" name="Freeform 1053"/>
              <p:cNvSpPr/>
              <p:nvPr/>
            </p:nvSpPr>
            <p:spPr bwMode="auto">
              <a:xfrm>
                <a:off x="826" y="2210"/>
                <a:ext cx="1062" cy="162"/>
              </a:xfrm>
              <a:custGeom>
                <a:avLst/>
                <a:gdLst>
                  <a:gd name="T0" fmla="*/ 81 w 1062"/>
                  <a:gd name="T1" fmla="*/ 0 h 162"/>
                  <a:gd name="T2" fmla="*/ 981 w 1062"/>
                  <a:gd name="T3" fmla="*/ 0 h 162"/>
                  <a:gd name="T4" fmla="*/ 1002 w 1062"/>
                  <a:gd name="T5" fmla="*/ 2 h 162"/>
                  <a:gd name="T6" fmla="*/ 1022 w 1062"/>
                  <a:gd name="T7" fmla="*/ 11 h 162"/>
                  <a:gd name="T8" fmla="*/ 1038 w 1062"/>
                  <a:gd name="T9" fmla="*/ 23 h 162"/>
                  <a:gd name="T10" fmla="*/ 1051 w 1062"/>
                  <a:gd name="T11" fmla="*/ 39 h 162"/>
                  <a:gd name="T12" fmla="*/ 1059 w 1062"/>
                  <a:gd name="T13" fmla="*/ 59 h 162"/>
                  <a:gd name="T14" fmla="*/ 1062 w 1062"/>
                  <a:gd name="T15" fmla="*/ 80 h 162"/>
                  <a:gd name="T16" fmla="*/ 1059 w 1062"/>
                  <a:gd name="T17" fmla="*/ 103 h 162"/>
                  <a:gd name="T18" fmla="*/ 1051 w 1062"/>
                  <a:gd name="T19" fmla="*/ 123 h 162"/>
                  <a:gd name="T20" fmla="*/ 1038 w 1062"/>
                  <a:gd name="T21" fmla="*/ 139 h 162"/>
                  <a:gd name="T22" fmla="*/ 1022 w 1062"/>
                  <a:gd name="T23" fmla="*/ 151 h 162"/>
                  <a:gd name="T24" fmla="*/ 1002 w 1062"/>
                  <a:gd name="T25" fmla="*/ 160 h 162"/>
                  <a:gd name="T26" fmla="*/ 981 w 1062"/>
                  <a:gd name="T27" fmla="*/ 162 h 162"/>
                  <a:gd name="T28" fmla="*/ 81 w 1062"/>
                  <a:gd name="T29" fmla="*/ 162 h 162"/>
                  <a:gd name="T30" fmla="*/ 60 w 1062"/>
                  <a:gd name="T31" fmla="*/ 160 h 162"/>
                  <a:gd name="T32" fmla="*/ 40 w 1062"/>
                  <a:gd name="T33" fmla="*/ 151 h 162"/>
                  <a:gd name="T34" fmla="*/ 24 w 1062"/>
                  <a:gd name="T35" fmla="*/ 139 h 162"/>
                  <a:gd name="T36" fmla="*/ 11 w 1062"/>
                  <a:gd name="T37" fmla="*/ 123 h 162"/>
                  <a:gd name="T38" fmla="*/ 3 w 1062"/>
                  <a:gd name="T39" fmla="*/ 103 h 162"/>
                  <a:gd name="T40" fmla="*/ 0 w 1062"/>
                  <a:gd name="T41" fmla="*/ 80 h 162"/>
                  <a:gd name="T42" fmla="*/ 3 w 1062"/>
                  <a:gd name="T43" fmla="*/ 59 h 162"/>
                  <a:gd name="T44" fmla="*/ 11 w 1062"/>
                  <a:gd name="T45" fmla="*/ 39 h 162"/>
                  <a:gd name="T46" fmla="*/ 24 w 1062"/>
                  <a:gd name="T47" fmla="*/ 23 h 162"/>
                  <a:gd name="T48" fmla="*/ 40 w 1062"/>
                  <a:gd name="T49" fmla="*/ 11 h 162"/>
                  <a:gd name="T50" fmla="*/ 60 w 1062"/>
                  <a:gd name="T51" fmla="*/ 2 h 162"/>
                  <a:gd name="T52" fmla="*/ 81 w 1062"/>
                  <a:gd name="T53"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62" h="162">
                    <a:moveTo>
                      <a:pt x="81" y="0"/>
                    </a:moveTo>
                    <a:lnTo>
                      <a:pt x="981" y="0"/>
                    </a:lnTo>
                    <a:lnTo>
                      <a:pt x="1002" y="2"/>
                    </a:lnTo>
                    <a:lnTo>
                      <a:pt x="1022" y="11"/>
                    </a:lnTo>
                    <a:lnTo>
                      <a:pt x="1038" y="23"/>
                    </a:lnTo>
                    <a:lnTo>
                      <a:pt x="1051" y="39"/>
                    </a:lnTo>
                    <a:lnTo>
                      <a:pt x="1059" y="59"/>
                    </a:lnTo>
                    <a:lnTo>
                      <a:pt x="1062" y="80"/>
                    </a:lnTo>
                    <a:lnTo>
                      <a:pt x="1059" y="103"/>
                    </a:lnTo>
                    <a:lnTo>
                      <a:pt x="1051" y="123"/>
                    </a:lnTo>
                    <a:lnTo>
                      <a:pt x="1038" y="139"/>
                    </a:lnTo>
                    <a:lnTo>
                      <a:pt x="1022" y="151"/>
                    </a:lnTo>
                    <a:lnTo>
                      <a:pt x="1002" y="160"/>
                    </a:lnTo>
                    <a:lnTo>
                      <a:pt x="981" y="162"/>
                    </a:lnTo>
                    <a:lnTo>
                      <a:pt x="81" y="162"/>
                    </a:lnTo>
                    <a:lnTo>
                      <a:pt x="60" y="160"/>
                    </a:lnTo>
                    <a:lnTo>
                      <a:pt x="40" y="151"/>
                    </a:lnTo>
                    <a:lnTo>
                      <a:pt x="24" y="139"/>
                    </a:lnTo>
                    <a:lnTo>
                      <a:pt x="11" y="123"/>
                    </a:lnTo>
                    <a:lnTo>
                      <a:pt x="3" y="103"/>
                    </a:lnTo>
                    <a:lnTo>
                      <a:pt x="0" y="80"/>
                    </a:lnTo>
                    <a:lnTo>
                      <a:pt x="3" y="59"/>
                    </a:lnTo>
                    <a:lnTo>
                      <a:pt x="11" y="39"/>
                    </a:lnTo>
                    <a:lnTo>
                      <a:pt x="24" y="23"/>
                    </a:lnTo>
                    <a:lnTo>
                      <a:pt x="40" y="11"/>
                    </a:lnTo>
                    <a:lnTo>
                      <a:pt x="60" y="2"/>
                    </a:lnTo>
                    <a:lnTo>
                      <a:pt x="81" y="0"/>
                    </a:lnTo>
                    <a:close/>
                  </a:path>
                </a:pathLst>
              </a:custGeom>
              <a:grpFill/>
              <a:ln w="0">
                <a:noFill/>
                <a:prstDash val="solid"/>
                <a:round/>
              </a:ln>
            </p:spPr>
            <p:txBody>
              <a:bodyPr vert="horz" wrap="square" lIns="91440" tIns="45720" rIns="91440" bIns="45720" numCol="1" anchor="t" anchorCtr="0" compatLnSpc="1"/>
              <a:lstStyle/>
              <a:p>
                <a:endParaRPr lang="en-US" dirty="0">
                  <a:solidFill>
                    <a:schemeClr val="bg1"/>
                  </a:solidFill>
                  <a:latin typeface="Aharoni"/>
                  <a:ea typeface="阿里巴巴普惠体 Medium"/>
                  <a:cs typeface="阿里巴巴普惠体 Medium"/>
                  <a:sym typeface="Aharoni"/>
                </a:endParaRPr>
              </a:p>
            </p:txBody>
          </p:sp>
          <p:sp>
            <p:nvSpPr>
              <p:cNvPr id="106" name="Freeform 1054"/>
              <p:cNvSpPr/>
              <p:nvPr/>
            </p:nvSpPr>
            <p:spPr bwMode="auto">
              <a:xfrm>
                <a:off x="826" y="2677"/>
                <a:ext cx="673" cy="162"/>
              </a:xfrm>
              <a:custGeom>
                <a:avLst/>
                <a:gdLst>
                  <a:gd name="T0" fmla="*/ 81 w 673"/>
                  <a:gd name="T1" fmla="*/ 0 h 162"/>
                  <a:gd name="T2" fmla="*/ 591 w 673"/>
                  <a:gd name="T3" fmla="*/ 0 h 162"/>
                  <a:gd name="T4" fmla="*/ 614 w 673"/>
                  <a:gd name="T5" fmla="*/ 2 h 162"/>
                  <a:gd name="T6" fmla="*/ 633 w 673"/>
                  <a:gd name="T7" fmla="*/ 11 h 162"/>
                  <a:gd name="T8" fmla="*/ 650 w 673"/>
                  <a:gd name="T9" fmla="*/ 23 h 162"/>
                  <a:gd name="T10" fmla="*/ 662 w 673"/>
                  <a:gd name="T11" fmla="*/ 39 h 162"/>
                  <a:gd name="T12" fmla="*/ 671 w 673"/>
                  <a:gd name="T13" fmla="*/ 59 h 162"/>
                  <a:gd name="T14" fmla="*/ 673 w 673"/>
                  <a:gd name="T15" fmla="*/ 80 h 162"/>
                  <a:gd name="T16" fmla="*/ 671 w 673"/>
                  <a:gd name="T17" fmla="*/ 103 h 162"/>
                  <a:gd name="T18" fmla="*/ 662 w 673"/>
                  <a:gd name="T19" fmla="*/ 123 h 162"/>
                  <a:gd name="T20" fmla="*/ 650 w 673"/>
                  <a:gd name="T21" fmla="*/ 139 h 162"/>
                  <a:gd name="T22" fmla="*/ 632 w 673"/>
                  <a:gd name="T23" fmla="*/ 151 h 162"/>
                  <a:gd name="T24" fmla="*/ 614 w 673"/>
                  <a:gd name="T25" fmla="*/ 160 h 162"/>
                  <a:gd name="T26" fmla="*/ 591 w 673"/>
                  <a:gd name="T27" fmla="*/ 162 h 162"/>
                  <a:gd name="T28" fmla="*/ 81 w 673"/>
                  <a:gd name="T29" fmla="*/ 162 h 162"/>
                  <a:gd name="T30" fmla="*/ 60 w 673"/>
                  <a:gd name="T31" fmla="*/ 160 h 162"/>
                  <a:gd name="T32" fmla="*/ 40 w 673"/>
                  <a:gd name="T33" fmla="*/ 151 h 162"/>
                  <a:gd name="T34" fmla="*/ 24 w 673"/>
                  <a:gd name="T35" fmla="*/ 139 h 162"/>
                  <a:gd name="T36" fmla="*/ 11 w 673"/>
                  <a:gd name="T37" fmla="*/ 123 h 162"/>
                  <a:gd name="T38" fmla="*/ 3 w 673"/>
                  <a:gd name="T39" fmla="*/ 103 h 162"/>
                  <a:gd name="T40" fmla="*/ 0 w 673"/>
                  <a:gd name="T41" fmla="*/ 80 h 162"/>
                  <a:gd name="T42" fmla="*/ 3 w 673"/>
                  <a:gd name="T43" fmla="*/ 59 h 162"/>
                  <a:gd name="T44" fmla="*/ 11 w 673"/>
                  <a:gd name="T45" fmla="*/ 39 h 162"/>
                  <a:gd name="T46" fmla="*/ 24 w 673"/>
                  <a:gd name="T47" fmla="*/ 23 h 162"/>
                  <a:gd name="T48" fmla="*/ 40 w 673"/>
                  <a:gd name="T49" fmla="*/ 11 h 162"/>
                  <a:gd name="T50" fmla="*/ 60 w 673"/>
                  <a:gd name="T51" fmla="*/ 2 h 162"/>
                  <a:gd name="T52" fmla="*/ 81 w 673"/>
                  <a:gd name="T53"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73" h="162">
                    <a:moveTo>
                      <a:pt x="81" y="0"/>
                    </a:moveTo>
                    <a:lnTo>
                      <a:pt x="591" y="0"/>
                    </a:lnTo>
                    <a:lnTo>
                      <a:pt x="614" y="2"/>
                    </a:lnTo>
                    <a:lnTo>
                      <a:pt x="633" y="11"/>
                    </a:lnTo>
                    <a:lnTo>
                      <a:pt x="650" y="23"/>
                    </a:lnTo>
                    <a:lnTo>
                      <a:pt x="662" y="39"/>
                    </a:lnTo>
                    <a:lnTo>
                      <a:pt x="671" y="59"/>
                    </a:lnTo>
                    <a:lnTo>
                      <a:pt x="673" y="80"/>
                    </a:lnTo>
                    <a:lnTo>
                      <a:pt x="671" y="103"/>
                    </a:lnTo>
                    <a:lnTo>
                      <a:pt x="662" y="123"/>
                    </a:lnTo>
                    <a:lnTo>
                      <a:pt x="650" y="139"/>
                    </a:lnTo>
                    <a:lnTo>
                      <a:pt x="632" y="151"/>
                    </a:lnTo>
                    <a:lnTo>
                      <a:pt x="614" y="160"/>
                    </a:lnTo>
                    <a:lnTo>
                      <a:pt x="591" y="162"/>
                    </a:lnTo>
                    <a:lnTo>
                      <a:pt x="81" y="162"/>
                    </a:lnTo>
                    <a:lnTo>
                      <a:pt x="60" y="160"/>
                    </a:lnTo>
                    <a:lnTo>
                      <a:pt x="40" y="151"/>
                    </a:lnTo>
                    <a:lnTo>
                      <a:pt x="24" y="139"/>
                    </a:lnTo>
                    <a:lnTo>
                      <a:pt x="11" y="123"/>
                    </a:lnTo>
                    <a:lnTo>
                      <a:pt x="3" y="103"/>
                    </a:lnTo>
                    <a:lnTo>
                      <a:pt x="0" y="80"/>
                    </a:lnTo>
                    <a:lnTo>
                      <a:pt x="3" y="59"/>
                    </a:lnTo>
                    <a:lnTo>
                      <a:pt x="11" y="39"/>
                    </a:lnTo>
                    <a:lnTo>
                      <a:pt x="24" y="23"/>
                    </a:lnTo>
                    <a:lnTo>
                      <a:pt x="40" y="11"/>
                    </a:lnTo>
                    <a:lnTo>
                      <a:pt x="60" y="2"/>
                    </a:lnTo>
                    <a:lnTo>
                      <a:pt x="81" y="0"/>
                    </a:lnTo>
                    <a:close/>
                  </a:path>
                </a:pathLst>
              </a:custGeom>
              <a:grpFill/>
              <a:ln w="0">
                <a:noFill/>
                <a:prstDash val="solid"/>
                <a:round/>
              </a:ln>
            </p:spPr>
            <p:txBody>
              <a:bodyPr vert="horz" wrap="square" lIns="91440" tIns="45720" rIns="91440" bIns="45720" numCol="1" anchor="t" anchorCtr="0" compatLnSpc="1"/>
              <a:lstStyle/>
              <a:p>
                <a:endParaRPr lang="en-US" dirty="0">
                  <a:solidFill>
                    <a:schemeClr val="bg1"/>
                  </a:solidFill>
                  <a:latin typeface="Aharoni"/>
                  <a:ea typeface="阿里巴巴普惠体 Medium"/>
                  <a:cs typeface="阿里巴巴普惠体 Medium"/>
                  <a:sym typeface="Aharoni"/>
                </a:endParaRPr>
              </a:p>
            </p:txBody>
          </p:sp>
        </p:grpSp>
        <p:sp>
          <p:nvSpPr>
            <p:cNvPr id="87" name="Freeform 116"/>
            <p:cNvSpPr/>
            <p:nvPr/>
          </p:nvSpPr>
          <p:spPr bwMode="auto">
            <a:xfrm>
              <a:off x="3298644" y="5458115"/>
              <a:ext cx="447604" cy="394159"/>
            </a:xfrm>
            <a:custGeom>
              <a:avLst/>
              <a:gdLst>
                <a:gd name="T0" fmla="*/ 1272 w 4019"/>
                <a:gd name="T1" fmla="*/ 446 h 3537"/>
                <a:gd name="T2" fmla="*/ 1751 w 4019"/>
                <a:gd name="T3" fmla="*/ 406 h 3537"/>
                <a:gd name="T4" fmla="*/ 2093 w 4019"/>
                <a:gd name="T5" fmla="*/ 479 h 3537"/>
                <a:gd name="T6" fmla="*/ 3354 w 4019"/>
                <a:gd name="T7" fmla="*/ 581 h 3537"/>
                <a:gd name="T8" fmla="*/ 2479 w 4019"/>
                <a:gd name="T9" fmla="*/ 669 h 3537"/>
                <a:gd name="T10" fmla="*/ 2779 w 4019"/>
                <a:gd name="T11" fmla="*/ 926 h 3537"/>
                <a:gd name="T12" fmla="*/ 2804 w 4019"/>
                <a:gd name="T13" fmla="*/ 1139 h 3537"/>
                <a:gd name="T14" fmla="*/ 2880 w 4019"/>
                <a:gd name="T15" fmla="*/ 1500 h 3537"/>
                <a:gd name="T16" fmla="*/ 2790 w 4019"/>
                <a:gd name="T17" fmla="*/ 1682 h 3537"/>
                <a:gd name="T18" fmla="*/ 2596 w 4019"/>
                <a:gd name="T19" fmla="*/ 1670 h 3537"/>
                <a:gd name="T20" fmla="*/ 2377 w 4019"/>
                <a:gd name="T21" fmla="*/ 1368 h 3537"/>
                <a:gd name="T22" fmla="*/ 2268 w 4019"/>
                <a:gd name="T23" fmla="*/ 1148 h 3537"/>
                <a:gd name="T24" fmla="*/ 451 w 4019"/>
                <a:gd name="T25" fmla="*/ 2201 h 3537"/>
                <a:gd name="T26" fmla="*/ 398 w 4019"/>
                <a:gd name="T27" fmla="*/ 2402 h 3537"/>
                <a:gd name="T28" fmla="*/ 587 w 4019"/>
                <a:gd name="T29" fmla="*/ 2487 h 3537"/>
                <a:gd name="T30" fmla="*/ 1638 w 4019"/>
                <a:gd name="T31" fmla="*/ 1780 h 3537"/>
                <a:gd name="T32" fmla="*/ 1735 w 4019"/>
                <a:gd name="T33" fmla="*/ 1880 h 3537"/>
                <a:gd name="T34" fmla="*/ 771 w 4019"/>
                <a:gd name="T35" fmla="*/ 2603 h 3537"/>
                <a:gd name="T36" fmla="*/ 856 w 4019"/>
                <a:gd name="T37" fmla="*/ 2784 h 3537"/>
                <a:gd name="T38" fmla="*/ 1072 w 4019"/>
                <a:gd name="T39" fmla="*/ 2750 h 3537"/>
                <a:gd name="T40" fmla="*/ 1902 w 4019"/>
                <a:gd name="T41" fmla="*/ 2166 h 3537"/>
                <a:gd name="T42" fmla="*/ 1971 w 4019"/>
                <a:gd name="T43" fmla="*/ 2283 h 3537"/>
                <a:gd name="T44" fmla="*/ 1135 w 4019"/>
                <a:gd name="T45" fmla="*/ 2963 h 3537"/>
                <a:gd name="T46" fmla="*/ 1246 w 4019"/>
                <a:gd name="T47" fmla="*/ 3128 h 3537"/>
                <a:gd name="T48" fmla="*/ 2053 w 4019"/>
                <a:gd name="T49" fmla="*/ 2639 h 3537"/>
                <a:gd name="T50" fmla="*/ 2148 w 4019"/>
                <a:gd name="T51" fmla="*/ 2739 h 3537"/>
                <a:gd name="T52" fmla="*/ 1674 w 4019"/>
                <a:gd name="T53" fmla="*/ 3155 h 3537"/>
                <a:gd name="T54" fmla="*/ 1772 w 4019"/>
                <a:gd name="T55" fmla="*/ 3291 h 3537"/>
                <a:gd name="T56" fmla="*/ 1919 w 4019"/>
                <a:gd name="T57" fmla="*/ 3150 h 3537"/>
                <a:gd name="T58" fmla="*/ 2148 w 4019"/>
                <a:gd name="T59" fmla="*/ 3039 h 3537"/>
                <a:gd name="T60" fmla="*/ 2317 w 4019"/>
                <a:gd name="T61" fmla="*/ 2787 h 3537"/>
                <a:gd name="T62" fmla="*/ 2581 w 4019"/>
                <a:gd name="T63" fmla="*/ 2755 h 3537"/>
                <a:gd name="T64" fmla="*/ 2679 w 4019"/>
                <a:gd name="T65" fmla="*/ 2524 h 3537"/>
                <a:gd name="T66" fmla="*/ 2944 w 4019"/>
                <a:gd name="T67" fmla="*/ 2527 h 3537"/>
                <a:gd name="T68" fmla="*/ 2913 w 4019"/>
                <a:gd name="T69" fmla="*/ 2297 h 3537"/>
                <a:gd name="T70" fmla="*/ 3143 w 4019"/>
                <a:gd name="T71" fmla="*/ 2130 h 3537"/>
                <a:gd name="T72" fmla="*/ 3680 w 4019"/>
                <a:gd name="T73" fmla="*/ 1780 h 3537"/>
                <a:gd name="T74" fmla="*/ 3768 w 4019"/>
                <a:gd name="T75" fmla="*/ 1921 h 3537"/>
                <a:gd name="T76" fmla="*/ 3566 w 4019"/>
                <a:gd name="T77" fmla="*/ 2638 h 3537"/>
                <a:gd name="T78" fmla="*/ 3395 w 4019"/>
                <a:gd name="T79" fmla="*/ 2870 h 3537"/>
                <a:gd name="T80" fmla="*/ 3170 w 4019"/>
                <a:gd name="T81" fmla="*/ 2849 h 3537"/>
                <a:gd name="T82" fmla="*/ 3084 w 4019"/>
                <a:gd name="T83" fmla="*/ 3105 h 3537"/>
                <a:gd name="T84" fmla="*/ 2837 w 4019"/>
                <a:gd name="T85" fmla="*/ 3119 h 3537"/>
                <a:gd name="T86" fmla="*/ 2754 w 4019"/>
                <a:gd name="T87" fmla="*/ 3259 h 3537"/>
                <a:gd name="T88" fmla="*/ 2512 w 4019"/>
                <a:gd name="T89" fmla="*/ 3356 h 3537"/>
                <a:gd name="T90" fmla="*/ 2378 w 4019"/>
                <a:gd name="T91" fmla="*/ 3315 h 3537"/>
                <a:gd name="T92" fmla="*/ 2229 w 4019"/>
                <a:gd name="T93" fmla="*/ 3529 h 3537"/>
                <a:gd name="T94" fmla="*/ 1994 w 4019"/>
                <a:gd name="T95" fmla="*/ 3449 h 3537"/>
                <a:gd name="T96" fmla="*/ 1748 w 4019"/>
                <a:gd name="T97" fmla="*/ 3447 h 3537"/>
                <a:gd name="T98" fmla="*/ 1525 w 4019"/>
                <a:gd name="T99" fmla="*/ 3246 h 3537"/>
                <a:gd name="T100" fmla="*/ 1264 w 4019"/>
                <a:gd name="T101" fmla="*/ 3295 h 3537"/>
                <a:gd name="T102" fmla="*/ 1014 w 4019"/>
                <a:gd name="T103" fmla="*/ 3128 h 3537"/>
                <a:gd name="T104" fmla="*/ 869 w 4019"/>
                <a:gd name="T105" fmla="*/ 2944 h 3537"/>
                <a:gd name="T106" fmla="*/ 629 w 4019"/>
                <a:gd name="T107" fmla="*/ 2759 h 3537"/>
                <a:gd name="T108" fmla="*/ 446 w 4019"/>
                <a:gd name="T109" fmla="*/ 2635 h 3537"/>
                <a:gd name="T110" fmla="*/ 230 w 4019"/>
                <a:gd name="T111" fmla="*/ 2403 h 3537"/>
                <a:gd name="T112" fmla="*/ 323 w 4019"/>
                <a:gd name="T113" fmla="*/ 2101 h 3537"/>
                <a:gd name="T114" fmla="*/ 150 w 4019"/>
                <a:gd name="T115" fmla="*/ 1733 h 3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019" h="3537">
                  <a:moveTo>
                    <a:pt x="0" y="0"/>
                  </a:moveTo>
                  <a:lnTo>
                    <a:pt x="899" y="412"/>
                  </a:lnTo>
                  <a:lnTo>
                    <a:pt x="959" y="436"/>
                  </a:lnTo>
                  <a:lnTo>
                    <a:pt x="1020" y="452"/>
                  </a:lnTo>
                  <a:lnTo>
                    <a:pt x="1083" y="462"/>
                  </a:lnTo>
                  <a:lnTo>
                    <a:pt x="1146" y="463"/>
                  </a:lnTo>
                  <a:lnTo>
                    <a:pt x="1210" y="458"/>
                  </a:lnTo>
                  <a:lnTo>
                    <a:pt x="1272" y="446"/>
                  </a:lnTo>
                  <a:lnTo>
                    <a:pt x="1318" y="434"/>
                  </a:lnTo>
                  <a:lnTo>
                    <a:pt x="1369" y="423"/>
                  </a:lnTo>
                  <a:lnTo>
                    <a:pt x="1424" y="414"/>
                  </a:lnTo>
                  <a:lnTo>
                    <a:pt x="1481" y="407"/>
                  </a:lnTo>
                  <a:lnTo>
                    <a:pt x="1543" y="403"/>
                  </a:lnTo>
                  <a:lnTo>
                    <a:pt x="1609" y="401"/>
                  </a:lnTo>
                  <a:lnTo>
                    <a:pt x="1677" y="402"/>
                  </a:lnTo>
                  <a:lnTo>
                    <a:pt x="1751" y="406"/>
                  </a:lnTo>
                  <a:lnTo>
                    <a:pt x="1826" y="414"/>
                  </a:lnTo>
                  <a:lnTo>
                    <a:pt x="1906" y="427"/>
                  </a:lnTo>
                  <a:lnTo>
                    <a:pt x="1989" y="444"/>
                  </a:lnTo>
                  <a:lnTo>
                    <a:pt x="2000" y="447"/>
                  </a:lnTo>
                  <a:lnTo>
                    <a:pt x="2017" y="453"/>
                  </a:lnTo>
                  <a:lnTo>
                    <a:pt x="2039" y="459"/>
                  </a:lnTo>
                  <a:lnTo>
                    <a:pt x="2065" y="468"/>
                  </a:lnTo>
                  <a:lnTo>
                    <a:pt x="2093" y="479"/>
                  </a:lnTo>
                  <a:lnTo>
                    <a:pt x="3084" y="490"/>
                  </a:lnTo>
                  <a:lnTo>
                    <a:pt x="3133" y="487"/>
                  </a:lnTo>
                  <a:lnTo>
                    <a:pt x="3181" y="478"/>
                  </a:lnTo>
                  <a:lnTo>
                    <a:pt x="3227" y="462"/>
                  </a:lnTo>
                  <a:lnTo>
                    <a:pt x="3271" y="440"/>
                  </a:lnTo>
                  <a:lnTo>
                    <a:pt x="4019" y="4"/>
                  </a:lnTo>
                  <a:lnTo>
                    <a:pt x="4019" y="188"/>
                  </a:lnTo>
                  <a:lnTo>
                    <a:pt x="3354" y="581"/>
                  </a:lnTo>
                  <a:lnTo>
                    <a:pt x="3311" y="604"/>
                  </a:lnTo>
                  <a:lnTo>
                    <a:pt x="3266" y="623"/>
                  </a:lnTo>
                  <a:lnTo>
                    <a:pt x="3218" y="635"/>
                  </a:lnTo>
                  <a:lnTo>
                    <a:pt x="3171" y="642"/>
                  </a:lnTo>
                  <a:lnTo>
                    <a:pt x="3122" y="645"/>
                  </a:lnTo>
                  <a:lnTo>
                    <a:pt x="2954" y="648"/>
                  </a:lnTo>
                  <a:lnTo>
                    <a:pt x="2425" y="640"/>
                  </a:lnTo>
                  <a:lnTo>
                    <a:pt x="2479" y="669"/>
                  </a:lnTo>
                  <a:lnTo>
                    <a:pt x="2530" y="698"/>
                  </a:lnTo>
                  <a:lnTo>
                    <a:pt x="2579" y="730"/>
                  </a:lnTo>
                  <a:lnTo>
                    <a:pt x="2624" y="761"/>
                  </a:lnTo>
                  <a:lnTo>
                    <a:pt x="2665" y="793"/>
                  </a:lnTo>
                  <a:lnTo>
                    <a:pt x="2703" y="826"/>
                  </a:lnTo>
                  <a:lnTo>
                    <a:pt x="2734" y="859"/>
                  </a:lnTo>
                  <a:lnTo>
                    <a:pt x="2759" y="893"/>
                  </a:lnTo>
                  <a:lnTo>
                    <a:pt x="2779" y="926"/>
                  </a:lnTo>
                  <a:lnTo>
                    <a:pt x="2779" y="930"/>
                  </a:lnTo>
                  <a:lnTo>
                    <a:pt x="2780" y="942"/>
                  </a:lnTo>
                  <a:lnTo>
                    <a:pt x="2782" y="961"/>
                  </a:lnTo>
                  <a:lnTo>
                    <a:pt x="2785" y="988"/>
                  </a:lnTo>
                  <a:lnTo>
                    <a:pt x="2788" y="1020"/>
                  </a:lnTo>
                  <a:lnTo>
                    <a:pt x="2793" y="1055"/>
                  </a:lnTo>
                  <a:lnTo>
                    <a:pt x="2798" y="1095"/>
                  </a:lnTo>
                  <a:lnTo>
                    <a:pt x="2804" y="1139"/>
                  </a:lnTo>
                  <a:lnTo>
                    <a:pt x="2812" y="1184"/>
                  </a:lnTo>
                  <a:lnTo>
                    <a:pt x="2819" y="1232"/>
                  </a:lnTo>
                  <a:lnTo>
                    <a:pt x="2827" y="1279"/>
                  </a:lnTo>
                  <a:lnTo>
                    <a:pt x="2837" y="1327"/>
                  </a:lnTo>
                  <a:lnTo>
                    <a:pt x="2847" y="1374"/>
                  </a:lnTo>
                  <a:lnTo>
                    <a:pt x="2857" y="1418"/>
                  </a:lnTo>
                  <a:lnTo>
                    <a:pt x="2868" y="1461"/>
                  </a:lnTo>
                  <a:lnTo>
                    <a:pt x="2880" y="1500"/>
                  </a:lnTo>
                  <a:lnTo>
                    <a:pt x="2886" y="1529"/>
                  </a:lnTo>
                  <a:lnTo>
                    <a:pt x="2887" y="1558"/>
                  </a:lnTo>
                  <a:lnTo>
                    <a:pt x="2881" y="1586"/>
                  </a:lnTo>
                  <a:lnTo>
                    <a:pt x="2871" y="1613"/>
                  </a:lnTo>
                  <a:lnTo>
                    <a:pt x="2855" y="1637"/>
                  </a:lnTo>
                  <a:lnTo>
                    <a:pt x="2835" y="1657"/>
                  </a:lnTo>
                  <a:lnTo>
                    <a:pt x="2809" y="1674"/>
                  </a:lnTo>
                  <a:lnTo>
                    <a:pt x="2790" y="1682"/>
                  </a:lnTo>
                  <a:lnTo>
                    <a:pt x="2769" y="1690"/>
                  </a:lnTo>
                  <a:lnTo>
                    <a:pt x="2746" y="1696"/>
                  </a:lnTo>
                  <a:lnTo>
                    <a:pt x="2723" y="1699"/>
                  </a:lnTo>
                  <a:lnTo>
                    <a:pt x="2698" y="1699"/>
                  </a:lnTo>
                  <a:lnTo>
                    <a:pt x="2674" y="1698"/>
                  </a:lnTo>
                  <a:lnTo>
                    <a:pt x="2648" y="1692"/>
                  </a:lnTo>
                  <a:lnTo>
                    <a:pt x="2622" y="1683"/>
                  </a:lnTo>
                  <a:lnTo>
                    <a:pt x="2596" y="1670"/>
                  </a:lnTo>
                  <a:lnTo>
                    <a:pt x="2568" y="1652"/>
                  </a:lnTo>
                  <a:lnTo>
                    <a:pt x="2541" y="1629"/>
                  </a:lnTo>
                  <a:lnTo>
                    <a:pt x="2513" y="1601"/>
                  </a:lnTo>
                  <a:lnTo>
                    <a:pt x="2486" y="1567"/>
                  </a:lnTo>
                  <a:lnTo>
                    <a:pt x="2458" y="1528"/>
                  </a:lnTo>
                  <a:lnTo>
                    <a:pt x="2430" y="1481"/>
                  </a:lnTo>
                  <a:lnTo>
                    <a:pt x="2403" y="1428"/>
                  </a:lnTo>
                  <a:lnTo>
                    <a:pt x="2377" y="1368"/>
                  </a:lnTo>
                  <a:lnTo>
                    <a:pt x="2350" y="1300"/>
                  </a:lnTo>
                  <a:lnTo>
                    <a:pt x="2324" y="1224"/>
                  </a:lnTo>
                  <a:lnTo>
                    <a:pt x="2323" y="1221"/>
                  </a:lnTo>
                  <a:lnTo>
                    <a:pt x="2318" y="1213"/>
                  </a:lnTo>
                  <a:lnTo>
                    <a:pt x="2310" y="1201"/>
                  </a:lnTo>
                  <a:lnTo>
                    <a:pt x="2299" y="1187"/>
                  </a:lnTo>
                  <a:lnTo>
                    <a:pt x="2285" y="1168"/>
                  </a:lnTo>
                  <a:lnTo>
                    <a:pt x="2268" y="1148"/>
                  </a:lnTo>
                  <a:lnTo>
                    <a:pt x="2250" y="1124"/>
                  </a:lnTo>
                  <a:lnTo>
                    <a:pt x="2228" y="1101"/>
                  </a:lnTo>
                  <a:lnTo>
                    <a:pt x="2205" y="1077"/>
                  </a:lnTo>
                  <a:lnTo>
                    <a:pt x="2181" y="1054"/>
                  </a:lnTo>
                  <a:lnTo>
                    <a:pt x="2154" y="1031"/>
                  </a:lnTo>
                  <a:lnTo>
                    <a:pt x="2126" y="1010"/>
                  </a:lnTo>
                  <a:lnTo>
                    <a:pt x="2095" y="990"/>
                  </a:lnTo>
                  <a:lnTo>
                    <a:pt x="451" y="2201"/>
                  </a:lnTo>
                  <a:lnTo>
                    <a:pt x="428" y="2221"/>
                  </a:lnTo>
                  <a:lnTo>
                    <a:pt x="411" y="2242"/>
                  </a:lnTo>
                  <a:lnTo>
                    <a:pt x="396" y="2267"/>
                  </a:lnTo>
                  <a:lnTo>
                    <a:pt x="387" y="2294"/>
                  </a:lnTo>
                  <a:lnTo>
                    <a:pt x="383" y="2320"/>
                  </a:lnTo>
                  <a:lnTo>
                    <a:pt x="384" y="2348"/>
                  </a:lnTo>
                  <a:lnTo>
                    <a:pt x="389" y="2375"/>
                  </a:lnTo>
                  <a:lnTo>
                    <a:pt x="398" y="2402"/>
                  </a:lnTo>
                  <a:lnTo>
                    <a:pt x="413" y="2426"/>
                  </a:lnTo>
                  <a:lnTo>
                    <a:pt x="432" y="2448"/>
                  </a:lnTo>
                  <a:lnTo>
                    <a:pt x="454" y="2467"/>
                  </a:lnTo>
                  <a:lnTo>
                    <a:pt x="479" y="2480"/>
                  </a:lnTo>
                  <a:lnTo>
                    <a:pt x="506" y="2488"/>
                  </a:lnTo>
                  <a:lnTo>
                    <a:pt x="532" y="2493"/>
                  </a:lnTo>
                  <a:lnTo>
                    <a:pt x="560" y="2492"/>
                  </a:lnTo>
                  <a:lnTo>
                    <a:pt x="587" y="2487"/>
                  </a:lnTo>
                  <a:lnTo>
                    <a:pt x="614" y="2477"/>
                  </a:lnTo>
                  <a:lnTo>
                    <a:pt x="637" y="2463"/>
                  </a:lnTo>
                  <a:lnTo>
                    <a:pt x="721" y="2402"/>
                  </a:lnTo>
                  <a:lnTo>
                    <a:pt x="728" y="2397"/>
                  </a:lnTo>
                  <a:lnTo>
                    <a:pt x="736" y="2391"/>
                  </a:lnTo>
                  <a:lnTo>
                    <a:pt x="743" y="2382"/>
                  </a:lnTo>
                  <a:lnTo>
                    <a:pt x="1615" y="1791"/>
                  </a:lnTo>
                  <a:lnTo>
                    <a:pt x="1638" y="1780"/>
                  </a:lnTo>
                  <a:lnTo>
                    <a:pt x="1660" y="1777"/>
                  </a:lnTo>
                  <a:lnTo>
                    <a:pt x="1682" y="1782"/>
                  </a:lnTo>
                  <a:lnTo>
                    <a:pt x="1704" y="1793"/>
                  </a:lnTo>
                  <a:lnTo>
                    <a:pt x="1719" y="1806"/>
                  </a:lnTo>
                  <a:lnTo>
                    <a:pt x="1730" y="1823"/>
                  </a:lnTo>
                  <a:lnTo>
                    <a:pt x="1736" y="1842"/>
                  </a:lnTo>
                  <a:lnTo>
                    <a:pt x="1737" y="1862"/>
                  </a:lnTo>
                  <a:lnTo>
                    <a:pt x="1735" y="1880"/>
                  </a:lnTo>
                  <a:lnTo>
                    <a:pt x="1729" y="1895"/>
                  </a:lnTo>
                  <a:lnTo>
                    <a:pt x="1718" y="1909"/>
                  </a:lnTo>
                  <a:lnTo>
                    <a:pt x="1704" y="1921"/>
                  </a:lnTo>
                  <a:lnTo>
                    <a:pt x="889" y="2476"/>
                  </a:lnTo>
                  <a:lnTo>
                    <a:pt x="816" y="2527"/>
                  </a:lnTo>
                  <a:lnTo>
                    <a:pt x="797" y="2551"/>
                  </a:lnTo>
                  <a:lnTo>
                    <a:pt x="782" y="2575"/>
                  </a:lnTo>
                  <a:lnTo>
                    <a:pt x="771" y="2603"/>
                  </a:lnTo>
                  <a:lnTo>
                    <a:pt x="766" y="2631"/>
                  </a:lnTo>
                  <a:lnTo>
                    <a:pt x="765" y="2659"/>
                  </a:lnTo>
                  <a:lnTo>
                    <a:pt x="770" y="2688"/>
                  </a:lnTo>
                  <a:lnTo>
                    <a:pt x="780" y="2716"/>
                  </a:lnTo>
                  <a:lnTo>
                    <a:pt x="795" y="2742"/>
                  </a:lnTo>
                  <a:lnTo>
                    <a:pt x="811" y="2760"/>
                  </a:lnTo>
                  <a:lnTo>
                    <a:pt x="832" y="2773"/>
                  </a:lnTo>
                  <a:lnTo>
                    <a:pt x="856" y="2784"/>
                  </a:lnTo>
                  <a:lnTo>
                    <a:pt x="883" y="2792"/>
                  </a:lnTo>
                  <a:lnTo>
                    <a:pt x="912" y="2797"/>
                  </a:lnTo>
                  <a:lnTo>
                    <a:pt x="943" y="2797"/>
                  </a:lnTo>
                  <a:lnTo>
                    <a:pt x="973" y="2794"/>
                  </a:lnTo>
                  <a:lnTo>
                    <a:pt x="1004" y="2787"/>
                  </a:lnTo>
                  <a:lnTo>
                    <a:pt x="1033" y="2776"/>
                  </a:lnTo>
                  <a:lnTo>
                    <a:pt x="1061" y="2761"/>
                  </a:lnTo>
                  <a:lnTo>
                    <a:pt x="1072" y="2750"/>
                  </a:lnTo>
                  <a:lnTo>
                    <a:pt x="1082" y="2741"/>
                  </a:lnTo>
                  <a:lnTo>
                    <a:pt x="1094" y="2731"/>
                  </a:lnTo>
                  <a:lnTo>
                    <a:pt x="1107" y="2723"/>
                  </a:lnTo>
                  <a:lnTo>
                    <a:pt x="1841" y="2194"/>
                  </a:lnTo>
                  <a:lnTo>
                    <a:pt x="1854" y="2180"/>
                  </a:lnTo>
                  <a:lnTo>
                    <a:pt x="1867" y="2172"/>
                  </a:lnTo>
                  <a:lnTo>
                    <a:pt x="1883" y="2167"/>
                  </a:lnTo>
                  <a:lnTo>
                    <a:pt x="1902" y="2166"/>
                  </a:lnTo>
                  <a:lnTo>
                    <a:pt x="1922" y="2169"/>
                  </a:lnTo>
                  <a:lnTo>
                    <a:pt x="1941" y="2178"/>
                  </a:lnTo>
                  <a:lnTo>
                    <a:pt x="1956" y="2191"/>
                  </a:lnTo>
                  <a:lnTo>
                    <a:pt x="1969" y="2207"/>
                  </a:lnTo>
                  <a:lnTo>
                    <a:pt x="1977" y="2227"/>
                  </a:lnTo>
                  <a:lnTo>
                    <a:pt x="1980" y="2247"/>
                  </a:lnTo>
                  <a:lnTo>
                    <a:pt x="1977" y="2266"/>
                  </a:lnTo>
                  <a:lnTo>
                    <a:pt x="1971" y="2283"/>
                  </a:lnTo>
                  <a:lnTo>
                    <a:pt x="1962" y="2297"/>
                  </a:lnTo>
                  <a:lnTo>
                    <a:pt x="1952" y="2309"/>
                  </a:lnTo>
                  <a:lnTo>
                    <a:pt x="1202" y="2844"/>
                  </a:lnTo>
                  <a:lnTo>
                    <a:pt x="1180" y="2862"/>
                  </a:lnTo>
                  <a:lnTo>
                    <a:pt x="1162" y="2884"/>
                  </a:lnTo>
                  <a:lnTo>
                    <a:pt x="1149" y="2910"/>
                  </a:lnTo>
                  <a:lnTo>
                    <a:pt x="1139" y="2935"/>
                  </a:lnTo>
                  <a:lnTo>
                    <a:pt x="1135" y="2963"/>
                  </a:lnTo>
                  <a:lnTo>
                    <a:pt x="1135" y="2990"/>
                  </a:lnTo>
                  <a:lnTo>
                    <a:pt x="1140" y="3018"/>
                  </a:lnTo>
                  <a:lnTo>
                    <a:pt x="1150" y="3044"/>
                  </a:lnTo>
                  <a:lnTo>
                    <a:pt x="1165" y="3068"/>
                  </a:lnTo>
                  <a:lnTo>
                    <a:pt x="1180" y="3088"/>
                  </a:lnTo>
                  <a:lnTo>
                    <a:pt x="1200" y="3105"/>
                  </a:lnTo>
                  <a:lnTo>
                    <a:pt x="1222" y="3118"/>
                  </a:lnTo>
                  <a:lnTo>
                    <a:pt x="1246" y="3128"/>
                  </a:lnTo>
                  <a:lnTo>
                    <a:pt x="1273" y="3134"/>
                  </a:lnTo>
                  <a:lnTo>
                    <a:pt x="1305" y="3136"/>
                  </a:lnTo>
                  <a:lnTo>
                    <a:pt x="1336" y="3131"/>
                  </a:lnTo>
                  <a:lnTo>
                    <a:pt x="1367" y="3121"/>
                  </a:lnTo>
                  <a:lnTo>
                    <a:pt x="1395" y="3105"/>
                  </a:lnTo>
                  <a:lnTo>
                    <a:pt x="2022" y="2650"/>
                  </a:lnTo>
                  <a:lnTo>
                    <a:pt x="2038" y="2643"/>
                  </a:lnTo>
                  <a:lnTo>
                    <a:pt x="2053" y="2639"/>
                  </a:lnTo>
                  <a:lnTo>
                    <a:pt x="2068" y="2638"/>
                  </a:lnTo>
                  <a:lnTo>
                    <a:pt x="2090" y="2641"/>
                  </a:lnTo>
                  <a:lnTo>
                    <a:pt x="2110" y="2649"/>
                  </a:lnTo>
                  <a:lnTo>
                    <a:pt x="2127" y="2663"/>
                  </a:lnTo>
                  <a:lnTo>
                    <a:pt x="2140" y="2680"/>
                  </a:lnTo>
                  <a:lnTo>
                    <a:pt x="2148" y="2699"/>
                  </a:lnTo>
                  <a:lnTo>
                    <a:pt x="2150" y="2722"/>
                  </a:lnTo>
                  <a:lnTo>
                    <a:pt x="2148" y="2739"/>
                  </a:lnTo>
                  <a:lnTo>
                    <a:pt x="2140" y="2755"/>
                  </a:lnTo>
                  <a:lnTo>
                    <a:pt x="2131" y="2769"/>
                  </a:lnTo>
                  <a:lnTo>
                    <a:pt x="2117" y="2781"/>
                  </a:lnTo>
                  <a:lnTo>
                    <a:pt x="1724" y="3077"/>
                  </a:lnTo>
                  <a:lnTo>
                    <a:pt x="1705" y="3093"/>
                  </a:lnTo>
                  <a:lnTo>
                    <a:pt x="1691" y="3111"/>
                  </a:lnTo>
                  <a:lnTo>
                    <a:pt x="1681" y="3133"/>
                  </a:lnTo>
                  <a:lnTo>
                    <a:pt x="1674" y="3155"/>
                  </a:lnTo>
                  <a:lnTo>
                    <a:pt x="1671" y="3178"/>
                  </a:lnTo>
                  <a:lnTo>
                    <a:pt x="1675" y="3201"/>
                  </a:lnTo>
                  <a:lnTo>
                    <a:pt x="1682" y="3223"/>
                  </a:lnTo>
                  <a:lnTo>
                    <a:pt x="1694" y="3241"/>
                  </a:lnTo>
                  <a:lnTo>
                    <a:pt x="1710" y="3259"/>
                  </a:lnTo>
                  <a:lnTo>
                    <a:pt x="1730" y="3273"/>
                  </a:lnTo>
                  <a:lnTo>
                    <a:pt x="1751" y="3284"/>
                  </a:lnTo>
                  <a:lnTo>
                    <a:pt x="1772" y="3291"/>
                  </a:lnTo>
                  <a:lnTo>
                    <a:pt x="1796" y="3292"/>
                  </a:lnTo>
                  <a:lnTo>
                    <a:pt x="1819" y="3290"/>
                  </a:lnTo>
                  <a:lnTo>
                    <a:pt x="1841" y="3283"/>
                  </a:lnTo>
                  <a:lnTo>
                    <a:pt x="1859" y="3270"/>
                  </a:lnTo>
                  <a:lnTo>
                    <a:pt x="1895" y="3247"/>
                  </a:lnTo>
                  <a:lnTo>
                    <a:pt x="1898" y="3214"/>
                  </a:lnTo>
                  <a:lnTo>
                    <a:pt x="1905" y="3181"/>
                  </a:lnTo>
                  <a:lnTo>
                    <a:pt x="1919" y="3150"/>
                  </a:lnTo>
                  <a:lnTo>
                    <a:pt x="1937" y="3121"/>
                  </a:lnTo>
                  <a:lnTo>
                    <a:pt x="1959" y="3094"/>
                  </a:lnTo>
                  <a:lnTo>
                    <a:pt x="1986" y="3071"/>
                  </a:lnTo>
                  <a:lnTo>
                    <a:pt x="2015" y="3054"/>
                  </a:lnTo>
                  <a:lnTo>
                    <a:pt x="2048" y="3041"/>
                  </a:lnTo>
                  <a:lnTo>
                    <a:pt x="2081" y="3035"/>
                  </a:lnTo>
                  <a:lnTo>
                    <a:pt x="2115" y="3034"/>
                  </a:lnTo>
                  <a:lnTo>
                    <a:pt x="2148" y="3039"/>
                  </a:lnTo>
                  <a:lnTo>
                    <a:pt x="2221" y="2993"/>
                  </a:lnTo>
                  <a:lnTo>
                    <a:pt x="2221" y="2960"/>
                  </a:lnTo>
                  <a:lnTo>
                    <a:pt x="2226" y="2927"/>
                  </a:lnTo>
                  <a:lnTo>
                    <a:pt x="2235" y="2895"/>
                  </a:lnTo>
                  <a:lnTo>
                    <a:pt x="2249" y="2864"/>
                  </a:lnTo>
                  <a:lnTo>
                    <a:pt x="2267" y="2836"/>
                  </a:lnTo>
                  <a:lnTo>
                    <a:pt x="2290" y="2809"/>
                  </a:lnTo>
                  <a:lnTo>
                    <a:pt x="2317" y="2787"/>
                  </a:lnTo>
                  <a:lnTo>
                    <a:pt x="2350" y="2769"/>
                  </a:lnTo>
                  <a:lnTo>
                    <a:pt x="2384" y="2755"/>
                  </a:lnTo>
                  <a:lnTo>
                    <a:pt x="2418" y="2748"/>
                  </a:lnTo>
                  <a:lnTo>
                    <a:pt x="2453" y="2747"/>
                  </a:lnTo>
                  <a:lnTo>
                    <a:pt x="2489" y="2752"/>
                  </a:lnTo>
                  <a:lnTo>
                    <a:pt x="2522" y="2760"/>
                  </a:lnTo>
                  <a:lnTo>
                    <a:pt x="2555" y="2775"/>
                  </a:lnTo>
                  <a:lnTo>
                    <a:pt x="2581" y="2755"/>
                  </a:lnTo>
                  <a:lnTo>
                    <a:pt x="2578" y="2719"/>
                  </a:lnTo>
                  <a:lnTo>
                    <a:pt x="2580" y="2682"/>
                  </a:lnTo>
                  <a:lnTo>
                    <a:pt x="2587" y="2646"/>
                  </a:lnTo>
                  <a:lnTo>
                    <a:pt x="2601" y="2613"/>
                  </a:lnTo>
                  <a:lnTo>
                    <a:pt x="2620" y="2581"/>
                  </a:lnTo>
                  <a:lnTo>
                    <a:pt x="2645" y="2553"/>
                  </a:lnTo>
                  <a:lnTo>
                    <a:pt x="2674" y="2529"/>
                  </a:lnTo>
                  <a:lnTo>
                    <a:pt x="2679" y="2524"/>
                  </a:lnTo>
                  <a:lnTo>
                    <a:pt x="2710" y="2505"/>
                  </a:lnTo>
                  <a:lnTo>
                    <a:pt x="2745" y="2493"/>
                  </a:lnTo>
                  <a:lnTo>
                    <a:pt x="2779" y="2486"/>
                  </a:lnTo>
                  <a:lnTo>
                    <a:pt x="2814" y="2485"/>
                  </a:lnTo>
                  <a:lnTo>
                    <a:pt x="2848" y="2488"/>
                  </a:lnTo>
                  <a:lnTo>
                    <a:pt x="2882" y="2497"/>
                  </a:lnTo>
                  <a:lnTo>
                    <a:pt x="2914" y="2510"/>
                  </a:lnTo>
                  <a:lnTo>
                    <a:pt x="2944" y="2527"/>
                  </a:lnTo>
                  <a:lnTo>
                    <a:pt x="2949" y="2527"/>
                  </a:lnTo>
                  <a:lnTo>
                    <a:pt x="2946" y="2518"/>
                  </a:lnTo>
                  <a:lnTo>
                    <a:pt x="2925" y="2482"/>
                  </a:lnTo>
                  <a:lnTo>
                    <a:pt x="2910" y="2447"/>
                  </a:lnTo>
                  <a:lnTo>
                    <a:pt x="2902" y="2409"/>
                  </a:lnTo>
                  <a:lnTo>
                    <a:pt x="2900" y="2372"/>
                  </a:lnTo>
                  <a:lnTo>
                    <a:pt x="2904" y="2334"/>
                  </a:lnTo>
                  <a:lnTo>
                    <a:pt x="2913" y="2297"/>
                  </a:lnTo>
                  <a:lnTo>
                    <a:pt x="2929" y="2262"/>
                  </a:lnTo>
                  <a:lnTo>
                    <a:pt x="2948" y="2229"/>
                  </a:lnTo>
                  <a:lnTo>
                    <a:pt x="2974" y="2199"/>
                  </a:lnTo>
                  <a:lnTo>
                    <a:pt x="3004" y="2173"/>
                  </a:lnTo>
                  <a:lnTo>
                    <a:pt x="3037" y="2154"/>
                  </a:lnTo>
                  <a:lnTo>
                    <a:pt x="3071" y="2140"/>
                  </a:lnTo>
                  <a:lnTo>
                    <a:pt x="3108" y="2133"/>
                  </a:lnTo>
                  <a:lnTo>
                    <a:pt x="3143" y="2130"/>
                  </a:lnTo>
                  <a:lnTo>
                    <a:pt x="3179" y="2133"/>
                  </a:lnTo>
                  <a:lnTo>
                    <a:pt x="3215" y="2140"/>
                  </a:lnTo>
                  <a:lnTo>
                    <a:pt x="3249" y="2154"/>
                  </a:lnTo>
                  <a:lnTo>
                    <a:pt x="3281" y="2172"/>
                  </a:lnTo>
                  <a:lnTo>
                    <a:pt x="3310" y="2194"/>
                  </a:lnTo>
                  <a:lnTo>
                    <a:pt x="3584" y="1877"/>
                  </a:lnTo>
                  <a:lnTo>
                    <a:pt x="3630" y="1826"/>
                  </a:lnTo>
                  <a:lnTo>
                    <a:pt x="3680" y="1780"/>
                  </a:lnTo>
                  <a:lnTo>
                    <a:pt x="3733" y="1737"/>
                  </a:lnTo>
                  <a:lnTo>
                    <a:pt x="3787" y="1697"/>
                  </a:lnTo>
                  <a:lnTo>
                    <a:pt x="3846" y="1661"/>
                  </a:lnTo>
                  <a:lnTo>
                    <a:pt x="4019" y="1563"/>
                  </a:lnTo>
                  <a:lnTo>
                    <a:pt x="4019" y="1760"/>
                  </a:lnTo>
                  <a:lnTo>
                    <a:pt x="3893" y="1832"/>
                  </a:lnTo>
                  <a:lnTo>
                    <a:pt x="3829" y="1873"/>
                  </a:lnTo>
                  <a:lnTo>
                    <a:pt x="3768" y="1921"/>
                  </a:lnTo>
                  <a:lnTo>
                    <a:pt x="3711" y="1972"/>
                  </a:lnTo>
                  <a:lnTo>
                    <a:pt x="3658" y="2028"/>
                  </a:lnTo>
                  <a:lnTo>
                    <a:pt x="3404" y="2325"/>
                  </a:lnTo>
                  <a:lnTo>
                    <a:pt x="3521" y="2492"/>
                  </a:lnTo>
                  <a:lnTo>
                    <a:pt x="3541" y="2527"/>
                  </a:lnTo>
                  <a:lnTo>
                    <a:pt x="3556" y="2563"/>
                  </a:lnTo>
                  <a:lnTo>
                    <a:pt x="3563" y="2600"/>
                  </a:lnTo>
                  <a:lnTo>
                    <a:pt x="3566" y="2638"/>
                  </a:lnTo>
                  <a:lnTo>
                    <a:pt x="3562" y="2676"/>
                  </a:lnTo>
                  <a:lnTo>
                    <a:pt x="3552" y="2713"/>
                  </a:lnTo>
                  <a:lnTo>
                    <a:pt x="3538" y="2748"/>
                  </a:lnTo>
                  <a:lnTo>
                    <a:pt x="3518" y="2781"/>
                  </a:lnTo>
                  <a:lnTo>
                    <a:pt x="3493" y="2811"/>
                  </a:lnTo>
                  <a:lnTo>
                    <a:pt x="3462" y="2837"/>
                  </a:lnTo>
                  <a:lnTo>
                    <a:pt x="3429" y="2856"/>
                  </a:lnTo>
                  <a:lnTo>
                    <a:pt x="3395" y="2870"/>
                  </a:lnTo>
                  <a:lnTo>
                    <a:pt x="3359" y="2877"/>
                  </a:lnTo>
                  <a:lnTo>
                    <a:pt x="3322" y="2879"/>
                  </a:lnTo>
                  <a:lnTo>
                    <a:pt x="3285" y="2877"/>
                  </a:lnTo>
                  <a:lnTo>
                    <a:pt x="3250" y="2870"/>
                  </a:lnTo>
                  <a:lnTo>
                    <a:pt x="3216" y="2856"/>
                  </a:lnTo>
                  <a:lnTo>
                    <a:pt x="3184" y="2838"/>
                  </a:lnTo>
                  <a:lnTo>
                    <a:pt x="3156" y="2816"/>
                  </a:lnTo>
                  <a:lnTo>
                    <a:pt x="3170" y="2849"/>
                  </a:lnTo>
                  <a:lnTo>
                    <a:pt x="3178" y="2884"/>
                  </a:lnTo>
                  <a:lnTo>
                    <a:pt x="3181" y="2920"/>
                  </a:lnTo>
                  <a:lnTo>
                    <a:pt x="3178" y="2955"/>
                  </a:lnTo>
                  <a:lnTo>
                    <a:pt x="3170" y="2990"/>
                  </a:lnTo>
                  <a:lnTo>
                    <a:pt x="3156" y="3022"/>
                  </a:lnTo>
                  <a:lnTo>
                    <a:pt x="3138" y="3054"/>
                  </a:lnTo>
                  <a:lnTo>
                    <a:pt x="3114" y="3080"/>
                  </a:lnTo>
                  <a:lnTo>
                    <a:pt x="3084" y="3105"/>
                  </a:lnTo>
                  <a:lnTo>
                    <a:pt x="3080" y="3110"/>
                  </a:lnTo>
                  <a:lnTo>
                    <a:pt x="3048" y="3128"/>
                  </a:lnTo>
                  <a:lnTo>
                    <a:pt x="3013" y="3141"/>
                  </a:lnTo>
                  <a:lnTo>
                    <a:pt x="2977" y="3147"/>
                  </a:lnTo>
                  <a:lnTo>
                    <a:pt x="2941" y="3149"/>
                  </a:lnTo>
                  <a:lnTo>
                    <a:pt x="2905" y="3145"/>
                  </a:lnTo>
                  <a:lnTo>
                    <a:pt x="2870" y="3135"/>
                  </a:lnTo>
                  <a:lnTo>
                    <a:pt x="2837" y="3119"/>
                  </a:lnTo>
                  <a:lnTo>
                    <a:pt x="2807" y="3099"/>
                  </a:lnTo>
                  <a:lnTo>
                    <a:pt x="2780" y="3073"/>
                  </a:lnTo>
                  <a:lnTo>
                    <a:pt x="2786" y="3105"/>
                  </a:lnTo>
                  <a:lnTo>
                    <a:pt x="2788" y="3138"/>
                  </a:lnTo>
                  <a:lnTo>
                    <a:pt x="2786" y="3169"/>
                  </a:lnTo>
                  <a:lnTo>
                    <a:pt x="2780" y="3201"/>
                  </a:lnTo>
                  <a:lnTo>
                    <a:pt x="2769" y="3231"/>
                  </a:lnTo>
                  <a:lnTo>
                    <a:pt x="2754" y="3259"/>
                  </a:lnTo>
                  <a:lnTo>
                    <a:pt x="2735" y="3286"/>
                  </a:lnTo>
                  <a:lnTo>
                    <a:pt x="2710" y="3309"/>
                  </a:lnTo>
                  <a:lnTo>
                    <a:pt x="2682" y="3330"/>
                  </a:lnTo>
                  <a:lnTo>
                    <a:pt x="2651" y="3346"/>
                  </a:lnTo>
                  <a:lnTo>
                    <a:pt x="2617" y="3357"/>
                  </a:lnTo>
                  <a:lnTo>
                    <a:pt x="2581" y="3362"/>
                  </a:lnTo>
                  <a:lnTo>
                    <a:pt x="2546" y="3362"/>
                  </a:lnTo>
                  <a:lnTo>
                    <a:pt x="2512" y="3356"/>
                  </a:lnTo>
                  <a:lnTo>
                    <a:pt x="2479" y="3346"/>
                  </a:lnTo>
                  <a:lnTo>
                    <a:pt x="2447" y="3330"/>
                  </a:lnTo>
                  <a:lnTo>
                    <a:pt x="2418" y="3309"/>
                  </a:lnTo>
                  <a:lnTo>
                    <a:pt x="2393" y="3285"/>
                  </a:lnTo>
                  <a:lnTo>
                    <a:pt x="2369" y="3257"/>
                  </a:lnTo>
                  <a:lnTo>
                    <a:pt x="2363" y="3247"/>
                  </a:lnTo>
                  <a:lnTo>
                    <a:pt x="2373" y="3280"/>
                  </a:lnTo>
                  <a:lnTo>
                    <a:pt x="2378" y="3315"/>
                  </a:lnTo>
                  <a:lnTo>
                    <a:pt x="2377" y="3351"/>
                  </a:lnTo>
                  <a:lnTo>
                    <a:pt x="2369" y="3385"/>
                  </a:lnTo>
                  <a:lnTo>
                    <a:pt x="2356" y="3419"/>
                  </a:lnTo>
                  <a:lnTo>
                    <a:pt x="2339" y="3449"/>
                  </a:lnTo>
                  <a:lnTo>
                    <a:pt x="2316" y="3476"/>
                  </a:lnTo>
                  <a:lnTo>
                    <a:pt x="2289" y="3501"/>
                  </a:lnTo>
                  <a:lnTo>
                    <a:pt x="2260" y="3516"/>
                  </a:lnTo>
                  <a:lnTo>
                    <a:pt x="2229" y="3529"/>
                  </a:lnTo>
                  <a:lnTo>
                    <a:pt x="2196" y="3536"/>
                  </a:lnTo>
                  <a:lnTo>
                    <a:pt x="2163" y="3537"/>
                  </a:lnTo>
                  <a:lnTo>
                    <a:pt x="2131" y="3535"/>
                  </a:lnTo>
                  <a:lnTo>
                    <a:pt x="2099" y="3526"/>
                  </a:lnTo>
                  <a:lnTo>
                    <a:pt x="2070" y="3514"/>
                  </a:lnTo>
                  <a:lnTo>
                    <a:pt x="2042" y="3497"/>
                  </a:lnTo>
                  <a:lnTo>
                    <a:pt x="2016" y="3475"/>
                  </a:lnTo>
                  <a:lnTo>
                    <a:pt x="1994" y="3449"/>
                  </a:lnTo>
                  <a:lnTo>
                    <a:pt x="1958" y="3397"/>
                  </a:lnTo>
                  <a:lnTo>
                    <a:pt x="1953" y="3397"/>
                  </a:lnTo>
                  <a:lnTo>
                    <a:pt x="1920" y="3416"/>
                  </a:lnTo>
                  <a:lnTo>
                    <a:pt x="1886" y="3432"/>
                  </a:lnTo>
                  <a:lnTo>
                    <a:pt x="1850" y="3442"/>
                  </a:lnTo>
                  <a:lnTo>
                    <a:pt x="1815" y="3448"/>
                  </a:lnTo>
                  <a:lnTo>
                    <a:pt x="1779" y="3448"/>
                  </a:lnTo>
                  <a:lnTo>
                    <a:pt x="1748" y="3447"/>
                  </a:lnTo>
                  <a:lnTo>
                    <a:pt x="1704" y="3435"/>
                  </a:lnTo>
                  <a:lnTo>
                    <a:pt x="1664" y="3418"/>
                  </a:lnTo>
                  <a:lnTo>
                    <a:pt x="1627" y="3396"/>
                  </a:lnTo>
                  <a:lnTo>
                    <a:pt x="1596" y="3368"/>
                  </a:lnTo>
                  <a:lnTo>
                    <a:pt x="1568" y="3336"/>
                  </a:lnTo>
                  <a:lnTo>
                    <a:pt x="1550" y="3307"/>
                  </a:lnTo>
                  <a:lnTo>
                    <a:pt x="1536" y="3278"/>
                  </a:lnTo>
                  <a:lnTo>
                    <a:pt x="1525" y="3246"/>
                  </a:lnTo>
                  <a:lnTo>
                    <a:pt x="1519" y="3212"/>
                  </a:lnTo>
                  <a:lnTo>
                    <a:pt x="1487" y="3236"/>
                  </a:lnTo>
                  <a:lnTo>
                    <a:pt x="1451" y="3259"/>
                  </a:lnTo>
                  <a:lnTo>
                    <a:pt x="1412" y="3276"/>
                  </a:lnTo>
                  <a:lnTo>
                    <a:pt x="1370" y="3289"/>
                  </a:lnTo>
                  <a:lnTo>
                    <a:pt x="1328" y="3295"/>
                  </a:lnTo>
                  <a:lnTo>
                    <a:pt x="1283" y="3296"/>
                  </a:lnTo>
                  <a:lnTo>
                    <a:pt x="1264" y="3295"/>
                  </a:lnTo>
                  <a:lnTo>
                    <a:pt x="1247" y="3293"/>
                  </a:lnTo>
                  <a:lnTo>
                    <a:pt x="1206" y="3284"/>
                  </a:lnTo>
                  <a:lnTo>
                    <a:pt x="1167" y="3269"/>
                  </a:lnTo>
                  <a:lnTo>
                    <a:pt x="1130" y="3251"/>
                  </a:lnTo>
                  <a:lnTo>
                    <a:pt x="1096" y="3226"/>
                  </a:lnTo>
                  <a:lnTo>
                    <a:pt x="1066" y="3198"/>
                  </a:lnTo>
                  <a:lnTo>
                    <a:pt x="1038" y="3167"/>
                  </a:lnTo>
                  <a:lnTo>
                    <a:pt x="1014" y="3128"/>
                  </a:lnTo>
                  <a:lnTo>
                    <a:pt x="994" y="3086"/>
                  </a:lnTo>
                  <a:lnTo>
                    <a:pt x="982" y="3043"/>
                  </a:lnTo>
                  <a:lnTo>
                    <a:pt x="977" y="2998"/>
                  </a:lnTo>
                  <a:lnTo>
                    <a:pt x="979" y="2952"/>
                  </a:lnTo>
                  <a:lnTo>
                    <a:pt x="957" y="2951"/>
                  </a:lnTo>
                  <a:lnTo>
                    <a:pt x="933" y="2950"/>
                  </a:lnTo>
                  <a:lnTo>
                    <a:pt x="909" y="2949"/>
                  </a:lnTo>
                  <a:lnTo>
                    <a:pt x="869" y="2944"/>
                  </a:lnTo>
                  <a:lnTo>
                    <a:pt x="828" y="2937"/>
                  </a:lnTo>
                  <a:lnTo>
                    <a:pt x="792" y="2924"/>
                  </a:lnTo>
                  <a:lnTo>
                    <a:pt x="756" y="2907"/>
                  </a:lnTo>
                  <a:lnTo>
                    <a:pt x="724" y="2887"/>
                  </a:lnTo>
                  <a:lnTo>
                    <a:pt x="694" y="2861"/>
                  </a:lnTo>
                  <a:lnTo>
                    <a:pt x="668" y="2829"/>
                  </a:lnTo>
                  <a:lnTo>
                    <a:pt x="646" y="2794"/>
                  </a:lnTo>
                  <a:lnTo>
                    <a:pt x="629" y="2759"/>
                  </a:lnTo>
                  <a:lnTo>
                    <a:pt x="618" y="2721"/>
                  </a:lnTo>
                  <a:lnTo>
                    <a:pt x="610" y="2682"/>
                  </a:lnTo>
                  <a:lnTo>
                    <a:pt x="608" y="2641"/>
                  </a:lnTo>
                  <a:lnTo>
                    <a:pt x="566" y="2646"/>
                  </a:lnTo>
                  <a:lnTo>
                    <a:pt x="523" y="2646"/>
                  </a:lnTo>
                  <a:lnTo>
                    <a:pt x="504" y="2646"/>
                  </a:lnTo>
                  <a:lnTo>
                    <a:pt x="486" y="2644"/>
                  </a:lnTo>
                  <a:lnTo>
                    <a:pt x="446" y="2635"/>
                  </a:lnTo>
                  <a:lnTo>
                    <a:pt x="407" y="2620"/>
                  </a:lnTo>
                  <a:lnTo>
                    <a:pt x="370" y="2600"/>
                  </a:lnTo>
                  <a:lnTo>
                    <a:pt x="336" y="2577"/>
                  </a:lnTo>
                  <a:lnTo>
                    <a:pt x="305" y="2549"/>
                  </a:lnTo>
                  <a:lnTo>
                    <a:pt x="277" y="2518"/>
                  </a:lnTo>
                  <a:lnTo>
                    <a:pt x="256" y="2481"/>
                  </a:lnTo>
                  <a:lnTo>
                    <a:pt x="241" y="2442"/>
                  </a:lnTo>
                  <a:lnTo>
                    <a:pt x="230" y="2403"/>
                  </a:lnTo>
                  <a:lnTo>
                    <a:pt x="224" y="2363"/>
                  </a:lnTo>
                  <a:lnTo>
                    <a:pt x="224" y="2322"/>
                  </a:lnTo>
                  <a:lnTo>
                    <a:pt x="229" y="2281"/>
                  </a:lnTo>
                  <a:lnTo>
                    <a:pt x="238" y="2241"/>
                  </a:lnTo>
                  <a:lnTo>
                    <a:pt x="252" y="2203"/>
                  </a:lnTo>
                  <a:lnTo>
                    <a:pt x="270" y="2167"/>
                  </a:lnTo>
                  <a:lnTo>
                    <a:pt x="295" y="2133"/>
                  </a:lnTo>
                  <a:lnTo>
                    <a:pt x="323" y="2101"/>
                  </a:lnTo>
                  <a:lnTo>
                    <a:pt x="356" y="2073"/>
                  </a:lnTo>
                  <a:lnTo>
                    <a:pt x="409" y="2031"/>
                  </a:lnTo>
                  <a:lnTo>
                    <a:pt x="378" y="1972"/>
                  </a:lnTo>
                  <a:lnTo>
                    <a:pt x="341" y="1916"/>
                  </a:lnTo>
                  <a:lnTo>
                    <a:pt x="300" y="1865"/>
                  </a:lnTo>
                  <a:lnTo>
                    <a:pt x="253" y="1816"/>
                  </a:lnTo>
                  <a:lnTo>
                    <a:pt x="203" y="1772"/>
                  </a:lnTo>
                  <a:lnTo>
                    <a:pt x="150" y="1733"/>
                  </a:lnTo>
                  <a:lnTo>
                    <a:pt x="93" y="1698"/>
                  </a:lnTo>
                  <a:lnTo>
                    <a:pt x="0" y="1648"/>
                  </a:lnTo>
                  <a:lnTo>
                    <a:pt x="0"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dirty="0">
                <a:solidFill>
                  <a:schemeClr val="bg1"/>
                </a:solidFill>
                <a:latin typeface="Aharoni"/>
                <a:ea typeface="阿里巴巴普惠体 Medium"/>
                <a:cs typeface="阿里巴巴普惠体 Medium"/>
                <a:sym typeface="Aharoni"/>
              </a:endParaRPr>
            </a:p>
          </p:txBody>
        </p:sp>
        <p:grpSp>
          <p:nvGrpSpPr>
            <p:cNvPr id="88" name="Group 937"/>
            <p:cNvGrpSpPr>
              <a:grpSpLocks noChangeAspect="1"/>
            </p:cNvGrpSpPr>
            <p:nvPr/>
          </p:nvGrpSpPr>
          <p:grpSpPr>
            <a:xfrm>
              <a:off x="4319291" y="5427866"/>
              <a:ext cx="426620" cy="425137"/>
              <a:chOff x="6094" y="274"/>
              <a:chExt cx="575" cy="573"/>
            </a:xfrm>
            <a:solidFill>
              <a:schemeClr val="bg1"/>
            </a:solidFill>
          </p:grpSpPr>
          <p:sp>
            <p:nvSpPr>
              <p:cNvPr id="94" name="Freeform 939"/>
              <p:cNvSpPr/>
              <p:nvPr/>
            </p:nvSpPr>
            <p:spPr bwMode="auto">
              <a:xfrm>
                <a:off x="6313" y="274"/>
                <a:ext cx="137" cy="137"/>
              </a:xfrm>
              <a:custGeom>
                <a:avLst/>
                <a:gdLst>
                  <a:gd name="T0" fmla="*/ 411 w 821"/>
                  <a:gd name="T1" fmla="*/ 0 h 821"/>
                  <a:gd name="T2" fmla="*/ 462 w 821"/>
                  <a:gd name="T3" fmla="*/ 3 h 821"/>
                  <a:gd name="T4" fmla="*/ 512 w 821"/>
                  <a:gd name="T5" fmla="*/ 13 h 821"/>
                  <a:gd name="T6" fmla="*/ 560 w 821"/>
                  <a:gd name="T7" fmla="*/ 29 h 821"/>
                  <a:gd name="T8" fmla="*/ 604 w 821"/>
                  <a:gd name="T9" fmla="*/ 49 h 821"/>
                  <a:gd name="T10" fmla="*/ 645 w 821"/>
                  <a:gd name="T11" fmla="*/ 74 h 821"/>
                  <a:gd name="T12" fmla="*/ 683 w 821"/>
                  <a:gd name="T13" fmla="*/ 104 h 821"/>
                  <a:gd name="T14" fmla="*/ 718 w 821"/>
                  <a:gd name="T15" fmla="*/ 139 h 821"/>
                  <a:gd name="T16" fmla="*/ 748 w 821"/>
                  <a:gd name="T17" fmla="*/ 176 h 821"/>
                  <a:gd name="T18" fmla="*/ 773 w 821"/>
                  <a:gd name="T19" fmla="*/ 218 h 821"/>
                  <a:gd name="T20" fmla="*/ 794 w 821"/>
                  <a:gd name="T21" fmla="*/ 263 h 821"/>
                  <a:gd name="T22" fmla="*/ 809 w 821"/>
                  <a:gd name="T23" fmla="*/ 310 h 821"/>
                  <a:gd name="T24" fmla="*/ 818 w 821"/>
                  <a:gd name="T25" fmla="*/ 360 h 821"/>
                  <a:gd name="T26" fmla="*/ 821 w 821"/>
                  <a:gd name="T27" fmla="*/ 411 h 821"/>
                  <a:gd name="T28" fmla="*/ 818 w 821"/>
                  <a:gd name="T29" fmla="*/ 462 h 821"/>
                  <a:gd name="T30" fmla="*/ 809 w 821"/>
                  <a:gd name="T31" fmla="*/ 512 h 821"/>
                  <a:gd name="T32" fmla="*/ 794 w 821"/>
                  <a:gd name="T33" fmla="*/ 560 h 821"/>
                  <a:gd name="T34" fmla="*/ 773 w 821"/>
                  <a:gd name="T35" fmla="*/ 604 h 821"/>
                  <a:gd name="T36" fmla="*/ 748 w 821"/>
                  <a:gd name="T37" fmla="*/ 645 h 821"/>
                  <a:gd name="T38" fmla="*/ 718 w 821"/>
                  <a:gd name="T39" fmla="*/ 683 h 821"/>
                  <a:gd name="T40" fmla="*/ 683 w 821"/>
                  <a:gd name="T41" fmla="*/ 718 h 821"/>
                  <a:gd name="T42" fmla="*/ 645 w 821"/>
                  <a:gd name="T43" fmla="*/ 748 h 821"/>
                  <a:gd name="T44" fmla="*/ 604 w 821"/>
                  <a:gd name="T45" fmla="*/ 773 h 821"/>
                  <a:gd name="T46" fmla="*/ 560 w 821"/>
                  <a:gd name="T47" fmla="*/ 794 h 821"/>
                  <a:gd name="T48" fmla="*/ 512 w 821"/>
                  <a:gd name="T49" fmla="*/ 809 h 821"/>
                  <a:gd name="T50" fmla="*/ 462 w 821"/>
                  <a:gd name="T51" fmla="*/ 818 h 821"/>
                  <a:gd name="T52" fmla="*/ 411 w 821"/>
                  <a:gd name="T53" fmla="*/ 821 h 821"/>
                  <a:gd name="T54" fmla="*/ 360 w 821"/>
                  <a:gd name="T55" fmla="*/ 818 h 821"/>
                  <a:gd name="T56" fmla="*/ 310 w 821"/>
                  <a:gd name="T57" fmla="*/ 809 h 821"/>
                  <a:gd name="T58" fmla="*/ 263 w 821"/>
                  <a:gd name="T59" fmla="*/ 794 h 821"/>
                  <a:gd name="T60" fmla="*/ 218 w 821"/>
                  <a:gd name="T61" fmla="*/ 773 h 821"/>
                  <a:gd name="T62" fmla="*/ 176 w 821"/>
                  <a:gd name="T63" fmla="*/ 748 h 821"/>
                  <a:gd name="T64" fmla="*/ 139 w 821"/>
                  <a:gd name="T65" fmla="*/ 718 h 821"/>
                  <a:gd name="T66" fmla="*/ 104 w 821"/>
                  <a:gd name="T67" fmla="*/ 683 h 821"/>
                  <a:gd name="T68" fmla="*/ 74 w 821"/>
                  <a:gd name="T69" fmla="*/ 645 h 821"/>
                  <a:gd name="T70" fmla="*/ 49 w 821"/>
                  <a:gd name="T71" fmla="*/ 604 h 821"/>
                  <a:gd name="T72" fmla="*/ 29 w 821"/>
                  <a:gd name="T73" fmla="*/ 560 h 821"/>
                  <a:gd name="T74" fmla="*/ 13 w 821"/>
                  <a:gd name="T75" fmla="*/ 512 h 821"/>
                  <a:gd name="T76" fmla="*/ 3 w 821"/>
                  <a:gd name="T77" fmla="*/ 462 h 821"/>
                  <a:gd name="T78" fmla="*/ 0 w 821"/>
                  <a:gd name="T79" fmla="*/ 411 h 821"/>
                  <a:gd name="T80" fmla="*/ 3 w 821"/>
                  <a:gd name="T81" fmla="*/ 360 h 821"/>
                  <a:gd name="T82" fmla="*/ 13 w 821"/>
                  <a:gd name="T83" fmla="*/ 310 h 821"/>
                  <a:gd name="T84" fmla="*/ 29 w 821"/>
                  <a:gd name="T85" fmla="*/ 263 h 821"/>
                  <a:gd name="T86" fmla="*/ 49 w 821"/>
                  <a:gd name="T87" fmla="*/ 218 h 821"/>
                  <a:gd name="T88" fmla="*/ 74 w 821"/>
                  <a:gd name="T89" fmla="*/ 176 h 821"/>
                  <a:gd name="T90" fmla="*/ 104 w 821"/>
                  <a:gd name="T91" fmla="*/ 139 h 821"/>
                  <a:gd name="T92" fmla="*/ 139 w 821"/>
                  <a:gd name="T93" fmla="*/ 104 h 821"/>
                  <a:gd name="T94" fmla="*/ 176 w 821"/>
                  <a:gd name="T95" fmla="*/ 74 h 821"/>
                  <a:gd name="T96" fmla="*/ 218 w 821"/>
                  <a:gd name="T97" fmla="*/ 49 h 821"/>
                  <a:gd name="T98" fmla="*/ 263 w 821"/>
                  <a:gd name="T99" fmla="*/ 29 h 821"/>
                  <a:gd name="T100" fmla="*/ 310 w 821"/>
                  <a:gd name="T101" fmla="*/ 13 h 821"/>
                  <a:gd name="T102" fmla="*/ 360 w 821"/>
                  <a:gd name="T103" fmla="*/ 3 h 821"/>
                  <a:gd name="T104" fmla="*/ 411 w 821"/>
                  <a:gd name="T105" fmla="*/ 0 h 8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21" h="821">
                    <a:moveTo>
                      <a:pt x="411" y="0"/>
                    </a:moveTo>
                    <a:lnTo>
                      <a:pt x="462" y="3"/>
                    </a:lnTo>
                    <a:lnTo>
                      <a:pt x="512" y="13"/>
                    </a:lnTo>
                    <a:lnTo>
                      <a:pt x="560" y="29"/>
                    </a:lnTo>
                    <a:lnTo>
                      <a:pt x="604" y="49"/>
                    </a:lnTo>
                    <a:lnTo>
                      <a:pt x="645" y="74"/>
                    </a:lnTo>
                    <a:lnTo>
                      <a:pt x="683" y="104"/>
                    </a:lnTo>
                    <a:lnTo>
                      <a:pt x="718" y="139"/>
                    </a:lnTo>
                    <a:lnTo>
                      <a:pt x="748" y="176"/>
                    </a:lnTo>
                    <a:lnTo>
                      <a:pt x="773" y="218"/>
                    </a:lnTo>
                    <a:lnTo>
                      <a:pt x="794" y="263"/>
                    </a:lnTo>
                    <a:lnTo>
                      <a:pt x="809" y="310"/>
                    </a:lnTo>
                    <a:lnTo>
                      <a:pt x="818" y="360"/>
                    </a:lnTo>
                    <a:lnTo>
                      <a:pt x="821" y="411"/>
                    </a:lnTo>
                    <a:lnTo>
                      <a:pt x="818" y="462"/>
                    </a:lnTo>
                    <a:lnTo>
                      <a:pt x="809" y="512"/>
                    </a:lnTo>
                    <a:lnTo>
                      <a:pt x="794" y="560"/>
                    </a:lnTo>
                    <a:lnTo>
                      <a:pt x="773" y="604"/>
                    </a:lnTo>
                    <a:lnTo>
                      <a:pt x="748" y="645"/>
                    </a:lnTo>
                    <a:lnTo>
                      <a:pt x="718" y="683"/>
                    </a:lnTo>
                    <a:lnTo>
                      <a:pt x="683" y="718"/>
                    </a:lnTo>
                    <a:lnTo>
                      <a:pt x="645" y="748"/>
                    </a:lnTo>
                    <a:lnTo>
                      <a:pt x="604" y="773"/>
                    </a:lnTo>
                    <a:lnTo>
                      <a:pt x="560" y="794"/>
                    </a:lnTo>
                    <a:lnTo>
                      <a:pt x="512" y="809"/>
                    </a:lnTo>
                    <a:lnTo>
                      <a:pt x="462" y="818"/>
                    </a:lnTo>
                    <a:lnTo>
                      <a:pt x="411" y="821"/>
                    </a:lnTo>
                    <a:lnTo>
                      <a:pt x="360" y="818"/>
                    </a:lnTo>
                    <a:lnTo>
                      <a:pt x="310" y="809"/>
                    </a:lnTo>
                    <a:lnTo>
                      <a:pt x="263" y="794"/>
                    </a:lnTo>
                    <a:lnTo>
                      <a:pt x="218" y="773"/>
                    </a:lnTo>
                    <a:lnTo>
                      <a:pt x="176" y="748"/>
                    </a:lnTo>
                    <a:lnTo>
                      <a:pt x="139" y="718"/>
                    </a:lnTo>
                    <a:lnTo>
                      <a:pt x="104" y="683"/>
                    </a:lnTo>
                    <a:lnTo>
                      <a:pt x="74" y="645"/>
                    </a:lnTo>
                    <a:lnTo>
                      <a:pt x="49" y="604"/>
                    </a:lnTo>
                    <a:lnTo>
                      <a:pt x="29" y="560"/>
                    </a:lnTo>
                    <a:lnTo>
                      <a:pt x="13" y="512"/>
                    </a:lnTo>
                    <a:lnTo>
                      <a:pt x="3" y="462"/>
                    </a:lnTo>
                    <a:lnTo>
                      <a:pt x="0" y="411"/>
                    </a:lnTo>
                    <a:lnTo>
                      <a:pt x="3" y="360"/>
                    </a:lnTo>
                    <a:lnTo>
                      <a:pt x="13" y="310"/>
                    </a:lnTo>
                    <a:lnTo>
                      <a:pt x="29" y="263"/>
                    </a:lnTo>
                    <a:lnTo>
                      <a:pt x="49" y="218"/>
                    </a:lnTo>
                    <a:lnTo>
                      <a:pt x="74" y="176"/>
                    </a:lnTo>
                    <a:lnTo>
                      <a:pt x="104" y="139"/>
                    </a:lnTo>
                    <a:lnTo>
                      <a:pt x="139" y="104"/>
                    </a:lnTo>
                    <a:lnTo>
                      <a:pt x="176" y="74"/>
                    </a:lnTo>
                    <a:lnTo>
                      <a:pt x="218" y="49"/>
                    </a:lnTo>
                    <a:lnTo>
                      <a:pt x="263" y="29"/>
                    </a:lnTo>
                    <a:lnTo>
                      <a:pt x="310" y="13"/>
                    </a:lnTo>
                    <a:lnTo>
                      <a:pt x="360" y="3"/>
                    </a:lnTo>
                    <a:lnTo>
                      <a:pt x="411" y="0"/>
                    </a:lnTo>
                    <a:close/>
                  </a:path>
                </a:pathLst>
              </a:custGeom>
              <a:grpFill/>
              <a:ln w="0">
                <a:noFill/>
                <a:prstDash val="solid"/>
                <a:round/>
              </a:ln>
            </p:spPr>
            <p:txBody>
              <a:bodyPr vert="horz" wrap="square" lIns="91440" tIns="45720" rIns="91440" bIns="45720" numCol="1" anchor="t" anchorCtr="0" compatLnSpc="1"/>
              <a:lstStyle/>
              <a:p>
                <a:endParaRPr lang="en-US" dirty="0">
                  <a:solidFill>
                    <a:schemeClr val="bg1"/>
                  </a:solidFill>
                  <a:latin typeface="Aharoni"/>
                  <a:ea typeface="阿里巴巴普惠体 Medium"/>
                  <a:cs typeface="阿里巴巴普惠体 Medium"/>
                  <a:sym typeface="Aharoni"/>
                </a:endParaRPr>
              </a:p>
            </p:txBody>
          </p:sp>
          <p:sp>
            <p:nvSpPr>
              <p:cNvPr id="95" name="Freeform 940"/>
              <p:cNvSpPr/>
              <p:nvPr/>
            </p:nvSpPr>
            <p:spPr bwMode="auto">
              <a:xfrm>
                <a:off x="6365" y="431"/>
                <a:ext cx="33" cy="84"/>
              </a:xfrm>
              <a:custGeom>
                <a:avLst/>
                <a:gdLst>
                  <a:gd name="T0" fmla="*/ 49 w 197"/>
                  <a:gd name="T1" fmla="*/ 0 h 505"/>
                  <a:gd name="T2" fmla="*/ 149 w 197"/>
                  <a:gd name="T3" fmla="*/ 0 h 505"/>
                  <a:gd name="T4" fmla="*/ 163 w 197"/>
                  <a:gd name="T5" fmla="*/ 1 h 505"/>
                  <a:gd name="T6" fmla="*/ 175 w 197"/>
                  <a:gd name="T7" fmla="*/ 6 h 505"/>
                  <a:gd name="T8" fmla="*/ 186 w 197"/>
                  <a:gd name="T9" fmla="*/ 14 h 505"/>
                  <a:gd name="T10" fmla="*/ 194 w 197"/>
                  <a:gd name="T11" fmla="*/ 27 h 505"/>
                  <a:gd name="T12" fmla="*/ 197 w 197"/>
                  <a:gd name="T13" fmla="*/ 42 h 505"/>
                  <a:gd name="T14" fmla="*/ 197 w 197"/>
                  <a:gd name="T15" fmla="*/ 56 h 505"/>
                  <a:gd name="T16" fmla="*/ 192 w 197"/>
                  <a:gd name="T17" fmla="*/ 70 h 505"/>
                  <a:gd name="T18" fmla="*/ 138 w 197"/>
                  <a:gd name="T19" fmla="*/ 151 h 505"/>
                  <a:gd name="T20" fmla="*/ 163 w 197"/>
                  <a:gd name="T21" fmla="*/ 363 h 505"/>
                  <a:gd name="T22" fmla="*/ 114 w 197"/>
                  <a:gd name="T23" fmla="*/ 495 h 505"/>
                  <a:gd name="T24" fmla="*/ 109 w 197"/>
                  <a:gd name="T25" fmla="*/ 501 h 505"/>
                  <a:gd name="T26" fmla="*/ 103 w 197"/>
                  <a:gd name="T27" fmla="*/ 505 h 505"/>
                  <a:gd name="T28" fmla="*/ 96 w 197"/>
                  <a:gd name="T29" fmla="*/ 505 h 505"/>
                  <a:gd name="T30" fmla="*/ 89 w 197"/>
                  <a:gd name="T31" fmla="*/ 501 h 505"/>
                  <a:gd name="T32" fmla="*/ 85 w 197"/>
                  <a:gd name="T33" fmla="*/ 495 h 505"/>
                  <a:gd name="T34" fmla="*/ 35 w 197"/>
                  <a:gd name="T35" fmla="*/ 363 h 505"/>
                  <a:gd name="T36" fmla="*/ 60 w 197"/>
                  <a:gd name="T37" fmla="*/ 151 h 505"/>
                  <a:gd name="T38" fmla="*/ 7 w 197"/>
                  <a:gd name="T39" fmla="*/ 70 h 505"/>
                  <a:gd name="T40" fmla="*/ 1 w 197"/>
                  <a:gd name="T41" fmla="*/ 56 h 505"/>
                  <a:gd name="T42" fmla="*/ 0 w 197"/>
                  <a:gd name="T43" fmla="*/ 42 h 505"/>
                  <a:gd name="T44" fmla="*/ 5 w 197"/>
                  <a:gd name="T45" fmla="*/ 27 h 505"/>
                  <a:gd name="T46" fmla="*/ 13 w 197"/>
                  <a:gd name="T47" fmla="*/ 14 h 505"/>
                  <a:gd name="T48" fmla="*/ 23 w 197"/>
                  <a:gd name="T49" fmla="*/ 6 h 505"/>
                  <a:gd name="T50" fmla="*/ 35 w 197"/>
                  <a:gd name="T51" fmla="*/ 1 h 505"/>
                  <a:gd name="T52" fmla="*/ 49 w 197"/>
                  <a:gd name="T53" fmla="*/ 0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97" h="505">
                    <a:moveTo>
                      <a:pt x="49" y="0"/>
                    </a:moveTo>
                    <a:lnTo>
                      <a:pt x="149" y="0"/>
                    </a:lnTo>
                    <a:lnTo>
                      <a:pt x="163" y="1"/>
                    </a:lnTo>
                    <a:lnTo>
                      <a:pt x="175" y="6"/>
                    </a:lnTo>
                    <a:lnTo>
                      <a:pt x="186" y="14"/>
                    </a:lnTo>
                    <a:lnTo>
                      <a:pt x="194" y="27"/>
                    </a:lnTo>
                    <a:lnTo>
                      <a:pt x="197" y="42"/>
                    </a:lnTo>
                    <a:lnTo>
                      <a:pt x="197" y="56"/>
                    </a:lnTo>
                    <a:lnTo>
                      <a:pt x="192" y="70"/>
                    </a:lnTo>
                    <a:lnTo>
                      <a:pt x="138" y="151"/>
                    </a:lnTo>
                    <a:lnTo>
                      <a:pt x="163" y="363"/>
                    </a:lnTo>
                    <a:lnTo>
                      <a:pt x="114" y="495"/>
                    </a:lnTo>
                    <a:lnTo>
                      <a:pt x="109" y="501"/>
                    </a:lnTo>
                    <a:lnTo>
                      <a:pt x="103" y="505"/>
                    </a:lnTo>
                    <a:lnTo>
                      <a:pt x="96" y="505"/>
                    </a:lnTo>
                    <a:lnTo>
                      <a:pt x="89" y="501"/>
                    </a:lnTo>
                    <a:lnTo>
                      <a:pt x="85" y="495"/>
                    </a:lnTo>
                    <a:lnTo>
                      <a:pt x="35" y="363"/>
                    </a:lnTo>
                    <a:lnTo>
                      <a:pt x="60" y="151"/>
                    </a:lnTo>
                    <a:lnTo>
                      <a:pt x="7" y="70"/>
                    </a:lnTo>
                    <a:lnTo>
                      <a:pt x="1" y="56"/>
                    </a:lnTo>
                    <a:lnTo>
                      <a:pt x="0" y="42"/>
                    </a:lnTo>
                    <a:lnTo>
                      <a:pt x="5" y="27"/>
                    </a:lnTo>
                    <a:lnTo>
                      <a:pt x="13" y="14"/>
                    </a:lnTo>
                    <a:lnTo>
                      <a:pt x="23" y="6"/>
                    </a:lnTo>
                    <a:lnTo>
                      <a:pt x="35" y="1"/>
                    </a:lnTo>
                    <a:lnTo>
                      <a:pt x="49" y="0"/>
                    </a:lnTo>
                    <a:close/>
                  </a:path>
                </a:pathLst>
              </a:custGeom>
              <a:grpFill/>
              <a:ln w="0">
                <a:noFill/>
                <a:prstDash val="solid"/>
                <a:round/>
              </a:ln>
            </p:spPr>
            <p:txBody>
              <a:bodyPr vert="horz" wrap="square" lIns="91440" tIns="45720" rIns="91440" bIns="45720" numCol="1" anchor="t" anchorCtr="0" compatLnSpc="1"/>
              <a:lstStyle/>
              <a:p>
                <a:endParaRPr lang="en-US" dirty="0">
                  <a:solidFill>
                    <a:schemeClr val="bg1"/>
                  </a:solidFill>
                  <a:latin typeface="Aharoni"/>
                  <a:ea typeface="阿里巴巴普惠体 Medium"/>
                  <a:cs typeface="阿里巴巴普惠体 Medium"/>
                  <a:sym typeface="Aharoni"/>
                </a:endParaRPr>
              </a:p>
            </p:txBody>
          </p:sp>
          <p:sp>
            <p:nvSpPr>
              <p:cNvPr id="96" name="Freeform 941"/>
              <p:cNvSpPr/>
              <p:nvPr/>
            </p:nvSpPr>
            <p:spPr bwMode="auto">
              <a:xfrm>
                <a:off x="6266" y="431"/>
                <a:ext cx="231" cy="160"/>
              </a:xfrm>
              <a:custGeom>
                <a:avLst/>
                <a:gdLst>
                  <a:gd name="T0" fmla="*/ 375 w 1381"/>
                  <a:gd name="T1" fmla="*/ 0 h 962"/>
                  <a:gd name="T2" fmla="*/ 387 w 1381"/>
                  <a:gd name="T3" fmla="*/ 2 h 962"/>
                  <a:gd name="T4" fmla="*/ 399 w 1381"/>
                  <a:gd name="T5" fmla="*/ 7 h 962"/>
                  <a:gd name="T6" fmla="*/ 407 w 1381"/>
                  <a:gd name="T7" fmla="*/ 17 h 962"/>
                  <a:gd name="T8" fmla="*/ 413 w 1381"/>
                  <a:gd name="T9" fmla="*/ 27 h 962"/>
                  <a:gd name="T10" fmla="*/ 690 w 1381"/>
                  <a:gd name="T11" fmla="*/ 786 h 962"/>
                  <a:gd name="T12" fmla="*/ 966 w 1381"/>
                  <a:gd name="T13" fmla="*/ 27 h 962"/>
                  <a:gd name="T14" fmla="*/ 973 w 1381"/>
                  <a:gd name="T15" fmla="*/ 17 h 962"/>
                  <a:gd name="T16" fmla="*/ 982 w 1381"/>
                  <a:gd name="T17" fmla="*/ 8 h 962"/>
                  <a:gd name="T18" fmla="*/ 993 w 1381"/>
                  <a:gd name="T19" fmla="*/ 2 h 962"/>
                  <a:gd name="T20" fmla="*/ 1005 w 1381"/>
                  <a:gd name="T21" fmla="*/ 0 h 962"/>
                  <a:gd name="T22" fmla="*/ 1018 w 1381"/>
                  <a:gd name="T23" fmla="*/ 2 h 962"/>
                  <a:gd name="T24" fmla="*/ 1133 w 1381"/>
                  <a:gd name="T25" fmla="*/ 37 h 962"/>
                  <a:gd name="T26" fmla="*/ 1176 w 1381"/>
                  <a:gd name="T27" fmla="*/ 55 h 962"/>
                  <a:gd name="T28" fmla="*/ 1216 w 1381"/>
                  <a:gd name="T29" fmla="*/ 77 h 962"/>
                  <a:gd name="T30" fmla="*/ 1252 w 1381"/>
                  <a:gd name="T31" fmla="*/ 103 h 962"/>
                  <a:gd name="T32" fmla="*/ 1285 w 1381"/>
                  <a:gd name="T33" fmla="*/ 134 h 962"/>
                  <a:gd name="T34" fmla="*/ 1313 w 1381"/>
                  <a:gd name="T35" fmla="*/ 168 h 962"/>
                  <a:gd name="T36" fmla="*/ 1336 w 1381"/>
                  <a:gd name="T37" fmla="*/ 205 h 962"/>
                  <a:gd name="T38" fmla="*/ 1355 w 1381"/>
                  <a:gd name="T39" fmla="*/ 245 h 962"/>
                  <a:gd name="T40" fmla="*/ 1370 w 1381"/>
                  <a:gd name="T41" fmla="*/ 287 h 962"/>
                  <a:gd name="T42" fmla="*/ 1378 w 1381"/>
                  <a:gd name="T43" fmla="*/ 331 h 962"/>
                  <a:gd name="T44" fmla="*/ 1381 w 1381"/>
                  <a:gd name="T45" fmla="*/ 377 h 962"/>
                  <a:gd name="T46" fmla="*/ 1381 w 1381"/>
                  <a:gd name="T47" fmla="*/ 904 h 962"/>
                  <a:gd name="T48" fmla="*/ 1378 w 1381"/>
                  <a:gd name="T49" fmla="*/ 922 h 962"/>
                  <a:gd name="T50" fmla="*/ 1370 w 1381"/>
                  <a:gd name="T51" fmla="*/ 938 h 962"/>
                  <a:gd name="T52" fmla="*/ 1357 w 1381"/>
                  <a:gd name="T53" fmla="*/ 951 h 962"/>
                  <a:gd name="T54" fmla="*/ 1341 w 1381"/>
                  <a:gd name="T55" fmla="*/ 959 h 962"/>
                  <a:gd name="T56" fmla="*/ 1322 w 1381"/>
                  <a:gd name="T57" fmla="*/ 962 h 962"/>
                  <a:gd name="T58" fmla="*/ 57 w 1381"/>
                  <a:gd name="T59" fmla="*/ 962 h 962"/>
                  <a:gd name="T60" fmla="*/ 40 w 1381"/>
                  <a:gd name="T61" fmla="*/ 959 h 962"/>
                  <a:gd name="T62" fmla="*/ 23 w 1381"/>
                  <a:gd name="T63" fmla="*/ 951 h 962"/>
                  <a:gd name="T64" fmla="*/ 10 w 1381"/>
                  <a:gd name="T65" fmla="*/ 938 h 962"/>
                  <a:gd name="T66" fmla="*/ 2 w 1381"/>
                  <a:gd name="T67" fmla="*/ 922 h 962"/>
                  <a:gd name="T68" fmla="*/ 0 w 1381"/>
                  <a:gd name="T69" fmla="*/ 904 h 962"/>
                  <a:gd name="T70" fmla="*/ 0 w 1381"/>
                  <a:gd name="T71" fmla="*/ 377 h 962"/>
                  <a:gd name="T72" fmla="*/ 2 w 1381"/>
                  <a:gd name="T73" fmla="*/ 331 h 962"/>
                  <a:gd name="T74" fmla="*/ 11 w 1381"/>
                  <a:gd name="T75" fmla="*/ 287 h 962"/>
                  <a:gd name="T76" fmla="*/ 25 w 1381"/>
                  <a:gd name="T77" fmla="*/ 245 h 962"/>
                  <a:gd name="T78" fmla="*/ 44 w 1381"/>
                  <a:gd name="T79" fmla="*/ 205 h 962"/>
                  <a:gd name="T80" fmla="*/ 68 w 1381"/>
                  <a:gd name="T81" fmla="*/ 168 h 962"/>
                  <a:gd name="T82" fmla="*/ 96 w 1381"/>
                  <a:gd name="T83" fmla="*/ 134 h 962"/>
                  <a:gd name="T84" fmla="*/ 129 w 1381"/>
                  <a:gd name="T85" fmla="*/ 103 h 962"/>
                  <a:gd name="T86" fmla="*/ 165 w 1381"/>
                  <a:gd name="T87" fmla="*/ 77 h 962"/>
                  <a:gd name="T88" fmla="*/ 205 w 1381"/>
                  <a:gd name="T89" fmla="*/ 54 h 962"/>
                  <a:gd name="T90" fmla="*/ 248 w 1381"/>
                  <a:gd name="T91" fmla="*/ 37 h 962"/>
                  <a:gd name="T92" fmla="*/ 362 w 1381"/>
                  <a:gd name="T93" fmla="*/ 2 h 962"/>
                  <a:gd name="T94" fmla="*/ 368 w 1381"/>
                  <a:gd name="T95" fmla="*/ 1 h 962"/>
                  <a:gd name="T96" fmla="*/ 375 w 1381"/>
                  <a:gd name="T97" fmla="*/ 0 h 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81" h="962">
                    <a:moveTo>
                      <a:pt x="375" y="0"/>
                    </a:moveTo>
                    <a:lnTo>
                      <a:pt x="387" y="2"/>
                    </a:lnTo>
                    <a:lnTo>
                      <a:pt x="399" y="7"/>
                    </a:lnTo>
                    <a:lnTo>
                      <a:pt x="407" y="17"/>
                    </a:lnTo>
                    <a:lnTo>
                      <a:pt x="413" y="27"/>
                    </a:lnTo>
                    <a:lnTo>
                      <a:pt x="690" y="786"/>
                    </a:lnTo>
                    <a:lnTo>
                      <a:pt x="966" y="27"/>
                    </a:lnTo>
                    <a:lnTo>
                      <a:pt x="973" y="17"/>
                    </a:lnTo>
                    <a:lnTo>
                      <a:pt x="982" y="8"/>
                    </a:lnTo>
                    <a:lnTo>
                      <a:pt x="993" y="2"/>
                    </a:lnTo>
                    <a:lnTo>
                      <a:pt x="1005" y="0"/>
                    </a:lnTo>
                    <a:lnTo>
                      <a:pt x="1018" y="2"/>
                    </a:lnTo>
                    <a:lnTo>
                      <a:pt x="1133" y="37"/>
                    </a:lnTo>
                    <a:lnTo>
                      <a:pt x="1176" y="55"/>
                    </a:lnTo>
                    <a:lnTo>
                      <a:pt x="1216" y="77"/>
                    </a:lnTo>
                    <a:lnTo>
                      <a:pt x="1252" y="103"/>
                    </a:lnTo>
                    <a:lnTo>
                      <a:pt x="1285" y="134"/>
                    </a:lnTo>
                    <a:lnTo>
                      <a:pt x="1313" y="168"/>
                    </a:lnTo>
                    <a:lnTo>
                      <a:pt x="1336" y="205"/>
                    </a:lnTo>
                    <a:lnTo>
                      <a:pt x="1355" y="245"/>
                    </a:lnTo>
                    <a:lnTo>
                      <a:pt x="1370" y="287"/>
                    </a:lnTo>
                    <a:lnTo>
                      <a:pt x="1378" y="331"/>
                    </a:lnTo>
                    <a:lnTo>
                      <a:pt x="1381" y="377"/>
                    </a:lnTo>
                    <a:lnTo>
                      <a:pt x="1381" y="904"/>
                    </a:lnTo>
                    <a:lnTo>
                      <a:pt x="1378" y="922"/>
                    </a:lnTo>
                    <a:lnTo>
                      <a:pt x="1370" y="938"/>
                    </a:lnTo>
                    <a:lnTo>
                      <a:pt x="1357" y="951"/>
                    </a:lnTo>
                    <a:lnTo>
                      <a:pt x="1341" y="959"/>
                    </a:lnTo>
                    <a:lnTo>
                      <a:pt x="1322" y="962"/>
                    </a:lnTo>
                    <a:lnTo>
                      <a:pt x="57" y="962"/>
                    </a:lnTo>
                    <a:lnTo>
                      <a:pt x="40" y="959"/>
                    </a:lnTo>
                    <a:lnTo>
                      <a:pt x="23" y="951"/>
                    </a:lnTo>
                    <a:lnTo>
                      <a:pt x="10" y="938"/>
                    </a:lnTo>
                    <a:lnTo>
                      <a:pt x="2" y="922"/>
                    </a:lnTo>
                    <a:lnTo>
                      <a:pt x="0" y="904"/>
                    </a:lnTo>
                    <a:lnTo>
                      <a:pt x="0" y="377"/>
                    </a:lnTo>
                    <a:lnTo>
                      <a:pt x="2" y="331"/>
                    </a:lnTo>
                    <a:lnTo>
                      <a:pt x="11" y="287"/>
                    </a:lnTo>
                    <a:lnTo>
                      <a:pt x="25" y="245"/>
                    </a:lnTo>
                    <a:lnTo>
                      <a:pt x="44" y="205"/>
                    </a:lnTo>
                    <a:lnTo>
                      <a:pt x="68" y="168"/>
                    </a:lnTo>
                    <a:lnTo>
                      <a:pt x="96" y="134"/>
                    </a:lnTo>
                    <a:lnTo>
                      <a:pt x="129" y="103"/>
                    </a:lnTo>
                    <a:lnTo>
                      <a:pt x="165" y="77"/>
                    </a:lnTo>
                    <a:lnTo>
                      <a:pt x="205" y="54"/>
                    </a:lnTo>
                    <a:lnTo>
                      <a:pt x="248" y="37"/>
                    </a:lnTo>
                    <a:lnTo>
                      <a:pt x="362" y="2"/>
                    </a:lnTo>
                    <a:lnTo>
                      <a:pt x="368" y="1"/>
                    </a:lnTo>
                    <a:lnTo>
                      <a:pt x="375" y="0"/>
                    </a:lnTo>
                    <a:close/>
                  </a:path>
                </a:pathLst>
              </a:custGeom>
              <a:grpFill/>
              <a:ln w="0">
                <a:noFill/>
                <a:prstDash val="solid"/>
                <a:round/>
              </a:ln>
            </p:spPr>
            <p:txBody>
              <a:bodyPr vert="horz" wrap="square" lIns="91440" tIns="45720" rIns="91440" bIns="45720" numCol="1" anchor="t" anchorCtr="0" compatLnSpc="1"/>
              <a:lstStyle/>
              <a:p>
                <a:endParaRPr lang="en-US" dirty="0">
                  <a:solidFill>
                    <a:schemeClr val="bg1"/>
                  </a:solidFill>
                  <a:latin typeface="Aharoni"/>
                  <a:ea typeface="阿里巴巴普惠体 Medium"/>
                  <a:cs typeface="阿里巴巴普惠体 Medium"/>
                  <a:sym typeface="Aharoni"/>
                </a:endParaRPr>
              </a:p>
            </p:txBody>
          </p:sp>
          <p:sp>
            <p:nvSpPr>
              <p:cNvPr id="97" name="Freeform 942"/>
              <p:cNvSpPr/>
              <p:nvPr/>
            </p:nvSpPr>
            <p:spPr bwMode="auto">
              <a:xfrm>
                <a:off x="6094" y="309"/>
                <a:ext cx="137" cy="137"/>
              </a:xfrm>
              <a:custGeom>
                <a:avLst/>
                <a:gdLst>
                  <a:gd name="T0" fmla="*/ 411 w 821"/>
                  <a:gd name="T1" fmla="*/ 0 h 821"/>
                  <a:gd name="T2" fmla="*/ 462 w 821"/>
                  <a:gd name="T3" fmla="*/ 3 h 821"/>
                  <a:gd name="T4" fmla="*/ 511 w 821"/>
                  <a:gd name="T5" fmla="*/ 12 h 821"/>
                  <a:gd name="T6" fmla="*/ 559 w 821"/>
                  <a:gd name="T7" fmla="*/ 27 h 821"/>
                  <a:gd name="T8" fmla="*/ 603 w 821"/>
                  <a:gd name="T9" fmla="*/ 48 h 821"/>
                  <a:gd name="T10" fmla="*/ 645 w 821"/>
                  <a:gd name="T11" fmla="*/ 73 h 821"/>
                  <a:gd name="T12" fmla="*/ 683 w 821"/>
                  <a:gd name="T13" fmla="*/ 104 h 821"/>
                  <a:gd name="T14" fmla="*/ 717 w 821"/>
                  <a:gd name="T15" fmla="*/ 137 h 821"/>
                  <a:gd name="T16" fmla="*/ 748 w 821"/>
                  <a:gd name="T17" fmla="*/ 176 h 821"/>
                  <a:gd name="T18" fmla="*/ 773 w 821"/>
                  <a:gd name="T19" fmla="*/ 217 h 821"/>
                  <a:gd name="T20" fmla="*/ 794 w 821"/>
                  <a:gd name="T21" fmla="*/ 262 h 821"/>
                  <a:gd name="T22" fmla="*/ 808 w 821"/>
                  <a:gd name="T23" fmla="*/ 309 h 821"/>
                  <a:gd name="T24" fmla="*/ 818 w 821"/>
                  <a:gd name="T25" fmla="*/ 358 h 821"/>
                  <a:gd name="T26" fmla="*/ 821 w 821"/>
                  <a:gd name="T27" fmla="*/ 410 h 821"/>
                  <a:gd name="T28" fmla="*/ 818 w 821"/>
                  <a:gd name="T29" fmla="*/ 462 h 821"/>
                  <a:gd name="T30" fmla="*/ 808 w 821"/>
                  <a:gd name="T31" fmla="*/ 511 h 821"/>
                  <a:gd name="T32" fmla="*/ 794 w 821"/>
                  <a:gd name="T33" fmla="*/ 558 h 821"/>
                  <a:gd name="T34" fmla="*/ 773 w 821"/>
                  <a:gd name="T35" fmla="*/ 603 h 821"/>
                  <a:gd name="T36" fmla="*/ 748 w 821"/>
                  <a:gd name="T37" fmla="*/ 644 h 821"/>
                  <a:gd name="T38" fmla="*/ 717 w 821"/>
                  <a:gd name="T39" fmla="*/ 683 h 821"/>
                  <a:gd name="T40" fmla="*/ 683 w 821"/>
                  <a:gd name="T41" fmla="*/ 717 h 821"/>
                  <a:gd name="T42" fmla="*/ 645 w 821"/>
                  <a:gd name="T43" fmla="*/ 747 h 821"/>
                  <a:gd name="T44" fmla="*/ 603 w 821"/>
                  <a:gd name="T45" fmla="*/ 773 h 821"/>
                  <a:gd name="T46" fmla="*/ 559 w 821"/>
                  <a:gd name="T47" fmla="*/ 793 h 821"/>
                  <a:gd name="T48" fmla="*/ 511 w 821"/>
                  <a:gd name="T49" fmla="*/ 808 h 821"/>
                  <a:gd name="T50" fmla="*/ 462 w 821"/>
                  <a:gd name="T51" fmla="*/ 818 h 821"/>
                  <a:gd name="T52" fmla="*/ 411 w 821"/>
                  <a:gd name="T53" fmla="*/ 821 h 821"/>
                  <a:gd name="T54" fmla="*/ 359 w 821"/>
                  <a:gd name="T55" fmla="*/ 818 h 821"/>
                  <a:gd name="T56" fmla="*/ 310 w 821"/>
                  <a:gd name="T57" fmla="*/ 808 h 821"/>
                  <a:gd name="T58" fmla="*/ 263 w 821"/>
                  <a:gd name="T59" fmla="*/ 793 h 821"/>
                  <a:gd name="T60" fmla="*/ 218 w 821"/>
                  <a:gd name="T61" fmla="*/ 773 h 821"/>
                  <a:gd name="T62" fmla="*/ 176 w 821"/>
                  <a:gd name="T63" fmla="*/ 747 h 821"/>
                  <a:gd name="T64" fmla="*/ 138 w 821"/>
                  <a:gd name="T65" fmla="*/ 717 h 821"/>
                  <a:gd name="T66" fmla="*/ 104 w 821"/>
                  <a:gd name="T67" fmla="*/ 683 h 821"/>
                  <a:gd name="T68" fmla="*/ 73 w 821"/>
                  <a:gd name="T69" fmla="*/ 644 h 821"/>
                  <a:gd name="T70" fmla="*/ 48 w 821"/>
                  <a:gd name="T71" fmla="*/ 603 h 821"/>
                  <a:gd name="T72" fmla="*/ 27 w 821"/>
                  <a:gd name="T73" fmla="*/ 558 h 821"/>
                  <a:gd name="T74" fmla="*/ 13 w 821"/>
                  <a:gd name="T75" fmla="*/ 511 h 821"/>
                  <a:gd name="T76" fmla="*/ 3 w 821"/>
                  <a:gd name="T77" fmla="*/ 462 h 821"/>
                  <a:gd name="T78" fmla="*/ 0 w 821"/>
                  <a:gd name="T79" fmla="*/ 410 h 821"/>
                  <a:gd name="T80" fmla="*/ 3 w 821"/>
                  <a:gd name="T81" fmla="*/ 358 h 821"/>
                  <a:gd name="T82" fmla="*/ 13 w 821"/>
                  <a:gd name="T83" fmla="*/ 309 h 821"/>
                  <a:gd name="T84" fmla="*/ 27 w 821"/>
                  <a:gd name="T85" fmla="*/ 262 h 821"/>
                  <a:gd name="T86" fmla="*/ 48 w 821"/>
                  <a:gd name="T87" fmla="*/ 217 h 821"/>
                  <a:gd name="T88" fmla="*/ 73 w 821"/>
                  <a:gd name="T89" fmla="*/ 176 h 821"/>
                  <a:gd name="T90" fmla="*/ 104 w 821"/>
                  <a:gd name="T91" fmla="*/ 137 h 821"/>
                  <a:gd name="T92" fmla="*/ 138 w 821"/>
                  <a:gd name="T93" fmla="*/ 104 h 821"/>
                  <a:gd name="T94" fmla="*/ 176 w 821"/>
                  <a:gd name="T95" fmla="*/ 73 h 821"/>
                  <a:gd name="T96" fmla="*/ 218 w 821"/>
                  <a:gd name="T97" fmla="*/ 48 h 821"/>
                  <a:gd name="T98" fmla="*/ 263 w 821"/>
                  <a:gd name="T99" fmla="*/ 27 h 821"/>
                  <a:gd name="T100" fmla="*/ 310 w 821"/>
                  <a:gd name="T101" fmla="*/ 12 h 821"/>
                  <a:gd name="T102" fmla="*/ 359 w 821"/>
                  <a:gd name="T103" fmla="*/ 3 h 821"/>
                  <a:gd name="T104" fmla="*/ 411 w 821"/>
                  <a:gd name="T105" fmla="*/ 0 h 8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21" h="821">
                    <a:moveTo>
                      <a:pt x="411" y="0"/>
                    </a:moveTo>
                    <a:lnTo>
                      <a:pt x="462" y="3"/>
                    </a:lnTo>
                    <a:lnTo>
                      <a:pt x="511" y="12"/>
                    </a:lnTo>
                    <a:lnTo>
                      <a:pt x="559" y="27"/>
                    </a:lnTo>
                    <a:lnTo>
                      <a:pt x="603" y="48"/>
                    </a:lnTo>
                    <a:lnTo>
                      <a:pt x="645" y="73"/>
                    </a:lnTo>
                    <a:lnTo>
                      <a:pt x="683" y="104"/>
                    </a:lnTo>
                    <a:lnTo>
                      <a:pt x="717" y="137"/>
                    </a:lnTo>
                    <a:lnTo>
                      <a:pt x="748" y="176"/>
                    </a:lnTo>
                    <a:lnTo>
                      <a:pt x="773" y="217"/>
                    </a:lnTo>
                    <a:lnTo>
                      <a:pt x="794" y="262"/>
                    </a:lnTo>
                    <a:lnTo>
                      <a:pt x="808" y="309"/>
                    </a:lnTo>
                    <a:lnTo>
                      <a:pt x="818" y="358"/>
                    </a:lnTo>
                    <a:lnTo>
                      <a:pt x="821" y="410"/>
                    </a:lnTo>
                    <a:lnTo>
                      <a:pt x="818" y="462"/>
                    </a:lnTo>
                    <a:lnTo>
                      <a:pt x="808" y="511"/>
                    </a:lnTo>
                    <a:lnTo>
                      <a:pt x="794" y="558"/>
                    </a:lnTo>
                    <a:lnTo>
                      <a:pt x="773" y="603"/>
                    </a:lnTo>
                    <a:lnTo>
                      <a:pt x="748" y="644"/>
                    </a:lnTo>
                    <a:lnTo>
                      <a:pt x="717" y="683"/>
                    </a:lnTo>
                    <a:lnTo>
                      <a:pt x="683" y="717"/>
                    </a:lnTo>
                    <a:lnTo>
                      <a:pt x="645" y="747"/>
                    </a:lnTo>
                    <a:lnTo>
                      <a:pt x="603" y="773"/>
                    </a:lnTo>
                    <a:lnTo>
                      <a:pt x="559" y="793"/>
                    </a:lnTo>
                    <a:lnTo>
                      <a:pt x="511" y="808"/>
                    </a:lnTo>
                    <a:lnTo>
                      <a:pt x="462" y="818"/>
                    </a:lnTo>
                    <a:lnTo>
                      <a:pt x="411" y="821"/>
                    </a:lnTo>
                    <a:lnTo>
                      <a:pt x="359" y="818"/>
                    </a:lnTo>
                    <a:lnTo>
                      <a:pt x="310" y="808"/>
                    </a:lnTo>
                    <a:lnTo>
                      <a:pt x="263" y="793"/>
                    </a:lnTo>
                    <a:lnTo>
                      <a:pt x="218" y="773"/>
                    </a:lnTo>
                    <a:lnTo>
                      <a:pt x="176" y="747"/>
                    </a:lnTo>
                    <a:lnTo>
                      <a:pt x="138" y="717"/>
                    </a:lnTo>
                    <a:lnTo>
                      <a:pt x="104" y="683"/>
                    </a:lnTo>
                    <a:lnTo>
                      <a:pt x="73" y="644"/>
                    </a:lnTo>
                    <a:lnTo>
                      <a:pt x="48" y="603"/>
                    </a:lnTo>
                    <a:lnTo>
                      <a:pt x="27" y="558"/>
                    </a:lnTo>
                    <a:lnTo>
                      <a:pt x="13" y="511"/>
                    </a:lnTo>
                    <a:lnTo>
                      <a:pt x="3" y="462"/>
                    </a:lnTo>
                    <a:lnTo>
                      <a:pt x="0" y="410"/>
                    </a:lnTo>
                    <a:lnTo>
                      <a:pt x="3" y="358"/>
                    </a:lnTo>
                    <a:lnTo>
                      <a:pt x="13" y="309"/>
                    </a:lnTo>
                    <a:lnTo>
                      <a:pt x="27" y="262"/>
                    </a:lnTo>
                    <a:lnTo>
                      <a:pt x="48" y="217"/>
                    </a:lnTo>
                    <a:lnTo>
                      <a:pt x="73" y="176"/>
                    </a:lnTo>
                    <a:lnTo>
                      <a:pt x="104" y="137"/>
                    </a:lnTo>
                    <a:lnTo>
                      <a:pt x="138" y="104"/>
                    </a:lnTo>
                    <a:lnTo>
                      <a:pt x="176" y="73"/>
                    </a:lnTo>
                    <a:lnTo>
                      <a:pt x="218" y="48"/>
                    </a:lnTo>
                    <a:lnTo>
                      <a:pt x="263" y="27"/>
                    </a:lnTo>
                    <a:lnTo>
                      <a:pt x="310" y="12"/>
                    </a:lnTo>
                    <a:lnTo>
                      <a:pt x="359" y="3"/>
                    </a:lnTo>
                    <a:lnTo>
                      <a:pt x="411" y="0"/>
                    </a:lnTo>
                    <a:close/>
                  </a:path>
                </a:pathLst>
              </a:custGeom>
              <a:grpFill/>
              <a:ln w="0">
                <a:noFill/>
                <a:prstDash val="solid"/>
                <a:round/>
              </a:ln>
            </p:spPr>
            <p:txBody>
              <a:bodyPr vert="horz" wrap="square" lIns="91440" tIns="45720" rIns="91440" bIns="45720" numCol="1" anchor="t" anchorCtr="0" compatLnSpc="1"/>
              <a:lstStyle/>
              <a:p>
                <a:endParaRPr lang="en-US" dirty="0">
                  <a:solidFill>
                    <a:schemeClr val="bg1"/>
                  </a:solidFill>
                  <a:latin typeface="Aharoni"/>
                  <a:ea typeface="阿里巴巴普惠体 Medium"/>
                  <a:cs typeface="阿里巴巴普惠体 Medium"/>
                  <a:sym typeface="Aharoni"/>
                </a:endParaRPr>
              </a:p>
            </p:txBody>
          </p:sp>
          <p:sp>
            <p:nvSpPr>
              <p:cNvPr id="98" name="Freeform 943"/>
              <p:cNvSpPr/>
              <p:nvPr/>
            </p:nvSpPr>
            <p:spPr bwMode="auto">
              <a:xfrm>
                <a:off x="6100" y="465"/>
                <a:ext cx="230" cy="382"/>
              </a:xfrm>
              <a:custGeom>
                <a:avLst/>
                <a:gdLst>
                  <a:gd name="T0" fmla="*/ 419 w 1375"/>
                  <a:gd name="T1" fmla="*/ 2 h 2291"/>
                  <a:gd name="T2" fmla="*/ 506 w 1375"/>
                  <a:gd name="T3" fmla="*/ 24 h 2291"/>
                  <a:gd name="T4" fmla="*/ 584 w 1375"/>
                  <a:gd name="T5" fmla="*/ 66 h 2291"/>
                  <a:gd name="T6" fmla="*/ 650 w 1375"/>
                  <a:gd name="T7" fmla="*/ 125 h 2291"/>
                  <a:gd name="T8" fmla="*/ 700 w 1375"/>
                  <a:gd name="T9" fmla="*/ 197 h 2291"/>
                  <a:gd name="T10" fmla="*/ 732 w 1375"/>
                  <a:gd name="T11" fmla="*/ 280 h 2291"/>
                  <a:gd name="T12" fmla="*/ 743 w 1375"/>
                  <a:gd name="T13" fmla="*/ 372 h 2291"/>
                  <a:gd name="T14" fmla="*/ 1070 w 1375"/>
                  <a:gd name="T15" fmla="*/ 1017 h 2291"/>
                  <a:gd name="T16" fmla="*/ 1158 w 1375"/>
                  <a:gd name="T17" fmla="*/ 1030 h 2291"/>
                  <a:gd name="T18" fmla="*/ 1237 w 1375"/>
                  <a:gd name="T19" fmla="*/ 1066 h 2291"/>
                  <a:gd name="T20" fmla="*/ 1300 w 1375"/>
                  <a:gd name="T21" fmla="*/ 1122 h 2291"/>
                  <a:gd name="T22" fmla="*/ 1347 w 1375"/>
                  <a:gd name="T23" fmla="*/ 1193 h 2291"/>
                  <a:gd name="T24" fmla="*/ 1372 w 1375"/>
                  <a:gd name="T25" fmla="*/ 1277 h 2291"/>
                  <a:gd name="T26" fmla="*/ 1375 w 1375"/>
                  <a:gd name="T27" fmla="*/ 2191 h 2291"/>
                  <a:gd name="T28" fmla="*/ 1364 w 1375"/>
                  <a:gd name="T29" fmla="*/ 2235 h 2291"/>
                  <a:gd name="T30" fmla="*/ 1337 w 1375"/>
                  <a:gd name="T31" fmla="*/ 2269 h 2291"/>
                  <a:gd name="T32" fmla="*/ 1297 w 1375"/>
                  <a:gd name="T33" fmla="*/ 2289 h 2291"/>
                  <a:gd name="T34" fmla="*/ 882 w 1375"/>
                  <a:gd name="T35" fmla="*/ 2291 h 2291"/>
                  <a:gd name="T36" fmla="*/ 838 w 1375"/>
                  <a:gd name="T37" fmla="*/ 2281 h 2291"/>
                  <a:gd name="T38" fmla="*/ 803 w 1375"/>
                  <a:gd name="T39" fmla="*/ 2254 h 2291"/>
                  <a:gd name="T40" fmla="*/ 784 w 1375"/>
                  <a:gd name="T41" fmla="*/ 2214 h 2291"/>
                  <a:gd name="T42" fmla="*/ 781 w 1375"/>
                  <a:gd name="T43" fmla="*/ 1605 h 2291"/>
                  <a:gd name="T44" fmla="*/ 309 w 1375"/>
                  <a:gd name="T45" fmla="*/ 1602 h 2291"/>
                  <a:gd name="T46" fmla="*/ 218 w 1375"/>
                  <a:gd name="T47" fmla="*/ 1578 h 2291"/>
                  <a:gd name="T48" fmla="*/ 139 w 1375"/>
                  <a:gd name="T49" fmla="*/ 1531 h 2291"/>
                  <a:gd name="T50" fmla="*/ 74 w 1375"/>
                  <a:gd name="T51" fmla="*/ 1467 h 2291"/>
                  <a:gd name="T52" fmla="*/ 28 w 1375"/>
                  <a:gd name="T53" fmla="*/ 1388 h 2291"/>
                  <a:gd name="T54" fmla="*/ 3 w 1375"/>
                  <a:gd name="T55" fmla="*/ 1297 h 2291"/>
                  <a:gd name="T56" fmla="*/ 0 w 1375"/>
                  <a:gd name="T57" fmla="*/ 372 h 2291"/>
                  <a:gd name="T58" fmla="*/ 11 w 1375"/>
                  <a:gd name="T59" fmla="*/ 280 h 2291"/>
                  <a:gd name="T60" fmla="*/ 44 w 1375"/>
                  <a:gd name="T61" fmla="*/ 197 h 2291"/>
                  <a:gd name="T62" fmla="*/ 94 w 1375"/>
                  <a:gd name="T63" fmla="*/ 125 h 2291"/>
                  <a:gd name="T64" fmla="*/ 159 w 1375"/>
                  <a:gd name="T65" fmla="*/ 66 h 2291"/>
                  <a:gd name="T66" fmla="*/ 237 w 1375"/>
                  <a:gd name="T67" fmla="*/ 24 h 2291"/>
                  <a:gd name="T68" fmla="*/ 325 w 1375"/>
                  <a:gd name="T69" fmla="*/ 2 h 2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75" h="2291">
                    <a:moveTo>
                      <a:pt x="372" y="0"/>
                    </a:moveTo>
                    <a:lnTo>
                      <a:pt x="419" y="2"/>
                    </a:lnTo>
                    <a:lnTo>
                      <a:pt x="464" y="10"/>
                    </a:lnTo>
                    <a:lnTo>
                      <a:pt x="506" y="24"/>
                    </a:lnTo>
                    <a:lnTo>
                      <a:pt x="546" y="43"/>
                    </a:lnTo>
                    <a:lnTo>
                      <a:pt x="584" y="66"/>
                    </a:lnTo>
                    <a:lnTo>
                      <a:pt x="619" y="93"/>
                    </a:lnTo>
                    <a:lnTo>
                      <a:pt x="650" y="125"/>
                    </a:lnTo>
                    <a:lnTo>
                      <a:pt x="677" y="159"/>
                    </a:lnTo>
                    <a:lnTo>
                      <a:pt x="700" y="197"/>
                    </a:lnTo>
                    <a:lnTo>
                      <a:pt x="718" y="237"/>
                    </a:lnTo>
                    <a:lnTo>
                      <a:pt x="732" y="280"/>
                    </a:lnTo>
                    <a:lnTo>
                      <a:pt x="740" y="325"/>
                    </a:lnTo>
                    <a:lnTo>
                      <a:pt x="743" y="372"/>
                    </a:lnTo>
                    <a:lnTo>
                      <a:pt x="743" y="1017"/>
                    </a:lnTo>
                    <a:lnTo>
                      <a:pt x="1070" y="1017"/>
                    </a:lnTo>
                    <a:lnTo>
                      <a:pt x="1115" y="1021"/>
                    </a:lnTo>
                    <a:lnTo>
                      <a:pt x="1158" y="1030"/>
                    </a:lnTo>
                    <a:lnTo>
                      <a:pt x="1199" y="1045"/>
                    </a:lnTo>
                    <a:lnTo>
                      <a:pt x="1237" y="1066"/>
                    </a:lnTo>
                    <a:lnTo>
                      <a:pt x="1270" y="1092"/>
                    </a:lnTo>
                    <a:lnTo>
                      <a:pt x="1300" y="1122"/>
                    </a:lnTo>
                    <a:lnTo>
                      <a:pt x="1326" y="1156"/>
                    </a:lnTo>
                    <a:lnTo>
                      <a:pt x="1347" y="1193"/>
                    </a:lnTo>
                    <a:lnTo>
                      <a:pt x="1362" y="1234"/>
                    </a:lnTo>
                    <a:lnTo>
                      <a:pt x="1372" y="1277"/>
                    </a:lnTo>
                    <a:lnTo>
                      <a:pt x="1375" y="1322"/>
                    </a:lnTo>
                    <a:lnTo>
                      <a:pt x="1375" y="2191"/>
                    </a:lnTo>
                    <a:lnTo>
                      <a:pt x="1372" y="2214"/>
                    </a:lnTo>
                    <a:lnTo>
                      <a:pt x="1364" y="2235"/>
                    </a:lnTo>
                    <a:lnTo>
                      <a:pt x="1353" y="2254"/>
                    </a:lnTo>
                    <a:lnTo>
                      <a:pt x="1337" y="2269"/>
                    </a:lnTo>
                    <a:lnTo>
                      <a:pt x="1318" y="2281"/>
                    </a:lnTo>
                    <a:lnTo>
                      <a:pt x="1297" y="2289"/>
                    </a:lnTo>
                    <a:lnTo>
                      <a:pt x="1274" y="2291"/>
                    </a:lnTo>
                    <a:lnTo>
                      <a:pt x="882" y="2291"/>
                    </a:lnTo>
                    <a:lnTo>
                      <a:pt x="859" y="2289"/>
                    </a:lnTo>
                    <a:lnTo>
                      <a:pt x="838" y="2281"/>
                    </a:lnTo>
                    <a:lnTo>
                      <a:pt x="819" y="2269"/>
                    </a:lnTo>
                    <a:lnTo>
                      <a:pt x="803" y="2254"/>
                    </a:lnTo>
                    <a:lnTo>
                      <a:pt x="791" y="2235"/>
                    </a:lnTo>
                    <a:lnTo>
                      <a:pt x="784" y="2214"/>
                    </a:lnTo>
                    <a:lnTo>
                      <a:pt x="781" y="2191"/>
                    </a:lnTo>
                    <a:lnTo>
                      <a:pt x="781" y="1605"/>
                    </a:lnTo>
                    <a:lnTo>
                      <a:pt x="357" y="1605"/>
                    </a:lnTo>
                    <a:lnTo>
                      <a:pt x="309" y="1602"/>
                    </a:lnTo>
                    <a:lnTo>
                      <a:pt x="262" y="1593"/>
                    </a:lnTo>
                    <a:lnTo>
                      <a:pt x="218" y="1578"/>
                    </a:lnTo>
                    <a:lnTo>
                      <a:pt x="177" y="1557"/>
                    </a:lnTo>
                    <a:lnTo>
                      <a:pt x="139" y="1531"/>
                    </a:lnTo>
                    <a:lnTo>
                      <a:pt x="104" y="1502"/>
                    </a:lnTo>
                    <a:lnTo>
                      <a:pt x="74" y="1467"/>
                    </a:lnTo>
                    <a:lnTo>
                      <a:pt x="49" y="1429"/>
                    </a:lnTo>
                    <a:lnTo>
                      <a:pt x="28" y="1388"/>
                    </a:lnTo>
                    <a:lnTo>
                      <a:pt x="12" y="1344"/>
                    </a:lnTo>
                    <a:lnTo>
                      <a:pt x="3" y="1297"/>
                    </a:lnTo>
                    <a:lnTo>
                      <a:pt x="0" y="1248"/>
                    </a:lnTo>
                    <a:lnTo>
                      <a:pt x="0" y="372"/>
                    </a:lnTo>
                    <a:lnTo>
                      <a:pt x="3" y="325"/>
                    </a:lnTo>
                    <a:lnTo>
                      <a:pt x="11" y="280"/>
                    </a:lnTo>
                    <a:lnTo>
                      <a:pt x="25" y="237"/>
                    </a:lnTo>
                    <a:lnTo>
                      <a:pt x="44" y="197"/>
                    </a:lnTo>
                    <a:lnTo>
                      <a:pt x="67" y="159"/>
                    </a:lnTo>
                    <a:lnTo>
                      <a:pt x="94" y="125"/>
                    </a:lnTo>
                    <a:lnTo>
                      <a:pt x="124" y="93"/>
                    </a:lnTo>
                    <a:lnTo>
                      <a:pt x="159" y="66"/>
                    </a:lnTo>
                    <a:lnTo>
                      <a:pt x="197" y="43"/>
                    </a:lnTo>
                    <a:lnTo>
                      <a:pt x="237" y="24"/>
                    </a:lnTo>
                    <a:lnTo>
                      <a:pt x="280" y="10"/>
                    </a:lnTo>
                    <a:lnTo>
                      <a:pt x="325" y="2"/>
                    </a:lnTo>
                    <a:lnTo>
                      <a:pt x="372" y="0"/>
                    </a:lnTo>
                    <a:close/>
                  </a:path>
                </a:pathLst>
              </a:custGeom>
              <a:grpFill/>
              <a:ln w="0">
                <a:noFill/>
                <a:prstDash val="solid"/>
                <a:round/>
              </a:ln>
            </p:spPr>
            <p:txBody>
              <a:bodyPr vert="horz" wrap="square" lIns="91440" tIns="45720" rIns="91440" bIns="45720" numCol="1" anchor="t" anchorCtr="0" compatLnSpc="1"/>
              <a:lstStyle/>
              <a:p>
                <a:endParaRPr lang="en-US" dirty="0">
                  <a:solidFill>
                    <a:schemeClr val="bg1"/>
                  </a:solidFill>
                  <a:latin typeface="Aharoni"/>
                  <a:ea typeface="阿里巴巴普惠体 Medium"/>
                  <a:cs typeface="阿里巴巴普惠体 Medium"/>
                  <a:sym typeface="Aharoni"/>
                </a:endParaRPr>
              </a:p>
            </p:txBody>
          </p:sp>
          <p:sp>
            <p:nvSpPr>
              <p:cNvPr id="99" name="Freeform 944"/>
              <p:cNvSpPr/>
              <p:nvPr/>
            </p:nvSpPr>
            <p:spPr bwMode="auto">
              <a:xfrm>
                <a:off x="6532" y="309"/>
                <a:ext cx="137" cy="137"/>
              </a:xfrm>
              <a:custGeom>
                <a:avLst/>
                <a:gdLst>
                  <a:gd name="T0" fmla="*/ 410 w 821"/>
                  <a:gd name="T1" fmla="*/ 0 h 821"/>
                  <a:gd name="T2" fmla="*/ 462 w 821"/>
                  <a:gd name="T3" fmla="*/ 3 h 821"/>
                  <a:gd name="T4" fmla="*/ 512 w 821"/>
                  <a:gd name="T5" fmla="*/ 12 h 821"/>
                  <a:gd name="T6" fmla="*/ 559 w 821"/>
                  <a:gd name="T7" fmla="*/ 27 h 821"/>
                  <a:gd name="T8" fmla="*/ 604 w 821"/>
                  <a:gd name="T9" fmla="*/ 48 h 821"/>
                  <a:gd name="T10" fmla="*/ 645 w 821"/>
                  <a:gd name="T11" fmla="*/ 73 h 821"/>
                  <a:gd name="T12" fmla="*/ 684 w 821"/>
                  <a:gd name="T13" fmla="*/ 104 h 821"/>
                  <a:gd name="T14" fmla="*/ 717 w 821"/>
                  <a:gd name="T15" fmla="*/ 137 h 821"/>
                  <a:gd name="T16" fmla="*/ 747 w 821"/>
                  <a:gd name="T17" fmla="*/ 176 h 821"/>
                  <a:gd name="T18" fmla="*/ 773 w 821"/>
                  <a:gd name="T19" fmla="*/ 217 h 821"/>
                  <a:gd name="T20" fmla="*/ 793 w 821"/>
                  <a:gd name="T21" fmla="*/ 262 h 821"/>
                  <a:gd name="T22" fmla="*/ 808 w 821"/>
                  <a:gd name="T23" fmla="*/ 309 h 821"/>
                  <a:gd name="T24" fmla="*/ 818 w 821"/>
                  <a:gd name="T25" fmla="*/ 358 h 821"/>
                  <a:gd name="T26" fmla="*/ 821 w 821"/>
                  <a:gd name="T27" fmla="*/ 410 h 821"/>
                  <a:gd name="T28" fmla="*/ 818 w 821"/>
                  <a:gd name="T29" fmla="*/ 462 h 821"/>
                  <a:gd name="T30" fmla="*/ 808 w 821"/>
                  <a:gd name="T31" fmla="*/ 511 h 821"/>
                  <a:gd name="T32" fmla="*/ 793 w 821"/>
                  <a:gd name="T33" fmla="*/ 558 h 821"/>
                  <a:gd name="T34" fmla="*/ 773 w 821"/>
                  <a:gd name="T35" fmla="*/ 603 h 821"/>
                  <a:gd name="T36" fmla="*/ 747 w 821"/>
                  <a:gd name="T37" fmla="*/ 644 h 821"/>
                  <a:gd name="T38" fmla="*/ 717 w 821"/>
                  <a:gd name="T39" fmla="*/ 683 h 821"/>
                  <a:gd name="T40" fmla="*/ 684 w 821"/>
                  <a:gd name="T41" fmla="*/ 717 h 821"/>
                  <a:gd name="T42" fmla="*/ 645 w 821"/>
                  <a:gd name="T43" fmla="*/ 747 h 821"/>
                  <a:gd name="T44" fmla="*/ 604 w 821"/>
                  <a:gd name="T45" fmla="*/ 773 h 821"/>
                  <a:gd name="T46" fmla="*/ 559 w 821"/>
                  <a:gd name="T47" fmla="*/ 793 h 821"/>
                  <a:gd name="T48" fmla="*/ 512 w 821"/>
                  <a:gd name="T49" fmla="*/ 808 h 821"/>
                  <a:gd name="T50" fmla="*/ 462 w 821"/>
                  <a:gd name="T51" fmla="*/ 818 h 821"/>
                  <a:gd name="T52" fmla="*/ 410 w 821"/>
                  <a:gd name="T53" fmla="*/ 821 h 821"/>
                  <a:gd name="T54" fmla="*/ 359 w 821"/>
                  <a:gd name="T55" fmla="*/ 818 h 821"/>
                  <a:gd name="T56" fmla="*/ 310 w 821"/>
                  <a:gd name="T57" fmla="*/ 808 h 821"/>
                  <a:gd name="T58" fmla="*/ 263 w 821"/>
                  <a:gd name="T59" fmla="*/ 793 h 821"/>
                  <a:gd name="T60" fmla="*/ 217 w 821"/>
                  <a:gd name="T61" fmla="*/ 773 h 821"/>
                  <a:gd name="T62" fmla="*/ 177 w 821"/>
                  <a:gd name="T63" fmla="*/ 747 h 821"/>
                  <a:gd name="T64" fmla="*/ 138 w 821"/>
                  <a:gd name="T65" fmla="*/ 717 h 821"/>
                  <a:gd name="T66" fmla="*/ 103 w 821"/>
                  <a:gd name="T67" fmla="*/ 683 h 821"/>
                  <a:gd name="T68" fmla="*/ 74 w 821"/>
                  <a:gd name="T69" fmla="*/ 644 h 821"/>
                  <a:gd name="T70" fmla="*/ 48 w 821"/>
                  <a:gd name="T71" fmla="*/ 603 h 821"/>
                  <a:gd name="T72" fmla="*/ 28 w 821"/>
                  <a:gd name="T73" fmla="*/ 558 h 821"/>
                  <a:gd name="T74" fmla="*/ 12 w 821"/>
                  <a:gd name="T75" fmla="*/ 511 h 821"/>
                  <a:gd name="T76" fmla="*/ 3 w 821"/>
                  <a:gd name="T77" fmla="*/ 462 h 821"/>
                  <a:gd name="T78" fmla="*/ 0 w 821"/>
                  <a:gd name="T79" fmla="*/ 410 h 821"/>
                  <a:gd name="T80" fmla="*/ 3 w 821"/>
                  <a:gd name="T81" fmla="*/ 358 h 821"/>
                  <a:gd name="T82" fmla="*/ 12 w 821"/>
                  <a:gd name="T83" fmla="*/ 309 h 821"/>
                  <a:gd name="T84" fmla="*/ 28 w 821"/>
                  <a:gd name="T85" fmla="*/ 262 h 821"/>
                  <a:gd name="T86" fmla="*/ 48 w 821"/>
                  <a:gd name="T87" fmla="*/ 217 h 821"/>
                  <a:gd name="T88" fmla="*/ 74 w 821"/>
                  <a:gd name="T89" fmla="*/ 176 h 821"/>
                  <a:gd name="T90" fmla="*/ 103 w 821"/>
                  <a:gd name="T91" fmla="*/ 137 h 821"/>
                  <a:gd name="T92" fmla="*/ 138 w 821"/>
                  <a:gd name="T93" fmla="*/ 104 h 821"/>
                  <a:gd name="T94" fmla="*/ 177 w 821"/>
                  <a:gd name="T95" fmla="*/ 73 h 821"/>
                  <a:gd name="T96" fmla="*/ 217 w 821"/>
                  <a:gd name="T97" fmla="*/ 48 h 821"/>
                  <a:gd name="T98" fmla="*/ 263 w 821"/>
                  <a:gd name="T99" fmla="*/ 27 h 821"/>
                  <a:gd name="T100" fmla="*/ 310 w 821"/>
                  <a:gd name="T101" fmla="*/ 12 h 821"/>
                  <a:gd name="T102" fmla="*/ 359 w 821"/>
                  <a:gd name="T103" fmla="*/ 3 h 821"/>
                  <a:gd name="T104" fmla="*/ 410 w 821"/>
                  <a:gd name="T105" fmla="*/ 0 h 8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21" h="821">
                    <a:moveTo>
                      <a:pt x="410" y="0"/>
                    </a:moveTo>
                    <a:lnTo>
                      <a:pt x="462" y="3"/>
                    </a:lnTo>
                    <a:lnTo>
                      <a:pt x="512" y="12"/>
                    </a:lnTo>
                    <a:lnTo>
                      <a:pt x="559" y="27"/>
                    </a:lnTo>
                    <a:lnTo>
                      <a:pt x="604" y="48"/>
                    </a:lnTo>
                    <a:lnTo>
                      <a:pt x="645" y="73"/>
                    </a:lnTo>
                    <a:lnTo>
                      <a:pt x="684" y="104"/>
                    </a:lnTo>
                    <a:lnTo>
                      <a:pt x="717" y="137"/>
                    </a:lnTo>
                    <a:lnTo>
                      <a:pt x="747" y="176"/>
                    </a:lnTo>
                    <a:lnTo>
                      <a:pt x="773" y="217"/>
                    </a:lnTo>
                    <a:lnTo>
                      <a:pt x="793" y="262"/>
                    </a:lnTo>
                    <a:lnTo>
                      <a:pt x="808" y="309"/>
                    </a:lnTo>
                    <a:lnTo>
                      <a:pt x="818" y="358"/>
                    </a:lnTo>
                    <a:lnTo>
                      <a:pt x="821" y="410"/>
                    </a:lnTo>
                    <a:lnTo>
                      <a:pt x="818" y="462"/>
                    </a:lnTo>
                    <a:lnTo>
                      <a:pt x="808" y="511"/>
                    </a:lnTo>
                    <a:lnTo>
                      <a:pt x="793" y="558"/>
                    </a:lnTo>
                    <a:lnTo>
                      <a:pt x="773" y="603"/>
                    </a:lnTo>
                    <a:lnTo>
                      <a:pt x="747" y="644"/>
                    </a:lnTo>
                    <a:lnTo>
                      <a:pt x="717" y="683"/>
                    </a:lnTo>
                    <a:lnTo>
                      <a:pt x="684" y="717"/>
                    </a:lnTo>
                    <a:lnTo>
                      <a:pt x="645" y="747"/>
                    </a:lnTo>
                    <a:lnTo>
                      <a:pt x="604" y="773"/>
                    </a:lnTo>
                    <a:lnTo>
                      <a:pt x="559" y="793"/>
                    </a:lnTo>
                    <a:lnTo>
                      <a:pt x="512" y="808"/>
                    </a:lnTo>
                    <a:lnTo>
                      <a:pt x="462" y="818"/>
                    </a:lnTo>
                    <a:lnTo>
                      <a:pt x="410" y="821"/>
                    </a:lnTo>
                    <a:lnTo>
                      <a:pt x="359" y="818"/>
                    </a:lnTo>
                    <a:lnTo>
                      <a:pt x="310" y="808"/>
                    </a:lnTo>
                    <a:lnTo>
                      <a:pt x="263" y="793"/>
                    </a:lnTo>
                    <a:lnTo>
                      <a:pt x="217" y="773"/>
                    </a:lnTo>
                    <a:lnTo>
                      <a:pt x="177" y="747"/>
                    </a:lnTo>
                    <a:lnTo>
                      <a:pt x="138" y="717"/>
                    </a:lnTo>
                    <a:lnTo>
                      <a:pt x="103" y="683"/>
                    </a:lnTo>
                    <a:lnTo>
                      <a:pt x="74" y="644"/>
                    </a:lnTo>
                    <a:lnTo>
                      <a:pt x="48" y="603"/>
                    </a:lnTo>
                    <a:lnTo>
                      <a:pt x="28" y="558"/>
                    </a:lnTo>
                    <a:lnTo>
                      <a:pt x="12" y="511"/>
                    </a:lnTo>
                    <a:lnTo>
                      <a:pt x="3" y="462"/>
                    </a:lnTo>
                    <a:lnTo>
                      <a:pt x="0" y="410"/>
                    </a:lnTo>
                    <a:lnTo>
                      <a:pt x="3" y="358"/>
                    </a:lnTo>
                    <a:lnTo>
                      <a:pt x="12" y="309"/>
                    </a:lnTo>
                    <a:lnTo>
                      <a:pt x="28" y="262"/>
                    </a:lnTo>
                    <a:lnTo>
                      <a:pt x="48" y="217"/>
                    </a:lnTo>
                    <a:lnTo>
                      <a:pt x="74" y="176"/>
                    </a:lnTo>
                    <a:lnTo>
                      <a:pt x="103" y="137"/>
                    </a:lnTo>
                    <a:lnTo>
                      <a:pt x="138" y="104"/>
                    </a:lnTo>
                    <a:lnTo>
                      <a:pt x="177" y="73"/>
                    </a:lnTo>
                    <a:lnTo>
                      <a:pt x="217" y="48"/>
                    </a:lnTo>
                    <a:lnTo>
                      <a:pt x="263" y="27"/>
                    </a:lnTo>
                    <a:lnTo>
                      <a:pt x="310" y="12"/>
                    </a:lnTo>
                    <a:lnTo>
                      <a:pt x="359" y="3"/>
                    </a:lnTo>
                    <a:lnTo>
                      <a:pt x="410" y="0"/>
                    </a:lnTo>
                    <a:close/>
                  </a:path>
                </a:pathLst>
              </a:custGeom>
              <a:grpFill/>
              <a:ln w="0">
                <a:noFill/>
                <a:prstDash val="solid"/>
                <a:round/>
              </a:ln>
            </p:spPr>
            <p:txBody>
              <a:bodyPr vert="horz" wrap="square" lIns="91440" tIns="45720" rIns="91440" bIns="45720" numCol="1" anchor="t" anchorCtr="0" compatLnSpc="1"/>
              <a:lstStyle/>
              <a:p>
                <a:endParaRPr lang="en-US" dirty="0">
                  <a:solidFill>
                    <a:schemeClr val="bg1"/>
                  </a:solidFill>
                  <a:latin typeface="Aharoni"/>
                  <a:ea typeface="阿里巴巴普惠体 Medium"/>
                  <a:cs typeface="阿里巴巴普惠体 Medium"/>
                  <a:sym typeface="Aharoni"/>
                </a:endParaRPr>
              </a:p>
            </p:txBody>
          </p:sp>
          <p:sp>
            <p:nvSpPr>
              <p:cNvPr id="100" name="Freeform 945"/>
              <p:cNvSpPr/>
              <p:nvPr/>
            </p:nvSpPr>
            <p:spPr bwMode="auto">
              <a:xfrm>
                <a:off x="6433" y="465"/>
                <a:ext cx="229" cy="382"/>
              </a:xfrm>
              <a:custGeom>
                <a:avLst/>
                <a:gdLst>
                  <a:gd name="T0" fmla="*/ 1049 w 1374"/>
                  <a:gd name="T1" fmla="*/ 2 h 2291"/>
                  <a:gd name="T2" fmla="*/ 1137 w 1374"/>
                  <a:gd name="T3" fmla="*/ 24 h 2291"/>
                  <a:gd name="T4" fmla="*/ 1215 w 1374"/>
                  <a:gd name="T5" fmla="*/ 66 h 2291"/>
                  <a:gd name="T6" fmla="*/ 1281 w 1374"/>
                  <a:gd name="T7" fmla="*/ 125 h 2291"/>
                  <a:gd name="T8" fmla="*/ 1331 w 1374"/>
                  <a:gd name="T9" fmla="*/ 197 h 2291"/>
                  <a:gd name="T10" fmla="*/ 1363 w 1374"/>
                  <a:gd name="T11" fmla="*/ 280 h 2291"/>
                  <a:gd name="T12" fmla="*/ 1374 w 1374"/>
                  <a:gd name="T13" fmla="*/ 372 h 2291"/>
                  <a:gd name="T14" fmla="*/ 1371 w 1374"/>
                  <a:gd name="T15" fmla="*/ 1297 h 2291"/>
                  <a:gd name="T16" fmla="*/ 1347 w 1374"/>
                  <a:gd name="T17" fmla="*/ 1388 h 2291"/>
                  <a:gd name="T18" fmla="*/ 1300 w 1374"/>
                  <a:gd name="T19" fmla="*/ 1467 h 2291"/>
                  <a:gd name="T20" fmla="*/ 1236 w 1374"/>
                  <a:gd name="T21" fmla="*/ 1531 h 2291"/>
                  <a:gd name="T22" fmla="*/ 1156 w 1374"/>
                  <a:gd name="T23" fmla="*/ 1578 h 2291"/>
                  <a:gd name="T24" fmla="*/ 1066 w 1374"/>
                  <a:gd name="T25" fmla="*/ 1602 h 2291"/>
                  <a:gd name="T26" fmla="*/ 593 w 1374"/>
                  <a:gd name="T27" fmla="*/ 1605 h 2291"/>
                  <a:gd name="T28" fmla="*/ 591 w 1374"/>
                  <a:gd name="T29" fmla="*/ 2214 h 2291"/>
                  <a:gd name="T30" fmla="*/ 571 w 1374"/>
                  <a:gd name="T31" fmla="*/ 2254 h 2291"/>
                  <a:gd name="T32" fmla="*/ 536 w 1374"/>
                  <a:gd name="T33" fmla="*/ 2281 h 2291"/>
                  <a:gd name="T34" fmla="*/ 492 w 1374"/>
                  <a:gd name="T35" fmla="*/ 2291 h 2291"/>
                  <a:gd name="T36" fmla="*/ 77 w 1374"/>
                  <a:gd name="T37" fmla="*/ 2289 h 2291"/>
                  <a:gd name="T38" fmla="*/ 38 w 1374"/>
                  <a:gd name="T39" fmla="*/ 2269 h 2291"/>
                  <a:gd name="T40" fmla="*/ 9 w 1374"/>
                  <a:gd name="T41" fmla="*/ 2235 h 2291"/>
                  <a:gd name="T42" fmla="*/ 0 w 1374"/>
                  <a:gd name="T43" fmla="*/ 2191 h 2291"/>
                  <a:gd name="T44" fmla="*/ 3 w 1374"/>
                  <a:gd name="T45" fmla="*/ 1277 h 2291"/>
                  <a:gd name="T46" fmla="*/ 28 w 1374"/>
                  <a:gd name="T47" fmla="*/ 1193 h 2291"/>
                  <a:gd name="T48" fmla="*/ 74 w 1374"/>
                  <a:gd name="T49" fmla="*/ 1122 h 2291"/>
                  <a:gd name="T50" fmla="*/ 138 w 1374"/>
                  <a:gd name="T51" fmla="*/ 1066 h 2291"/>
                  <a:gd name="T52" fmla="*/ 216 w 1374"/>
                  <a:gd name="T53" fmla="*/ 1030 h 2291"/>
                  <a:gd name="T54" fmla="*/ 304 w 1374"/>
                  <a:gd name="T55" fmla="*/ 1017 h 2291"/>
                  <a:gd name="T56" fmla="*/ 630 w 1374"/>
                  <a:gd name="T57" fmla="*/ 372 h 2291"/>
                  <a:gd name="T58" fmla="*/ 642 w 1374"/>
                  <a:gd name="T59" fmla="*/ 280 h 2291"/>
                  <a:gd name="T60" fmla="*/ 674 w 1374"/>
                  <a:gd name="T61" fmla="*/ 197 h 2291"/>
                  <a:gd name="T62" fmla="*/ 725 w 1374"/>
                  <a:gd name="T63" fmla="*/ 125 h 2291"/>
                  <a:gd name="T64" fmla="*/ 791 w 1374"/>
                  <a:gd name="T65" fmla="*/ 66 h 2291"/>
                  <a:gd name="T66" fmla="*/ 868 w 1374"/>
                  <a:gd name="T67" fmla="*/ 24 h 2291"/>
                  <a:gd name="T68" fmla="*/ 956 w 1374"/>
                  <a:gd name="T69" fmla="*/ 2 h 2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74" h="2291">
                    <a:moveTo>
                      <a:pt x="1002" y="0"/>
                    </a:moveTo>
                    <a:lnTo>
                      <a:pt x="1049" y="2"/>
                    </a:lnTo>
                    <a:lnTo>
                      <a:pt x="1094" y="10"/>
                    </a:lnTo>
                    <a:lnTo>
                      <a:pt x="1137" y="24"/>
                    </a:lnTo>
                    <a:lnTo>
                      <a:pt x="1177" y="43"/>
                    </a:lnTo>
                    <a:lnTo>
                      <a:pt x="1215" y="66"/>
                    </a:lnTo>
                    <a:lnTo>
                      <a:pt x="1249" y="93"/>
                    </a:lnTo>
                    <a:lnTo>
                      <a:pt x="1281" y="125"/>
                    </a:lnTo>
                    <a:lnTo>
                      <a:pt x="1308" y="159"/>
                    </a:lnTo>
                    <a:lnTo>
                      <a:pt x="1331" y="197"/>
                    </a:lnTo>
                    <a:lnTo>
                      <a:pt x="1350" y="237"/>
                    </a:lnTo>
                    <a:lnTo>
                      <a:pt x="1363" y="280"/>
                    </a:lnTo>
                    <a:lnTo>
                      <a:pt x="1372" y="325"/>
                    </a:lnTo>
                    <a:lnTo>
                      <a:pt x="1374" y="372"/>
                    </a:lnTo>
                    <a:lnTo>
                      <a:pt x="1374" y="1248"/>
                    </a:lnTo>
                    <a:lnTo>
                      <a:pt x="1371" y="1297"/>
                    </a:lnTo>
                    <a:lnTo>
                      <a:pt x="1361" y="1344"/>
                    </a:lnTo>
                    <a:lnTo>
                      <a:pt x="1347" y="1388"/>
                    </a:lnTo>
                    <a:lnTo>
                      <a:pt x="1326" y="1429"/>
                    </a:lnTo>
                    <a:lnTo>
                      <a:pt x="1300" y="1467"/>
                    </a:lnTo>
                    <a:lnTo>
                      <a:pt x="1270" y="1502"/>
                    </a:lnTo>
                    <a:lnTo>
                      <a:pt x="1236" y="1531"/>
                    </a:lnTo>
                    <a:lnTo>
                      <a:pt x="1198" y="1557"/>
                    </a:lnTo>
                    <a:lnTo>
                      <a:pt x="1156" y="1578"/>
                    </a:lnTo>
                    <a:lnTo>
                      <a:pt x="1112" y="1593"/>
                    </a:lnTo>
                    <a:lnTo>
                      <a:pt x="1066" y="1602"/>
                    </a:lnTo>
                    <a:lnTo>
                      <a:pt x="1018" y="1605"/>
                    </a:lnTo>
                    <a:lnTo>
                      <a:pt x="593" y="1605"/>
                    </a:lnTo>
                    <a:lnTo>
                      <a:pt x="593" y="2191"/>
                    </a:lnTo>
                    <a:lnTo>
                      <a:pt x="591" y="2214"/>
                    </a:lnTo>
                    <a:lnTo>
                      <a:pt x="583" y="2235"/>
                    </a:lnTo>
                    <a:lnTo>
                      <a:pt x="571" y="2254"/>
                    </a:lnTo>
                    <a:lnTo>
                      <a:pt x="555" y="2269"/>
                    </a:lnTo>
                    <a:lnTo>
                      <a:pt x="536" y="2281"/>
                    </a:lnTo>
                    <a:lnTo>
                      <a:pt x="515" y="2289"/>
                    </a:lnTo>
                    <a:lnTo>
                      <a:pt x="492" y="2291"/>
                    </a:lnTo>
                    <a:lnTo>
                      <a:pt x="100" y="2291"/>
                    </a:lnTo>
                    <a:lnTo>
                      <a:pt x="77" y="2289"/>
                    </a:lnTo>
                    <a:lnTo>
                      <a:pt x="56" y="2281"/>
                    </a:lnTo>
                    <a:lnTo>
                      <a:pt x="38" y="2269"/>
                    </a:lnTo>
                    <a:lnTo>
                      <a:pt x="22" y="2254"/>
                    </a:lnTo>
                    <a:lnTo>
                      <a:pt x="9" y="2235"/>
                    </a:lnTo>
                    <a:lnTo>
                      <a:pt x="2" y="2214"/>
                    </a:lnTo>
                    <a:lnTo>
                      <a:pt x="0" y="2191"/>
                    </a:lnTo>
                    <a:lnTo>
                      <a:pt x="0" y="1322"/>
                    </a:lnTo>
                    <a:lnTo>
                      <a:pt x="3" y="1277"/>
                    </a:lnTo>
                    <a:lnTo>
                      <a:pt x="13" y="1234"/>
                    </a:lnTo>
                    <a:lnTo>
                      <a:pt x="28" y="1193"/>
                    </a:lnTo>
                    <a:lnTo>
                      <a:pt x="48" y="1156"/>
                    </a:lnTo>
                    <a:lnTo>
                      <a:pt x="74" y="1122"/>
                    </a:lnTo>
                    <a:lnTo>
                      <a:pt x="104" y="1092"/>
                    </a:lnTo>
                    <a:lnTo>
                      <a:pt x="138" y="1066"/>
                    </a:lnTo>
                    <a:lnTo>
                      <a:pt x="176" y="1045"/>
                    </a:lnTo>
                    <a:lnTo>
                      <a:pt x="216" y="1030"/>
                    </a:lnTo>
                    <a:lnTo>
                      <a:pt x="259" y="1021"/>
                    </a:lnTo>
                    <a:lnTo>
                      <a:pt x="304" y="1017"/>
                    </a:lnTo>
                    <a:lnTo>
                      <a:pt x="630" y="1017"/>
                    </a:lnTo>
                    <a:lnTo>
                      <a:pt x="630" y="372"/>
                    </a:lnTo>
                    <a:lnTo>
                      <a:pt x="634" y="325"/>
                    </a:lnTo>
                    <a:lnTo>
                      <a:pt x="642" y="280"/>
                    </a:lnTo>
                    <a:lnTo>
                      <a:pt x="656" y="237"/>
                    </a:lnTo>
                    <a:lnTo>
                      <a:pt x="674" y="197"/>
                    </a:lnTo>
                    <a:lnTo>
                      <a:pt x="697" y="159"/>
                    </a:lnTo>
                    <a:lnTo>
                      <a:pt x="725" y="125"/>
                    </a:lnTo>
                    <a:lnTo>
                      <a:pt x="756" y="93"/>
                    </a:lnTo>
                    <a:lnTo>
                      <a:pt x="791" y="66"/>
                    </a:lnTo>
                    <a:lnTo>
                      <a:pt x="827" y="43"/>
                    </a:lnTo>
                    <a:lnTo>
                      <a:pt x="868" y="24"/>
                    </a:lnTo>
                    <a:lnTo>
                      <a:pt x="911" y="10"/>
                    </a:lnTo>
                    <a:lnTo>
                      <a:pt x="956" y="2"/>
                    </a:lnTo>
                    <a:lnTo>
                      <a:pt x="1002" y="0"/>
                    </a:lnTo>
                    <a:close/>
                  </a:path>
                </a:pathLst>
              </a:custGeom>
              <a:grpFill/>
              <a:ln w="0">
                <a:noFill/>
                <a:prstDash val="solid"/>
                <a:round/>
              </a:ln>
            </p:spPr>
            <p:txBody>
              <a:bodyPr vert="horz" wrap="square" lIns="91440" tIns="45720" rIns="91440" bIns="45720" numCol="1" anchor="t" anchorCtr="0" compatLnSpc="1"/>
              <a:lstStyle/>
              <a:p>
                <a:endParaRPr lang="en-US" dirty="0">
                  <a:solidFill>
                    <a:schemeClr val="bg1"/>
                  </a:solidFill>
                  <a:latin typeface="Aharoni"/>
                  <a:ea typeface="阿里巴巴普惠体 Medium"/>
                  <a:cs typeface="阿里巴巴普惠体 Medium"/>
                  <a:sym typeface="Aharoni"/>
                </a:endParaRPr>
              </a:p>
            </p:txBody>
          </p:sp>
        </p:grpSp>
        <p:grpSp>
          <p:nvGrpSpPr>
            <p:cNvPr id="89" name="Group 1136"/>
            <p:cNvGrpSpPr>
              <a:grpSpLocks noChangeAspect="1"/>
            </p:cNvGrpSpPr>
            <p:nvPr/>
          </p:nvGrpSpPr>
          <p:grpSpPr>
            <a:xfrm>
              <a:off x="2380106" y="5413294"/>
              <a:ext cx="345494" cy="417046"/>
              <a:chOff x="2712" y="795"/>
              <a:chExt cx="2255" cy="2722"/>
            </a:xfrm>
            <a:solidFill>
              <a:schemeClr val="bg1"/>
            </a:solidFill>
          </p:grpSpPr>
          <p:sp>
            <p:nvSpPr>
              <p:cNvPr id="90" name="Freeform 1138"/>
              <p:cNvSpPr/>
              <p:nvPr/>
            </p:nvSpPr>
            <p:spPr bwMode="auto">
              <a:xfrm>
                <a:off x="3897" y="2545"/>
                <a:ext cx="148" cy="243"/>
              </a:xfrm>
              <a:custGeom>
                <a:avLst/>
                <a:gdLst>
                  <a:gd name="T0" fmla="*/ 0 w 298"/>
                  <a:gd name="T1" fmla="*/ 0 h 487"/>
                  <a:gd name="T2" fmla="*/ 63 w 298"/>
                  <a:gd name="T3" fmla="*/ 17 h 487"/>
                  <a:gd name="T4" fmla="*/ 124 w 298"/>
                  <a:gd name="T5" fmla="*/ 38 h 487"/>
                  <a:gd name="T6" fmla="*/ 184 w 298"/>
                  <a:gd name="T7" fmla="*/ 65 h 487"/>
                  <a:gd name="T8" fmla="*/ 210 w 298"/>
                  <a:gd name="T9" fmla="*/ 80 h 487"/>
                  <a:gd name="T10" fmla="*/ 235 w 298"/>
                  <a:gd name="T11" fmla="*/ 96 h 487"/>
                  <a:gd name="T12" fmla="*/ 257 w 298"/>
                  <a:gd name="T13" fmla="*/ 118 h 487"/>
                  <a:gd name="T14" fmla="*/ 273 w 298"/>
                  <a:gd name="T15" fmla="*/ 139 h 487"/>
                  <a:gd name="T16" fmla="*/ 285 w 298"/>
                  <a:gd name="T17" fmla="*/ 164 h 487"/>
                  <a:gd name="T18" fmla="*/ 293 w 298"/>
                  <a:gd name="T19" fmla="*/ 191 h 487"/>
                  <a:gd name="T20" fmla="*/ 298 w 298"/>
                  <a:gd name="T21" fmla="*/ 229 h 487"/>
                  <a:gd name="T22" fmla="*/ 296 w 298"/>
                  <a:gd name="T23" fmla="*/ 268 h 487"/>
                  <a:gd name="T24" fmla="*/ 288 w 298"/>
                  <a:gd name="T25" fmla="*/ 306 h 487"/>
                  <a:gd name="T26" fmla="*/ 271 w 298"/>
                  <a:gd name="T27" fmla="*/ 343 h 487"/>
                  <a:gd name="T28" fmla="*/ 250 w 298"/>
                  <a:gd name="T29" fmla="*/ 376 h 487"/>
                  <a:gd name="T30" fmla="*/ 222 w 298"/>
                  <a:gd name="T31" fmla="*/ 404 h 487"/>
                  <a:gd name="T32" fmla="*/ 189 w 298"/>
                  <a:gd name="T33" fmla="*/ 427 h 487"/>
                  <a:gd name="T34" fmla="*/ 154 w 298"/>
                  <a:gd name="T35" fmla="*/ 445 h 487"/>
                  <a:gd name="T36" fmla="*/ 116 w 298"/>
                  <a:gd name="T37" fmla="*/ 460 h 487"/>
                  <a:gd name="T38" fmla="*/ 78 w 298"/>
                  <a:gd name="T39" fmla="*/ 472 h 487"/>
                  <a:gd name="T40" fmla="*/ 38 w 298"/>
                  <a:gd name="T41" fmla="*/ 480 h 487"/>
                  <a:gd name="T42" fmla="*/ 0 w 298"/>
                  <a:gd name="T43" fmla="*/ 487 h 487"/>
                  <a:gd name="T44" fmla="*/ 0 w 298"/>
                  <a:gd name="T45" fmla="*/ 0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98" h="487">
                    <a:moveTo>
                      <a:pt x="0" y="0"/>
                    </a:moveTo>
                    <a:lnTo>
                      <a:pt x="63" y="17"/>
                    </a:lnTo>
                    <a:lnTo>
                      <a:pt x="124" y="38"/>
                    </a:lnTo>
                    <a:lnTo>
                      <a:pt x="184" y="65"/>
                    </a:lnTo>
                    <a:lnTo>
                      <a:pt x="210" y="80"/>
                    </a:lnTo>
                    <a:lnTo>
                      <a:pt x="235" y="96"/>
                    </a:lnTo>
                    <a:lnTo>
                      <a:pt x="257" y="118"/>
                    </a:lnTo>
                    <a:lnTo>
                      <a:pt x="273" y="139"/>
                    </a:lnTo>
                    <a:lnTo>
                      <a:pt x="285" y="164"/>
                    </a:lnTo>
                    <a:lnTo>
                      <a:pt x="293" y="191"/>
                    </a:lnTo>
                    <a:lnTo>
                      <a:pt x="298" y="229"/>
                    </a:lnTo>
                    <a:lnTo>
                      <a:pt x="296" y="268"/>
                    </a:lnTo>
                    <a:lnTo>
                      <a:pt x="288" y="306"/>
                    </a:lnTo>
                    <a:lnTo>
                      <a:pt x="271" y="343"/>
                    </a:lnTo>
                    <a:lnTo>
                      <a:pt x="250" y="376"/>
                    </a:lnTo>
                    <a:lnTo>
                      <a:pt x="222" y="404"/>
                    </a:lnTo>
                    <a:lnTo>
                      <a:pt x="189" y="427"/>
                    </a:lnTo>
                    <a:lnTo>
                      <a:pt x="154" y="445"/>
                    </a:lnTo>
                    <a:lnTo>
                      <a:pt x="116" y="460"/>
                    </a:lnTo>
                    <a:lnTo>
                      <a:pt x="78" y="472"/>
                    </a:lnTo>
                    <a:lnTo>
                      <a:pt x="38" y="480"/>
                    </a:lnTo>
                    <a:lnTo>
                      <a:pt x="0" y="487"/>
                    </a:lnTo>
                    <a:lnTo>
                      <a:pt x="0" y="0"/>
                    </a:lnTo>
                    <a:close/>
                  </a:path>
                </a:pathLst>
              </a:custGeom>
              <a:grpFill/>
              <a:ln w="0">
                <a:noFill/>
                <a:prstDash val="solid"/>
                <a:round/>
              </a:ln>
            </p:spPr>
            <p:txBody>
              <a:bodyPr vert="horz" wrap="square" lIns="91440" tIns="45720" rIns="91440" bIns="45720" numCol="1" anchor="t" anchorCtr="0" compatLnSpc="1"/>
              <a:lstStyle/>
              <a:p>
                <a:endParaRPr lang="en-US" dirty="0">
                  <a:solidFill>
                    <a:schemeClr val="bg1"/>
                  </a:solidFill>
                  <a:latin typeface="Aharoni"/>
                  <a:ea typeface="阿里巴巴普惠体 Medium"/>
                  <a:cs typeface="阿里巴巴普惠体 Medium"/>
                  <a:sym typeface="Aharoni"/>
                </a:endParaRPr>
              </a:p>
            </p:txBody>
          </p:sp>
          <p:sp>
            <p:nvSpPr>
              <p:cNvPr id="91" name="Freeform 1139"/>
              <p:cNvSpPr/>
              <p:nvPr/>
            </p:nvSpPr>
            <p:spPr bwMode="auto">
              <a:xfrm>
                <a:off x="3641" y="2153"/>
                <a:ext cx="122" cy="221"/>
              </a:xfrm>
              <a:custGeom>
                <a:avLst/>
                <a:gdLst>
                  <a:gd name="T0" fmla="*/ 243 w 243"/>
                  <a:gd name="T1" fmla="*/ 0 h 442"/>
                  <a:gd name="T2" fmla="*/ 243 w 243"/>
                  <a:gd name="T3" fmla="*/ 442 h 442"/>
                  <a:gd name="T4" fmla="*/ 199 w 243"/>
                  <a:gd name="T5" fmla="*/ 427 h 442"/>
                  <a:gd name="T6" fmla="*/ 157 w 243"/>
                  <a:gd name="T7" fmla="*/ 412 h 442"/>
                  <a:gd name="T8" fmla="*/ 113 w 243"/>
                  <a:gd name="T9" fmla="*/ 390 h 442"/>
                  <a:gd name="T10" fmla="*/ 70 w 243"/>
                  <a:gd name="T11" fmla="*/ 365 h 442"/>
                  <a:gd name="T12" fmla="*/ 47 w 243"/>
                  <a:gd name="T13" fmla="*/ 347 h 442"/>
                  <a:gd name="T14" fmla="*/ 27 w 243"/>
                  <a:gd name="T15" fmla="*/ 327 h 442"/>
                  <a:gd name="T16" fmla="*/ 12 w 243"/>
                  <a:gd name="T17" fmla="*/ 301 h 442"/>
                  <a:gd name="T18" fmla="*/ 4 w 243"/>
                  <a:gd name="T19" fmla="*/ 271 h 442"/>
                  <a:gd name="T20" fmla="*/ 0 w 243"/>
                  <a:gd name="T21" fmla="*/ 238 h 442"/>
                  <a:gd name="T22" fmla="*/ 0 w 243"/>
                  <a:gd name="T23" fmla="*/ 207 h 442"/>
                  <a:gd name="T24" fmla="*/ 7 w 243"/>
                  <a:gd name="T25" fmla="*/ 177 h 442"/>
                  <a:gd name="T26" fmla="*/ 17 w 243"/>
                  <a:gd name="T27" fmla="*/ 147 h 442"/>
                  <a:gd name="T28" fmla="*/ 33 w 243"/>
                  <a:gd name="T29" fmla="*/ 121 h 442"/>
                  <a:gd name="T30" fmla="*/ 58 w 243"/>
                  <a:gd name="T31" fmla="*/ 89 h 442"/>
                  <a:gd name="T32" fmla="*/ 91 w 243"/>
                  <a:gd name="T33" fmla="*/ 63 h 442"/>
                  <a:gd name="T34" fmla="*/ 126 w 243"/>
                  <a:gd name="T35" fmla="*/ 41 h 442"/>
                  <a:gd name="T36" fmla="*/ 164 w 243"/>
                  <a:gd name="T37" fmla="*/ 23 h 442"/>
                  <a:gd name="T38" fmla="*/ 204 w 243"/>
                  <a:gd name="T39" fmla="*/ 10 h 442"/>
                  <a:gd name="T40" fmla="*/ 243 w 243"/>
                  <a:gd name="T41" fmla="*/ 0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3" h="442">
                    <a:moveTo>
                      <a:pt x="243" y="0"/>
                    </a:moveTo>
                    <a:lnTo>
                      <a:pt x="243" y="442"/>
                    </a:lnTo>
                    <a:lnTo>
                      <a:pt x="199" y="427"/>
                    </a:lnTo>
                    <a:lnTo>
                      <a:pt x="157" y="412"/>
                    </a:lnTo>
                    <a:lnTo>
                      <a:pt x="113" y="390"/>
                    </a:lnTo>
                    <a:lnTo>
                      <a:pt x="70" y="365"/>
                    </a:lnTo>
                    <a:lnTo>
                      <a:pt x="47" y="347"/>
                    </a:lnTo>
                    <a:lnTo>
                      <a:pt x="27" y="327"/>
                    </a:lnTo>
                    <a:lnTo>
                      <a:pt x="12" y="301"/>
                    </a:lnTo>
                    <a:lnTo>
                      <a:pt x="4" y="271"/>
                    </a:lnTo>
                    <a:lnTo>
                      <a:pt x="0" y="238"/>
                    </a:lnTo>
                    <a:lnTo>
                      <a:pt x="0" y="207"/>
                    </a:lnTo>
                    <a:lnTo>
                      <a:pt x="7" y="177"/>
                    </a:lnTo>
                    <a:lnTo>
                      <a:pt x="17" y="147"/>
                    </a:lnTo>
                    <a:lnTo>
                      <a:pt x="33" y="121"/>
                    </a:lnTo>
                    <a:lnTo>
                      <a:pt x="58" y="89"/>
                    </a:lnTo>
                    <a:lnTo>
                      <a:pt x="91" y="63"/>
                    </a:lnTo>
                    <a:lnTo>
                      <a:pt x="126" y="41"/>
                    </a:lnTo>
                    <a:lnTo>
                      <a:pt x="164" y="23"/>
                    </a:lnTo>
                    <a:lnTo>
                      <a:pt x="204" y="10"/>
                    </a:lnTo>
                    <a:lnTo>
                      <a:pt x="243" y="0"/>
                    </a:lnTo>
                    <a:close/>
                  </a:path>
                </a:pathLst>
              </a:custGeom>
              <a:grpFill/>
              <a:ln w="0">
                <a:noFill/>
                <a:prstDash val="solid"/>
                <a:round/>
              </a:ln>
            </p:spPr>
            <p:txBody>
              <a:bodyPr vert="horz" wrap="square" lIns="91440" tIns="45720" rIns="91440" bIns="45720" numCol="1" anchor="t" anchorCtr="0" compatLnSpc="1"/>
              <a:lstStyle/>
              <a:p>
                <a:endParaRPr lang="en-US" dirty="0">
                  <a:solidFill>
                    <a:schemeClr val="bg1"/>
                  </a:solidFill>
                  <a:latin typeface="Aharoni"/>
                  <a:ea typeface="阿里巴巴普惠体 Medium"/>
                  <a:cs typeface="阿里巴巴普惠体 Medium"/>
                  <a:sym typeface="Aharoni"/>
                </a:endParaRPr>
              </a:p>
            </p:txBody>
          </p:sp>
          <p:sp>
            <p:nvSpPr>
              <p:cNvPr id="92" name="Freeform 1140"/>
              <p:cNvSpPr>
                <a:spLocks noEditPoints="1"/>
              </p:cNvSpPr>
              <p:nvPr/>
            </p:nvSpPr>
            <p:spPr bwMode="auto">
              <a:xfrm>
                <a:off x="2712" y="795"/>
                <a:ext cx="2255" cy="2722"/>
              </a:xfrm>
              <a:custGeom>
                <a:avLst/>
                <a:gdLst>
                  <a:gd name="T0" fmla="*/ 2105 w 4510"/>
                  <a:gd name="T1" fmla="*/ 2268 h 5443"/>
                  <a:gd name="T2" fmla="*/ 1792 w 4510"/>
                  <a:gd name="T3" fmla="*/ 2563 h 5443"/>
                  <a:gd name="T4" fmla="*/ 1592 w 4510"/>
                  <a:gd name="T5" fmla="*/ 2900 h 5443"/>
                  <a:gd name="T6" fmla="*/ 1683 w 4510"/>
                  <a:gd name="T7" fmla="*/ 3220 h 5443"/>
                  <a:gd name="T8" fmla="*/ 2040 w 4510"/>
                  <a:gd name="T9" fmla="*/ 3420 h 5443"/>
                  <a:gd name="T10" fmla="*/ 1898 w 4510"/>
                  <a:gd name="T11" fmla="*/ 3837 h 5443"/>
                  <a:gd name="T12" fmla="*/ 1781 w 4510"/>
                  <a:gd name="T13" fmla="*/ 3635 h 5443"/>
                  <a:gd name="T14" fmla="*/ 1592 w 4510"/>
                  <a:gd name="T15" fmla="*/ 3688 h 5443"/>
                  <a:gd name="T16" fmla="*/ 1632 w 4510"/>
                  <a:gd name="T17" fmla="*/ 3916 h 5443"/>
                  <a:gd name="T18" fmla="*/ 1971 w 4510"/>
                  <a:gd name="T19" fmla="*/ 4206 h 5443"/>
                  <a:gd name="T20" fmla="*/ 2153 w 4510"/>
                  <a:gd name="T21" fmla="*/ 4502 h 5443"/>
                  <a:gd name="T22" fmla="*/ 2343 w 4510"/>
                  <a:gd name="T23" fmla="*/ 4476 h 5443"/>
                  <a:gd name="T24" fmla="*/ 2568 w 4510"/>
                  <a:gd name="T25" fmla="*/ 4214 h 5443"/>
                  <a:gd name="T26" fmla="*/ 2900 w 4510"/>
                  <a:gd name="T27" fmla="*/ 3920 h 5443"/>
                  <a:gd name="T28" fmla="*/ 2877 w 4510"/>
                  <a:gd name="T29" fmla="*/ 3511 h 5443"/>
                  <a:gd name="T30" fmla="*/ 2887 w 4510"/>
                  <a:gd name="T31" fmla="*/ 3529 h 5443"/>
                  <a:gd name="T32" fmla="*/ 2869 w 4510"/>
                  <a:gd name="T33" fmla="*/ 3496 h 5443"/>
                  <a:gd name="T34" fmla="*/ 2870 w 4510"/>
                  <a:gd name="T35" fmla="*/ 3498 h 5443"/>
                  <a:gd name="T36" fmla="*/ 2735 w 4510"/>
                  <a:gd name="T37" fmla="*/ 3362 h 5443"/>
                  <a:gd name="T38" fmla="*/ 2369 w 4510"/>
                  <a:gd name="T39" fmla="*/ 2715 h 5443"/>
                  <a:gd name="T40" fmla="*/ 2627 w 4510"/>
                  <a:gd name="T41" fmla="*/ 2874 h 5443"/>
                  <a:gd name="T42" fmla="*/ 2740 w 4510"/>
                  <a:gd name="T43" fmla="*/ 3021 h 5443"/>
                  <a:gd name="T44" fmla="*/ 2907 w 4510"/>
                  <a:gd name="T45" fmla="*/ 2925 h 5443"/>
                  <a:gd name="T46" fmla="*/ 2812 w 4510"/>
                  <a:gd name="T47" fmla="*/ 2669 h 5443"/>
                  <a:gd name="T48" fmla="*/ 2421 w 4510"/>
                  <a:gd name="T49" fmla="*/ 2452 h 5443"/>
                  <a:gd name="T50" fmla="*/ 2292 w 4510"/>
                  <a:gd name="T51" fmla="*/ 2176 h 5443"/>
                  <a:gd name="T52" fmla="*/ 1528 w 4510"/>
                  <a:gd name="T53" fmla="*/ 40 h 5443"/>
                  <a:gd name="T54" fmla="*/ 1891 w 4510"/>
                  <a:gd name="T55" fmla="*/ 185 h 5443"/>
                  <a:gd name="T56" fmla="*/ 2263 w 4510"/>
                  <a:gd name="T57" fmla="*/ 174 h 5443"/>
                  <a:gd name="T58" fmla="*/ 2721 w 4510"/>
                  <a:gd name="T59" fmla="*/ 50 h 5443"/>
                  <a:gd name="T60" fmla="*/ 3079 w 4510"/>
                  <a:gd name="T61" fmla="*/ 26 h 5443"/>
                  <a:gd name="T62" fmla="*/ 3093 w 4510"/>
                  <a:gd name="T63" fmla="*/ 260 h 5443"/>
                  <a:gd name="T64" fmla="*/ 2931 w 4510"/>
                  <a:gd name="T65" fmla="*/ 672 h 5443"/>
                  <a:gd name="T66" fmla="*/ 2640 w 4510"/>
                  <a:gd name="T67" fmla="*/ 1089 h 5443"/>
                  <a:gd name="T68" fmla="*/ 2878 w 4510"/>
                  <a:gd name="T69" fmla="*/ 1367 h 5443"/>
                  <a:gd name="T70" fmla="*/ 3356 w 4510"/>
                  <a:gd name="T71" fmla="*/ 1755 h 5443"/>
                  <a:gd name="T72" fmla="*/ 3803 w 4510"/>
                  <a:gd name="T73" fmla="*/ 2262 h 5443"/>
                  <a:gd name="T74" fmla="*/ 4171 w 4510"/>
                  <a:gd name="T75" fmla="*/ 2843 h 5443"/>
                  <a:gd name="T76" fmla="*/ 4423 w 4510"/>
                  <a:gd name="T77" fmla="*/ 3453 h 5443"/>
                  <a:gd name="T78" fmla="*/ 4510 w 4510"/>
                  <a:gd name="T79" fmla="*/ 4050 h 5443"/>
                  <a:gd name="T80" fmla="*/ 4393 w 4510"/>
                  <a:gd name="T81" fmla="*/ 4591 h 5443"/>
                  <a:gd name="T82" fmla="*/ 4026 w 4510"/>
                  <a:gd name="T83" fmla="*/ 5033 h 5443"/>
                  <a:gd name="T84" fmla="*/ 3366 w 4510"/>
                  <a:gd name="T85" fmla="*/ 5333 h 5443"/>
                  <a:gd name="T86" fmla="*/ 2369 w 4510"/>
                  <a:gd name="T87" fmla="*/ 5443 h 5443"/>
                  <a:gd name="T88" fmla="*/ 1255 w 4510"/>
                  <a:gd name="T89" fmla="*/ 5341 h 5443"/>
                  <a:gd name="T90" fmla="*/ 536 w 4510"/>
                  <a:gd name="T91" fmla="*/ 5038 h 5443"/>
                  <a:gd name="T92" fmla="*/ 134 w 4510"/>
                  <a:gd name="T93" fmla="*/ 4578 h 5443"/>
                  <a:gd name="T94" fmla="*/ 0 w 4510"/>
                  <a:gd name="T95" fmla="*/ 4011 h 5443"/>
                  <a:gd name="T96" fmla="*/ 86 w 4510"/>
                  <a:gd name="T97" fmla="*/ 3385 h 5443"/>
                  <a:gd name="T98" fmla="*/ 341 w 4510"/>
                  <a:gd name="T99" fmla="*/ 2750 h 5443"/>
                  <a:gd name="T100" fmla="*/ 718 w 4510"/>
                  <a:gd name="T101" fmla="*/ 2156 h 5443"/>
                  <a:gd name="T102" fmla="*/ 1166 w 4510"/>
                  <a:gd name="T103" fmla="*/ 1651 h 5443"/>
                  <a:gd name="T104" fmla="*/ 1635 w 4510"/>
                  <a:gd name="T105" fmla="*/ 1286 h 5443"/>
                  <a:gd name="T106" fmla="*/ 1476 w 4510"/>
                  <a:gd name="T107" fmla="*/ 953 h 5443"/>
                  <a:gd name="T108" fmla="*/ 1209 w 4510"/>
                  <a:gd name="T109" fmla="*/ 505 h 5443"/>
                  <a:gd name="T110" fmla="*/ 1161 w 4510"/>
                  <a:gd name="T111" fmla="*/ 134 h 5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510" h="5443">
                    <a:moveTo>
                      <a:pt x="2230" y="2164"/>
                    </a:moveTo>
                    <a:lnTo>
                      <a:pt x="2201" y="2167"/>
                    </a:lnTo>
                    <a:lnTo>
                      <a:pt x="2173" y="2179"/>
                    </a:lnTo>
                    <a:lnTo>
                      <a:pt x="2146" y="2197"/>
                    </a:lnTo>
                    <a:lnTo>
                      <a:pt x="2128" y="2219"/>
                    </a:lnTo>
                    <a:lnTo>
                      <a:pt x="2113" y="2242"/>
                    </a:lnTo>
                    <a:lnTo>
                      <a:pt x="2105" y="2268"/>
                    </a:lnTo>
                    <a:lnTo>
                      <a:pt x="2101" y="2297"/>
                    </a:lnTo>
                    <a:lnTo>
                      <a:pt x="2101" y="2445"/>
                    </a:lnTo>
                    <a:lnTo>
                      <a:pt x="2035" y="2457"/>
                    </a:lnTo>
                    <a:lnTo>
                      <a:pt x="1971" y="2475"/>
                    </a:lnTo>
                    <a:lnTo>
                      <a:pt x="1908" y="2498"/>
                    </a:lnTo>
                    <a:lnTo>
                      <a:pt x="1848" y="2528"/>
                    </a:lnTo>
                    <a:lnTo>
                      <a:pt x="1792" y="2563"/>
                    </a:lnTo>
                    <a:lnTo>
                      <a:pt x="1741" y="2606"/>
                    </a:lnTo>
                    <a:lnTo>
                      <a:pt x="1698" y="2651"/>
                    </a:lnTo>
                    <a:lnTo>
                      <a:pt x="1660" y="2702"/>
                    </a:lnTo>
                    <a:lnTo>
                      <a:pt x="1630" y="2756"/>
                    </a:lnTo>
                    <a:lnTo>
                      <a:pt x="1612" y="2803"/>
                    </a:lnTo>
                    <a:lnTo>
                      <a:pt x="1600" y="2851"/>
                    </a:lnTo>
                    <a:lnTo>
                      <a:pt x="1592" y="2900"/>
                    </a:lnTo>
                    <a:lnTo>
                      <a:pt x="1591" y="2950"/>
                    </a:lnTo>
                    <a:lnTo>
                      <a:pt x="1594" y="3000"/>
                    </a:lnTo>
                    <a:lnTo>
                      <a:pt x="1600" y="3048"/>
                    </a:lnTo>
                    <a:lnTo>
                      <a:pt x="1614" y="3096"/>
                    </a:lnTo>
                    <a:lnTo>
                      <a:pt x="1632" y="3142"/>
                    </a:lnTo>
                    <a:lnTo>
                      <a:pt x="1655" y="3183"/>
                    </a:lnTo>
                    <a:lnTo>
                      <a:pt x="1683" y="3220"/>
                    </a:lnTo>
                    <a:lnTo>
                      <a:pt x="1715" y="3254"/>
                    </a:lnTo>
                    <a:lnTo>
                      <a:pt x="1751" y="3284"/>
                    </a:lnTo>
                    <a:lnTo>
                      <a:pt x="1802" y="3321"/>
                    </a:lnTo>
                    <a:lnTo>
                      <a:pt x="1858" y="3352"/>
                    </a:lnTo>
                    <a:lnTo>
                      <a:pt x="1918" y="3379"/>
                    </a:lnTo>
                    <a:lnTo>
                      <a:pt x="1977" y="3400"/>
                    </a:lnTo>
                    <a:lnTo>
                      <a:pt x="2040" y="3420"/>
                    </a:lnTo>
                    <a:lnTo>
                      <a:pt x="2101" y="3436"/>
                    </a:lnTo>
                    <a:lnTo>
                      <a:pt x="2101" y="3966"/>
                    </a:lnTo>
                    <a:lnTo>
                      <a:pt x="2055" y="3951"/>
                    </a:lnTo>
                    <a:lnTo>
                      <a:pt x="2010" y="3930"/>
                    </a:lnTo>
                    <a:lnTo>
                      <a:pt x="1969" y="3905"/>
                    </a:lnTo>
                    <a:lnTo>
                      <a:pt x="1931" y="3873"/>
                    </a:lnTo>
                    <a:lnTo>
                      <a:pt x="1898" y="3837"/>
                    </a:lnTo>
                    <a:lnTo>
                      <a:pt x="1872" y="3797"/>
                    </a:lnTo>
                    <a:lnTo>
                      <a:pt x="1852" y="3754"/>
                    </a:lnTo>
                    <a:lnTo>
                      <a:pt x="1843" y="3731"/>
                    </a:lnTo>
                    <a:lnTo>
                      <a:pt x="1837" y="3708"/>
                    </a:lnTo>
                    <a:lnTo>
                      <a:pt x="1824" y="3680"/>
                    </a:lnTo>
                    <a:lnTo>
                      <a:pt x="1805" y="3655"/>
                    </a:lnTo>
                    <a:lnTo>
                      <a:pt x="1781" y="3635"/>
                    </a:lnTo>
                    <a:lnTo>
                      <a:pt x="1753" y="3622"/>
                    </a:lnTo>
                    <a:lnTo>
                      <a:pt x="1723" y="3617"/>
                    </a:lnTo>
                    <a:lnTo>
                      <a:pt x="1690" y="3617"/>
                    </a:lnTo>
                    <a:lnTo>
                      <a:pt x="1660" y="3625"/>
                    </a:lnTo>
                    <a:lnTo>
                      <a:pt x="1634" y="3640"/>
                    </a:lnTo>
                    <a:lnTo>
                      <a:pt x="1610" y="3662"/>
                    </a:lnTo>
                    <a:lnTo>
                      <a:pt x="1592" y="3688"/>
                    </a:lnTo>
                    <a:lnTo>
                      <a:pt x="1582" y="3711"/>
                    </a:lnTo>
                    <a:lnTo>
                      <a:pt x="1577" y="3738"/>
                    </a:lnTo>
                    <a:lnTo>
                      <a:pt x="1577" y="3762"/>
                    </a:lnTo>
                    <a:lnTo>
                      <a:pt x="1581" y="3786"/>
                    </a:lnTo>
                    <a:lnTo>
                      <a:pt x="1587" y="3809"/>
                    </a:lnTo>
                    <a:lnTo>
                      <a:pt x="1604" y="3857"/>
                    </a:lnTo>
                    <a:lnTo>
                      <a:pt x="1632" y="3916"/>
                    </a:lnTo>
                    <a:lnTo>
                      <a:pt x="1665" y="3973"/>
                    </a:lnTo>
                    <a:lnTo>
                      <a:pt x="1705" y="4024"/>
                    </a:lnTo>
                    <a:lnTo>
                      <a:pt x="1751" y="4070"/>
                    </a:lnTo>
                    <a:lnTo>
                      <a:pt x="1801" y="4113"/>
                    </a:lnTo>
                    <a:lnTo>
                      <a:pt x="1853" y="4148"/>
                    </a:lnTo>
                    <a:lnTo>
                      <a:pt x="1911" y="4179"/>
                    </a:lnTo>
                    <a:lnTo>
                      <a:pt x="1971" y="4206"/>
                    </a:lnTo>
                    <a:lnTo>
                      <a:pt x="2032" y="4226"/>
                    </a:lnTo>
                    <a:lnTo>
                      <a:pt x="2101" y="4241"/>
                    </a:lnTo>
                    <a:lnTo>
                      <a:pt x="2101" y="4396"/>
                    </a:lnTo>
                    <a:lnTo>
                      <a:pt x="2105" y="4428"/>
                    </a:lnTo>
                    <a:lnTo>
                      <a:pt x="2115" y="4456"/>
                    </a:lnTo>
                    <a:lnTo>
                      <a:pt x="2131" y="4481"/>
                    </a:lnTo>
                    <a:lnTo>
                      <a:pt x="2153" y="4502"/>
                    </a:lnTo>
                    <a:lnTo>
                      <a:pt x="2179" y="4519"/>
                    </a:lnTo>
                    <a:lnTo>
                      <a:pt x="2209" y="4528"/>
                    </a:lnTo>
                    <a:lnTo>
                      <a:pt x="2239" y="4530"/>
                    </a:lnTo>
                    <a:lnTo>
                      <a:pt x="2270" y="4525"/>
                    </a:lnTo>
                    <a:lnTo>
                      <a:pt x="2298" y="4515"/>
                    </a:lnTo>
                    <a:lnTo>
                      <a:pt x="2323" y="4497"/>
                    </a:lnTo>
                    <a:lnTo>
                      <a:pt x="2343" y="4476"/>
                    </a:lnTo>
                    <a:lnTo>
                      <a:pt x="2356" y="4452"/>
                    </a:lnTo>
                    <a:lnTo>
                      <a:pt x="2366" y="4424"/>
                    </a:lnTo>
                    <a:lnTo>
                      <a:pt x="2369" y="4396"/>
                    </a:lnTo>
                    <a:lnTo>
                      <a:pt x="2369" y="4254"/>
                    </a:lnTo>
                    <a:lnTo>
                      <a:pt x="2435" y="4246"/>
                    </a:lnTo>
                    <a:lnTo>
                      <a:pt x="2503" y="4234"/>
                    </a:lnTo>
                    <a:lnTo>
                      <a:pt x="2568" y="4214"/>
                    </a:lnTo>
                    <a:lnTo>
                      <a:pt x="2630" y="4189"/>
                    </a:lnTo>
                    <a:lnTo>
                      <a:pt x="2690" y="4160"/>
                    </a:lnTo>
                    <a:lnTo>
                      <a:pt x="2746" y="4120"/>
                    </a:lnTo>
                    <a:lnTo>
                      <a:pt x="2794" y="4078"/>
                    </a:lnTo>
                    <a:lnTo>
                      <a:pt x="2837" y="4030"/>
                    </a:lnTo>
                    <a:lnTo>
                      <a:pt x="2872" y="3978"/>
                    </a:lnTo>
                    <a:lnTo>
                      <a:pt x="2900" y="3920"/>
                    </a:lnTo>
                    <a:lnTo>
                      <a:pt x="2920" y="3858"/>
                    </a:lnTo>
                    <a:lnTo>
                      <a:pt x="2931" y="3796"/>
                    </a:lnTo>
                    <a:lnTo>
                      <a:pt x="2935" y="3738"/>
                    </a:lnTo>
                    <a:lnTo>
                      <a:pt x="2930" y="3678"/>
                    </a:lnTo>
                    <a:lnTo>
                      <a:pt x="2920" y="3620"/>
                    </a:lnTo>
                    <a:lnTo>
                      <a:pt x="2902" y="3564"/>
                    </a:lnTo>
                    <a:lnTo>
                      <a:pt x="2877" y="3511"/>
                    </a:lnTo>
                    <a:lnTo>
                      <a:pt x="2878" y="3514"/>
                    </a:lnTo>
                    <a:lnTo>
                      <a:pt x="2882" y="3518"/>
                    </a:lnTo>
                    <a:lnTo>
                      <a:pt x="2883" y="3521"/>
                    </a:lnTo>
                    <a:lnTo>
                      <a:pt x="2885" y="3524"/>
                    </a:lnTo>
                    <a:lnTo>
                      <a:pt x="2887" y="3527"/>
                    </a:lnTo>
                    <a:lnTo>
                      <a:pt x="2887" y="3527"/>
                    </a:lnTo>
                    <a:lnTo>
                      <a:pt x="2887" y="3529"/>
                    </a:lnTo>
                    <a:lnTo>
                      <a:pt x="2887" y="3527"/>
                    </a:lnTo>
                    <a:lnTo>
                      <a:pt x="2885" y="3526"/>
                    </a:lnTo>
                    <a:lnTo>
                      <a:pt x="2883" y="3523"/>
                    </a:lnTo>
                    <a:lnTo>
                      <a:pt x="2880" y="3516"/>
                    </a:lnTo>
                    <a:lnTo>
                      <a:pt x="2877" y="3509"/>
                    </a:lnTo>
                    <a:lnTo>
                      <a:pt x="2872" y="3503"/>
                    </a:lnTo>
                    <a:lnTo>
                      <a:pt x="2869" y="3496"/>
                    </a:lnTo>
                    <a:lnTo>
                      <a:pt x="2867" y="3493"/>
                    </a:lnTo>
                    <a:lnTo>
                      <a:pt x="2865" y="3491"/>
                    </a:lnTo>
                    <a:lnTo>
                      <a:pt x="2865" y="3489"/>
                    </a:lnTo>
                    <a:lnTo>
                      <a:pt x="2865" y="3491"/>
                    </a:lnTo>
                    <a:lnTo>
                      <a:pt x="2867" y="3491"/>
                    </a:lnTo>
                    <a:lnTo>
                      <a:pt x="2869" y="3494"/>
                    </a:lnTo>
                    <a:lnTo>
                      <a:pt x="2870" y="3498"/>
                    </a:lnTo>
                    <a:lnTo>
                      <a:pt x="2872" y="3501"/>
                    </a:lnTo>
                    <a:lnTo>
                      <a:pt x="2874" y="3504"/>
                    </a:lnTo>
                    <a:lnTo>
                      <a:pt x="2877" y="3509"/>
                    </a:lnTo>
                    <a:lnTo>
                      <a:pt x="2847" y="3466"/>
                    </a:lnTo>
                    <a:lnTo>
                      <a:pt x="2814" y="3427"/>
                    </a:lnTo>
                    <a:lnTo>
                      <a:pt x="2776" y="3392"/>
                    </a:lnTo>
                    <a:lnTo>
                      <a:pt x="2735" y="3362"/>
                    </a:lnTo>
                    <a:lnTo>
                      <a:pt x="2692" y="3334"/>
                    </a:lnTo>
                    <a:lnTo>
                      <a:pt x="2645" y="3311"/>
                    </a:lnTo>
                    <a:lnTo>
                      <a:pt x="2597" y="3291"/>
                    </a:lnTo>
                    <a:lnTo>
                      <a:pt x="2523" y="3264"/>
                    </a:lnTo>
                    <a:lnTo>
                      <a:pt x="2445" y="3241"/>
                    </a:lnTo>
                    <a:lnTo>
                      <a:pt x="2369" y="3223"/>
                    </a:lnTo>
                    <a:lnTo>
                      <a:pt x="2369" y="2715"/>
                    </a:lnTo>
                    <a:lnTo>
                      <a:pt x="2417" y="2727"/>
                    </a:lnTo>
                    <a:lnTo>
                      <a:pt x="2465" y="2742"/>
                    </a:lnTo>
                    <a:lnTo>
                      <a:pt x="2510" y="2761"/>
                    </a:lnTo>
                    <a:lnTo>
                      <a:pt x="2553" y="2788"/>
                    </a:lnTo>
                    <a:lnTo>
                      <a:pt x="2587" y="2818"/>
                    </a:lnTo>
                    <a:lnTo>
                      <a:pt x="2616" y="2854"/>
                    </a:lnTo>
                    <a:lnTo>
                      <a:pt x="2627" y="2874"/>
                    </a:lnTo>
                    <a:lnTo>
                      <a:pt x="2637" y="2895"/>
                    </a:lnTo>
                    <a:lnTo>
                      <a:pt x="2645" y="2919"/>
                    </a:lnTo>
                    <a:lnTo>
                      <a:pt x="2652" y="2940"/>
                    </a:lnTo>
                    <a:lnTo>
                      <a:pt x="2667" y="2968"/>
                    </a:lnTo>
                    <a:lnTo>
                      <a:pt x="2687" y="2991"/>
                    </a:lnTo>
                    <a:lnTo>
                      <a:pt x="2711" y="3010"/>
                    </a:lnTo>
                    <a:lnTo>
                      <a:pt x="2740" y="3021"/>
                    </a:lnTo>
                    <a:lnTo>
                      <a:pt x="2771" y="3026"/>
                    </a:lnTo>
                    <a:lnTo>
                      <a:pt x="2802" y="3025"/>
                    </a:lnTo>
                    <a:lnTo>
                      <a:pt x="2832" y="3015"/>
                    </a:lnTo>
                    <a:lnTo>
                      <a:pt x="2859" y="2998"/>
                    </a:lnTo>
                    <a:lnTo>
                      <a:pt x="2880" y="2977"/>
                    </a:lnTo>
                    <a:lnTo>
                      <a:pt x="2898" y="2948"/>
                    </a:lnTo>
                    <a:lnTo>
                      <a:pt x="2907" y="2925"/>
                    </a:lnTo>
                    <a:lnTo>
                      <a:pt x="2910" y="2899"/>
                    </a:lnTo>
                    <a:lnTo>
                      <a:pt x="2908" y="2872"/>
                    </a:lnTo>
                    <a:lnTo>
                      <a:pt x="2903" y="2849"/>
                    </a:lnTo>
                    <a:lnTo>
                      <a:pt x="2897" y="2824"/>
                    </a:lnTo>
                    <a:lnTo>
                      <a:pt x="2877" y="2776"/>
                    </a:lnTo>
                    <a:lnTo>
                      <a:pt x="2849" y="2720"/>
                    </a:lnTo>
                    <a:lnTo>
                      <a:pt x="2812" y="2669"/>
                    </a:lnTo>
                    <a:lnTo>
                      <a:pt x="2771" y="2622"/>
                    </a:lnTo>
                    <a:lnTo>
                      <a:pt x="2721" y="2579"/>
                    </a:lnTo>
                    <a:lnTo>
                      <a:pt x="2667" y="2541"/>
                    </a:lnTo>
                    <a:lnTo>
                      <a:pt x="2609" y="2512"/>
                    </a:lnTo>
                    <a:lnTo>
                      <a:pt x="2548" y="2487"/>
                    </a:lnTo>
                    <a:lnTo>
                      <a:pt x="2485" y="2467"/>
                    </a:lnTo>
                    <a:lnTo>
                      <a:pt x="2421" y="2452"/>
                    </a:lnTo>
                    <a:lnTo>
                      <a:pt x="2369" y="2444"/>
                    </a:lnTo>
                    <a:lnTo>
                      <a:pt x="2369" y="2297"/>
                    </a:lnTo>
                    <a:lnTo>
                      <a:pt x="2366" y="2267"/>
                    </a:lnTo>
                    <a:lnTo>
                      <a:pt x="2354" y="2239"/>
                    </a:lnTo>
                    <a:lnTo>
                      <a:pt x="2338" y="2212"/>
                    </a:lnTo>
                    <a:lnTo>
                      <a:pt x="2316" y="2192"/>
                    </a:lnTo>
                    <a:lnTo>
                      <a:pt x="2292" y="2176"/>
                    </a:lnTo>
                    <a:lnTo>
                      <a:pt x="2262" y="2166"/>
                    </a:lnTo>
                    <a:lnTo>
                      <a:pt x="2230" y="2164"/>
                    </a:lnTo>
                    <a:close/>
                    <a:moveTo>
                      <a:pt x="1346" y="0"/>
                    </a:moveTo>
                    <a:lnTo>
                      <a:pt x="1389" y="2"/>
                    </a:lnTo>
                    <a:lnTo>
                      <a:pt x="1433" y="10"/>
                    </a:lnTo>
                    <a:lnTo>
                      <a:pt x="1480" y="23"/>
                    </a:lnTo>
                    <a:lnTo>
                      <a:pt x="1528" y="40"/>
                    </a:lnTo>
                    <a:lnTo>
                      <a:pt x="1577" y="58"/>
                    </a:lnTo>
                    <a:lnTo>
                      <a:pt x="1627" y="79"/>
                    </a:lnTo>
                    <a:lnTo>
                      <a:pt x="1680" y="103"/>
                    </a:lnTo>
                    <a:lnTo>
                      <a:pt x="1731" y="126"/>
                    </a:lnTo>
                    <a:lnTo>
                      <a:pt x="1784" y="147"/>
                    </a:lnTo>
                    <a:lnTo>
                      <a:pt x="1837" y="167"/>
                    </a:lnTo>
                    <a:lnTo>
                      <a:pt x="1891" y="185"/>
                    </a:lnTo>
                    <a:lnTo>
                      <a:pt x="1944" y="199"/>
                    </a:lnTo>
                    <a:lnTo>
                      <a:pt x="1999" y="207"/>
                    </a:lnTo>
                    <a:lnTo>
                      <a:pt x="2052" y="212"/>
                    </a:lnTo>
                    <a:lnTo>
                      <a:pt x="2106" y="208"/>
                    </a:lnTo>
                    <a:lnTo>
                      <a:pt x="2153" y="200"/>
                    </a:lnTo>
                    <a:lnTo>
                      <a:pt x="2206" y="189"/>
                    </a:lnTo>
                    <a:lnTo>
                      <a:pt x="2263" y="174"/>
                    </a:lnTo>
                    <a:lnTo>
                      <a:pt x="2323" y="157"/>
                    </a:lnTo>
                    <a:lnTo>
                      <a:pt x="2387" y="139"/>
                    </a:lnTo>
                    <a:lnTo>
                      <a:pt x="2452" y="121"/>
                    </a:lnTo>
                    <a:lnTo>
                      <a:pt x="2520" y="103"/>
                    </a:lnTo>
                    <a:lnTo>
                      <a:pt x="2587" y="83"/>
                    </a:lnTo>
                    <a:lnTo>
                      <a:pt x="2655" y="66"/>
                    </a:lnTo>
                    <a:lnTo>
                      <a:pt x="2721" y="50"/>
                    </a:lnTo>
                    <a:lnTo>
                      <a:pt x="2786" y="35"/>
                    </a:lnTo>
                    <a:lnTo>
                      <a:pt x="2849" y="25"/>
                    </a:lnTo>
                    <a:lnTo>
                      <a:pt x="2908" y="17"/>
                    </a:lnTo>
                    <a:lnTo>
                      <a:pt x="2964" y="13"/>
                    </a:lnTo>
                    <a:lnTo>
                      <a:pt x="3016" y="13"/>
                    </a:lnTo>
                    <a:lnTo>
                      <a:pt x="3060" y="18"/>
                    </a:lnTo>
                    <a:lnTo>
                      <a:pt x="3079" y="26"/>
                    </a:lnTo>
                    <a:lnTo>
                      <a:pt x="3093" y="43"/>
                    </a:lnTo>
                    <a:lnTo>
                      <a:pt x="3103" y="65"/>
                    </a:lnTo>
                    <a:lnTo>
                      <a:pt x="3110" y="93"/>
                    </a:lnTo>
                    <a:lnTo>
                      <a:pt x="3112" y="127"/>
                    </a:lnTo>
                    <a:lnTo>
                      <a:pt x="3108" y="167"/>
                    </a:lnTo>
                    <a:lnTo>
                      <a:pt x="3103" y="210"/>
                    </a:lnTo>
                    <a:lnTo>
                      <a:pt x="3093" y="260"/>
                    </a:lnTo>
                    <a:lnTo>
                      <a:pt x="3080" y="311"/>
                    </a:lnTo>
                    <a:lnTo>
                      <a:pt x="3062" y="366"/>
                    </a:lnTo>
                    <a:lnTo>
                      <a:pt x="3042" y="424"/>
                    </a:lnTo>
                    <a:lnTo>
                      <a:pt x="3019" y="485"/>
                    </a:lnTo>
                    <a:lnTo>
                      <a:pt x="2993" y="546"/>
                    </a:lnTo>
                    <a:lnTo>
                      <a:pt x="2963" y="609"/>
                    </a:lnTo>
                    <a:lnTo>
                      <a:pt x="2931" y="672"/>
                    </a:lnTo>
                    <a:lnTo>
                      <a:pt x="2897" y="736"/>
                    </a:lnTo>
                    <a:lnTo>
                      <a:pt x="2860" y="799"/>
                    </a:lnTo>
                    <a:lnTo>
                      <a:pt x="2821" y="860"/>
                    </a:lnTo>
                    <a:lnTo>
                      <a:pt x="2778" y="922"/>
                    </a:lnTo>
                    <a:lnTo>
                      <a:pt x="2735" y="979"/>
                    </a:lnTo>
                    <a:lnTo>
                      <a:pt x="2688" y="1036"/>
                    </a:lnTo>
                    <a:lnTo>
                      <a:pt x="2640" y="1089"/>
                    </a:lnTo>
                    <a:lnTo>
                      <a:pt x="2591" y="1138"/>
                    </a:lnTo>
                    <a:lnTo>
                      <a:pt x="2540" y="1185"/>
                    </a:lnTo>
                    <a:lnTo>
                      <a:pt x="2606" y="1214"/>
                    </a:lnTo>
                    <a:lnTo>
                      <a:pt x="2673" y="1246"/>
                    </a:lnTo>
                    <a:lnTo>
                      <a:pt x="2741" y="1284"/>
                    </a:lnTo>
                    <a:lnTo>
                      <a:pt x="2809" y="1324"/>
                    </a:lnTo>
                    <a:lnTo>
                      <a:pt x="2878" y="1367"/>
                    </a:lnTo>
                    <a:lnTo>
                      <a:pt x="2946" y="1413"/>
                    </a:lnTo>
                    <a:lnTo>
                      <a:pt x="3016" y="1463"/>
                    </a:lnTo>
                    <a:lnTo>
                      <a:pt x="3084" y="1516"/>
                    </a:lnTo>
                    <a:lnTo>
                      <a:pt x="3153" y="1572"/>
                    </a:lnTo>
                    <a:lnTo>
                      <a:pt x="3221" y="1631"/>
                    </a:lnTo>
                    <a:lnTo>
                      <a:pt x="3289" y="1693"/>
                    </a:lnTo>
                    <a:lnTo>
                      <a:pt x="3356" y="1755"/>
                    </a:lnTo>
                    <a:lnTo>
                      <a:pt x="3422" y="1822"/>
                    </a:lnTo>
                    <a:lnTo>
                      <a:pt x="3489" y="1891"/>
                    </a:lnTo>
                    <a:lnTo>
                      <a:pt x="3553" y="1961"/>
                    </a:lnTo>
                    <a:lnTo>
                      <a:pt x="3618" y="2033"/>
                    </a:lnTo>
                    <a:lnTo>
                      <a:pt x="3680" y="2108"/>
                    </a:lnTo>
                    <a:lnTo>
                      <a:pt x="3742" y="2184"/>
                    </a:lnTo>
                    <a:lnTo>
                      <a:pt x="3803" y="2262"/>
                    </a:lnTo>
                    <a:lnTo>
                      <a:pt x="3861" y="2341"/>
                    </a:lnTo>
                    <a:lnTo>
                      <a:pt x="3917" y="2422"/>
                    </a:lnTo>
                    <a:lnTo>
                      <a:pt x="3973" y="2505"/>
                    </a:lnTo>
                    <a:lnTo>
                      <a:pt x="4026" y="2588"/>
                    </a:lnTo>
                    <a:lnTo>
                      <a:pt x="4077" y="2672"/>
                    </a:lnTo>
                    <a:lnTo>
                      <a:pt x="4125" y="2756"/>
                    </a:lnTo>
                    <a:lnTo>
                      <a:pt x="4171" y="2843"/>
                    </a:lnTo>
                    <a:lnTo>
                      <a:pt x="4216" y="2929"/>
                    </a:lnTo>
                    <a:lnTo>
                      <a:pt x="4257" y="3016"/>
                    </a:lnTo>
                    <a:lnTo>
                      <a:pt x="4297" y="3102"/>
                    </a:lnTo>
                    <a:lnTo>
                      <a:pt x="4333" y="3190"/>
                    </a:lnTo>
                    <a:lnTo>
                      <a:pt x="4367" y="3278"/>
                    </a:lnTo>
                    <a:lnTo>
                      <a:pt x="4396" y="3365"/>
                    </a:lnTo>
                    <a:lnTo>
                      <a:pt x="4423" y="3453"/>
                    </a:lnTo>
                    <a:lnTo>
                      <a:pt x="4446" y="3541"/>
                    </a:lnTo>
                    <a:lnTo>
                      <a:pt x="4467" y="3627"/>
                    </a:lnTo>
                    <a:lnTo>
                      <a:pt x="4484" y="3713"/>
                    </a:lnTo>
                    <a:lnTo>
                      <a:pt x="4495" y="3799"/>
                    </a:lnTo>
                    <a:lnTo>
                      <a:pt x="4505" y="3883"/>
                    </a:lnTo>
                    <a:lnTo>
                      <a:pt x="4510" y="3968"/>
                    </a:lnTo>
                    <a:lnTo>
                      <a:pt x="4510" y="4050"/>
                    </a:lnTo>
                    <a:lnTo>
                      <a:pt x="4509" y="4133"/>
                    </a:lnTo>
                    <a:lnTo>
                      <a:pt x="4500" y="4212"/>
                    </a:lnTo>
                    <a:lnTo>
                      <a:pt x="4489" y="4292"/>
                    </a:lnTo>
                    <a:lnTo>
                      <a:pt x="4472" y="4370"/>
                    </a:lnTo>
                    <a:lnTo>
                      <a:pt x="4451" y="4446"/>
                    </a:lnTo>
                    <a:lnTo>
                      <a:pt x="4424" y="4520"/>
                    </a:lnTo>
                    <a:lnTo>
                      <a:pt x="4393" y="4591"/>
                    </a:lnTo>
                    <a:lnTo>
                      <a:pt x="4357" y="4663"/>
                    </a:lnTo>
                    <a:lnTo>
                      <a:pt x="4315" y="4730"/>
                    </a:lnTo>
                    <a:lnTo>
                      <a:pt x="4269" y="4797"/>
                    </a:lnTo>
                    <a:lnTo>
                      <a:pt x="4216" y="4859"/>
                    </a:lnTo>
                    <a:lnTo>
                      <a:pt x="4158" y="4921"/>
                    </a:lnTo>
                    <a:lnTo>
                      <a:pt x="4095" y="4979"/>
                    </a:lnTo>
                    <a:lnTo>
                      <a:pt x="4026" y="5033"/>
                    </a:lnTo>
                    <a:lnTo>
                      <a:pt x="3950" y="5086"/>
                    </a:lnTo>
                    <a:lnTo>
                      <a:pt x="3869" y="5136"/>
                    </a:lnTo>
                    <a:lnTo>
                      <a:pt x="3781" y="5182"/>
                    </a:lnTo>
                    <a:lnTo>
                      <a:pt x="3687" y="5225"/>
                    </a:lnTo>
                    <a:lnTo>
                      <a:pt x="3586" y="5263"/>
                    </a:lnTo>
                    <a:lnTo>
                      <a:pt x="3480" y="5300"/>
                    </a:lnTo>
                    <a:lnTo>
                      <a:pt x="3366" y="5333"/>
                    </a:lnTo>
                    <a:lnTo>
                      <a:pt x="3246" y="5361"/>
                    </a:lnTo>
                    <a:lnTo>
                      <a:pt x="3117" y="5386"/>
                    </a:lnTo>
                    <a:lnTo>
                      <a:pt x="2983" y="5405"/>
                    </a:lnTo>
                    <a:lnTo>
                      <a:pt x="2840" y="5422"/>
                    </a:lnTo>
                    <a:lnTo>
                      <a:pt x="2692" y="5434"/>
                    </a:lnTo>
                    <a:lnTo>
                      <a:pt x="2535" y="5442"/>
                    </a:lnTo>
                    <a:lnTo>
                      <a:pt x="2369" y="5443"/>
                    </a:lnTo>
                    <a:lnTo>
                      <a:pt x="2197" y="5442"/>
                    </a:lnTo>
                    <a:lnTo>
                      <a:pt x="2017" y="5435"/>
                    </a:lnTo>
                    <a:lnTo>
                      <a:pt x="1829" y="5424"/>
                    </a:lnTo>
                    <a:lnTo>
                      <a:pt x="1673" y="5410"/>
                    </a:lnTo>
                    <a:lnTo>
                      <a:pt x="1526" y="5392"/>
                    </a:lnTo>
                    <a:lnTo>
                      <a:pt x="1387" y="5369"/>
                    </a:lnTo>
                    <a:lnTo>
                      <a:pt x="1255" y="5341"/>
                    </a:lnTo>
                    <a:lnTo>
                      <a:pt x="1131" y="5309"/>
                    </a:lnTo>
                    <a:lnTo>
                      <a:pt x="1015" y="5273"/>
                    </a:lnTo>
                    <a:lnTo>
                      <a:pt x="904" y="5233"/>
                    </a:lnTo>
                    <a:lnTo>
                      <a:pt x="802" y="5190"/>
                    </a:lnTo>
                    <a:lnTo>
                      <a:pt x="706" y="5142"/>
                    </a:lnTo>
                    <a:lnTo>
                      <a:pt x="618" y="5093"/>
                    </a:lnTo>
                    <a:lnTo>
                      <a:pt x="536" y="5038"/>
                    </a:lnTo>
                    <a:lnTo>
                      <a:pt x="460" y="4982"/>
                    </a:lnTo>
                    <a:lnTo>
                      <a:pt x="390" y="4921"/>
                    </a:lnTo>
                    <a:lnTo>
                      <a:pt x="327" y="4858"/>
                    </a:lnTo>
                    <a:lnTo>
                      <a:pt x="269" y="4792"/>
                    </a:lnTo>
                    <a:lnTo>
                      <a:pt x="218" y="4724"/>
                    </a:lnTo>
                    <a:lnTo>
                      <a:pt x="174" y="4653"/>
                    </a:lnTo>
                    <a:lnTo>
                      <a:pt x="134" y="4578"/>
                    </a:lnTo>
                    <a:lnTo>
                      <a:pt x="99" y="4504"/>
                    </a:lnTo>
                    <a:lnTo>
                      <a:pt x="69" y="4426"/>
                    </a:lnTo>
                    <a:lnTo>
                      <a:pt x="46" y="4345"/>
                    </a:lnTo>
                    <a:lnTo>
                      <a:pt x="26" y="4264"/>
                    </a:lnTo>
                    <a:lnTo>
                      <a:pt x="13" y="4181"/>
                    </a:lnTo>
                    <a:lnTo>
                      <a:pt x="5" y="4097"/>
                    </a:lnTo>
                    <a:lnTo>
                      <a:pt x="0" y="4011"/>
                    </a:lnTo>
                    <a:lnTo>
                      <a:pt x="0" y="3925"/>
                    </a:lnTo>
                    <a:lnTo>
                      <a:pt x="3" y="3835"/>
                    </a:lnTo>
                    <a:lnTo>
                      <a:pt x="13" y="3748"/>
                    </a:lnTo>
                    <a:lnTo>
                      <a:pt x="25" y="3657"/>
                    </a:lnTo>
                    <a:lnTo>
                      <a:pt x="41" y="3567"/>
                    </a:lnTo>
                    <a:lnTo>
                      <a:pt x="61" y="3476"/>
                    </a:lnTo>
                    <a:lnTo>
                      <a:pt x="86" y="3385"/>
                    </a:lnTo>
                    <a:lnTo>
                      <a:pt x="112" y="3294"/>
                    </a:lnTo>
                    <a:lnTo>
                      <a:pt x="144" y="3203"/>
                    </a:lnTo>
                    <a:lnTo>
                      <a:pt x="177" y="3111"/>
                    </a:lnTo>
                    <a:lnTo>
                      <a:pt x="215" y="3020"/>
                    </a:lnTo>
                    <a:lnTo>
                      <a:pt x="255" y="2930"/>
                    </a:lnTo>
                    <a:lnTo>
                      <a:pt x="296" y="2839"/>
                    </a:lnTo>
                    <a:lnTo>
                      <a:pt x="341" y="2750"/>
                    </a:lnTo>
                    <a:lnTo>
                      <a:pt x="389" y="2662"/>
                    </a:lnTo>
                    <a:lnTo>
                      <a:pt x="438" y="2574"/>
                    </a:lnTo>
                    <a:lnTo>
                      <a:pt x="491" y="2487"/>
                    </a:lnTo>
                    <a:lnTo>
                      <a:pt x="546" y="2402"/>
                    </a:lnTo>
                    <a:lnTo>
                      <a:pt x="600" y="2318"/>
                    </a:lnTo>
                    <a:lnTo>
                      <a:pt x="658" y="2237"/>
                    </a:lnTo>
                    <a:lnTo>
                      <a:pt x="718" y="2156"/>
                    </a:lnTo>
                    <a:lnTo>
                      <a:pt x="779" y="2076"/>
                    </a:lnTo>
                    <a:lnTo>
                      <a:pt x="840" y="2000"/>
                    </a:lnTo>
                    <a:lnTo>
                      <a:pt x="904" y="1926"/>
                    </a:lnTo>
                    <a:lnTo>
                      <a:pt x="969" y="1853"/>
                    </a:lnTo>
                    <a:lnTo>
                      <a:pt x="1033" y="1784"/>
                    </a:lnTo>
                    <a:lnTo>
                      <a:pt x="1099" y="1716"/>
                    </a:lnTo>
                    <a:lnTo>
                      <a:pt x="1166" y="1651"/>
                    </a:lnTo>
                    <a:lnTo>
                      <a:pt x="1232" y="1588"/>
                    </a:lnTo>
                    <a:lnTo>
                      <a:pt x="1300" y="1530"/>
                    </a:lnTo>
                    <a:lnTo>
                      <a:pt x="1367" y="1474"/>
                    </a:lnTo>
                    <a:lnTo>
                      <a:pt x="1435" y="1421"/>
                    </a:lnTo>
                    <a:lnTo>
                      <a:pt x="1501" y="1373"/>
                    </a:lnTo>
                    <a:lnTo>
                      <a:pt x="1569" y="1327"/>
                    </a:lnTo>
                    <a:lnTo>
                      <a:pt x="1635" y="1286"/>
                    </a:lnTo>
                    <a:lnTo>
                      <a:pt x="1701" y="1248"/>
                    </a:lnTo>
                    <a:lnTo>
                      <a:pt x="1766" y="1214"/>
                    </a:lnTo>
                    <a:lnTo>
                      <a:pt x="1703" y="1170"/>
                    </a:lnTo>
                    <a:lnTo>
                      <a:pt x="1642" y="1122"/>
                    </a:lnTo>
                    <a:lnTo>
                      <a:pt x="1584" y="1069"/>
                    </a:lnTo>
                    <a:lnTo>
                      <a:pt x="1529" y="1013"/>
                    </a:lnTo>
                    <a:lnTo>
                      <a:pt x="1476" y="953"/>
                    </a:lnTo>
                    <a:lnTo>
                      <a:pt x="1427" y="892"/>
                    </a:lnTo>
                    <a:lnTo>
                      <a:pt x="1382" y="829"/>
                    </a:lnTo>
                    <a:lnTo>
                      <a:pt x="1339" y="764"/>
                    </a:lnTo>
                    <a:lnTo>
                      <a:pt x="1301" y="698"/>
                    </a:lnTo>
                    <a:lnTo>
                      <a:pt x="1266" y="634"/>
                    </a:lnTo>
                    <a:lnTo>
                      <a:pt x="1235" y="569"/>
                    </a:lnTo>
                    <a:lnTo>
                      <a:pt x="1209" y="505"/>
                    </a:lnTo>
                    <a:lnTo>
                      <a:pt x="1187" y="443"/>
                    </a:lnTo>
                    <a:lnTo>
                      <a:pt x="1171" y="382"/>
                    </a:lnTo>
                    <a:lnTo>
                      <a:pt x="1157" y="326"/>
                    </a:lnTo>
                    <a:lnTo>
                      <a:pt x="1151" y="271"/>
                    </a:lnTo>
                    <a:lnTo>
                      <a:pt x="1149" y="222"/>
                    </a:lnTo>
                    <a:lnTo>
                      <a:pt x="1152" y="175"/>
                    </a:lnTo>
                    <a:lnTo>
                      <a:pt x="1161" y="134"/>
                    </a:lnTo>
                    <a:lnTo>
                      <a:pt x="1176" y="99"/>
                    </a:lnTo>
                    <a:lnTo>
                      <a:pt x="1197" y="69"/>
                    </a:lnTo>
                    <a:lnTo>
                      <a:pt x="1230" y="38"/>
                    </a:lnTo>
                    <a:lnTo>
                      <a:pt x="1266" y="18"/>
                    </a:lnTo>
                    <a:lnTo>
                      <a:pt x="1306" y="5"/>
                    </a:lnTo>
                    <a:lnTo>
                      <a:pt x="1346" y="0"/>
                    </a:lnTo>
                    <a:close/>
                  </a:path>
                </a:pathLst>
              </a:custGeom>
              <a:grpFill/>
              <a:ln w="0">
                <a:noFill/>
                <a:prstDash val="solid"/>
                <a:round/>
              </a:ln>
            </p:spPr>
            <p:txBody>
              <a:bodyPr vert="horz" wrap="square" lIns="91440" tIns="45720" rIns="91440" bIns="45720" numCol="1" anchor="t" anchorCtr="0" compatLnSpc="1"/>
              <a:lstStyle/>
              <a:p>
                <a:endParaRPr lang="en-US" dirty="0">
                  <a:solidFill>
                    <a:schemeClr val="bg1"/>
                  </a:solidFill>
                  <a:latin typeface="Aharoni"/>
                  <a:ea typeface="阿里巴巴普惠体 Medium"/>
                  <a:cs typeface="阿里巴巴普惠体 Medium"/>
                  <a:sym typeface="Aharoni"/>
                </a:endParaRPr>
              </a:p>
            </p:txBody>
          </p:sp>
          <p:sp>
            <p:nvSpPr>
              <p:cNvPr id="93" name="Freeform 1141"/>
              <p:cNvSpPr/>
              <p:nvPr/>
            </p:nvSpPr>
            <p:spPr bwMode="auto">
              <a:xfrm flipH="1">
                <a:off x="4031" y="2718"/>
                <a:ext cx="0" cy="1"/>
              </a:xfrm>
              <a:custGeom>
                <a:avLst/>
                <a:gdLst>
                  <a:gd name="T0" fmla="*/ 2 w 2"/>
                  <a:gd name="T1" fmla="*/ 0 h 3"/>
                  <a:gd name="T2" fmla="*/ 2 w 2"/>
                  <a:gd name="T3" fmla="*/ 2 h 3"/>
                  <a:gd name="T4" fmla="*/ 0 w 2"/>
                  <a:gd name="T5" fmla="*/ 3 h 3"/>
                  <a:gd name="T6" fmla="*/ 2 w 2"/>
                  <a:gd name="T7" fmla="*/ 2 h 3"/>
                  <a:gd name="T8" fmla="*/ 2 w 2"/>
                  <a:gd name="T9" fmla="*/ 0 h 3"/>
                </a:gdLst>
                <a:ahLst/>
                <a:cxnLst>
                  <a:cxn ang="0">
                    <a:pos x="T0" y="T1"/>
                  </a:cxn>
                  <a:cxn ang="0">
                    <a:pos x="T2" y="T3"/>
                  </a:cxn>
                  <a:cxn ang="0">
                    <a:pos x="T4" y="T5"/>
                  </a:cxn>
                  <a:cxn ang="0">
                    <a:pos x="T6" y="T7"/>
                  </a:cxn>
                  <a:cxn ang="0">
                    <a:pos x="T8" y="T9"/>
                  </a:cxn>
                </a:cxnLst>
                <a:rect l="0" t="0" r="r" b="b"/>
                <a:pathLst>
                  <a:path w="2" h="3">
                    <a:moveTo>
                      <a:pt x="2" y="0"/>
                    </a:moveTo>
                    <a:lnTo>
                      <a:pt x="2" y="2"/>
                    </a:lnTo>
                    <a:lnTo>
                      <a:pt x="0" y="3"/>
                    </a:lnTo>
                    <a:lnTo>
                      <a:pt x="2" y="2"/>
                    </a:lnTo>
                    <a:lnTo>
                      <a:pt x="2" y="0"/>
                    </a:lnTo>
                    <a:close/>
                  </a:path>
                </a:pathLst>
              </a:custGeom>
              <a:grpFill/>
              <a:ln w="0">
                <a:noFill/>
                <a:prstDash val="solid"/>
                <a:round/>
              </a:ln>
            </p:spPr>
            <p:txBody>
              <a:bodyPr vert="horz" wrap="square" lIns="91440" tIns="45720" rIns="91440" bIns="45720" numCol="1" anchor="t" anchorCtr="0" compatLnSpc="1"/>
              <a:lstStyle/>
              <a:p>
                <a:endParaRPr lang="en-US" dirty="0">
                  <a:solidFill>
                    <a:schemeClr val="bg1"/>
                  </a:solidFill>
                  <a:latin typeface="Aharoni"/>
                  <a:ea typeface="阿里巴巴普惠体 Medium"/>
                  <a:cs typeface="阿里巴巴普惠体 Medium"/>
                  <a:sym typeface="Aharoni"/>
                </a:endParaRPr>
              </a:p>
            </p:txBody>
          </p:sp>
        </p:grpSp>
      </p:grpSp>
      <p:sp>
        <p:nvSpPr>
          <p:cNvPr id="114" name="TextBox 27"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7170315" y="4295627"/>
            <a:ext cx="486030" cy="400110"/>
          </a:xfrm>
          <a:prstGeom prst="rect">
            <a:avLst/>
          </a:prstGeom>
          <a:noFill/>
        </p:spPr>
        <p:txBody>
          <a:bodyPr wrap="none" rtlCol="0">
            <a:spAutoFit/>
          </a:bodyPr>
          <a:lstStyle/>
          <a:p>
            <a:r>
              <a:rPr lang="en-US" sz="2000" dirty="0">
                <a:solidFill>
                  <a:schemeClr val="tx1">
                    <a:lumMod val="65000"/>
                    <a:lumOff val="35000"/>
                  </a:schemeClr>
                </a:solidFill>
                <a:latin typeface="Aharoni"/>
                <a:ea typeface="阿里巴巴普惠体 Medium"/>
                <a:cs typeface="阿里巴巴普惠体 Medium"/>
                <a:sym typeface="Aharoni"/>
              </a:rPr>
              <a:t>90</a:t>
            </a:r>
            <a:r>
              <a:rPr lang="en-US" sz="1100" dirty="0">
                <a:solidFill>
                  <a:schemeClr val="tx1">
                    <a:lumMod val="65000"/>
                    <a:lumOff val="35000"/>
                  </a:schemeClr>
                </a:solidFill>
                <a:latin typeface="Aharoni"/>
                <a:ea typeface="阿里巴巴普惠体 Medium"/>
                <a:cs typeface="阿里巴巴普惠体 Medium"/>
                <a:sym typeface="Aharoni"/>
              </a:rPr>
              <a:t>%</a:t>
            </a:r>
          </a:p>
        </p:txBody>
      </p:sp>
      <p:sp>
        <p:nvSpPr>
          <p:cNvPr id="115" name="TextBox 28"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8115831" y="4295627"/>
            <a:ext cx="1265090" cy="400110"/>
          </a:xfrm>
          <a:prstGeom prst="rect">
            <a:avLst/>
          </a:prstGeom>
          <a:noFill/>
        </p:spPr>
        <p:txBody>
          <a:bodyPr wrap="none" rtlCol="0">
            <a:spAutoFit/>
          </a:bodyPr>
          <a:lstStyle/>
          <a:p>
            <a:r>
              <a:rPr lang="en-US" sz="2000" dirty="0">
                <a:solidFill>
                  <a:schemeClr val="tx1">
                    <a:lumMod val="65000"/>
                    <a:lumOff val="35000"/>
                  </a:schemeClr>
                </a:solidFill>
                <a:latin typeface="Aharoni"/>
                <a:ea typeface="阿里巴巴普惠体 Medium"/>
                <a:cs typeface="阿里巴巴普惠体 Medium"/>
                <a:sym typeface="Aharoni"/>
              </a:rPr>
              <a:t>6,850</a:t>
            </a:r>
            <a:r>
              <a:rPr lang="en-US" sz="1100" dirty="0">
                <a:solidFill>
                  <a:schemeClr val="tx1">
                    <a:lumMod val="65000"/>
                    <a:lumOff val="35000"/>
                  </a:schemeClr>
                </a:solidFill>
                <a:latin typeface="Aharoni"/>
                <a:ea typeface="阿里巴巴普惠体 Medium"/>
                <a:cs typeface="阿里巴巴普惠体 Medium"/>
                <a:sym typeface="Aharoni"/>
              </a:rPr>
              <a:t>$ for Day</a:t>
            </a:r>
          </a:p>
        </p:txBody>
      </p:sp>
      <p:sp>
        <p:nvSpPr>
          <p:cNvPr id="116" name="TextBox 29"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9986800" y="4295627"/>
            <a:ext cx="939681" cy="400110"/>
          </a:xfrm>
          <a:prstGeom prst="rect">
            <a:avLst/>
          </a:prstGeom>
          <a:noFill/>
        </p:spPr>
        <p:txBody>
          <a:bodyPr wrap="none" rtlCol="0">
            <a:spAutoFit/>
          </a:bodyPr>
          <a:lstStyle/>
          <a:p>
            <a:r>
              <a:rPr lang="en-US" sz="2000" dirty="0">
                <a:solidFill>
                  <a:schemeClr val="tx1">
                    <a:lumMod val="65000"/>
                    <a:lumOff val="35000"/>
                  </a:schemeClr>
                </a:solidFill>
                <a:latin typeface="Aharoni"/>
                <a:ea typeface="阿里巴巴普惠体 Medium"/>
                <a:cs typeface="阿里巴巴普惠体 Medium"/>
                <a:sym typeface="Aharoni"/>
              </a:rPr>
              <a:t>560 </a:t>
            </a:r>
            <a:r>
              <a:rPr lang="en-US" sz="1100" dirty="0">
                <a:solidFill>
                  <a:schemeClr val="tx1">
                    <a:lumMod val="65000"/>
                    <a:lumOff val="35000"/>
                  </a:schemeClr>
                </a:solidFill>
                <a:latin typeface="Aharoni"/>
                <a:ea typeface="阿里巴巴普惠体 Medium"/>
                <a:cs typeface="阿里巴巴普惠体 Medium"/>
                <a:sym typeface="Aharoni"/>
              </a:rPr>
              <a:t>Users</a:t>
            </a:r>
          </a:p>
        </p:txBody>
      </p:sp>
      <p:cxnSp>
        <p:nvCxnSpPr>
          <p:cNvPr id="117" name="Straight Connector 30"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CxnSpPr/>
          <p:nvPr/>
        </p:nvCxnSpPr>
        <p:spPr>
          <a:xfrm flipH="1">
            <a:off x="7939437" y="4360235"/>
            <a:ext cx="0" cy="31237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8" name="Straight Connector 31"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CxnSpPr/>
          <p:nvPr/>
        </p:nvCxnSpPr>
        <p:spPr>
          <a:xfrm flipH="1">
            <a:off x="9810404" y="4360235"/>
            <a:ext cx="0" cy="31237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119" name="Rectangle 32"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7200578" y="3516999"/>
            <a:ext cx="3809695" cy="819455"/>
          </a:xfrm>
          <a:prstGeom prst="rect">
            <a:avLst/>
          </a:prstGeom>
        </p:spPr>
        <p:txBody>
          <a:bodyPr wrap="square">
            <a:spAutoFit/>
          </a:bodyPr>
          <a:lstStyle/>
          <a:p>
            <a:pPr>
              <a:lnSpc>
                <a:spcPct val="150000"/>
              </a:lnSpc>
            </a:pPr>
            <a:r>
              <a:rPr lang="en-US" sz="1050" b="1" dirty="0">
                <a:solidFill>
                  <a:schemeClr val="tx1">
                    <a:lumMod val="65000"/>
                    <a:lumOff val="35000"/>
                  </a:schemeClr>
                </a:solidFill>
                <a:latin typeface="Aharoni"/>
                <a:ea typeface="阿里巴巴普惠体 Medium"/>
                <a:cs typeface="阿里巴巴普惠体 Medium"/>
                <a:sym typeface="Aharoni"/>
              </a:rPr>
              <a:t>MARKETING PROMOTIONS</a:t>
            </a:r>
          </a:p>
          <a:p>
            <a:pPr>
              <a:lnSpc>
                <a:spcPct val="150000"/>
              </a:lnSpc>
            </a:pPr>
            <a:r>
              <a:rPr lang="en-US" sz="1050" dirty="0">
                <a:solidFill>
                  <a:schemeClr val="tx1">
                    <a:lumMod val="65000"/>
                    <a:lumOff val="35000"/>
                  </a:schemeClr>
                </a:solidFill>
                <a:latin typeface="Aharoni"/>
                <a:ea typeface="阿里巴巴普惠体 Medium"/>
                <a:cs typeface="阿里巴巴普惠体 Medium"/>
                <a:sym typeface="Aharoni"/>
              </a:rPr>
              <a:t>Quickly repurpose top-line innovation before global communities. </a:t>
            </a:r>
          </a:p>
        </p:txBody>
      </p:sp>
      <p:sp>
        <p:nvSpPr>
          <p:cNvPr id="121" name="Rounded Rectangle 35"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6822251" y="3814390"/>
            <a:ext cx="219703" cy="219703"/>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Aharoni"/>
              <a:ea typeface="阿里巴巴普惠体 Medium"/>
              <a:cs typeface="阿里巴巴普惠体 Medium"/>
              <a:sym typeface="Aharoni"/>
            </a:endParaRPr>
          </a:p>
        </p:txBody>
      </p:sp>
      <p:sp>
        <p:nvSpPr>
          <p:cNvPr id="2" name="e7d195523061f1c0" descr="e7d195523061f1c03a90ee8e42cb24248e56383cd534985688F9F494128731F165EE95AB4B0C0A38076AAEA07667B1565C446FC45FF01DFB0E885BCDBDF3A284F3DB14DA61DD97F0BAB2E6C668FB4931B99D40B68E3E163A6068C18A9768D2D7355B0AB97AEF5E6275AC4BB746B507272648C827F9755EBB00687898E9D3C0615E56C2C25068800C" hidden="1"/>
          <p:cNvSpPr txBox="1"/>
          <p:nvPr/>
        </p:nvSpPr>
        <p:spPr>
          <a:xfrm>
            <a:off x="-355600" y="1803400"/>
            <a:ext cx="258725" cy="1016000"/>
          </a:xfrm>
          <a:prstGeom prst="rect">
            <a:avLst/>
          </a:prstGeom>
          <a:noFill/>
        </p:spPr>
        <p:txBody>
          <a:bodyPr vert="wordArtVert" rtlCol="0">
            <a:spAutoFit/>
          </a:bodyPr>
          <a:lstStyle/>
          <a:p>
            <a:r>
              <a:rPr lang="en-US" altLang="zh-CN" sz="100" dirty="0">
                <a:latin typeface="Aharoni"/>
                <a:ea typeface="阿里巴巴普惠体 Medium"/>
                <a:cs typeface="阿里巴巴普惠体 Medium"/>
                <a:sym typeface="Aharoni"/>
              </a:rPr>
              <a:t>e7d195523061f1c03a90ee8e42cb24248e56383cd534985688F9F494128731F165EE95AB4B0C0A38076AAEA07667B1565C446FC45FF01DFB0E885BCDBDF3A284F3DB14DA61DD97F0BAB2E6C668FB4931B99D40B68E3E163A6068C18A9768D2D7355B0AB97AEF5E6275AC4BB746B507272648C827F9755EBB00687898E9D3C0615E56C2C25068800C</a:t>
            </a:r>
            <a:endParaRPr lang="zh-CN" altLang="en-US" sz="100" dirty="0">
              <a:latin typeface="Aharoni"/>
              <a:ea typeface="阿里巴巴普惠体 Medium"/>
              <a:cs typeface="阿里巴巴普惠体 Medium"/>
              <a:sym typeface="Aharoni"/>
            </a:endParaRPr>
          </a:p>
        </p:txBody>
      </p:sp>
    </p:spTree>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GrpSpPr/>
          <p:nvPr/>
        </p:nvGrpSpPr>
        <p:grpSpPr>
          <a:xfrm flipV="1">
            <a:off x="0" y="0"/>
            <a:ext cx="12192000" cy="3055544"/>
            <a:chOff x="0" y="3835672"/>
            <a:chExt cx="12192000" cy="3055544"/>
          </a:xfrm>
          <a:gradFill>
            <a:gsLst>
              <a:gs pos="3000">
                <a:schemeClr val="accent1">
                  <a:lumMod val="20000"/>
                  <a:lumOff val="80000"/>
                </a:schemeClr>
              </a:gs>
              <a:gs pos="97345">
                <a:srgbClr val="95D0E1"/>
              </a:gs>
              <a:gs pos="22000">
                <a:srgbClr val="B2BEF1"/>
              </a:gs>
            </a:gsLst>
            <a:lin ang="18900000" scaled="1"/>
          </a:gradFill>
        </p:grpSpPr>
        <p:sp>
          <p:nvSpPr>
            <p:cNvPr id="4" name="Rectangle 3"/>
            <p:cNvSpPr/>
            <p:nvPr/>
          </p:nvSpPr>
          <p:spPr>
            <a:xfrm>
              <a:off x="0" y="4681416"/>
              <a:ext cx="12192000" cy="2209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Aharoni"/>
                <a:ea typeface="阿里巴巴普惠体 Medium"/>
                <a:cs typeface="阿里巴巴普惠体 Medium"/>
                <a:sym typeface="Aharoni"/>
              </a:endParaRPr>
            </a:p>
          </p:txBody>
        </p:sp>
        <p:sp>
          <p:nvSpPr>
            <p:cNvPr id="5" name="Hexagon 4"/>
            <p:cNvSpPr/>
            <p:nvPr/>
          </p:nvSpPr>
          <p:spPr>
            <a:xfrm>
              <a:off x="4561952" y="3835672"/>
              <a:ext cx="7079186" cy="173352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Aharoni"/>
                <a:ea typeface="阿里巴巴普惠体 Medium"/>
                <a:cs typeface="阿里巴巴普惠体 Medium"/>
                <a:sym typeface="Aharoni"/>
              </a:endParaRPr>
            </a:p>
          </p:txBody>
        </p:sp>
      </p:grpSp>
      <p:grpSp>
        <p:nvGrpSpPr>
          <p:cNvPr id="96" name="Group 95"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GrpSpPr/>
          <p:nvPr/>
        </p:nvGrpSpPr>
        <p:grpSpPr>
          <a:xfrm>
            <a:off x="1118733" y="1204382"/>
            <a:ext cx="3032328" cy="2710372"/>
            <a:chOff x="7622535" y="3220169"/>
            <a:chExt cx="2683123" cy="2398244"/>
          </a:xfrm>
        </p:grpSpPr>
        <p:sp>
          <p:nvSpPr>
            <p:cNvPr id="97" name="Rectangle: Rounded Corners 96"/>
            <p:cNvSpPr/>
            <p:nvPr/>
          </p:nvSpPr>
          <p:spPr>
            <a:xfrm>
              <a:off x="7622535" y="3220169"/>
              <a:ext cx="2683123" cy="2398244"/>
            </a:xfrm>
            <a:prstGeom prst="roundRect">
              <a:avLst>
                <a:gd name="adj" fmla="val 3380"/>
              </a:avLst>
            </a:prstGeom>
            <a:solidFill>
              <a:schemeClr val="bg1"/>
            </a:solidFill>
            <a:ln>
              <a:noFill/>
            </a:ln>
            <a:effectLst>
              <a:outerShdw blurRad="3429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lumMod val="65000"/>
                    <a:lumOff val="35000"/>
                  </a:schemeClr>
                </a:solidFill>
                <a:latin typeface="Aharoni"/>
                <a:ea typeface="阿里巴巴普惠体 Medium"/>
                <a:cs typeface="阿里巴巴普惠体 Medium"/>
                <a:sym typeface="Aharoni"/>
              </a:endParaRPr>
            </a:p>
          </p:txBody>
        </p:sp>
        <p:sp>
          <p:nvSpPr>
            <p:cNvPr id="98" name="TextBox 97"/>
            <p:cNvSpPr txBox="1"/>
            <p:nvPr/>
          </p:nvSpPr>
          <p:spPr>
            <a:xfrm>
              <a:off x="7727701" y="3438761"/>
              <a:ext cx="1641010" cy="354033"/>
            </a:xfrm>
            <a:prstGeom prst="rect">
              <a:avLst/>
            </a:prstGeom>
            <a:noFill/>
          </p:spPr>
          <p:txBody>
            <a:bodyPr wrap="square" rtlCol="0">
              <a:spAutoFit/>
            </a:bodyPr>
            <a:lstStyle/>
            <a:p>
              <a:r>
                <a:rPr lang="en-US" sz="2000" b="1" dirty="0">
                  <a:solidFill>
                    <a:schemeClr val="tx1">
                      <a:lumMod val="65000"/>
                      <a:lumOff val="35000"/>
                    </a:schemeClr>
                  </a:solidFill>
                  <a:latin typeface="Aharoni"/>
                  <a:ea typeface="阿里巴巴普惠体 Medium"/>
                  <a:cs typeface="阿里巴巴普惠体 Medium"/>
                  <a:sym typeface="Aharoni"/>
                </a:rPr>
                <a:t>COMPANY</a:t>
              </a:r>
            </a:p>
          </p:txBody>
        </p:sp>
        <p:sp>
          <p:nvSpPr>
            <p:cNvPr id="99" name="TextBox 98"/>
            <p:cNvSpPr txBox="1"/>
            <p:nvPr/>
          </p:nvSpPr>
          <p:spPr>
            <a:xfrm>
              <a:off x="9509282" y="3500316"/>
              <a:ext cx="605255" cy="245100"/>
            </a:xfrm>
            <a:prstGeom prst="rect">
              <a:avLst/>
            </a:prstGeom>
            <a:noFill/>
            <a:ln>
              <a:solidFill>
                <a:schemeClr val="bg1">
                  <a:lumMod val="95000"/>
                </a:schemeClr>
              </a:solidFill>
            </a:ln>
          </p:spPr>
          <p:txBody>
            <a:bodyPr wrap="square" rtlCol="0">
              <a:spAutoFit/>
            </a:bodyPr>
            <a:lstStyle/>
            <a:p>
              <a:pPr algn="r"/>
              <a:r>
                <a:rPr lang="id-ID" sz="600" dirty="0">
                  <a:solidFill>
                    <a:schemeClr val="tx1">
                      <a:lumMod val="65000"/>
                      <a:lumOff val="35000"/>
                    </a:schemeClr>
                  </a:solidFill>
                  <a:latin typeface="Aharoni"/>
                  <a:ea typeface="阿里巴巴普惠体 Medium"/>
                  <a:cs typeface="阿里巴巴普惠体 Medium"/>
                  <a:sym typeface="Aharoni"/>
                </a:rPr>
                <a:t>▼</a:t>
              </a:r>
              <a:r>
                <a:rPr lang="id-ID" sz="1200" dirty="0">
                  <a:solidFill>
                    <a:schemeClr val="tx1">
                      <a:lumMod val="65000"/>
                      <a:lumOff val="35000"/>
                    </a:schemeClr>
                  </a:solidFill>
                  <a:latin typeface="Aharoni"/>
                  <a:ea typeface="阿里巴巴普惠体 Medium"/>
                  <a:cs typeface="阿里巴巴普惠体 Medium"/>
                  <a:sym typeface="Aharoni"/>
                </a:rPr>
                <a:t> </a:t>
              </a:r>
              <a:r>
                <a:rPr lang="en-US" sz="1200" dirty="0">
                  <a:solidFill>
                    <a:schemeClr val="tx1">
                      <a:lumMod val="65000"/>
                      <a:lumOff val="35000"/>
                    </a:schemeClr>
                  </a:solidFill>
                  <a:latin typeface="Aharoni"/>
                  <a:ea typeface="阿里巴巴普惠体 Medium"/>
                  <a:cs typeface="阿里巴巴普惠体 Medium"/>
                  <a:sym typeface="Aharoni"/>
                </a:rPr>
                <a:t>2023</a:t>
              </a:r>
            </a:p>
          </p:txBody>
        </p:sp>
        <p:sp>
          <p:nvSpPr>
            <p:cNvPr id="100" name="Hexagon 99"/>
            <p:cNvSpPr/>
            <p:nvPr/>
          </p:nvSpPr>
          <p:spPr>
            <a:xfrm>
              <a:off x="7837211" y="4238982"/>
              <a:ext cx="2253771" cy="626022"/>
            </a:xfrm>
            <a:prstGeom prst="hexagon">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1600" dirty="0">
                  <a:gradFill>
                    <a:gsLst>
                      <a:gs pos="10000">
                        <a:schemeClr val="accent1"/>
                      </a:gs>
                      <a:gs pos="100000">
                        <a:schemeClr val="accent2"/>
                      </a:gs>
                    </a:gsLst>
                    <a:lin ang="18900000" scaled="1"/>
                  </a:gradFill>
                  <a:latin typeface="Aharoni"/>
                  <a:ea typeface="阿里巴巴普惠体 Medium"/>
                  <a:cs typeface="阿里巴巴普惠体 Medium"/>
                  <a:sym typeface="Aharoni"/>
                </a:rPr>
                <a:t>$4.7 per 10 GH/s</a:t>
              </a:r>
            </a:p>
          </p:txBody>
        </p:sp>
        <p:sp>
          <p:nvSpPr>
            <p:cNvPr id="101" name="TextBox 100"/>
            <p:cNvSpPr txBox="1"/>
            <p:nvPr/>
          </p:nvSpPr>
          <p:spPr>
            <a:xfrm>
              <a:off x="8152489" y="3854260"/>
              <a:ext cx="1623214" cy="272333"/>
            </a:xfrm>
            <a:prstGeom prst="rect">
              <a:avLst/>
            </a:prstGeom>
            <a:noFill/>
          </p:spPr>
          <p:txBody>
            <a:bodyPr wrap="square" rtlCol="0">
              <a:spAutoFit/>
            </a:bodyPr>
            <a:lstStyle/>
            <a:p>
              <a:pPr algn="ctr"/>
              <a:r>
                <a:rPr lang="nl-NL" sz="1400" dirty="0">
                  <a:solidFill>
                    <a:schemeClr val="tx1">
                      <a:lumMod val="65000"/>
                      <a:lumOff val="35000"/>
                    </a:schemeClr>
                  </a:solidFill>
                  <a:latin typeface="Aharoni"/>
                  <a:ea typeface="阿里巴巴普惠体 Medium"/>
                  <a:cs typeface="阿里巴巴普惠体 Medium"/>
                  <a:sym typeface="Aharoni"/>
                </a:rPr>
                <a:t>M</a:t>
              </a:r>
              <a:r>
                <a:rPr lang="id-ID" sz="1400" dirty="0">
                  <a:solidFill>
                    <a:schemeClr val="tx1">
                      <a:lumMod val="65000"/>
                      <a:lumOff val="35000"/>
                    </a:schemeClr>
                  </a:solidFill>
                  <a:latin typeface="Aharoni"/>
                  <a:ea typeface="阿里巴巴普惠体 Medium"/>
                  <a:cs typeface="阿里巴巴普惠体 Medium"/>
                  <a:sym typeface="Aharoni"/>
                </a:rPr>
                <a:t>in Price</a:t>
              </a:r>
              <a:endParaRPr lang="en-US" sz="1400" dirty="0">
                <a:solidFill>
                  <a:schemeClr val="tx1">
                    <a:lumMod val="65000"/>
                    <a:lumOff val="35000"/>
                  </a:schemeClr>
                </a:solidFill>
                <a:latin typeface="Aharoni"/>
                <a:ea typeface="阿里巴巴普惠体 Medium"/>
                <a:cs typeface="阿里巴巴普惠体 Medium"/>
                <a:sym typeface="Aharoni"/>
              </a:endParaRPr>
            </a:p>
          </p:txBody>
        </p:sp>
        <p:sp>
          <p:nvSpPr>
            <p:cNvPr id="102" name="Hexagon 101"/>
            <p:cNvSpPr/>
            <p:nvPr/>
          </p:nvSpPr>
          <p:spPr>
            <a:xfrm>
              <a:off x="8290503" y="5095836"/>
              <a:ext cx="1347186" cy="321697"/>
            </a:xfrm>
            <a:prstGeom prst="hexagon">
              <a:avLst/>
            </a:prstGeom>
            <a:gradFill>
              <a:gsLst>
                <a:gs pos="10000">
                  <a:schemeClr val="accent1"/>
                </a:gs>
                <a:gs pos="100000">
                  <a:schemeClr val="accent2"/>
                </a:gs>
              </a:gsLst>
              <a:lin ang="18900000" scaled="1"/>
            </a:gradFill>
            <a:ln>
              <a:noFill/>
            </a:ln>
            <a:effectLst>
              <a:outerShdw blurRad="152400" dist="38100" dir="5400000" algn="t" rotWithShape="0">
                <a:schemeClr val="accent1">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latin typeface="Aharoni"/>
                  <a:ea typeface="阿里巴巴普惠体 Medium"/>
                  <a:cs typeface="阿里巴巴普惠体 Medium"/>
                  <a:sym typeface="Aharoni"/>
                </a:rPr>
                <a:t>S</a:t>
              </a:r>
              <a:r>
                <a:rPr lang="id-ID" sz="1400" dirty="0">
                  <a:solidFill>
                    <a:schemeClr val="bg1"/>
                  </a:solidFill>
                  <a:latin typeface="Aharoni"/>
                  <a:ea typeface="阿里巴巴普惠体 Medium"/>
                  <a:cs typeface="阿里巴巴普惠体 Medium"/>
                  <a:sym typeface="Aharoni"/>
                </a:rPr>
                <a:t>tart Now</a:t>
              </a:r>
              <a:endParaRPr lang="en-US" sz="1400" dirty="0">
                <a:solidFill>
                  <a:schemeClr val="bg1"/>
                </a:solidFill>
                <a:latin typeface="Aharoni"/>
                <a:ea typeface="阿里巴巴普惠体 Medium"/>
                <a:cs typeface="阿里巴巴普惠体 Medium"/>
                <a:sym typeface="Aharoni"/>
              </a:endParaRPr>
            </a:p>
          </p:txBody>
        </p:sp>
      </p:grpSp>
      <p:grpSp>
        <p:nvGrpSpPr>
          <p:cNvPr id="88" name="Group 87"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GrpSpPr/>
          <p:nvPr/>
        </p:nvGrpSpPr>
        <p:grpSpPr>
          <a:xfrm>
            <a:off x="4655870" y="4617216"/>
            <a:ext cx="2880260" cy="1527116"/>
            <a:chOff x="9177070" y="2682128"/>
            <a:chExt cx="2880260" cy="1527116"/>
          </a:xfrm>
        </p:grpSpPr>
        <p:sp>
          <p:nvSpPr>
            <p:cNvPr id="90" name="TextBox 89"/>
            <p:cNvSpPr txBox="1"/>
            <p:nvPr/>
          </p:nvSpPr>
          <p:spPr>
            <a:xfrm>
              <a:off x="9177070" y="3239748"/>
              <a:ext cx="2880260" cy="969496"/>
            </a:xfrm>
            <a:prstGeom prst="rect">
              <a:avLst/>
            </a:prstGeom>
            <a:noFill/>
          </p:spPr>
          <p:txBody>
            <a:bodyPr wrap="square" rtlCol="0">
              <a:spAutoFit/>
            </a:bodyPr>
            <a:lstStyle>
              <a:defPPr>
                <a:defRPr lang="id-ID"/>
              </a:defPPr>
              <a:lvl1pPr>
                <a:lnSpc>
                  <a:spcPct val="120000"/>
                </a:lnSpc>
                <a:defRPr sz="1200">
                  <a:solidFill>
                    <a:schemeClr val="bg1">
                      <a:lumMod val="65000"/>
                    </a:schemeClr>
                  </a:solidFill>
                  <a:latin typeface="Segoe UI" panose="020B0502040204020203" pitchFamily="34" charset="0"/>
                  <a:cs typeface="Segoe UI" panose="020B0502040204020203" pitchFamily="34" charset="0"/>
                </a:defRPr>
              </a:lvl1pPr>
            </a:lstStyle>
            <a:p>
              <a:pPr algn="ctr"/>
              <a:r>
                <a:rPr lang="en-US" dirty="0">
                  <a:latin typeface="Aharoni"/>
                  <a:ea typeface="阿里巴巴普惠体 Medium"/>
                  <a:cs typeface="阿里巴巴普惠体 Medium"/>
                  <a:sym typeface="Aharoni"/>
                </a:rPr>
                <a:t>A wonderful serenity has taken possession of my entire soul, like these sweet mornings of spring which</a:t>
              </a:r>
            </a:p>
          </p:txBody>
        </p:sp>
        <p:sp>
          <p:nvSpPr>
            <p:cNvPr id="91" name="TextBox 90"/>
            <p:cNvSpPr txBox="1"/>
            <p:nvPr/>
          </p:nvSpPr>
          <p:spPr>
            <a:xfrm>
              <a:off x="9971314" y="2682128"/>
              <a:ext cx="1291772" cy="584775"/>
            </a:xfrm>
            <a:prstGeom prst="rect">
              <a:avLst/>
            </a:prstGeom>
            <a:noFill/>
          </p:spPr>
          <p:txBody>
            <a:bodyPr wrap="square" rtlCol="0">
              <a:spAutoFit/>
            </a:bodyPr>
            <a:lstStyle/>
            <a:p>
              <a:pPr algn="ctr"/>
              <a:r>
                <a:rPr lang="id-ID" sz="3200" b="1" dirty="0">
                  <a:gradFill flip="none" rotWithShape="1">
                    <a:gsLst>
                      <a:gs pos="0">
                        <a:schemeClr val="accent1"/>
                      </a:gs>
                      <a:gs pos="100000">
                        <a:schemeClr val="accent2"/>
                      </a:gs>
                    </a:gsLst>
                    <a:lin ang="0" scaled="1"/>
                  </a:gradFill>
                  <a:latin typeface="Aharoni"/>
                  <a:ea typeface="阿里巴巴普惠体 Medium"/>
                  <a:cs typeface="阿里巴巴普惠体 Medium"/>
                  <a:sym typeface="Aharoni"/>
                </a:rPr>
                <a:t>8831</a:t>
              </a:r>
              <a:endParaRPr lang="en-US" sz="3200" b="1" dirty="0">
                <a:gradFill flip="none" rotWithShape="1">
                  <a:gsLst>
                    <a:gs pos="0">
                      <a:schemeClr val="accent1"/>
                    </a:gs>
                    <a:gs pos="100000">
                      <a:schemeClr val="accent2"/>
                    </a:gs>
                  </a:gsLst>
                  <a:lin ang="0" scaled="1"/>
                </a:gradFill>
                <a:latin typeface="Aharoni"/>
                <a:ea typeface="阿里巴巴普惠体 Medium"/>
                <a:cs typeface="阿里巴巴普惠体 Medium"/>
                <a:sym typeface="Aharoni"/>
              </a:endParaRPr>
            </a:p>
          </p:txBody>
        </p:sp>
      </p:grpSp>
      <p:grpSp>
        <p:nvGrpSpPr>
          <p:cNvPr id="92" name="Group 91"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GrpSpPr/>
          <p:nvPr/>
        </p:nvGrpSpPr>
        <p:grpSpPr>
          <a:xfrm>
            <a:off x="1117008" y="4617216"/>
            <a:ext cx="2880260" cy="1527116"/>
            <a:chOff x="9177070" y="2682128"/>
            <a:chExt cx="2880260" cy="1527116"/>
          </a:xfrm>
        </p:grpSpPr>
        <p:sp>
          <p:nvSpPr>
            <p:cNvPr id="94" name="TextBox 93"/>
            <p:cNvSpPr txBox="1"/>
            <p:nvPr/>
          </p:nvSpPr>
          <p:spPr>
            <a:xfrm>
              <a:off x="9177070" y="3239748"/>
              <a:ext cx="2880260" cy="969496"/>
            </a:xfrm>
            <a:prstGeom prst="rect">
              <a:avLst/>
            </a:prstGeom>
            <a:noFill/>
          </p:spPr>
          <p:txBody>
            <a:bodyPr wrap="square" rtlCol="0">
              <a:spAutoFit/>
            </a:bodyPr>
            <a:lstStyle>
              <a:defPPr>
                <a:defRPr lang="id-ID"/>
              </a:defPPr>
              <a:lvl1pPr>
                <a:lnSpc>
                  <a:spcPct val="120000"/>
                </a:lnSpc>
                <a:defRPr sz="1200">
                  <a:solidFill>
                    <a:schemeClr val="bg1">
                      <a:lumMod val="65000"/>
                    </a:schemeClr>
                  </a:solidFill>
                  <a:latin typeface="Segoe UI" panose="020B0502040204020203" pitchFamily="34" charset="0"/>
                  <a:cs typeface="Segoe UI" panose="020B0502040204020203" pitchFamily="34" charset="0"/>
                </a:defRPr>
              </a:lvl1pPr>
            </a:lstStyle>
            <a:p>
              <a:pPr algn="ctr"/>
              <a:r>
                <a:rPr lang="en-US" dirty="0">
                  <a:latin typeface="Aharoni"/>
                  <a:ea typeface="阿里巴巴普惠体 Medium"/>
                  <a:cs typeface="阿里巴巴普惠体 Medium"/>
                  <a:sym typeface="Aharoni"/>
                </a:rPr>
                <a:t>A wonderful serenity has taken possession of my entire soul, like these sweet mornings of spring which</a:t>
              </a:r>
            </a:p>
          </p:txBody>
        </p:sp>
        <p:sp>
          <p:nvSpPr>
            <p:cNvPr id="95" name="TextBox 94"/>
            <p:cNvSpPr txBox="1"/>
            <p:nvPr/>
          </p:nvSpPr>
          <p:spPr>
            <a:xfrm>
              <a:off x="9971314" y="2682128"/>
              <a:ext cx="1291772" cy="584775"/>
            </a:xfrm>
            <a:prstGeom prst="rect">
              <a:avLst/>
            </a:prstGeom>
            <a:noFill/>
          </p:spPr>
          <p:txBody>
            <a:bodyPr wrap="square" rtlCol="0">
              <a:spAutoFit/>
            </a:bodyPr>
            <a:lstStyle/>
            <a:p>
              <a:pPr algn="ctr"/>
              <a:r>
                <a:rPr lang="en-US" sz="3200" b="1" dirty="0">
                  <a:gradFill flip="none" rotWithShape="1">
                    <a:gsLst>
                      <a:gs pos="0">
                        <a:schemeClr val="accent1"/>
                      </a:gs>
                      <a:gs pos="100000">
                        <a:schemeClr val="accent2"/>
                      </a:gs>
                    </a:gsLst>
                    <a:lin ang="0" scaled="1"/>
                  </a:gradFill>
                  <a:latin typeface="Aharoni"/>
                  <a:ea typeface="阿里巴巴普惠体 Medium"/>
                  <a:cs typeface="阿里巴巴普惠体 Medium"/>
                  <a:sym typeface="Aharoni"/>
                </a:rPr>
                <a:t>1250</a:t>
              </a:r>
            </a:p>
          </p:txBody>
        </p:sp>
      </p:grpSp>
      <p:grpSp>
        <p:nvGrpSpPr>
          <p:cNvPr id="103" name="Group 102"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GrpSpPr/>
          <p:nvPr/>
        </p:nvGrpSpPr>
        <p:grpSpPr>
          <a:xfrm>
            <a:off x="8194732" y="4617216"/>
            <a:ext cx="2880260" cy="1527116"/>
            <a:chOff x="9177070" y="2682128"/>
            <a:chExt cx="2880260" cy="1527116"/>
          </a:xfrm>
        </p:grpSpPr>
        <p:sp>
          <p:nvSpPr>
            <p:cNvPr id="105" name="TextBox 104"/>
            <p:cNvSpPr txBox="1"/>
            <p:nvPr/>
          </p:nvSpPr>
          <p:spPr>
            <a:xfrm>
              <a:off x="9177070" y="3239748"/>
              <a:ext cx="2880260" cy="969496"/>
            </a:xfrm>
            <a:prstGeom prst="rect">
              <a:avLst/>
            </a:prstGeom>
            <a:noFill/>
          </p:spPr>
          <p:txBody>
            <a:bodyPr wrap="square" rtlCol="0">
              <a:spAutoFit/>
            </a:bodyPr>
            <a:lstStyle>
              <a:defPPr>
                <a:defRPr lang="id-ID"/>
              </a:defPPr>
              <a:lvl1pPr>
                <a:lnSpc>
                  <a:spcPct val="120000"/>
                </a:lnSpc>
                <a:defRPr sz="1200">
                  <a:solidFill>
                    <a:schemeClr val="bg1">
                      <a:lumMod val="65000"/>
                    </a:schemeClr>
                  </a:solidFill>
                  <a:latin typeface="Segoe UI" panose="020B0502040204020203" pitchFamily="34" charset="0"/>
                  <a:cs typeface="Segoe UI" panose="020B0502040204020203" pitchFamily="34" charset="0"/>
                </a:defRPr>
              </a:lvl1pPr>
            </a:lstStyle>
            <a:p>
              <a:pPr algn="ctr"/>
              <a:r>
                <a:rPr lang="en-US" dirty="0">
                  <a:latin typeface="Aharoni"/>
                  <a:ea typeface="阿里巴巴普惠体 Medium"/>
                  <a:cs typeface="阿里巴巴普惠体 Medium"/>
                  <a:sym typeface="Aharoni"/>
                </a:rPr>
                <a:t>A wonderful serenity has taken possession of my entire soul, like these sweet mornings of spring which</a:t>
              </a:r>
            </a:p>
          </p:txBody>
        </p:sp>
        <p:sp>
          <p:nvSpPr>
            <p:cNvPr id="106" name="TextBox 105"/>
            <p:cNvSpPr txBox="1"/>
            <p:nvPr/>
          </p:nvSpPr>
          <p:spPr>
            <a:xfrm>
              <a:off x="9971314" y="2682128"/>
              <a:ext cx="1291772" cy="584775"/>
            </a:xfrm>
            <a:prstGeom prst="rect">
              <a:avLst/>
            </a:prstGeom>
            <a:noFill/>
          </p:spPr>
          <p:txBody>
            <a:bodyPr wrap="square" rtlCol="0">
              <a:spAutoFit/>
            </a:bodyPr>
            <a:lstStyle/>
            <a:p>
              <a:pPr algn="ctr"/>
              <a:r>
                <a:rPr lang="id-ID" sz="3200" b="1" dirty="0">
                  <a:gradFill flip="none" rotWithShape="1">
                    <a:gsLst>
                      <a:gs pos="0">
                        <a:schemeClr val="accent1"/>
                      </a:gs>
                      <a:gs pos="100000">
                        <a:schemeClr val="accent2"/>
                      </a:gs>
                    </a:gsLst>
                    <a:lin ang="0" scaled="1"/>
                  </a:gradFill>
                  <a:latin typeface="Aharoni"/>
                  <a:ea typeface="阿里巴巴普惠体 Medium"/>
                  <a:cs typeface="阿里巴巴普惠体 Medium"/>
                  <a:sym typeface="Aharoni"/>
                </a:rPr>
                <a:t>4321</a:t>
              </a:r>
              <a:endParaRPr lang="en-US" sz="3200" b="1" dirty="0">
                <a:gradFill flip="none" rotWithShape="1">
                  <a:gsLst>
                    <a:gs pos="0">
                      <a:schemeClr val="accent1"/>
                    </a:gs>
                    <a:gs pos="100000">
                      <a:schemeClr val="accent2"/>
                    </a:gs>
                  </a:gsLst>
                  <a:lin ang="0" scaled="1"/>
                </a:gradFill>
                <a:latin typeface="Aharoni"/>
                <a:ea typeface="阿里巴巴普惠体 Medium"/>
                <a:cs typeface="阿里巴巴普惠体 Medium"/>
                <a:sym typeface="Aharoni"/>
              </a:endParaRPr>
            </a:p>
          </p:txBody>
        </p:sp>
      </p:grpSp>
      <p:pic>
        <p:nvPicPr>
          <p:cNvPr id="9" name="图片 8"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87372" y="1659489"/>
            <a:ext cx="5984061" cy="3013712"/>
          </a:xfrm>
          <a:prstGeom prst="rect">
            <a:avLst/>
          </a:prstGeom>
        </p:spPr>
      </p:pic>
      <p:sp>
        <p:nvSpPr>
          <p:cNvPr id="26" name="Google Shape;40;p5"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3908445" y="703906"/>
            <a:ext cx="8427449" cy="863826"/>
          </a:xfrm>
          <a:prstGeom prst="rect">
            <a:avLst/>
          </a:prstGeom>
          <a:noFill/>
          <a:ln>
            <a:noFill/>
          </a:ln>
        </p:spPr>
        <p:txBody>
          <a:bodyPr spcFirstLastPara="1" wrap="square" lIns="25400" tIns="25400" rIns="25400" bIns="25400" anchor="ctr" anchorCtr="0">
            <a:spAutoFit/>
          </a:bodyPr>
          <a:lstStyle/>
          <a:p>
            <a:pPr algn="ctr" defTabSz="457200">
              <a:lnSpc>
                <a:spcPct val="110000"/>
              </a:lnSpc>
              <a:buClr>
                <a:srgbClr val="121212"/>
              </a:buClr>
              <a:buSzPts val="8000"/>
              <a:defRPr/>
            </a:pPr>
            <a:r>
              <a:rPr lang="en-US" sz="4800" kern="0" dirty="0">
                <a:solidFill>
                  <a:schemeClr val="bg1"/>
                </a:solidFill>
                <a:latin typeface="Aharoni"/>
                <a:ea typeface="阿里巴巴普惠体 Medium"/>
                <a:cs typeface="阿里巴巴普惠体 Medium"/>
                <a:sym typeface="Aharoni"/>
              </a:rPr>
              <a:t>Who we are?</a:t>
            </a:r>
            <a:endParaRPr sz="900" kern="0" dirty="0">
              <a:solidFill>
                <a:schemeClr val="bg1"/>
              </a:solidFill>
              <a:latin typeface="Aharoni"/>
              <a:ea typeface="阿里巴巴普惠体 Medium"/>
              <a:cs typeface="阿里巴巴普惠体 Medium"/>
              <a:sym typeface="Aharoni"/>
            </a:endParaRPr>
          </a:p>
        </p:txBody>
      </p:sp>
      <p:sp>
        <p:nvSpPr>
          <p:cNvPr id="2" name="e7d195523061f1c0" descr="e7d195523061f1c03a90ee8e42cb24248e56383cd534985688F9F494128731F165EE95AB4B0C0A38076AAEA07667B1565C446FC45FF01DFB0E885BCDBDF3A284F3DB14DA61DD97F0BAB2E6C668FB4931B99D40B68E3E163A6068C18A9768D2D7355B0AB97AEF5E6275AC4BB746B507272648C827F9755EBB00687898E9D3C0615E56C2C25068800C" hidden="1"/>
          <p:cNvSpPr txBox="1"/>
          <p:nvPr/>
        </p:nvSpPr>
        <p:spPr>
          <a:xfrm>
            <a:off x="-355600" y="1803400"/>
            <a:ext cx="258725" cy="1016000"/>
          </a:xfrm>
          <a:prstGeom prst="rect">
            <a:avLst/>
          </a:prstGeom>
          <a:noFill/>
        </p:spPr>
        <p:txBody>
          <a:bodyPr vert="wordArtVert" rtlCol="0">
            <a:spAutoFit/>
          </a:bodyPr>
          <a:lstStyle/>
          <a:p>
            <a:r>
              <a:rPr lang="en-US" altLang="zh-CN" sz="100" dirty="0">
                <a:latin typeface="Aharoni"/>
                <a:ea typeface="阿里巴巴普惠体 Medium"/>
                <a:cs typeface="阿里巴巴普惠体 Medium"/>
                <a:sym typeface="Aharoni"/>
              </a:rPr>
              <a:t>e7d195523061f1c03a90ee8e42cb24248e56383cd534985688F9F494128731F165EE95AB4B0C0A38076AAEA07667B1565C446FC45FF01DFB0E885BCDBDF3A284F3DB14DA61DD97F0BAB2E6C668FB4931B99D40B68E3E163A6068C18A9768D2D7355B0AB97AEF5E6275AC4BB746B507272648C827F9755EBB00687898E9D3C0615E56C2C25068800C</a:t>
            </a:r>
            <a:endParaRPr lang="zh-CN" altLang="en-US" sz="100" dirty="0">
              <a:latin typeface="Aharoni"/>
              <a:ea typeface="阿里巴巴普惠体 Medium"/>
              <a:cs typeface="阿里巴巴普惠体 Medium"/>
              <a:sym typeface="Aharoni"/>
            </a:endParaRPr>
          </a:p>
        </p:txBody>
      </p:sp>
    </p:spTree>
  </p:cSld>
  <p:clrMapOvr>
    <a:masterClrMapping/>
  </p:clrMapOvr>
  <p:transition spd="slow">
    <p:push dir="d"/>
  </p:transition>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70000">
              <a:schemeClr val="accent1">
                <a:lumMod val="20000"/>
                <a:lumOff val="80000"/>
              </a:schemeClr>
            </a:gs>
            <a:gs pos="100000">
              <a:srgbClr val="FAD4CE"/>
            </a:gs>
            <a:gs pos="0">
              <a:schemeClr val="accent3"/>
            </a:gs>
          </a:gsLst>
          <a:lin ang="18900000" scaled="1"/>
        </a:gradFill>
        <a:effectLst/>
      </p:bgPr>
    </p:bg>
    <p:spTree>
      <p:nvGrpSpPr>
        <p:cNvPr id="1" name=""/>
        <p:cNvGrpSpPr/>
        <p:nvPr/>
      </p:nvGrpSpPr>
      <p:grpSpPr>
        <a:xfrm>
          <a:off x="0" y="0"/>
          <a:ext cx="0" cy="0"/>
          <a:chOff x="0" y="0"/>
          <a:chExt cx="0" cy="0"/>
        </a:xfrm>
      </p:grpSpPr>
      <p:sp>
        <p:nvSpPr>
          <p:cNvPr id="2" name="矩形: 圆角 1"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477855" y="401934"/>
            <a:ext cx="11236290" cy="6089301"/>
          </a:xfrm>
          <a:prstGeom prst="roundRect">
            <a:avLst>
              <a:gd name="adj" fmla="val 4590"/>
            </a:avLst>
          </a:prstGeom>
          <a:gradFill flip="none" rotWithShape="1">
            <a:gsLst>
              <a:gs pos="885">
                <a:schemeClr val="accent1">
                  <a:lumMod val="20000"/>
                  <a:lumOff val="80000"/>
                </a:schemeClr>
              </a:gs>
              <a:gs pos="80000">
                <a:schemeClr val="accent4">
                  <a:lumMod val="20000"/>
                  <a:lumOff val="80000"/>
                </a:schemeClr>
              </a:gs>
              <a:gs pos="100000">
                <a:srgbClr val="B2BEF1"/>
              </a:gs>
            </a:gsLst>
            <a:lin ang="2700000" scaled="1"/>
          </a:gradFill>
          <a:ln>
            <a:solidFill>
              <a:srgbClr val="FFFFFF"/>
            </a:solidFill>
          </a:ln>
          <a:effectLst>
            <a:outerShdw blurRad="381000" dist="38100" dir="2700000" algn="tl" rotWithShape="0">
              <a:srgbClr val="95D0E1">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haroni"/>
              <a:ea typeface="阿里巴巴普惠体 Medium"/>
              <a:cs typeface="阿里巴巴普惠体 Medium"/>
              <a:sym typeface="Aharoni"/>
            </a:endParaRPr>
          </a:p>
        </p:txBody>
      </p:sp>
      <p:pic>
        <p:nvPicPr>
          <p:cNvPr id="23" name="图片 22"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73599" y="401934"/>
            <a:ext cx="6858000" cy="6858000"/>
          </a:xfrm>
          <a:prstGeom prst="rect">
            <a:avLst/>
          </a:prstGeom>
        </p:spPr>
      </p:pic>
      <p:sp>
        <p:nvSpPr>
          <p:cNvPr id="3" name="文本框 2"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884263" y="1865176"/>
            <a:ext cx="4590481" cy="1676356"/>
          </a:xfrm>
          <a:prstGeom prst="rect">
            <a:avLst/>
          </a:prstGeom>
          <a:ln w="12700">
            <a:miter lim="400000"/>
          </a:ln>
          <a:effectLst/>
        </p:spPr>
        <p:txBody>
          <a:bodyPr wrap="square" lIns="25400" tIns="25400" rIns="25400" bIns="25400">
            <a:spAutoFit/>
          </a:bodyPr>
          <a:lstStyle>
            <a:defPPr>
              <a:defRPr lang="zh-CN"/>
            </a:defPPr>
            <a:lvl1pPr>
              <a:lnSpc>
                <a:spcPct val="110000"/>
              </a:lnSpc>
              <a:defRPr sz="4000">
                <a:latin typeface="Poppins SemiBold"/>
                <a:ea typeface="Poppins SemiBold"/>
                <a:cs typeface="Poppins SemiBold"/>
              </a:defRPr>
            </a:lvl1pPr>
          </a:lstStyle>
          <a:p>
            <a:pPr algn="ctr"/>
            <a:r>
              <a:rPr lang="en-US" altLang="zh-CN" sz="9600" dirty="0">
                <a:solidFill>
                  <a:schemeClr val="tx1">
                    <a:lumMod val="75000"/>
                    <a:lumOff val="25000"/>
                  </a:schemeClr>
                </a:solidFill>
                <a:effectLst>
                  <a:outerShdw blurRad="88900" dist="127000" dir="2700000" algn="tl">
                    <a:srgbClr val="000000">
                      <a:alpha val="35000"/>
                    </a:srgbClr>
                  </a:outerShdw>
                </a:effectLst>
                <a:latin typeface="Aharoni"/>
                <a:ea typeface="阿里巴巴普惠体 Medium"/>
                <a:cs typeface="阿里巴巴普惠体 Medium"/>
                <a:sym typeface="Aharoni"/>
              </a:rPr>
              <a:t>PART </a:t>
            </a:r>
            <a:endParaRPr lang="zh-CN" altLang="en-US" sz="9600" dirty="0">
              <a:solidFill>
                <a:schemeClr val="tx1">
                  <a:lumMod val="75000"/>
                  <a:lumOff val="25000"/>
                </a:schemeClr>
              </a:solidFill>
              <a:effectLst>
                <a:outerShdw blurRad="88900" dist="127000" dir="2700000" algn="tl">
                  <a:srgbClr val="000000">
                    <a:alpha val="35000"/>
                  </a:srgbClr>
                </a:outerShdw>
              </a:effectLst>
              <a:latin typeface="Aharoni"/>
              <a:ea typeface="阿里巴巴普惠体 Medium"/>
              <a:cs typeface="阿里巴巴普惠体 Medium"/>
              <a:sym typeface="Aharoni"/>
            </a:endParaRPr>
          </a:p>
        </p:txBody>
      </p:sp>
      <p:grpSp>
        <p:nvGrpSpPr>
          <p:cNvPr id="5" name="组合 4"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GrpSpPr/>
          <p:nvPr/>
        </p:nvGrpSpPr>
        <p:grpSpPr>
          <a:xfrm>
            <a:off x="919170" y="781310"/>
            <a:ext cx="5876040" cy="261610"/>
            <a:chOff x="6027473" y="260675"/>
            <a:chExt cx="5876040" cy="261610"/>
          </a:xfrm>
        </p:grpSpPr>
        <p:sp>
          <p:nvSpPr>
            <p:cNvPr id="6" name="TextBox 22"/>
            <p:cNvSpPr txBox="1"/>
            <p:nvPr/>
          </p:nvSpPr>
          <p:spPr>
            <a:xfrm>
              <a:off x="6027473" y="260675"/>
              <a:ext cx="578028" cy="26161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sz="1100" i="0" u="none" strike="noStrike" kern="1200" cap="none" spc="0" normalizeH="0" baseline="0" noProof="0" dirty="0">
                  <a:solidFill>
                    <a:schemeClr val="tx1">
                      <a:lumMod val="65000"/>
                      <a:lumOff val="35000"/>
                    </a:schemeClr>
                  </a:solidFill>
                  <a:effectLst/>
                  <a:uLnTx/>
                  <a:uFillTx/>
                  <a:latin typeface="Aharoni"/>
                  <a:ea typeface="阿里巴巴普惠体 Medium"/>
                  <a:cs typeface="阿里巴巴普惠体 Medium"/>
                  <a:sym typeface="Aharoni"/>
                </a:rPr>
                <a:t>ALL</a:t>
              </a:r>
            </a:p>
          </p:txBody>
        </p:sp>
        <p:sp>
          <p:nvSpPr>
            <p:cNvPr id="7" name="TextBox 29"/>
            <p:cNvSpPr txBox="1"/>
            <p:nvPr/>
          </p:nvSpPr>
          <p:spPr>
            <a:xfrm>
              <a:off x="6670009" y="260675"/>
              <a:ext cx="1357892" cy="26161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sz="1100" i="0" u="none" strike="noStrike" kern="1200" cap="none" spc="0" normalizeH="0" baseline="0" noProof="0" dirty="0">
                  <a:solidFill>
                    <a:schemeClr val="tx1">
                      <a:lumMod val="65000"/>
                      <a:lumOff val="35000"/>
                    </a:schemeClr>
                  </a:solidFill>
                  <a:effectLst/>
                  <a:uLnTx/>
                  <a:uFillTx/>
                  <a:latin typeface="Aharoni"/>
                  <a:ea typeface="阿里巴巴普惠体 Medium"/>
                  <a:cs typeface="阿里巴巴普惠体 Medium"/>
                  <a:sym typeface="Aharoni"/>
                </a:rPr>
                <a:t>WEB DESIGN</a:t>
              </a:r>
            </a:p>
          </p:txBody>
        </p:sp>
        <p:sp>
          <p:nvSpPr>
            <p:cNvPr id="8" name="TextBox 35"/>
            <p:cNvSpPr txBox="1"/>
            <p:nvPr/>
          </p:nvSpPr>
          <p:spPr>
            <a:xfrm>
              <a:off x="8093049" y="260675"/>
              <a:ext cx="1141352" cy="26161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sz="1100" i="0" u="none" strike="noStrike" kern="1200" cap="none" spc="0" normalizeH="0" baseline="0" noProof="0" dirty="0">
                  <a:solidFill>
                    <a:schemeClr val="tx1">
                      <a:lumMod val="65000"/>
                      <a:lumOff val="35000"/>
                    </a:schemeClr>
                  </a:solidFill>
                  <a:effectLst/>
                  <a:uLnTx/>
                  <a:uFillTx/>
                  <a:latin typeface="Aharoni"/>
                  <a:ea typeface="阿里巴巴普惠体 Medium"/>
                  <a:cs typeface="阿里巴巴普惠体 Medium"/>
                  <a:sym typeface="Aharoni"/>
                </a:rPr>
                <a:t>GRAPHICS</a:t>
              </a:r>
            </a:p>
          </p:txBody>
        </p:sp>
        <p:sp>
          <p:nvSpPr>
            <p:cNvPr id="9" name="TextBox 37"/>
            <p:cNvSpPr txBox="1"/>
            <p:nvPr/>
          </p:nvSpPr>
          <p:spPr>
            <a:xfrm>
              <a:off x="9298318" y="260675"/>
              <a:ext cx="958434" cy="26161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sz="1100" i="0" u="none" strike="noStrike" kern="1200" cap="none" spc="0" normalizeH="0" baseline="0" noProof="0" dirty="0">
                  <a:solidFill>
                    <a:schemeClr val="tx1">
                      <a:lumMod val="65000"/>
                      <a:lumOff val="35000"/>
                    </a:schemeClr>
                  </a:solidFill>
                  <a:effectLst/>
                  <a:uLnTx/>
                  <a:uFillTx/>
                  <a:latin typeface="Aharoni"/>
                  <a:ea typeface="阿里巴巴普惠体 Medium"/>
                  <a:cs typeface="阿里巴巴普惠体 Medium"/>
                  <a:sym typeface="Aharoni"/>
                </a:rPr>
                <a:t>BRANDS</a:t>
              </a:r>
            </a:p>
          </p:txBody>
        </p:sp>
        <p:sp>
          <p:nvSpPr>
            <p:cNvPr id="10" name="TextBox 39"/>
            <p:cNvSpPr txBox="1"/>
            <p:nvPr/>
          </p:nvSpPr>
          <p:spPr>
            <a:xfrm>
              <a:off x="10299559" y="260675"/>
              <a:ext cx="1603954" cy="26161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sz="1100" i="0" u="none" strike="noStrike" kern="1200" cap="none" spc="0" normalizeH="0" baseline="0" noProof="0" dirty="0">
                  <a:solidFill>
                    <a:schemeClr val="tx1">
                      <a:lumMod val="65000"/>
                      <a:lumOff val="35000"/>
                    </a:schemeClr>
                  </a:solidFill>
                  <a:effectLst/>
                  <a:uLnTx/>
                  <a:uFillTx/>
                  <a:latin typeface="Aharoni"/>
                  <a:ea typeface="阿里巴巴普惠体 Medium"/>
                  <a:cs typeface="阿里巴巴普惠体 Medium"/>
                  <a:sym typeface="Aharoni"/>
                </a:rPr>
                <a:t>USER INTERFACE</a:t>
              </a:r>
            </a:p>
          </p:txBody>
        </p:sp>
      </p:grpSp>
      <p:sp>
        <p:nvSpPr>
          <p:cNvPr id="11" name="矩形 10"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1727079" y="4943219"/>
            <a:ext cx="3782572" cy="854080"/>
          </a:xfrm>
          <a:prstGeom prst="rect">
            <a:avLst/>
          </a:prstGeom>
        </p:spPr>
        <p:txBody>
          <a:bodyPr wrap="square">
            <a:spAutoFit/>
          </a:bodyPr>
          <a:lstStyle/>
          <a:p>
            <a:pPr>
              <a:lnSpc>
                <a:spcPct val="150000"/>
              </a:lnSpc>
            </a:pPr>
            <a:r>
              <a:rPr lang="en-US" altLang="zh-CN" sz="1100" dirty="0">
                <a:solidFill>
                  <a:schemeClr val="tx1">
                    <a:lumMod val="75000"/>
                    <a:lumOff val="25000"/>
                  </a:schemeClr>
                </a:solidFill>
                <a:latin typeface="Aharoni"/>
                <a:ea typeface="阿里巴巴普惠体 Medium"/>
                <a:cs typeface="阿里巴巴普惠体 Medium"/>
                <a:sym typeface="Aharoni"/>
              </a:rPr>
              <a:t> Hello, everyone! My name is COMPANY, I am a professional PPT designer, to provide you with professional PPT template, </a:t>
            </a:r>
          </a:p>
        </p:txBody>
      </p:sp>
      <p:sp>
        <p:nvSpPr>
          <p:cNvPr id="12" name="TextBox 12"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1707999" y="4434367"/>
            <a:ext cx="3258139" cy="282898"/>
          </a:xfrm>
          <a:prstGeom prst="rect">
            <a:avLst/>
          </a:prstGeom>
          <a:ln w="12700">
            <a:miter lim="400000"/>
          </a:ln>
          <a:effectLst/>
        </p:spPr>
        <p:txBody>
          <a:bodyPr wrap="square" lIns="25400" tIns="25400" rIns="25400" bIns="25400">
            <a:spAutoFit/>
          </a:bodyPr>
          <a:lstStyle>
            <a:defPPr>
              <a:defRPr lang="zh-CN"/>
            </a:defPPr>
            <a:lvl1pPr algn="ctr">
              <a:lnSpc>
                <a:spcPct val="110000"/>
              </a:lnSpc>
              <a:defRPr sz="9600">
                <a:solidFill>
                  <a:schemeClr val="bg1"/>
                </a:solidFill>
                <a:effectLst>
                  <a:outerShdw blurRad="88900" dist="127000" dir="2700000" algn="tl">
                    <a:srgbClr val="000000">
                      <a:alpha val="35000"/>
                    </a:srgbClr>
                  </a:outerShdw>
                </a:effectLst>
                <a:latin typeface="Poppins SemiBold"/>
                <a:ea typeface="Poppins SemiBold"/>
                <a:cs typeface="Poppins SemiBold"/>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en-US" sz="1400" dirty="0">
                <a:solidFill>
                  <a:schemeClr val="tx1">
                    <a:lumMod val="75000"/>
                    <a:lumOff val="25000"/>
                  </a:schemeClr>
                </a:solidFill>
                <a:latin typeface="Aharoni"/>
                <a:ea typeface="阿里巴巴普惠体 Medium"/>
                <a:cs typeface="阿里巴巴普惠体 Medium"/>
                <a:sym typeface="Aharoni"/>
              </a:rPr>
              <a:t>Presentation  template.</a:t>
            </a:r>
          </a:p>
        </p:txBody>
      </p:sp>
      <p:pic>
        <p:nvPicPr>
          <p:cNvPr id="14" name="图片 13"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66138" y="1831070"/>
            <a:ext cx="6608513" cy="4308684"/>
          </a:xfrm>
          <a:prstGeom prst="rect">
            <a:avLst/>
          </a:prstGeom>
        </p:spPr>
      </p:pic>
      <p:sp>
        <p:nvSpPr>
          <p:cNvPr id="15" name="文本框 14"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919170" y="2959220"/>
            <a:ext cx="4590481" cy="1676356"/>
          </a:xfrm>
          <a:prstGeom prst="rect">
            <a:avLst/>
          </a:prstGeom>
          <a:ln w="12700">
            <a:miter lim="400000"/>
          </a:ln>
          <a:effectLst/>
        </p:spPr>
        <p:txBody>
          <a:bodyPr wrap="square" lIns="25400" tIns="25400" rIns="25400" bIns="25400">
            <a:spAutoFit/>
          </a:bodyPr>
          <a:lstStyle>
            <a:defPPr>
              <a:defRPr lang="zh-CN"/>
            </a:defPPr>
            <a:lvl1pPr>
              <a:lnSpc>
                <a:spcPct val="110000"/>
              </a:lnSpc>
              <a:defRPr sz="4000">
                <a:latin typeface="Poppins SemiBold"/>
                <a:ea typeface="Poppins SemiBold"/>
                <a:cs typeface="Poppins SemiBold"/>
              </a:defRPr>
            </a:lvl1pPr>
          </a:lstStyle>
          <a:p>
            <a:pPr algn="ctr"/>
            <a:r>
              <a:rPr lang="en-US" altLang="zh-CN" sz="9600" dirty="0">
                <a:solidFill>
                  <a:schemeClr val="tx1">
                    <a:lumMod val="75000"/>
                    <a:lumOff val="25000"/>
                  </a:schemeClr>
                </a:solidFill>
                <a:effectLst>
                  <a:outerShdw blurRad="88900" dist="127000" dir="2700000" algn="tl">
                    <a:srgbClr val="000000">
                      <a:alpha val="35000"/>
                    </a:srgbClr>
                  </a:outerShdw>
                </a:effectLst>
                <a:latin typeface="Aharoni"/>
                <a:ea typeface="阿里巴巴普惠体 Medium"/>
                <a:cs typeface="阿里巴巴普惠体 Medium"/>
                <a:sym typeface="Aharoni"/>
              </a:rPr>
              <a:t>FOUR</a:t>
            </a:r>
            <a:endParaRPr lang="zh-CN" altLang="en-US" sz="9600" dirty="0">
              <a:solidFill>
                <a:schemeClr val="tx1">
                  <a:lumMod val="75000"/>
                  <a:lumOff val="25000"/>
                </a:schemeClr>
              </a:solidFill>
              <a:effectLst>
                <a:outerShdw blurRad="88900" dist="127000" dir="2700000" algn="tl">
                  <a:srgbClr val="000000">
                    <a:alpha val="35000"/>
                  </a:srgbClr>
                </a:outerShdw>
              </a:effectLst>
              <a:latin typeface="Aharoni"/>
              <a:ea typeface="阿里巴巴普惠体 Medium"/>
              <a:cs typeface="阿里巴巴普惠体 Medium"/>
              <a:sym typeface="Aharoni"/>
            </a:endParaRPr>
          </a:p>
        </p:txBody>
      </p:sp>
      <p:pic>
        <p:nvPicPr>
          <p:cNvPr id="17" name="图片 16"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396383" y="4117174"/>
            <a:ext cx="7759077" cy="2338892"/>
          </a:xfrm>
          <a:prstGeom prst="rect">
            <a:avLst/>
          </a:prstGeom>
        </p:spPr>
      </p:pic>
      <p:sp>
        <p:nvSpPr>
          <p:cNvPr id="18" name="Rectangle 26"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7152729" y="3645442"/>
            <a:ext cx="1484017" cy="369332"/>
          </a:xfrm>
          <a:prstGeom prst="rect">
            <a:avLst/>
          </a:prstGeom>
        </p:spPr>
        <p:txBody>
          <a:bodyPr wrap="square">
            <a:spAutoFit/>
          </a:bodyPr>
          <a:lstStyle/>
          <a:p>
            <a:r>
              <a:rPr lang="en-US" altLang="zh-CN" b="1" dirty="0">
                <a:solidFill>
                  <a:schemeClr val="bg1"/>
                </a:solidFill>
                <a:effectLst>
                  <a:outerShdw blurRad="50800" dist="38100" dir="2700000" algn="tl" rotWithShape="0">
                    <a:prstClr val="black">
                      <a:alpha val="28000"/>
                    </a:prstClr>
                  </a:outerShdw>
                </a:effectLst>
                <a:latin typeface="Aharoni"/>
                <a:ea typeface="阿里巴巴普惠体 Medium"/>
                <a:cs typeface="阿里巴巴普惠体 Medium"/>
                <a:sym typeface="Aharoni"/>
              </a:rPr>
              <a:t>Part Four</a:t>
            </a:r>
            <a:endParaRPr lang="en-US" b="1" dirty="0">
              <a:solidFill>
                <a:schemeClr val="bg1"/>
              </a:solidFill>
              <a:effectLst>
                <a:outerShdw blurRad="50800" dist="38100" dir="2700000" algn="tl" rotWithShape="0">
                  <a:prstClr val="black">
                    <a:alpha val="28000"/>
                  </a:prstClr>
                </a:outerShdw>
              </a:effectLst>
              <a:latin typeface="Aharoni"/>
              <a:ea typeface="阿里巴巴普惠体 Medium"/>
              <a:cs typeface="阿里巴巴普惠体 Medium"/>
              <a:sym typeface="Aharoni"/>
            </a:endParaRPr>
          </a:p>
        </p:txBody>
      </p:sp>
      <p:sp>
        <p:nvSpPr>
          <p:cNvPr id="19" name="Rectangle 26"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7152729" y="4132940"/>
            <a:ext cx="1484017" cy="369332"/>
          </a:xfrm>
          <a:prstGeom prst="rect">
            <a:avLst/>
          </a:prstGeom>
        </p:spPr>
        <p:txBody>
          <a:bodyPr wrap="square">
            <a:spAutoFit/>
          </a:bodyPr>
          <a:lstStyle/>
          <a:p>
            <a:r>
              <a:rPr lang="en-US" altLang="zh-CN" b="1" dirty="0">
                <a:solidFill>
                  <a:schemeClr val="bg1"/>
                </a:solidFill>
                <a:effectLst>
                  <a:outerShdw blurRad="50800" dist="38100" dir="2700000" algn="tl" rotWithShape="0">
                    <a:prstClr val="black">
                      <a:alpha val="28000"/>
                    </a:prstClr>
                  </a:outerShdw>
                </a:effectLst>
                <a:latin typeface="Aharoni"/>
                <a:ea typeface="阿里巴巴普惠体 Medium"/>
                <a:cs typeface="阿里巴巴普惠体 Medium"/>
                <a:sym typeface="Aharoni"/>
              </a:rPr>
              <a:t>Part Two</a:t>
            </a:r>
            <a:endParaRPr lang="en-US" b="1" dirty="0">
              <a:solidFill>
                <a:schemeClr val="bg1"/>
              </a:solidFill>
              <a:effectLst>
                <a:outerShdw blurRad="50800" dist="38100" dir="2700000" algn="tl" rotWithShape="0">
                  <a:prstClr val="black">
                    <a:alpha val="28000"/>
                  </a:prstClr>
                </a:outerShdw>
              </a:effectLst>
              <a:latin typeface="Aharoni"/>
              <a:ea typeface="阿里巴巴普惠体 Medium"/>
              <a:cs typeface="阿里巴巴普惠体 Medium"/>
              <a:sym typeface="Aharoni"/>
            </a:endParaRPr>
          </a:p>
        </p:txBody>
      </p:sp>
      <p:sp>
        <p:nvSpPr>
          <p:cNvPr id="20" name="Rectangle 26"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9255925" y="3620455"/>
            <a:ext cx="1484017" cy="369332"/>
          </a:xfrm>
          <a:prstGeom prst="rect">
            <a:avLst/>
          </a:prstGeom>
        </p:spPr>
        <p:txBody>
          <a:bodyPr wrap="square">
            <a:spAutoFit/>
          </a:bodyPr>
          <a:lstStyle/>
          <a:p>
            <a:r>
              <a:rPr lang="en-US" altLang="zh-CN" b="1" dirty="0">
                <a:solidFill>
                  <a:schemeClr val="bg1"/>
                </a:solidFill>
                <a:effectLst>
                  <a:outerShdw blurRad="50800" dist="38100" dir="2700000" algn="tl" rotWithShape="0">
                    <a:prstClr val="black">
                      <a:alpha val="28000"/>
                    </a:prstClr>
                  </a:outerShdw>
                </a:effectLst>
                <a:latin typeface="Aharoni"/>
                <a:ea typeface="阿里巴巴普惠体 Medium"/>
                <a:cs typeface="阿里巴巴普惠体 Medium"/>
                <a:sym typeface="Aharoni"/>
              </a:rPr>
              <a:t>Part one</a:t>
            </a:r>
            <a:endParaRPr lang="en-US" b="1" dirty="0">
              <a:solidFill>
                <a:schemeClr val="bg1"/>
              </a:solidFill>
              <a:effectLst>
                <a:outerShdw blurRad="50800" dist="38100" dir="2700000" algn="tl" rotWithShape="0">
                  <a:prstClr val="black">
                    <a:alpha val="28000"/>
                  </a:prstClr>
                </a:outerShdw>
              </a:effectLst>
              <a:latin typeface="Aharoni"/>
              <a:ea typeface="阿里巴巴普惠体 Medium"/>
              <a:cs typeface="阿里巴巴普惠体 Medium"/>
              <a:sym typeface="Aharoni"/>
            </a:endParaRPr>
          </a:p>
        </p:txBody>
      </p:sp>
      <p:sp>
        <p:nvSpPr>
          <p:cNvPr id="21" name="Rectangle 26"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9208627" y="4139485"/>
            <a:ext cx="1484017" cy="369332"/>
          </a:xfrm>
          <a:prstGeom prst="rect">
            <a:avLst/>
          </a:prstGeom>
        </p:spPr>
        <p:txBody>
          <a:bodyPr wrap="square">
            <a:spAutoFit/>
          </a:bodyPr>
          <a:lstStyle/>
          <a:p>
            <a:r>
              <a:rPr lang="en-US" altLang="zh-CN" b="1" dirty="0">
                <a:solidFill>
                  <a:schemeClr val="bg1"/>
                </a:solidFill>
                <a:effectLst>
                  <a:outerShdw blurRad="50800" dist="38100" dir="2700000" algn="tl" rotWithShape="0">
                    <a:prstClr val="black">
                      <a:alpha val="28000"/>
                    </a:prstClr>
                  </a:outerShdw>
                </a:effectLst>
                <a:latin typeface="Aharoni"/>
                <a:ea typeface="阿里巴巴普惠体 Medium"/>
                <a:cs typeface="阿里巴巴普惠体 Medium"/>
                <a:sym typeface="Aharoni"/>
              </a:rPr>
              <a:t>Part Three</a:t>
            </a:r>
            <a:endParaRPr lang="en-US" b="1" dirty="0">
              <a:solidFill>
                <a:schemeClr val="bg1"/>
              </a:solidFill>
              <a:effectLst>
                <a:outerShdw blurRad="50800" dist="38100" dir="2700000" algn="tl" rotWithShape="0">
                  <a:prstClr val="black">
                    <a:alpha val="28000"/>
                  </a:prstClr>
                </a:outerShdw>
              </a:effectLst>
              <a:latin typeface="Aharoni"/>
              <a:ea typeface="阿里巴巴普惠体 Medium"/>
              <a:cs typeface="阿里巴巴普惠体 Medium"/>
              <a:sym typeface="Aharoni"/>
            </a:endParaRPr>
          </a:p>
        </p:txBody>
      </p:sp>
      <p:sp>
        <p:nvSpPr>
          <p:cNvPr id="4" name="e7d195523061f1c0" descr="e7d195523061f1c03a90ee8e42cb24248e56383cd534985688F9F494128731F165EE95AB4B0C0A38076AAEA07667B1565C446FC45FF01DFB0E885BCDBDF3A284F3DB14DA61DD97F0BAB2E6C668FB4931B99D40B68E3E163A6068C18A9768D2D7355B0AB97AEF5E6275AC4BB746B507272648C827F9755EBB00687898E9D3C0615E56C2C25068800C" hidden="1"/>
          <p:cNvSpPr txBox="1"/>
          <p:nvPr/>
        </p:nvSpPr>
        <p:spPr>
          <a:xfrm>
            <a:off x="-355600" y="1803400"/>
            <a:ext cx="258725" cy="1016000"/>
          </a:xfrm>
          <a:prstGeom prst="rect">
            <a:avLst/>
          </a:prstGeom>
          <a:noFill/>
        </p:spPr>
        <p:txBody>
          <a:bodyPr vert="wordArtVert" rtlCol="0">
            <a:spAutoFit/>
          </a:bodyPr>
          <a:lstStyle/>
          <a:p>
            <a:r>
              <a:rPr lang="en-US" altLang="zh-CN" sz="100" dirty="0">
                <a:latin typeface="Aharoni"/>
                <a:ea typeface="阿里巴巴普惠体 Medium"/>
                <a:cs typeface="阿里巴巴普惠体 Medium"/>
                <a:sym typeface="Aharoni"/>
              </a:rPr>
              <a:t>e7d195523061f1c03a90ee8e42cb24248e56383cd534985688F9F494128731F165EE95AB4B0C0A38076AAEA07667B1565C446FC45FF01DFB0E885BCDBDF3A284F3DB14DA61DD97F0BAB2E6C668FB4931B99D40B68E3E163A6068C18A9768D2D7355B0AB97AEF5E6275AC4BB746B507272648C827F9755EBB00687898E9D3C0615E56C2C25068800C</a:t>
            </a:r>
            <a:endParaRPr lang="zh-CN" altLang="en-US" sz="100" dirty="0">
              <a:latin typeface="Aharoni"/>
              <a:ea typeface="阿里巴巴普惠体 Medium"/>
              <a:cs typeface="阿里巴巴普惠体 Medium"/>
              <a:sym typeface="Aharoni"/>
            </a:endParaRP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100000">
              <a:schemeClr val="accent3">
                <a:lumMod val="40000"/>
                <a:lumOff val="60000"/>
              </a:schemeClr>
            </a:gs>
          </a:gsLst>
          <a:lin ang="18900000" scaled="1"/>
        </a:gradFill>
        <a:effectLst/>
      </p:bgPr>
    </p:bg>
    <p:spTree>
      <p:nvGrpSpPr>
        <p:cNvPr id="1" name=""/>
        <p:cNvGrpSpPr/>
        <p:nvPr/>
      </p:nvGrpSpPr>
      <p:grpSpPr>
        <a:xfrm>
          <a:off x="0" y="0"/>
          <a:ext cx="0" cy="0"/>
          <a:chOff x="0" y="0"/>
          <a:chExt cx="0" cy="0"/>
        </a:xfrm>
      </p:grpSpPr>
      <p:sp>
        <p:nvSpPr>
          <p:cNvPr id="11" name="Rectangle: Rounded Corners 10"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1239493" y="1517552"/>
            <a:ext cx="4052329" cy="2414142"/>
          </a:xfrm>
          <a:prstGeom prst="roundRect">
            <a:avLst>
              <a:gd name="adj" fmla="val 5075"/>
            </a:avLst>
          </a:prstGeom>
          <a:solidFill>
            <a:schemeClr val="bg1"/>
          </a:solidFill>
          <a:ln>
            <a:noFill/>
          </a:ln>
          <a:effectLst>
            <a:outerShdw blurRad="812800" dist="698500" dir="8100000" sx="96000" sy="96000" algn="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haroni"/>
              <a:ea typeface="阿里巴巴普惠体 Medium"/>
              <a:cs typeface="阿里巴巴普惠体 Medium"/>
              <a:sym typeface="Aharoni"/>
            </a:endParaRPr>
          </a:p>
        </p:txBody>
      </p:sp>
      <p:sp>
        <p:nvSpPr>
          <p:cNvPr id="22" name="TextBox 21"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1448298" y="1616967"/>
            <a:ext cx="3428592" cy="393954"/>
          </a:xfrm>
          <a:prstGeom prst="rect">
            <a:avLst/>
          </a:prstGeom>
          <a:noFill/>
        </p:spPr>
        <p:txBody>
          <a:bodyPr wrap="square" rtlCol="0">
            <a:spAutoFit/>
          </a:bodyPr>
          <a:lstStyle>
            <a:defPPr>
              <a:defRPr lang="en-US"/>
            </a:defPPr>
            <a:lvl1pPr>
              <a:lnSpc>
                <a:spcPct val="130000"/>
              </a:lnSpc>
              <a:spcBef>
                <a:spcPts val="1200"/>
              </a:spcBef>
              <a:defRPr sz="1400">
                <a:solidFill>
                  <a:schemeClr val="tx2"/>
                </a:solidFill>
                <a:ea typeface="Open Sans" panose="020B0606030504020204" pitchFamily="34" charset="0"/>
                <a:cs typeface="Rubik Light" pitchFamily="2" charset="-79"/>
              </a:defRPr>
            </a:lvl1pPr>
          </a:lstStyle>
          <a:p>
            <a:pPr>
              <a:spcBef>
                <a:spcPct val="0"/>
              </a:spcBef>
              <a:spcAft>
                <a:spcPts val="600"/>
              </a:spcAft>
            </a:pPr>
            <a:r>
              <a:rPr lang="en-US" sz="1600" b="1">
                <a:solidFill>
                  <a:schemeClr val="tx1">
                    <a:lumMod val="85000"/>
                    <a:lumOff val="15000"/>
                  </a:schemeClr>
                </a:solidFill>
                <a:latin typeface="Aharoni"/>
                <a:ea typeface="阿里巴巴普惠体 Medium"/>
                <a:cs typeface="阿里巴巴普惠体 Medium"/>
                <a:sym typeface="Aharoni"/>
              </a:rPr>
              <a:t>Project Budget</a:t>
            </a:r>
          </a:p>
        </p:txBody>
      </p:sp>
      <p:grpSp>
        <p:nvGrpSpPr>
          <p:cNvPr id="62" name="Group 61"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GrpSpPr/>
          <p:nvPr/>
        </p:nvGrpSpPr>
        <p:grpSpPr>
          <a:xfrm>
            <a:off x="1382633" y="2128848"/>
            <a:ext cx="3766048" cy="1618877"/>
            <a:chOff x="2109421" y="2384276"/>
            <a:chExt cx="3168934" cy="1399512"/>
          </a:xfrm>
        </p:grpSpPr>
        <p:grpSp>
          <p:nvGrpSpPr>
            <p:cNvPr id="23" name="Group 22"/>
            <p:cNvGrpSpPr/>
            <p:nvPr/>
          </p:nvGrpSpPr>
          <p:grpSpPr>
            <a:xfrm>
              <a:off x="2109421" y="3085205"/>
              <a:ext cx="3168934" cy="698583"/>
              <a:chOff x="5055821" y="4884567"/>
              <a:chExt cx="3168934" cy="698583"/>
            </a:xfrm>
          </p:grpSpPr>
          <p:sp>
            <p:nvSpPr>
              <p:cNvPr id="24" name="Freeform: Shape 23"/>
              <p:cNvSpPr/>
              <p:nvPr/>
            </p:nvSpPr>
            <p:spPr>
              <a:xfrm>
                <a:off x="5055821" y="4984405"/>
                <a:ext cx="3168934" cy="598745"/>
              </a:xfrm>
              <a:custGeom>
                <a:avLst/>
                <a:gdLst>
                  <a:gd name="connsiteX0" fmla="*/ 0 w 3168934"/>
                  <a:gd name="connsiteY0" fmla="*/ 374701 h 598745"/>
                  <a:gd name="connsiteX1" fmla="*/ 1608755 w 3168934"/>
                  <a:gd name="connsiteY1" fmla="*/ 465234 h 598745"/>
                  <a:gd name="connsiteX2" fmla="*/ 3168934 w 3168934"/>
                  <a:gd name="connsiteY2" fmla="*/ 465234 h 598745"/>
                  <a:gd name="connsiteX3" fmla="*/ 3168934 w 3168934"/>
                  <a:gd name="connsiteY3" fmla="*/ 598745 h 598745"/>
                  <a:gd name="connsiteX4" fmla="*/ 0 w 3168934"/>
                  <a:gd name="connsiteY4" fmla="*/ 598745 h 598745"/>
                  <a:gd name="connsiteX5" fmla="*/ 417662 w 3168934"/>
                  <a:gd name="connsiteY5" fmla="*/ 759 h 598745"/>
                  <a:gd name="connsiteX6" fmla="*/ 641874 w 3168934"/>
                  <a:gd name="connsiteY6" fmla="*/ 54527 h 598745"/>
                  <a:gd name="connsiteX7" fmla="*/ 1964787 w 3168934"/>
                  <a:gd name="connsiteY7" fmla="*/ 152945 h 598745"/>
                  <a:gd name="connsiteX8" fmla="*/ 3168934 w 3168934"/>
                  <a:gd name="connsiteY8" fmla="*/ 114798 h 598745"/>
                  <a:gd name="connsiteX9" fmla="*/ 3168934 w 3168934"/>
                  <a:gd name="connsiteY9" fmla="*/ 465234 h 598745"/>
                  <a:gd name="connsiteX10" fmla="*/ 1608755 w 3168934"/>
                  <a:gd name="connsiteY10" fmla="*/ 465234 h 598745"/>
                  <a:gd name="connsiteX11" fmla="*/ 0 w 3168934"/>
                  <a:gd name="connsiteY11" fmla="*/ 374701 h 598745"/>
                  <a:gd name="connsiteX12" fmla="*/ 0 w 3168934"/>
                  <a:gd name="connsiteY12" fmla="*/ 205587 h 598745"/>
                  <a:gd name="connsiteX13" fmla="*/ 417662 w 3168934"/>
                  <a:gd name="connsiteY13" fmla="*/ 759 h 598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8934" h="598745">
                    <a:moveTo>
                      <a:pt x="0" y="374701"/>
                    </a:moveTo>
                    <a:lnTo>
                      <a:pt x="1608755" y="465234"/>
                    </a:lnTo>
                    <a:lnTo>
                      <a:pt x="3168934" y="465234"/>
                    </a:lnTo>
                    <a:lnTo>
                      <a:pt x="3168934" y="598745"/>
                    </a:lnTo>
                    <a:lnTo>
                      <a:pt x="0" y="598745"/>
                    </a:lnTo>
                    <a:close/>
                    <a:moveTo>
                      <a:pt x="417662" y="759"/>
                    </a:moveTo>
                    <a:cubicBezTo>
                      <a:pt x="483943" y="4282"/>
                      <a:pt x="558572" y="20339"/>
                      <a:pt x="641874" y="54527"/>
                    </a:cubicBezTo>
                    <a:cubicBezTo>
                      <a:pt x="1085898" y="236865"/>
                      <a:pt x="1444724" y="-165448"/>
                      <a:pt x="1964787" y="152945"/>
                    </a:cubicBezTo>
                    <a:cubicBezTo>
                      <a:pt x="2484846" y="471337"/>
                      <a:pt x="2717029" y="114798"/>
                      <a:pt x="3168934" y="114798"/>
                    </a:cubicBezTo>
                    <a:lnTo>
                      <a:pt x="3168934" y="465234"/>
                    </a:lnTo>
                    <a:lnTo>
                      <a:pt x="1608755" y="465234"/>
                    </a:lnTo>
                    <a:lnTo>
                      <a:pt x="0" y="374701"/>
                    </a:lnTo>
                    <a:lnTo>
                      <a:pt x="0" y="205587"/>
                    </a:lnTo>
                    <a:cubicBezTo>
                      <a:pt x="0" y="205587"/>
                      <a:pt x="130445" y="-14508"/>
                      <a:pt x="417662" y="759"/>
                    </a:cubicBezTo>
                    <a:close/>
                  </a:path>
                </a:pathLst>
              </a:custGeom>
              <a:gradFill flip="none" rotWithShape="1">
                <a:gsLst>
                  <a:gs pos="0">
                    <a:schemeClr val="accent1">
                      <a:alpha val="50000"/>
                    </a:schemeClr>
                  </a:gs>
                  <a:gs pos="100000">
                    <a:schemeClr val="accent1">
                      <a:alpha val="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sz="1200" b="1">
                  <a:solidFill>
                    <a:schemeClr val="lt1"/>
                  </a:solidFill>
                  <a:latin typeface="Aharoni"/>
                  <a:ea typeface="阿里巴巴普惠体 Medium"/>
                  <a:cs typeface="阿里巴巴普惠体 Medium"/>
                  <a:sym typeface="Aharoni"/>
                </a:endParaRPr>
              </a:p>
            </p:txBody>
          </p:sp>
          <p:sp>
            <p:nvSpPr>
              <p:cNvPr id="25" name="Freeform: Shape 24"/>
              <p:cNvSpPr/>
              <p:nvPr/>
            </p:nvSpPr>
            <p:spPr>
              <a:xfrm>
                <a:off x="5055821" y="4884567"/>
                <a:ext cx="3168934" cy="698580"/>
              </a:xfrm>
              <a:custGeom>
                <a:avLst/>
                <a:gdLst>
                  <a:gd name="connsiteX0" fmla="*/ 0 w 1186910"/>
                  <a:gd name="connsiteY0" fmla="*/ 261652 h 261651"/>
                  <a:gd name="connsiteX1" fmla="*/ 0 w 1186910"/>
                  <a:gd name="connsiteY1" fmla="*/ 145066 h 261651"/>
                  <a:gd name="connsiteX2" fmla="*/ 96107 w 1186910"/>
                  <a:gd name="connsiteY2" fmla="*/ 178975 h 261651"/>
                  <a:gd name="connsiteX3" fmla="*/ 295370 w 1186910"/>
                  <a:gd name="connsiteY3" fmla="*/ 0 h 261651"/>
                  <a:gd name="connsiteX4" fmla="*/ 466820 w 1186910"/>
                  <a:gd name="connsiteY4" fmla="*/ 168878 h 261651"/>
                  <a:gd name="connsiteX5" fmla="*/ 675608 w 1186910"/>
                  <a:gd name="connsiteY5" fmla="*/ 88297 h 261651"/>
                  <a:gd name="connsiteX6" fmla="*/ 870775 w 1186910"/>
                  <a:gd name="connsiteY6" fmla="*/ 141732 h 261651"/>
                  <a:gd name="connsiteX7" fmla="*/ 1037177 w 1186910"/>
                  <a:gd name="connsiteY7" fmla="*/ 204883 h 261651"/>
                  <a:gd name="connsiteX8" fmla="*/ 1186910 w 1186910"/>
                  <a:gd name="connsiteY8" fmla="*/ 133255 h 261651"/>
                  <a:gd name="connsiteX9" fmla="*/ 1186910 w 1186910"/>
                  <a:gd name="connsiteY9" fmla="*/ 261652 h 261651"/>
                  <a:gd name="connsiteX10" fmla="*/ 0 w 1186910"/>
                  <a:gd name="connsiteY10" fmla="*/ 261652 h 261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910" h="261651">
                    <a:moveTo>
                      <a:pt x="0" y="261652"/>
                    </a:moveTo>
                    <a:lnTo>
                      <a:pt x="0" y="145066"/>
                    </a:lnTo>
                    <a:cubicBezTo>
                      <a:pt x="0" y="145066"/>
                      <a:pt x="29242" y="178975"/>
                      <a:pt x="96107" y="178975"/>
                    </a:cubicBezTo>
                    <a:cubicBezTo>
                      <a:pt x="162973" y="178975"/>
                      <a:pt x="202025" y="0"/>
                      <a:pt x="295370" y="0"/>
                    </a:cubicBezTo>
                    <a:cubicBezTo>
                      <a:pt x="388715" y="0"/>
                      <a:pt x="383667" y="168878"/>
                      <a:pt x="466820" y="168878"/>
                    </a:cubicBezTo>
                    <a:cubicBezTo>
                      <a:pt x="549974" y="168878"/>
                      <a:pt x="553402" y="88297"/>
                      <a:pt x="675608" y="88297"/>
                    </a:cubicBezTo>
                    <a:cubicBezTo>
                      <a:pt x="797814" y="88297"/>
                      <a:pt x="765620" y="141732"/>
                      <a:pt x="870775" y="141732"/>
                    </a:cubicBezTo>
                    <a:cubicBezTo>
                      <a:pt x="975932" y="141732"/>
                      <a:pt x="967550" y="204883"/>
                      <a:pt x="1037177" y="204883"/>
                    </a:cubicBezTo>
                    <a:cubicBezTo>
                      <a:pt x="1106805" y="204883"/>
                      <a:pt x="1127855" y="133255"/>
                      <a:pt x="1186910" y="133255"/>
                    </a:cubicBezTo>
                    <a:lnTo>
                      <a:pt x="1186910" y="261652"/>
                    </a:lnTo>
                    <a:lnTo>
                      <a:pt x="0" y="261652"/>
                    </a:lnTo>
                    <a:close/>
                  </a:path>
                </a:pathLst>
              </a:custGeom>
              <a:gradFill flip="none" rotWithShape="1">
                <a:gsLst>
                  <a:gs pos="34000">
                    <a:schemeClr val="accent2">
                      <a:alpha val="40000"/>
                    </a:schemeClr>
                  </a:gs>
                  <a:gs pos="100000">
                    <a:schemeClr val="accent2">
                      <a:alpha val="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sz="1200" b="1">
                  <a:solidFill>
                    <a:schemeClr val="lt1"/>
                  </a:solidFill>
                  <a:latin typeface="Aharoni"/>
                  <a:ea typeface="阿里巴巴普惠体 Medium"/>
                  <a:cs typeface="阿里巴巴普惠体 Medium"/>
                  <a:sym typeface="Aharoni"/>
                </a:endParaRPr>
              </a:p>
            </p:txBody>
          </p:sp>
        </p:grpSp>
        <p:grpSp>
          <p:nvGrpSpPr>
            <p:cNvPr id="26" name="Group 25"/>
            <p:cNvGrpSpPr/>
            <p:nvPr/>
          </p:nvGrpSpPr>
          <p:grpSpPr>
            <a:xfrm>
              <a:off x="3353003" y="2384276"/>
              <a:ext cx="1449681" cy="1154416"/>
              <a:chOff x="6299403" y="4183638"/>
              <a:chExt cx="1449681" cy="1154416"/>
            </a:xfrm>
          </p:grpSpPr>
          <p:grpSp>
            <p:nvGrpSpPr>
              <p:cNvPr id="27" name="Group 26"/>
              <p:cNvGrpSpPr/>
              <p:nvPr/>
            </p:nvGrpSpPr>
            <p:grpSpPr>
              <a:xfrm>
                <a:off x="6348809" y="4183638"/>
                <a:ext cx="1400275" cy="544840"/>
                <a:chOff x="5129047" y="4183638"/>
                <a:chExt cx="1400275" cy="544840"/>
              </a:xfrm>
            </p:grpSpPr>
            <p:sp>
              <p:nvSpPr>
                <p:cNvPr id="29" name="TextBox 28"/>
                <p:cNvSpPr txBox="1"/>
                <p:nvPr/>
              </p:nvSpPr>
              <p:spPr>
                <a:xfrm>
                  <a:off x="5129049" y="4183638"/>
                  <a:ext cx="1091145" cy="340571"/>
                </a:xfrm>
                <a:prstGeom prst="rect">
                  <a:avLst/>
                </a:prstGeom>
                <a:noFill/>
              </p:spPr>
              <p:txBody>
                <a:bodyPr wrap="square" rtlCol="0">
                  <a:spAutoFit/>
                </a:bodyPr>
                <a:lstStyle>
                  <a:defPPr>
                    <a:defRPr lang="en-US"/>
                  </a:defPPr>
                  <a:lvl1pPr>
                    <a:lnSpc>
                      <a:spcPct val="130000"/>
                    </a:lnSpc>
                    <a:spcBef>
                      <a:spcPts val="1200"/>
                    </a:spcBef>
                    <a:defRPr sz="1400">
                      <a:solidFill>
                        <a:schemeClr val="tx2"/>
                      </a:solidFill>
                      <a:ea typeface="Open Sans" panose="020B0606030504020204" pitchFamily="34" charset="0"/>
                      <a:cs typeface="Rubik Light" pitchFamily="2" charset="-79"/>
                    </a:defRPr>
                  </a:lvl1pPr>
                </a:lstStyle>
                <a:p>
                  <a:pPr>
                    <a:spcBef>
                      <a:spcPct val="0"/>
                    </a:spcBef>
                    <a:spcAft>
                      <a:spcPts val="600"/>
                    </a:spcAft>
                  </a:pPr>
                  <a:r>
                    <a:rPr lang="en-US" sz="1600" b="1">
                      <a:solidFill>
                        <a:schemeClr val="accent1"/>
                      </a:solidFill>
                      <a:latin typeface="Aharoni"/>
                      <a:ea typeface="阿里巴巴普惠体 Medium"/>
                      <a:cs typeface="阿里巴巴普惠体 Medium"/>
                      <a:sym typeface="Aharoni"/>
                    </a:rPr>
                    <a:t>25%</a:t>
                  </a:r>
                </a:p>
              </p:txBody>
            </p:sp>
            <p:sp>
              <p:nvSpPr>
                <p:cNvPr id="30" name="TextBox 29"/>
                <p:cNvSpPr txBox="1"/>
                <p:nvPr/>
              </p:nvSpPr>
              <p:spPr>
                <a:xfrm>
                  <a:off x="5129047" y="4453094"/>
                  <a:ext cx="1400275" cy="275384"/>
                </a:xfrm>
                <a:prstGeom prst="rect">
                  <a:avLst/>
                </a:prstGeom>
                <a:noFill/>
              </p:spPr>
              <p:txBody>
                <a:bodyPr wrap="square" rtlCol="0">
                  <a:spAutoFit/>
                </a:bodyPr>
                <a:lstStyle>
                  <a:defPPr>
                    <a:defRPr lang="en-US"/>
                  </a:defPPr>
                  <a:lvl1pPr>
                    <a:lnSpc>
                      <a:spcPct val="130000"/>
                    </a:lnSpc>
                    <a:spcBef>
                      <a:spcPts val="1200"/>
                    </a:spcBef>
                    <a:defRPr sz="1400">
                      <a:solidFill>
                        <a:schemeClr val="tx2"/>
                      </a:solidFill>
                      <a:ea typeface="Open Sans" panose="020B0606030504020204" pitchFamily="34" charset="0"/>
                      <a:cs typeface="Rubik Light" pitchFamily="2" charset="-79"/>
                    </a:defRPr>
                  </a:lvl1pPr>
                </a:lstStyle>
                <a:p>
                  <a:pPr>
                    <a:spcBef>
                      <a:spcPct val="0"/>
                    </a:spcBef>
                    <a:spcAft>
                      <a:spcPts val="600"/>
                    </a:spcAft>
                  </a:pPr>
                  <a:r>
                    <a:rPr lang="en-US" sz="1200" dirty="0">
                      <a:solidFill>
                        <a:schemeClr val="tx1">
                          <a:lumMod val="65000"/>
                          <a:lumOff val="35000"/>
                        </a:schemeClr>
                      </a:solidFill>
                      <a:latin typeface="Aharoni"/>
                      <a:ea typeface="阿里巴巴普惠体 Medium"/>
                      <a:cs typeface="阿里巴巴普惠体 Medium"/>
                      <a:sym typeface="Aharoni"/>
                    </a:rPr>
                    <a:t>A wonderful</a:t>
                  </a:r>
                </a:p>
              </p:txBody>
            </p:sp>
          </p:grpSp>
          <p:cxnSp>
            <p:nvCxnSpPr>
              <p:cNvPr id="28" name="Straight Connector 27"/>
              <p:cNvCxnSpPr/>
              <p:nvPr/>
            </p:nvCxnSpPr>
            <p:spPr>
              <a:xfrm flipH="1">
                <a:off x="6299403" y="4391025"/>
                <a:ext cx="0" cy="947029"/>
              </a:xfrm>
              <a:prstGeom prst="line">
                <a:avLst/>
              </a:prstGeom>
              <a:ln>
                <a:solidFill>
                  <a:schemeClr val="accent1"/>
                </a:solidFill>
                <a:prstDash val="dash"/>
                <a:headEnd type="oval"/>
              </a:ln>
            </p:spPr>
            <p:style>
              <a:lnRef idx="1">
                <a:schemeClr val="accent1"/>
              </a:lnRef>
              <a:fillRef idx="0">
                <a:schemeClr val="accent1"/>
              </a:fillRef>
              <a:effectRef idx="0">
                <a:schemeClr val="accent1"/>
              </a:effectRef>
              <a:fontRef idx="minor">
                <a:schemeClr val="tx1"/>
              </a:fontRef>
            </p:style>
          </p:cxnSp>
        </p:grpSp>
      </p:grpSp>
      <p:sp>
        <p:nvSpPr>
          <p:cNvPr id="31" name="Rectangle: Rounded Corners 30"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6048577" y="1527604"/>
            <a:ext cx="5431198" cy="2404787"/>
          </a:xfrm>
          <a:prstGeom prst="roundRect">
            <a:avLst>
              <a:gd name="adj" fmla="val 3355"/>
            </a:avLst>
          </a:prstGeom>
          <a:solidFill>
            <a:schemeClr val="bg1"/>
          </a:solidFill>
          <a:ln>
            <a:noFill/>
          </a:ln>
          <a:effectLst>
            <a:outerShdw blurRad="812800" dist="698500" dir="8100000" sx="96000" sy="96000" algn="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latin typeface="Aharoni"/>
              <a:ea typeface="阿里巴巴普惠体 Medium"/>
              <a:cs typeface="阿里巴巴普惠体 Medium"/>
              <a:sym typeface="Aharoni"/>
            </a:endParaRPr>
          </a:p>
        </p:txBody>
      </p:sp>
      <p:sp>
        <p:nvSpPr>
          <p:cNvPr id="32" name="TextBox 31"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6176473" y="1617219"/>
            <a:ext cx="3462653" cy="393954"/>
          </a:xfrm>
          <a:prstGeom prst="rect">
            <a:avLst/>
          </a:prstGeom>
          <a:noFill/>
        </p:spPr>
        <p:txBody>
          <a:bodyPr wrap="square" rtlCol="0">
            <a:spAutoFit/>
          </a:bodyPr>
          <a:lstStyle>
            <a:defPPr>
              <a:defRPr lang="en-US"/>
            </a:defPPr>
            <a:lvl1pPr>
              <a:lnSpc>
                <a:spcPct val="130000"/>
              </a:lnSpc>
              <a:spcBef>
                <a:spcPts val="1200"/>
              </a:spcBef>
              <a:defRPr sz="1400">
                <a:solidFill>
                  <a:schemeClr val="tx2"/>
                </a:solidFill>
                <a:ea typeface="Open Sans" panose="020B0606030504020204" pitchFamily="34" charset="0"/>
                <a:cs typeface="Rubik Light" pitchFamily="2" charset="-79"/>
              </a:defRPr>
            </a:lvl1pPr>
          </a:lstStyle>
          <a:p>
            <a:pPr>
              <a:spcBef>
                <a:spcPct val="0"/>
              </a:spcBef>
              <a:spcAft>
                <a:spcPts val="600"/>
              </a:spcAft>
            </a:pPr>
            <a:r>
              <a:rPr lang="en-US" sz="1600" b="1">
                <a:solidFill>
                  <a:schemeClr val="tx1">
                    <a:lumMod val="85000"/>
                    <a:lumOff val="15000"/>
                  </a:schemeClr>
                </a:solidFill>
                <a:latin typeface="Aharoni"/>
                <a:ea typeface="阿里巴巴普惠体 Medium"/>
                <a:cs typeface="阿里巴巴普惠体 Medium"/>
                <a:sym typeface="Aharoni"/>
              </a:rPr>
              <a:t>Marketing Performance </a:t>
            </a:r>
          </a:p>
        </p:txBody>
      </p:sp>
      <p:sp>
        <p:nvSpPr>
          <p:cNvPr id="34" name="TextBox 33"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6176472" y="2208379"/>
            <a:ext cx="981765" cy="318549"/>
          </a:xfrm>
          <a:prstGeom prst="rect">
            <a:avLst/>
          </a:prstGeom>
          <a:noFill/>
        </p:spPr>
        <p:txBody>
          <a:bodyPr wrap="square" rtlCol="0">
            <a:spAutoFit/>
          </a:bodyPr>
          <a:lstStyle>
            <a:defPPr>
              <a:defRPr lang="en-US"/>
            </a:defPPr>
            <a:lvl1pPr>
              <a:lnSpc>
                <a:spcPct val="130000"/>
              </a:lnSpc>
              <a:spcBef>
                <a:spcPct val="0"/>
              </a:spcBef>
              <a:spcAft>
                <a:spcPts val="600"/>
              </a:spcAft>
              <a:defRPr sz="1400">
                <a:solidFill>
                  <a:schemeClr val="tx1">
                    <a:lumMod val="65000"/>
                    <a:lumOff val="35000"/>
                  </a:schemeClr>
                </a:solidFill>
                <a:ea typeface="Open Sans" panose="020B0606030504020204" pitchFamily="34" charset="0"/>
                <a:cs typeface="Rubik Light" pitchFamily="2" charset="-79"/>
              </a:defRPr>
            </a:lvl1pPr>
          </a:lstStyle>
          <a:p>
            <a:r>
              <a:rPr lang="en-US" sz="1200" dirty="0">
                <a:latin typeface="Aharoni"/>
                <a:ea typeface="阿里巴巴普惠体 Medium"/>
                <a:cs typeface="阿里巴巴普惠体 Medium"/>
                <a:sym typeface="Aharoni"/>
              </a:rPr>
              <a:t>Promote 1</a:t>
            </a:r>
            <a:endParaRPr lang="id-ID" sz="1200" dirty="0">
              <a:latin typeface="Aharoni"/>
              <a:ea typeface="阿里巴巴普惠体 Medium"/>
              <a:cs typeface="阿里巴巴普惠体 Medium"/>
              <a:sym typeface="Aharoni"/>
            </a:endParaRPr>
          </a:p>
        </p:txBody>
      </p:sp>
      <p:sp>
        <p:nvSpPr>
          <p:cNvPr id="35" name="TextBox 34"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10745103" y="2208379"/>
            <a:ext cx="509212" cy="318549"/>
          </a:xfrm>
          <a:prstGeom prst="rect">
            <a:avLst/>
          </a:prstGeom>
          <a:noFill/>
        </p:spPr>
        <p:txBody>
          <a:bodyPr wrap="square" rtlCol="0">
            <a:spAutoFit/>
          </a:bodyPr>
          <a:lstStyle>
            <a:defPPr>
              <a:defRPr lang="en-US"/>
            </a:defPPr>
            <a:lvl1pPr>
              <a:lnSpc>
                <a:spcPct val="130000"/>
              </a:lnSpc>
              <a:spcBef>
                <a:spcPct val="0"/>
              </a:spcBef>
              <a:spcAft>
                <a:spcPts val="600"/>
              </a:spcAft>
              <a:defRPr sz="1400">
                <a:solidFill>
                  <a:schemeClr val="tx1">
                    <a:lumMod val="65000"/>
                    <a:lumOff val="35000"/>
                  </a:schemeClr>
                </a:solidFill>
                <a:ea typeface="Open Sans" panose="020B0606030504020204" pitchFamily="34" charset="0"/>
                <a:cs typeface="Rubik Light" pitchFamily="2" charset="-79"/>
              </a:defRPr>
            </a:lvl1pPr>
          </a:lstStyle>
          <a:p>
            <a:pPr algn="r"/>
            <a:r>
              <a:rPr lang="en-US" sz="1200" dirty="0">
                <a:latin typeface="Aharoni"/>
                <a:ea typeface="阿里巴巴普惠体 Medium"/>
                <a:cs typeface="阿里巴巴普惠体 Medium"/>
                <a:sym typeface="Aharoni"/>
              </a:rPr>
              <a:t>75%</a:t>
            </a:r>
            <a:endParaRPr lang="id-ID" sz="1200" dirty="0">
              <a:latin typeface="Aharoni"/>
              <a:ea typeface="阿里巴巴普惠体 Medium"/>
              <a:cs typeface="阿里巴巴普惠体 Medium"/>
              <a:sym typeface="Aharoni"/>
            </a:endParaRPr>
          </a:p>
        </p:txBody>
      </p:sp>
      <p:grpSp>
        <p:nvGrpSpPr>
          <p:cNvPr id="36" name="Group 35"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GrpSpPr/>
          <p:nvPr/>
        </p:nvGrpSpPr>
        <p:grpSpPr>
          <a:xfrm>
            <a:off x="7158237" y="2129098"/>
            <a:ext cx="3535991" cy="468840"/>
            <a:chOff x="2024060" y="1551343"/>
            <a:chExt cx="1843781" cy="468840"/>
          </a:xfrm>
        </p:grpSpPr>
        <p:sp>
          <p:nvSpPr>
            <p:cNvPr id="37" name="Rectangle 36"/>
            <p:cNvSpPr/>
            <p:nvPr/>
          </p:nvSpPr>
          <p:spPr>
            <a:xfrm>
              <a:off x="2024060" y="1630625"/>
              <a:ext cx="1843781" cy="310278"/>
            </a:xfrm>
            <a:prstGeom prst="rect">
              <a:avLst/>
            </a:prstGeom>
            <a:solidFill>
              <a:schemeClr val="bg1">
                <a:lumMod val="6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solidFill>
                  <a:schemeClr val="tx1">
                    <a:lumMod val="50000"/>
                    <a:lumOff val="50000"/>
                  </a:schemeClr>
                </a:solidFill>
                <a:latin typeface="Aharoni"/>
                <a:ea typeface="阿里巴巴普惠体 Medium"/>
                <a:cs typeface="阿里巴巴普惠体 Medium"/>
                <a:sym typeface="Aharoni"/>
              </a:endParaRPr>
            </a:p>
          </p:txBody>
        </p:sp>
        <p:cxnSp>
          <p:nvCxnSpPr>
            <p:cNvPr id="38" name="Straight Connector 37"/>
            <p:cNvCxnSpPr/>
            <p:nvPr/>
          </p:nvCxnSpPr>
          <p:spPr>
            <a:xfrm flipH="1">
              <a:off x="2024060" y="1551343"/>
              <a:ext cx="0" cy="468840"/>
            </a:xfrm>
            <a:prstGeom prst="line">
              <a:avLst/>
            </a:prstGeom>
            <a:ln>
              <a:solidFill>
                <a:schemeClr val="bg1">
                  <a:lumMod val="65000"/>
                  <a:alpha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2024061" y="1630625"/>
              <a:ext cx="1259684" cy="310278"/>
            </a:xfrm>
            <a:prstGeom prst="rect">
              <a:avLst/>
            </a:prstGeom>
            <a:gradFill flip="none" rotWithShape="1">
              <a:gsLst>
                <a:gs pos="0">
                  <a:schemeClr val="accent1"/>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solidFill>
                  <a:schemeClr val="tx1">
                    <a:lumMod val="50000"/>
                    <a:lumOff val="50000"/>
                  </a:schemeClr>
                </a:solidFill>
                <a:latin typeface="Aharoni"/>
                <a:ea typeface="阿里巴巴普惠体 Medium"/>
                <a:cs typeface="阿里巴巴普惠体 Medium"/>
                <a:sym typeface="Aharoni"/>
              </a:endParaRPr>
            </a:p>
          </p:txBody>
        </p:sp>
      </p:grpSp>
      <p:sp>
        <p:nvSpPr>
          <p:cNvPr id="41" name="TextBox 40"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6176472" y="2768719"/>
            <a:ext cx="981765" cy="318549"/>
          </a:xfrm>
          <a:prstGeom prst="rect">
            <a:avLst/>
          </a:prstGeom>
          <a:noFill/>
        </p:spPr>
        <p:txBody>
          <a:bodyPr wrap="square" rtlCol="0">
            <a:spAutoFit/>
          </a:bodyPr>
          <a:lstStyle>
            <a:defPPr>
              <a:defRPr lang="en-US"/>
            </a:defPPr>
            <a:lvl1pPr>
              <a:lnSpc>
                <a:spcPct val="130000"/>
              </a:lnSpc>
              <a:spcBef>
                <a:spcPct val="0"/>
              </a:spcBef>
              <a:spcAft>
                <a:spcPts val="600"/>
              </a:spcAft>
              <a:defRPr sz="1400">
                <a:solidFill>
                  <a:schemeClr val="tx1">
                    <a:lumMod val="65000"/>
                    <a:lumOff val="35000"/>
                  </a:schemeClr>
                </a:solidFill>
                <a:ea typeface="Open Sans" panose="020B0606030504020204" pitchFamily="34" charset="0"/>
                <a:cs typeface="Rubik Light" pitchFamily="2" charset="-79"/>
              </a:defRPr>
            </a:lvl1pPr>
          </a:lstStyle>
          <a:p>
            <a:r>
              <a:rPr lang="en-US" sz="1200" dirty="0">
                <a:latin typeface="Aharoni"/>
                <a:ea typeface="阿里巴巴普惠体 Medium"/>
                <a:cs typeface="阿里巴巴普惠体 Medium"/>
                <a:sym typeface="Aharoni"/>
              </a:rPr>
              <a:t>Promote 2</a:t>
            </a:r>
            <a:endParaRPr lang="id-ID" sz="1200" dirty="0">
              <a:latin typeface="Aharoni"/>
              <a:ea typeface="阿里巴巴普惠体 Medium"/>
              <a:cs typeface="阿里巴巴普惠体 Medium"/>
              <a:sym typeface="Aharoni"/>
            </a:endParaRPr>
          </a:p>
        </p:txBody>
      </p:sp>
      <p:sp>
        <p:nvSpPr>
          <p:cNvPr id="42" name="TextBox 41"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10745103" y="2768719"/>
            <a:ext cx="509212" cy="318549"/>
          </a:xfrm>
          <a:prstGeom prst="rect">
            <a:avLst/>
          </a:prstGeom>
          <a:noFill/>
        </p:spPr>
        <p:txBody>
          <a:bodyPr wrap="square" rtlCol="0">
            <a:spAutoFit/>
          </a:bodyPr>
          <a:lstStyle>
            <a:defPPr>
              <a:defRPr lang="en-US"/>
            </a:defPPr>
            <a:lvl1pPr>
              <a:lnSpc>
                <a:spcPct val="130000"/>
              </a:lnSpc>
              <a:spcBef>
                <a:spcPct val="0"/>
              </a:spcBef>
              <a:spcAft>
                <a:spcPts val="600"/>
              </a:spcAft>
              <a:defRPr sz="1400">
                <a:solidFill>
                  <a:schemeClr val="tx1">
                    <a:lumMod val="65000"/>
                    <a:lumOff val="35000"/>
                  </a:schemeClr>
                </a:solidFill>
                <a:ea typeface="Open Sans" panose="020B0606030504020204" pitchFamily="34" charset="0"/>
                <a:cs typeface="Rubik Light" pitchFamily="2" charset="-79"/>
              </a:defRPr>
            </a:lvl1pPr>
          </a:lstStyle>
          <a:p>
            <a:pPr algn="r"/>
            <a:r>
              <a:rPr lang="en-US" sz="1200" dirty="0">
                <a:latin typeface="Aharoni"/>
                <a:ea typeface="阿里巴巴普惠体 Medium"/>
                <a:cs typeface="阿里巴巴普惠体 Medium"/>
                <a:sym typeface="Aharoni"/>
              </a:rPr>
              <a:t>80%</a:t>
            </a:r>
            <a:endParaRPr lang="id-ID" sz="1200" dirty="0">
              <a:latin typeface="Aharoni"/>
              <a:ea typeface="阿里巴巴普惠体 Medium"/>
              <a:cs typeface="阿里巴巴普惠体 Medium"/>
              <a:sym typeface="Aharoni"/>
            </a:endParaRPr>
          </a:p>
        </p:txBody>
      </p:sp>
      <p:grpSp>
        <p:nvGrpSpPr>
          <p:cNvPr id="43" name="Group 42"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GrpSpPr/>
          <p:nvPr/>
        </p:nvGrpSpPr>
        <p:grpSpPr>
          <a:xfrm>
            <a:off x="7158237" y="2689438"/>
            <a:ext cx="3535991" cy="468840"/>
            <a:chOff x="2024060" y="1551343"/>
            <a:chExt cx="1843781" cy="468840"/>
          </a:xfrm>
        </p:grpSpPr>
        <p:sp>
          <p:nvSpPr>
            <p:cNvPr id="44" name="Rectangle 43"/>
            <p:cNvSpPr/>
            <p:nvPr/>
          </p:nvSpPr>
          <p:spPr>
            <a:xfrm>
              <a:off x="2024060" y="1630625"/>
              <a:ext cx="1843781" cy="310278"/>
            </a:xfrm>
            <a:prstGeom prst="rect">
              <a:avLst/>
            </a:prstGeom>
            <a:solidFill>
              <a:schemeClr val="bg1">
                <a:lumMod val="6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solidFill>
                  <a:schemeClr val="tx1">
                    <a:lumMod val="50000"/>
                    <a:lumOff val="50000"/>
                  </a:schemeClr>
                </a:solidFill>
                <a:latin typeface="Aharoni"/>
                <a:ea typeface="阿里巴巴普惠体 Medium"/>
                <a:cs typeface="阿里巴巴普惠体 Medium"/>
                <a:sym typeface="Aharoni"/>
              </a:endParaRPr>
            </a:p>
          </p:txBody>
        </p:sp>
        <p:cxnSp>
          <p:nvCxnSpPr>
            <p:cNvPr id="45" name="Straight Connector 44"/>
            <p:cNvCxnSpPr/>
            <p:nvPr/>
          </p:nvCxnSpPr>
          <p:spPr>
            <a:xfrm flipH="1">
              <a:off x="2024060" y="1551343"/>
              <a:ext cx="0" cy="468840"/>
            </a:xfrm>
            <a:prstGeom prst="line">
              <a:avLst/>
            </a:prstGeom>
            <a:ln>
              <a:solidFill>
                <a:schemeClr val="bg1">
                  <a:lumMod val="65000"/>
                  <a:alpha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46" name="Rectangle 45"/>
            <p:cNvSpPr/>
            <p:nvPr/>
          </p:nvSpPr>
          <p:spPr>
            <a:xfrm>
              <a:off x="2024060" y="1630625"/>
              <a:ext cx="1468437" cy="310278"/>
            </a:xfrm>
            <a:prstGeom prst="rect">
              <a:avLst/>
            </a:prstGeom>
            <a:gradFill flip="none" rotWithShape="1">
              <a:gsLst>
                <a:gs pos="0">
                  <a:schemeClr val="accent3"/>
                </a:gs>
                <a:gs pos="100000">
                  <a:schemeClr val="accent4">
                    <a:lumMod val="99000"/>
                  </a:scheme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solidFill>
                  <a:schemeClr val="tx1">
                    <a:lumMod val="50000"/>
                    <a:lumOff val="50000"/>
                  </a:schemeClr>
                </a:solidFill>
                <a:latin typeface="Aharoni"/>
                <a:ea typeface="阿里巴巴普惠体 Medium"/>
                <a:cs typeface="阿里巴巴普惠体 Medium"/>
                <a:sym typeface="Aharoni"/>
              </a:endParaRPr>
            </a:p>
          </p:txBody>
        </p:sp>
      </p:grpSp>
      <p:sp>
        <p:nvSpPr>
          <p:cNvPr id="48" name="TextBox 47"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6176472" y="3329059"/>
            <a:ext cx="981765" cy="318549"/>
          </a:xfrm>
          <a:prstGeom prst="rect">
            <a:avLst/>
          </a:prstGeom>
          <a:noFill/>
        </p:spPr>
        <p:txBody>
          <a:bodyPr wrap="square" rtlCol="0">
            <a:spAutoFit/>
          </a:bodyPr>
          <a:lstStyle>
            <a:defPPr>
              <a:defRPr lang="en-US"/>
            </a:defPPr>
            <a:lvl1pPr>
              <a:lnSpc>
                <a:spcPct val="130000"/>
              </a:lnSpc>
              <a:spcBef>
                <a:spcPct val="0"/>
              </a:spcBef>
              <a:spcAft>
                <a:spcPts val="600"/>
              </a:spcAft>
              <a:defRPr sz="1400">
                <a:solidFill>
                  <a:schemeClr val="tx1">
                    <a:lumMod val="65000"/>
                    <a:lumOff val="35000"/>
                  </a:schemeClr>
                </a:solidFill>
                <a:ea typeface="Open Sans" panose="020B0606030504020204" pitchFamily="34" charset="0"/>
                <a:cs typeface="Rubik Light" pitchFamily="2" charset="-79"/>
              </a:defRPr>
            </a:lvl1pPr>
          </a:lstStyle>
          <a:p>
            <a:r>
              <a:rPr lang="en-US" sz="1200" dirty="0">
                <a:latin typeface="Aharoni"/>
                <a:ea typeface="阿里巴巴普惠体 Medium"/>
                <a:cs typeface="阿里巴巴普惠体 Medium"/>
                <a:sym typeface="Aharoni"/>
              </a:rPr>
              <a:t>Promote 3</a:t>
            </a:r>
            <a:endParaRPr lang="id-ID" sz="1200" dirty="0">
              <a:latin typeface="Aharoni"/>
              <a:ea typeface="阿里巴巴普惠体 Medium"/>
              <a:cs typeface="阿里巴巴普惠体 Medium"/>
              <a:sym typeface="Aharoni"/>
            </a:endParaRPr>
          </a:p>
        </p:txBody>
      </p:sp>
      <p:sp>
        <p:nvSpPr>
          <p:cNvPr id="49" name="TextBox 48"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10745103" y="3329059"/>
            <a:ext cx="509212" cy="318549"/>
          </a:xfrm>
          <a:prstGeom prst="rect">
            <a:avLst/>
          </a:prstGeom>
          <a:noFill/>
        </p:spPr>
        <p:txBody>
          <a:bodyPr wrap="square" rtlCol="0">
            <a:spAutoFit/>
          </a:bodyPr>
          <a:lstStyle>
            <a:defPPr>
              <a:defRPr lang="en-US"/>
            </a:defPPr>
            <a:lvl1pPr>
              <a:lnSpc>
                <a:spcPct val="130000"/>
              </a:lnSpc>
              <a:spcBef>
                <a:spcPct val="0"/>
              </a:spcBef>
              <a:spcAft>
                <a:spcPts val="600"/>
              </a:spcAft>
              <a:defRPr sz="1400">
                <a:solidFill>
                  <a:schemeClr val="tx1">
                    <a:lumMod val="65000"/>
                    <a:lumOff val="35000"/>
                  </a:schemeClr>
                </a:solidFill>
                <a:ea typeface="Open Sans" panose="020B0606030504020204" pitchFamily="34" charset="0"/>
                <a:cs typeface="Rubik Light" pitchFamily="2" charset="-79"/>
              </a:defRPr>
            </a:lvl1pPr>
          </a:lstStyle>
          <a:p>
            <a:pPr algn="r"/>
            <a:r>
              <a:rPr lang="en-US" sz="1200" dirty="0">
                <a:latin typeface="Aharoni"/>
                <a:ea typeface="阿里巴巴普惠体 Medium"/>
                <a:cs typeface="阿里巴巴普惠体 Medium"/>
                <a:sym typeface="Aharoni"/>
              </a:rPr>
              <a:t>50%</a:t>
            </a:r>
            <a:endParaRPr lang="id-ID" sz="1200" dirty="0">
              <a:latin typeface="Aharoni"/>
              <a:ea typeface="阿里巴巴普惠体 Medium"/>
              <a:cs typeface="阿里巴巴普惠体 Medium"/>
              <a:sym typeface="Aharoni"/>
            </a:endParaRPr>
          </a:p>
        </p:txBody>
      </p:sp>
      <p:grpSp>
        <p:nvGrpSpPr>
          <p:cNvPr id="50" name="Group 49"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GrpSpPr/>
          <p:nvPr/>
        </p:nvGrpSpPr>
        <p:grpSpPr>
          <a:xfrm>
            <a:off x="7158237" y="3249778"/>
            <a:ext cx="3535991" cy="468840"/>
            <a:chOff x="2024060" y="1551343"/>
            <a:chExt cx="1843781" cy="468840"/>
          </a:xfrm>
        </p:grpSpPr>
        <p:sp>
          <p:nvSpPr>
            <p:cNvPr id="51" name="Rectangle 50"/>
            <p:cNvSpPr/>
            <p:nvPr/>
          </p:nvSpPr>
          <p:spPr>
            <a:xfrm>
              <a:off x="2024060" y="1630625"/>
              <a:ext cx="1843781" cy="310278"/>
            </a:xfrm>
            <a:prstGeom prst="rect">
              <a:avLst/>
            </a:prstGeom>
            <a:solidFill>
              <a:schemeClr val="bg1">
                <a:lumMod val="6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solidFill>
                  <a:schemeClr val="tx1">
                    <a:lumMod val="50000"/>
                    <a:lumOff val="50000"/>
                  </a:schemeClr>
                </a:solidFill>
                <a:latin typeface="Aharoni"/>
                <a:ea typeface="阿里巴巴普惠体 Medium"/>
                <a:cs typeface="阿里巴巴普惠体 Medium"/>
                <a:sym typeface="Aharoni"/>
              </a:endParaRPr>
            </a:p>
          </p:txBody>
        </p:sp>
        <p:cxnSp>
          <p:nvCxnSpPr>
            <p:cNvPr id="52" name="Straight Connector 51"/>
            <p:cNvCxnSpPr/>
            <p:nvPr/>
          </p:nvCxnSpPr>
          <p:spPr>
            <a:xfrm flipH="1">
              <a:off x="2024060" y="1551343"/>
              <a:ext cx="0" cy="468840"/>
            </a:xfrm>
            <a:prstGeom prst="line">
              <a:avLst/>
            </a:prstGeom>
            <a:ln>
              <a:solidFill>
                <a:schemeClr val="bg1">
                  <a:lumMod val="65000"/>
                  <a:alpha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53" name="Rectangle 52"/>
            <p:cNvSpPr/>
            <p:nvPr/>
          </p:nvSpPr>
          <p:spPr>
            <a:xfrm>
              <a:off x="2024061" y="1630625"/>
              <a:ext cx="947737" cy="310278"/>
            </a:xfrm>
            <a:prstGeom prst="rect">
              <a:avLst/>
            </a:prstGeom>
            <a:gradFill flip="none" rotWithShape="1">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solidFill>
                  <a:schemeClr val="tx1">
                    <a:lumMod val="50000"/>
                    <a:lumOff val="50000"/>
                  </a:schemeClr>
                </a:solidFill>
                <a:latin typeface="Aharoni"/>
                <a:ea typeface="阿里巴巴普惠体 Medium"/>
                <a:cs typeface="阿里巴巴普惠体 Medium"/>
                <a:sym typeface="Aharoni"/>
              </a:endParaRPr>
            </a:p>
          </p:txBody>
        </p:sp>
      </p:grpSp>
      <p:sp>
        <p:nvSpPr>
          <p:cNvPr id="58" name="Rectangle: Rounded Corners 57"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1201401" y="4159063"/>
            <a:ext cx="5316887" cy="1928451"/>
          </a:xfrm>
          <a:prstGeom prst="roundRect">
            <a:avLst>
              <a:gd name="adj" fmla="val 7271"/>
            </a:avLst>
          </a:prstGeom>
          <a:solidFill>
            <a:schemeClr val="bg1"/>
          </a:solidFill>
          <a:ln>
            <a:noFill/>
          </a:ln>
          <a:effectLst>
            <a:outerShdw blurRad="812800" dist="698500" dir="8100000" sx="96000" sy="96000" algn="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latin typeface="Aharoni"/>
              <a:ea typeface="阿里巴巴普惠体 Medium"/>
              <a:cs typeface="阿里巴巴普惠体 Medium"/>
              <a:sym typeface="Aharoni"/>
            </a:endParaRPr>
          </a:p>
        </p:txBody>
      </p:sp>
      <p:sp>
        <p:nvSpPr>
          <p:cNvPr id="70" name="TextBox 69"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4413789" y="4374488"/>
            <a:ext cx="1953153" cy="584775"/>
          </a:xfrm>
          <a:prstGeom prst="rect">
            <a:avLst/>
          </a:prstGeom>
          <a:noFill/>
        </p:spPr>
        <p:txBody>
          <a:bodyPr wrap="square" rtlCol="0">
            <a:spAutoFit/>
          </a:bodyPr>
          <a:lstStyle/>
          <a:p>
            <a:pPr>
              <a:spcAft>
                <a:spcPts val="600"/>
              </a:spcAft>
            </a:pPr>
            <a:r>
              <a:rPr lang="en-US" sz="1600" b="1">
                <a:latin typeface="Aharoni"/>
                <a:ea typeface="阿里巴巴普惠体 Medium"/>
                <a:cs typeface="阿里巴巴普惠体 Medium"/>
                <a:sym typeface="Aharoni"/>
              </a:rPr>
              <a:t>2021, Market</a:t>
            </a:r>
            <a:br>
              <a:rPr lang="en-US" sz="1600" b="1">
                <a:latin typeface="Aharoni"/>
                <a:ea typeface="阿里巴巴普惠体 Medium"/>
                <a:cs typeface="阿里巴巴普惠体 Medium"/>
                <a:sym typeface="Aharoni"/>
              </a:rPr>
            </a:br>
            <a:endParaRPr lang="en-US" sz="1600" b="1">
              <a:latin typeface="Aharoni"/>
              <a:ea typeface="阿里巴巴普惠体 Medium"/>
              <a:cs typeface="阿里巴巴普惠体 Medium"/>
              <a:sym typeface="Aharoni"/>
            </a:endParaRPr>
          </a:p>
        </p:txBody>
      </p:sp>
      <p:sp>
        <p:nvSpPr>
          <p:cNvPr id="71" name="TextBox 70"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4413789" y="4662236"/>
            <a:ext cx="1858488" cy="318549"/>
          </a:xfrm>
          <a:prstGeom prst="rect">
            <a:avLst/>
          </a:prstGeom>
          <a:noFill/>
        </p:spPr>
        <p:txBody>
          <a:bodyPr wrap="square" rtlCol="0">
            <a:spAutoFit/>
          </a:bodyPr>
          <a:lstStyle/>
          <a:p>
            <a:pPr>
              <a:lnSpc>
                <a:spcPct val="130000"/>
              </a:lnSpc>
              <a:spcAft>
                <a:spcPts val="600"/>
              </a:spcAft>
            </a:pPr>
            <a:r>
              <a:rPr lang="en-US" sz="1200" b="1" dirty="0">
                <a:gradFill>
                  <a:gsLst>
                    <a:gs pos="0">
                      <a:schemeClr val="accent1"/>
                    </a:gs>
                    <a:gs pos="100000">
                      <a:schemeClr val="accent2"/>
                    </a:gs>
                  </a:gsLst>
                  <a:lin ang="2700000" scaled="1"/>
                </a:gradFill>
                <a:latin typeface="Aharoni"/>
                <a:ea typeface="阿里巴巴普惠体 Medium"/>
                <a:cs typeface="阿里巴巴普惠体 Medium"/>
                <a:sym typeface="Aharoni"/>
              </a:rPr>
              <a:t>@</a:t>
            </a:r>
            <a:r>
              <a:rPr lang="en-US" sz="1200" b="1" dirty="0" err="1">
                <a:gradFill>
                  <a:gsLst>
                    <a:gs pos="0">
                      <a:schemeClr val="accent1"/>
                    </a:gs>
                    <a:gs pos="100000">
                      <a:schemeClr val="accent2"/>
                    </a:gs>
                  </a:gsLst>
                  <a:lin ang="2700000" scaled="1"/>
                </a:gradFill>
                <a:latin typeface="Aharoni"/>
                <a:ea typeface="阿里巴巴普惠体 Medium"/>
                <a:cs typeface="阿里巴巴普惠体 Medium"/>
                <a:sym typeface="Aharoni"/>
              </a:rPr>
              <a:t>JohnDoe</a:t>
            </a:r>
            <a:endParaRPr lang="en-US" sz="1200" b="1" dirty="0">
              <a:gradFill>
                <a:gsLst>
                  <a:gs pos="0">
                    <a:schemeClr val="accent1"/>
                  </a:gs>
                  <a:gs pos="100000">
                    <a:schemeClr val="accent2"/>
                  </a:gs>
                </a:gsLst>
                <a:lin ang="2700000" scaled="1"/>
              </a:gradFill>
              <a:latin typeface="Aharoni"/>
              <a:ea typeface="阿里巴巴普惠体 Medium"/>
              <a:cs typeface="阿里巴巴普惠体 Medium"/>
              <a:sym typeface="Aharoni"/>
            </a:endParaRPr>
          </a:p>
        </p:txBody>
      </p:sp>
      <p:sp>
        <p:nvSpPr>
          <p:cNvPr id="68" name="TextBox 67"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4413789" y="5604423"/>
            <a:ext cx="1858488" cy="318549"/>
          </a:xfrm>
          <a:prstGeom prst="rect">
            <a:avLst/>
          </a:prstGeom>
          <a:noFill/>
        </p:spPr>
        <p:txBody>
          <a:bodyPr wrap="square" rtlCol="0">
            <a:spAutoFit/>
          </a:bodyPr>
          <a:lstStyle/>
          <a:p>
            <a:pPr>
              <a:lnSpc>
                <a:spcPct val="130000"/>
              </a:lnSpc>
              <a:spcAft>
                <a:spcPts val="600"/>
              </a:spcAft>
            </a:pPr>
            <a:r>
              <a:rPr lang="en-US" sz="1200" dirty="0">
                <a:solidFill>
                  <a:schemeClr val="tx1">
                    <a:lumMod val="65000"/>
                    <a:lumOff val="35000"/>
                  </a:schemeClr>
                </a:solidFill>
                <a:latin typeface="Aharoni"/>
                <a:ea typeface="阿里巴巴普惠体 Medium"/>
                <a:cs typeface="阿里巴巴普惠体 Medium"/>
                <a:sym typeface="Aharoni"/>
              </a:rPr>
              <a:t>Sold</a:t>
            </a:r>
          </a:p>
        </p:txBody>
      </p:sp>
      <p:sp>
        <p:nvSpPr>
          <p:cNvPr id="69" name="TextBox 68"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4413789" y="5336080"/>
            <a:ext cx="1858488" cy="338554"/>
          </a:xfrm>
          <a:prstGeom prst="rect">
            <a:avLst/>
          </a:prstGeom>
          <a:noFill/>
        </p:spPr>
        <p:txBody>
          <a:bodyPr wrap="square" rtlCol="0">
            <a:spAutoFit/>
          </a:bodyPr>
          <a:lstStyle/>
          <a:p>
            <a:r>
              <a:rPr lang="en-US" sz="1600" b="1" dirty="0">
                <a:solidFill>
                  <a:schemeClr val="accent1"/>
                </a:solidFill>
                <a:latin typeface="Aharoni"/>
                <a:ea typeface="阿里巴巴普惠体 Medium"/>
                <a:cs typeface="阿里巴巴普惠体 Medium"/>
                <a:sym typeface="Aharoni"/>
              </a:rPr>
              <a:t>2.00 ETH</a:t>
            </a:r>
          </a:p>
        </p:txBody>
      </p:sp>
      <p:cxnSp>
        <p:nvCxnSpPr>
          <p:cNvPr id="67" name="Straight Connector 66"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CxnSpPr/>
          <p:nvPr/>
        </p:nvCxnSpPr>
        <p:spPr>
          <a:xfrm>
            <a:off x="4413789" y="5136935"/>
            <a:ext cx="1713708" cy="0"/>
          </a:xfrm>
          <a:prstGeom prst="line">
            <a:avLst/>
          </a:prstGeom>
          <a:ln>
            <a:solidFill>
              <a:schemeClr val="bg1">
                <a:lumMod val="65000"/>
                <a:alpha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2" name="Group 1"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GrpSpPr/>
          <p:nvPr/>
        </p:nvGrpSpPr>
        <p:grpSpPr>
          <a:xfrm>
            <a:off x="1398868" y="4374530"/>
            <a:ext cx="2845888" cy="1615944"/>
            <a:chOff x="1968255" y="4358951"/>
            <a:chExt cx="2845888" cy="1615944"/>
          </a:xfrm>
        </p:grpSpPr>
        <p:sp>
          <p:nvSpPr>
            <p:cNvPr id="78" name="TextBox 77"/>
            <p:cNvSpPr txBox="1"/>
            <p:nvPr/>
          </p:nvSpPr>
          <p:spPr>
            <a:xfrm>
              <a:off x="1968255" y="4358951"/>
              <a:ext cx="632224" cy="318549"/>
            </a:xfrm>
            <a:prstGeom prst="rect">
              <a:avLst/>
            </a:prstGeom>
            <a:noFill/>
          </p:spPr>
          <p:txBody>
            <a:bodyPr wrap="square" rtlCol="0">
              <a:spAutoFit/>
            </a:bodyPr>
            <a:lstStyle>
              <a:defPPr>
                <a:defRPr lang="en-US"/>
              </a:defPPr>
              <a:lvl1pPr>
                <a:lnSpc>
                  <a:spcPct val="130000"/>
                </a:lnSpc>
                <a:spcBef>
                  <a:spcPct val="0"/>
                </a:spcBef>
                <a:spcAft>
                  <a:spcPts val="600"/>
                </a:spcAft>
                <a:defRPr sz="1400">
                  <a:solidFill>
                    <a:schemeClr val="tx1">
                      <a:lumMod val="65000"/>
                      <a:lumOff val="35000"/>
                    </a:schemeClr>
                  </a:solidFill>
                  <a:ea typeface="Open Sans" panose="020B0606030504020204" pitchFamily="34" charset="0"/>
                  <a:cs typeface="Rubik Light" pitchFamily="2" charset="-79"/>
                </a:defRPr>
              </a:lvl1pPr>
            </a:lstStyle>
            <a:p>
              <a:r>
                <a:rPr lang="en-US" sz="1200" dirty="0">
                  <a:latin typeface="Aharoni"/>
                  <a:ea typeface="阿里巴巴普惠体 Medium"/>
                  <a:cs typeface="阿里巴巴普惠体 Medium"/>
                  <a:sym typeface="Aharoni"/>
                </a:rPr>
                <a:t>10k</a:t>
              </a:r>
              <a:endParaRPr lang="id-ID" sz="1200" dirty="0">
                <a:latin typeface="Aharoni"/>
                <a:ea typeface="阿里巴巴普惠体 Medium"/>
                <a:cs typeface="阿里巴巴普惠体 Medium"/>
                <a:sym typeface="Aharoni"/>
              </a:endParaRPr>
            </a:p>
          </p:txBody>
        </p:sp>
        <p:sp>
          <p:nvSpPr>
            <p:cNvPr id="79" name="TextBox 78"/>
            <p:cNvSpPr txBox="1"/>
            <p:nvPr/>
          </p:nvSpPr>
          <p:spPr>
            <a:xfrm>
              <a:off x="1968255" y="4939946"/>
              <a:ext cx="632224" cy="318549"/>
            </a:xfrm>
            <a:prstGeom prst="rect">
              <a:avLst/>
            </a:prstGeom>
            <a:noFill/>
          </p:spPr>
          <p:txBody>
            <a:bodyPr wrap="square" rtlCol="0">
              <a:spAutoFit/>
            </a:bodyPr>
            <a:lstStyle>
              <a:defPPr>
                <a:defRPr lang="en-US"/>
              </a:defPPr>
              <a:lvl1pPr>
                <a:lnSpc>
                  <a:spcPct val="130000"/>
                </a:lnSpc>
                <a:spcBef>
                  <a:spcPct val="0"/>
                </a:spcBef>
                <a:spcAft>
                  <a:spcPts val="600"/>
                </a:spcAft>
                <a:defRPr sz="1400">
                  <a:solidFill>
                    <a:schemeClr val="tx1">
                      <a:lumMod val="65000"/>
                      <a:lumOff val="35000"/>
                    </a:schemeClr>
                  </a:solidFill>
                  <a:ea typeface="Open Sans" panose="020B0606030504020204" pitchFamily="34" charset="0"/>
                  <a:cs typeface="Rubik Light" pitchFamily="2" charset="-79"/>
                </a:defRPr>
              </a:lvl1pPr>
            </a:lstStyle>
            <a:p>
              <a:r>
                <a:rPr lang="en-US" sz="1200" dirty="0">
                  <a:latin typeface="Aharoni"/>
                  <a:ea typeface="阿里巴巴普惠体 Medium"/>
                  <a:cs typeface="阿里巴巴普惠体 Medium"/>
                  <a:sym typeface="Aharoni"/>
                </a:rPr>
                <a:t>5k</a:t>
              </a:r>
              <a:endParaRPr lang="id-ID" sz="1200" dirty="0">
                <a:latin typeface="Aharoni"/>
                <a:ea typeface="阿里巴巴普惠体 Medium"/>
                <a:cs typeface="阿里巴巴普惠体 Medium"/>
                <a:sym typeface="Aharoni"/>
              </a:endParaRPr>
            </a:p>
          </p:txBody>
        </p:sp>
        <p:sp>
          <p:nvSpPr>
            <p:cNvPr id="80" name="TextBox 79"/>
            <p:cNvSpPr txBox="1"/>
            <p:nvPr/>
          </p:nvSpPr>
          <p:spPr>
            <a:xfrm>
              <a:off x="1968255" y="5520940"/>
              <a:ext cx="632224" cy="318549"/>
            </a:xfrm>
            <a:prstGeom prst="rect">
              <a:avLst/>
            </a:prstGeom>
            <a:noFill/>
          </p:spPr>
          <p:txBody>
            <a:bodyPr wrap="square" rtlCol="0">
              <a:spAutoFit/>
            </a:bodyPr>
            <a:lstStyle>
              <a:defPPr>
                <a:defRPr lang="en-US"/>
              </a:defPPr>
              <a:lvl1pPr>
                <a:lnSpc>
                  <a:spcPct val="130000"/>
                </a:lnSpc>
                <a:spcBef>
                  <a:spcPct val="0"/>
                </a:spcBef>
                <a:spcAft>
                  <a:spcPts val="600"/>
                </a:spcAft>
                <a:defRPr sz="1400">
                  <a:solidFill>
                    <a:schemeClr val="tx1">
                      <a:lumMod val="65000"/>
                      <a:lumOff val="35000"/>
                    </a:schemeClr>
                  </a:solidFill>
                  <a:ea typeface="Open Sans" panose="020B0606030504020204" pitchFamily="34" charset="0"/>
                  <a:cs typeface="Rubik Light" pitchFamily="2" charset="-79"/>
                </a:defRPr>
              </a:lvl1pPr>
            </a:lstStyle>
            <a:p>
              <a:r>
                <a:rPr lang="en-US" sz="1200" dirty="0">
                  <a:latin typeface="Aharoni"/>
                  <a:ea typeface="阿里巴巴普惠体 Medium"/>
                  <a:cs typeface="阿里巴巴普惠体 Medium"/>
                  <a:sym typeface="Aharoni"/>
                </a:rPr>
                <a:t>1k</a:t>
              </a:r>
              <a:endParaRPr lang="id-ID" sz="1200" dirty="0">
                <a:latin typeface="Aharoni"/>
                <a:ea typeface="阿里巴巴普惠体 Medium"/>
                <a:cs typeface="阿里巴巴普惠体 Medium"/>
                <a:sym typeface="Aharoni"/>
              </a:endParaRPr>
            </a:p>
          </p:txBody>
        </p:sp>
        <p:sp>
          <p:nvSpPr>
            <p:cNvPr id="81" name="TextBox 80"/>
            <p:cNvSpPr txBox="1"/>
            <p:nvPr/>
          </p:nvSpPr>
          <p:spPr>
            <a:xfrm>
              <a:off x="2574137" y="5656346"/>
              <a:ext cx="632224" cy="318549"/>
            </a:xfrm>
            <a:prstGeom prst="rect">
              <a:avLst/>
            </a:prstGeom>
            <a:noFill/>
          </p:spPr>
          <p:txBody>
            <a:bodyPr wrap="square" rtlCol="0">
              <a:spAutoFit/>
            </a:bodyPr>
            <a:lstStyle>
              <a:defPPr>
                <a:defRPr lang="en-US"/>
              </a:defPPr>
              <a:lvl1pPr>
                <a:lnSpc>
                  <a:spcPct val="130000"/>
                </a:lnSpc>
                <a:spcBef>
                  <a:spcPct val="0"/>
                </a:spcBef>
                <a:spcAft>
                  <a:spcPts val="600"/>
                </a:spcAft>
                <a:defRPr sz="1400">
                  <a:solidFill>
                    <a:schemeClr val="tx1">
                      <a:lumMod val="65000"/>
                      <a:lumOff val="35000"/>
                    </a:schemeClr>
                  </a:solidFill>
                  <a:ea typeface="Open Sans" panose="020B0606030504020204" pitchFamily="34" charset="0"/>
                  <a:cs typeface="Rubik Light" pitchFamily="2" charset="-79"/>
                </a:defRPr>
              </a:lvl1pPr>
            </a:lstStyle>
            <a:p>
              <a:pPr algn="ctr"/>
              <a:r>
                <a:rPr lang="en-US" sz="1200" dirty="0">
                  <a:latin typeface="Aharoni"/>
                  <a:ea typeface="阿里巴巴普惠体 Medium"/>
                  <a:cs typeface="阿里巴巴普惠体 Medium"/>
                  <a:sym typeface="Aharoni"/>
                </a:rPr>
                <a:t>Jun</a:t>
              </a:r>
              <a:endParaRPr lang="id-ID" sz="1200" dirty="0">
                <a:latin typeface="Aharoni"/>
                <a:ea typeface="阿里巴巴普惠体 Medium"/>
                <a:cs typeface="阿里巴巴普惠体 Medium"/>
                <a:sym typeface="Aharoni"/>
              </a:endParaRPr>
            </a:p>
          </p:txBody>
        </p:sp>
        <p:sp>
          <p:nvSpPr>
            <p:cNvPr id="82" name="TextBox 81"/>
            <p:cNvSpPr txBox="1"/>
            <p:nvPr/>
          </p:nvSpPr>
          <p:spPr>
            <a:xfrm>
              <a:off x="3378028" y="5656346"/>
              <a:ext cx="632224" cy="318549"/>
            </a:xfrm>
            <a:prstGeom prst="rect">
              <a:avLst/>
            </a:prstGeom>
            <a:noFill/>
          </p:spPr>
          <p:txBody>
            <a:bodyPr wrap="square" rtlCol="0">
              <a:spAutoFit/>
            </a:bodyPr>
            <a:lstStyle>
              <a:defPPr>
                <a:defRPr lang="en-US"/>
              </a:defPPr>
              <a:lvl1pPr>
                <a:lnSpc>
                  <a:spcPct val="130000"/>
                </a:lnSpc>
                <a:spcBef>
                  <a:spcPct val="0"/>
                </a:spcBef>
                <a:spcAft>
                  <a:spcPts val="600"/>
                </a:spcAft>
                <a:defRPr sz="1400">
                  <a:solidFill>
                    <a:schemeClr val="tx1">
                      <a:lumMod val="65000"/>
                      <a:lumOff val="35000"/>
                    </a:schemeClr>
                  </a:solidFill>
                  <a:ea typeface="Open Sans" panose="020B0606030504020204" pitchFamily="34" charset="0"/>
                  <a:cs typeface="Rubik Light" pitchFamily="2" charset="-79"/>
                </a:defRPr>
              </a:lvl1pPr>
            </a:lstStyle>
            <a:p>
              <a:pPr algn="ctr"/>
              <a:r>
                <a:rPr lang="en-US" sz="1200" dirty="0">
                  <a:latin typeface="Aharoni"/>
                  <a:ea typeface="阿里巴巴普惠体 Medium"/>
                  <a:cs typeface="阿里巴巴普惠体 Medium"/>
                  <a:sym typeface="Aharoni"/>
                </a:rPr>
                <a:t>Jul</a:t>
              </a:r>
              <a:endParaRPr lang="id-ID" sz="1200" dirty="0">
                <a:latin typeface="Aharoni"/>
                <a:ea typeface="阿里巴巴普惠体 Medium"/>
                <a:cs typeface="阿里巴巴普惠体 Medium"/>
                <a:sym typeface="Aharoni"/>
              </a:endParaRPr>
            </a:p>
          </p:txBody>
        </p:sp>
        <p:sp>
          <p:nvSpPr>
            <p:cNvPr id="83" name="TextBox 82"/>
            <p:cNvSpPr txBox="1"/>
            <p:nvPr/>
          </p:nvSpPr>
          <p:spPr>
            <a:xfrm>
              <a:off x="4181919" y="5656346"/>
              <a:ext cx="632224" cy="318549"/>
            </a:xfrm>
            <a:prstGeom prst="rect">
              <a:avLst/>
            </a:prstGeom>
            <a:noFill/>
          </p:spPr>
          <p:txBody>
            <a:bodyPr wrap="square" rtlCol="0">
              <a:spAutoFit/>
            </a:bodyPr>
            <a:lstStyle>
              <a:defPPr>
                <a:defRPr lang="en-US"/>
              </a:defPPr>
              <a:lvl1pPr>
                <a:lnSpc>
                  <a:spcPct val="130000"/>
                </a:lnSpc>
                <a:spcBef>
                  <a:spcPct val="0"/>
                </a:spcBef>
                <a:spcAft>
                  <a:spcPts val="600"/>
                </a:spcAft>
                <a:defRPr sz="1400">
                  <a:solidFill>
                    <a:schemeClr val="tx1">
                      <a:lumMod val="65000"/>
                      <a:lumOff val="35000"/>
                    </a:schemeClr>
                  </a:solidFill>
                  <a:ea typeface="Open Sans" panose="020B0606030504020204" pitchFamily="34" charset="0"/>
                  <a:cs typeface="Rubik Light" pitchFamily="2" charset="-79"/>
                </a:defRPr>
              </a:lvl1pPr>
            </a:lstStyle>
            <a:p>
              <a:pPr algn="ctr"/>
              <a:r>
                <a:rPr lang="en-US" sz="1200" dirty="0">
                  <a:latin typeface="Aharoni"/>
                  <a:ea typeface="阿里巴巴普惠体 Medium"/>
                  <a:cs typeface="阿里巴巴普惠体 Medium"/>
                  <a:sym typeface="Aharoni"/>
                </a:rPr>
                <a:t>Aug</a:t>
              </a:r>
              <a:endParaRPr lang="id-ID" sz="1200" dirty="0">
                <a:latin typeface="Aharoni"/>
                <a:ea typeface="阿里巴巴普惠体 Medium"/>
                <a:cs typeface="阿里巴巴普惠体 Medium"/>
                <a:sym typeface="Aharoni"/>
              </a:endParaRPr>
            </a:p>
          </p:txBody>
        </p:sp>
        <p:grpSp>
          <p:nvGrpSpPr>
            <p:cNvPr id="84" name="Group 83"/>
            <p:cNvGrpSpPr/>
            <p:nvPr/>
          </p:nvGrpSpPr>
          <p:grpSpPr>
            <a:xfrm>
              <a:off x="2572332" y="4358952"/>
              <a:ext cx="2015682" cy="1279086"/>
              <a:chOff x="6998834" y="2303177"/>
              <a:chExt cx="1671108" cy="1630858"/>
            </a:xfrm>
          </p:grpSpPr>
          <p:cxnSp>
            <p:nvCxnSpPr>
              <p:cNvPr id="85" name="Straight Connector 84"/>
              <p:cNvCxnSpPr/>
              <p:nvPr/>
            </p:nvCxnSpPr>
            <p:spPr>
              <a:xfrm flipH="1">
                <a:off x="6998834" y="2303177"/>
                <a:ext cx="0" cy="1630857"/>
              </a:xfrm>
              <a:prstGeom prst="line">
                <a:avLst/>
              </a:prstGeom>
              <a:ln>
                <a:solidFill>
                  <a:schemeClr val="bg1">
                    <a:lumMod val="65000"/>
                    <a:alpha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a:stCxn id="77" idx="1"/>
              </p:cNvCxnSpPr>
              <p:nvPr/>
            </p:nvCxnSpPr>
            <p:spPr>
              <a:xfrm flipH="1">
                <a:off x="6998836" y="3934033"/>
                <a:ext cx="1671106" cy="2"/>
              </a:xfrm>
              <a:prstGeom prst="line">
                <a:avLst/>
              </a:prstGeom>
              <a:ln>
                <a:solidFill>
                  <a:schemeClr val="bg1">
                    <a:lumMod val="65000"/>
                    <a:alpha val="5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75" name="Rectangle: Top Corners Rounded 74"/>
            <p:cNvSpPr/>
            <p:nvPr/>
          </p:nvSpPr>
          <p:spPr>
            <a:xfrm>
              <a:off x="2784856" y="4976736"/>
              <a:ext cx="210785" cy="661300"/>
            </a:xfrm>
            <a:prstGeom prst="round2SameRect">
              <a:avLst>
                <a:gd name="adj1" fmla="val 50000"/>
                <a:gd name="adj2" fmla="val 0"/>
              </a:avLst>
            </a:prstGeom>
            <a:solidFill>
              <a:schemeClr val="bg1">
                <a:lumMod val="6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latin typeface="Aharoni"/>
                <a:ea typeface="阿里巴巴普惠体 Medium"/>
                <a:cs typeface="阿里巴巴普惠体 Medium"/>
                <a:sym typeface="Aharoni"/>
              </a:endParaRPr>
            </a:p>
          </p:txBody>
        </p:sp>
        <p:sp>
          <p:nvSpPr>
            <p:cNvPr id="76" name="Rectangle: Top Corners Rounded 75"/>
            <p:cNvSpPr/>
            <p:nvPr/>
          </p:nvSpPr>
          <p:spPr>
            <a:xfrm>
              <a:off x="3588747" y="5149532"/>
              <a:ext cx="206812" cy="488504"/>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latin typeface="Aharoni"/>
                <a:ea typeface="阿里巴巴普惠体 Medium"/>
                <a:cs typeface="阿里巴巴普惠体 Medium"/>
                <a:sym typeface="Aharoni"/>
              </a:endParaRPr>
            </a:p>
          </p:txBody>
        </p:sp>
        <p:sp>
          <p:nvSpPr>
            <p:cNvPr id="77" name="Rectangle: Top Corners Rounded 76"/>
            <p:cNvSpPr/>
            <p:nvPr/>
          </p:nvSpPr>
          <p:spPr>
            <a:xfrm>
              <a:off x="4392638" y="4483685"/>
              <a:ext cx="210785" cy="1154351"/>
            </a:xfrm>
            <a:prstGeom prst="round2SameRect">
              <a:avLst>
                <a:gd name="adj1" fmla="val 50000"/>
                <a:gd name="adj2" fmla="val 0"/>
              </a:avLst>
            </a:prstGeom>
            <a:solidFill>
              <a:schemeClr val="bg1">
                <a:lumMod val="6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latin typeface="Aharoni"/>
                <a:ea typeface="阿里巴巴普惠体 Medium"/>
                <a:cs typeface="阿里巴巴普惠体 Medium"/>
                <a:sym typeface="Aharoni"/>
              </a:endParaRPr>
            </a:p>
          </p:txBody>
        </p:sp>
      </p:grpSp>
      <p:sp>
        <p:nvSpPr>
          <p:cNvPr id="159" name="Rectangle: Rounded Corners 158"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7283153" y="4143483"/>
            <a:ext cx="4196622" cy="1928451"/>
          </a:xfrm>
          <a:prstGeom prst="roundRect">
            <a:avLst>
              <a:gd name="adj" fmla="val 9801"/>
            </a:avLst>
          </a:prstGeom>
          <a:solidFill>
            <a:schemeClr val="bg1"/>
          </a:solidFill>
          <a:ln>
            <a:noFill/>
          </a:ln>
          <a:effectLst>
            <a:outerShdw blurRad="812800" dist="698500" dir="8100000" sx="96000" sy="96000" algn="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Aharoni"/>
              <a:ea typeface="阿里巴巴普惠体 Medium"/>
              <a:cs typeface="阿里巴巴普惠体 Medium"/>
              <a:sym typeface="Aharoni"/>
            </a:endParaRPr>
          </a:p>
        </p:txBody>
      </p:sp>
      <p:grpSp>
        <p:nvGrpSpPr>
          <p:cNvPr id="5" name="Group 4"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GrpSpPr/>
          <p:nvPr/>
        </p:nvGrpSpPr>
        <p:grpSpPr>
          <a:xfrm>
            <a:off x="7397240" y="4365262"/>
            <a:ext cx="1775450" cy="1447895"/>
            <a:chOff x="7294667" y="4316397"/>
            <a:chExt cx="2122470" cy="1730893"/>
          </a:xfrm>
        </p:grpSpPr>
        <p:sp>
          <p:nvSpPr>
            <p:cNvPr id="168" name="Oval 167"/>
            <p:cNvSpPr/>
            <p:nvPr/>
          </p:nvSpPr>
          <p:spPr>
            <a:xfrm>
              <a:off x="7484171" y="4316397"/>
              <a:ext cx="1730895" cy="1730893"/>
            </a:xfrm>
            <a:prstGeom prst="ellipse">
              <a:avLst/>
            </a:prstGeom>
            <a:noFill/>
            <a:ln w="22225">
              <a:gradFill>
                <a:gsLst>
                  <a:gs pos="0">
                    <a:schemeClr val="accent1">
                      <a:alpha val="19000"/>
                    </a:schemeClr>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haroni"/>
                <a:ea typeface="阿里巴巴普惠体 Medium"/>
                <a:cs typeface="阿里巴巴普惠体 Medium"/>
                <a:sym typeface="Aharoni"/>
              </a:endParaRPr>
            </a:p>
          </p:txBody>
        </p:sp>
        <p:grpSp>
          <p:nvGrpSpPr>
            <p:cNvPr id="169" name="Group 168"/>
            <p:cNvGrpSpPr/>
            <p:nvPr/>
          </p:nvGrpSpPr>
          <p:grpSpPr>
            <a:xfrm>
              <a:off x="7294667" y="4340341"/>
              <a:ext cx="2122470" cy="1678130"/>
              <a:chOff x="4093295" y="2196547"/>
              <a:chExt cx="2722636" cy="2152650"/>
            </a:xfrm>
          </p:grpSpPr>
          <p:graphicFrame>
            <p:nvGraphicFramePr>
              <p:cNvPr id="170" name="Chart 169"/>
              <p:cNvGraphicFramePr/>
              <p:nvPr/>
            </p:nvGraphicFramePr>
            <p:xfrm>
              <a:off x="4093295" y="2196547"/>
              <a:ext cx="2722636" cy="2152650"/>
            </p:xfrm>
            <a:graphic>
              <a:graphicData uri="http://schemas.openxmlformats.org/drawingml/2006/chart">
                <c:chart xmlns:c="http://schemas.openxmlformats.org/drawingml/2006/chart" xmlns:r="http://schemas.openxmlformats.org/officeDocument/2006/relationships" r:id="rId2"/>
              </a:graphicData>
            </a:graphic>
          </p:graphicFrame>
          <p:sp>
            <p:nvSpPr>
              <p:cNvPr id="171" name="Текст 7"/>
              <p:cNvSpPr txBox="1"/>
              <p:nvPr/>
            </p:nvSpPr>
            <p:spPr>
              <a:xfrm>
                <a:off x="4859961" y="2986528"/>
                <a:ext cx="1164908" cy="523874"/>
              </a:xfrm>
              <a:prstGeom prst="rect">
                <a:avLst/>
              </a:prstGeom>
            </p:spPr>
            <p:txBody>
              <a:bodyPr tIns="0" anchor="ctr" anchorCtr="0">
                <a:noAutofit/>
              </a:bodyPr>
              <a:lstStyle>
                <a:lvl1pPr marL="0" marR="0" indent="0" algn="ctr" defTabSz="914400" rtl="0" eaLnBrk="1" fontAlgn="auto" latinLnBrk="0" hangingPunct="1">
                  <a:lnSpc>
                    <a:spcPct val="145000"/>
                  </a:lnSpc>
                  <a:spcBef>
                    <a:spcPct val="0"/>
                  </a:spcBef>
                  <a:spcAft>
                    <a:spcPct val="0"/>
                  </a:spcAft>
                  <a:buClrTx/>
                  <a:buSzTx/>
                  <a:buFont typeface="Arial" panose="020B0604020202020204" pitchFamily="34" charset="0"/>
                  <a:buNone/>
                  <a:defRPr sz="1800" b="0" i="0" kern="1200" baseline="0">
                    <a:solidFill>
                      <a:schemeClr val="tx1"/>
                    </a:solidFill>
                    <a:latin typeface="+mj-lt"/>
                    <a:ea typeface="Source Sans Pro" charset="0"/>
                    <a:cs typeface="Source Sans Pro" charset="0"/>
                  </a:defRPr>
                </a:lvl1pPr>
                <a:lvl2pPr marL="685800" indent="-228600" algn="ctr" defTabSz="914400" rtl="0" eaLnBrk="1" latinLnBrk="0" hangingPunct="1">
                  <a:lnSpc>
                    <a:spcPct val="90000"/>
                  </a:lnSpc>
                  <a:spcBef>
                    <a:spcPts val="500"/>
                  </a:spcBef>
                  <a:buFont typeface="Arial"/>
                  <a:buChar char="•"/>
                  <a:defRPr sz="2400" b="0" i="0" kern="1200">
                    <a:solidFill>
                      <a:schemeClr val="tx1">
                        <a:alpha val="60000"/>
                      </a:schemeClr>
                    </a:solidFill>
                    <a:latin typeface="Source Sans Pro" charset="0"/>
                    <a:ea typeface="Source Sans Pro" charset="0"/>
                    <a:cs typeface="Source Sans Pro" charset="0"/>
                  </a:defRPr>
                </a:lvl2pPr>
                <a:lvl3pPr marL="1143000" indent="-228600" algn="ctr" defTabSz="914400" rtl="0" eaLnBrk="1" latinLnBrk="0" hangingPunct="1">
                  <a:lnSpc>
                    <a:spcPct val="90000"/>
                  </a:lnSpc>
                  <a:spcBef>
                    <a:spcPts val="500"/>
                  </a:spcBef>
                  <a:buFont typeface="Arial"/>
                  <a:buChar char="•"/>
                  <a:defRPr sz="2000" b="0" i="0" kern="1200">
                    <a:solidFill>
                      <a:schemeClr val="tx1">
                        <a:alpha val="60000"/>
                      </a:schemeClr>
                    </a:solidFill>
                    <a:latin typeface="Source Sans Pro" charset="0"/>
                    <a:ea typeface="Source Sans Pro" charset="0"/>
                    <a:cs typeface="Source Sans Pro" charset="0"/>
                  </a:defRPr>
                </a:lvl3pPr>
                <a:lvl4pPr marL="1600200" indent="-228600" algn="ctr" defTabSz="914400" rtl="0" eaLnBrk="1" latinLnBrk="0" hangingPunct="1">
                  <a:lnSpc>
                    <a:spcPct val="150000"/>
                  </a:lnSpc>
                  <a:spcBef>
                    <a:spcPts val="500"/>
                  </a:spcBef>
                  <a:buFont typeface="Arial"/>
                  <a:buChar char="•"/>
                  <a:defRPr sz="1800" b="0" i="0" kern="1200">
                    <a:solidFill>
                      <a:schemeClr val="tx1">
                        <a:alpha val="60000"/>
                      </a:schemeClr>
                    </a:solidFill>
                    <a:latin typeface="Source Sans Pro" charset="0"/>
                    <a:ea typeface="Source Sans Pro" charset="0"/>
                    <a:cs typeface="Source Sans Pro" charset="0"/>
                  </a:defRPr>
                </a:lvl4pPr>
                <a:lvl5pPr marL="2057400" indent="-228600" algn="ctr" defTabSz="914400" rtl="0" eaLnBrk="1" latinLnBrk="0" hangingPunct="1">
                  <a:lnSpc>
                    <a:spcPct val="90000"/>
                  </a:lnSpc>
                  <a:spcBef>
                    <a:spcPts val="500"/>
                  </a:spcBef>
                  <a:buFont typeface="Arial"/>
                  <a:buChar char="•"/>
                  <a:defRPr sz="1800" b="0" i="0" kern="1200">
                    <a:solidFill>
                      <a:schemeClr val="tx1">
                        <a:alpha val="60000"/>
                      </a:schemeClr>
                    </a:solidFill>
                    <a:latin typeface="Source Sans Pro" charset="0"/>
                    <a:ea typeface="Source Sans Pro" charset="0"/>
                    <a:cs typeface="Source Sans Pro"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defRPr/>
                </a:pPr>
                <a:r>
                  <a:rPr lang="en-US" sz="2000" b="1">
                    <a:latin typeface="Aharoni"/>
                    <a:ea typeface="阿里巴巴普惠体 Medium"/>
                    <a:cs typeface="阿里巴巴普惠体 Medium"/>
                    <a:sym typeface="Aharoni"/>
                  </a:rPr>
                  <a:t>30%</a:t>
                </a:r>
              </a:p>
            </p:txBody>
          </p:sp>
        </p:grpSp>
      </p:grpSp>
      <p:sp>
        <p:nvSpPr>
          <p:cNvPr id="178" name="Rectangle 177"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9220857" y="4998494"/>
            <a:ext cx="2224816" cy="636328"/>
          </a:xfrm>
          <a:prstGeom prst="rect">
            <a:avLst/>
          </a:prstGeom>
        </p:spPr>
        <p:txBody>
          <a:bodyPr wrap="square">
            <a:spAutoFit/>
          </a:bodyPr>
          <a:lstStyle/>
          <a:p>
            <a:pPr>
              <a:lnSpc>
                <a:spcPct val="130000"/>
              </a:lnSpc>
            </a:pPr>
            <a:r>
              <a:rPr lang="en-US" sz="1400" dirty="0">
                <a:solidFill>
                  <a:schemeClr val="tx1">
                    <a:lumMod val="65000"/>
                    <a:lumOff val="35000"/>
                  </a:schemeClr>
                </a:solidFill>
                <a:latin typeface="Aharoni"/>
                <a:ea typeface="阿里巴巴普惠体 Medium"/>
                <a:cs typeface="阿里巴巴普惠体 Medium"/>
                <a:sym typeface="Aharoni"/>
              </a:rPr>
              <a:t>Far </a:t>
            </a:r>
            <a:r>
              <a:rPr lang="en-US" sz="1400" dirty="0" err="1">
                <a:solidFill>
                  <a:schemeClr val="tx1">
                    <a:lumMod val="65000"/>
                    <a:lumOff val="35000"/>
                  </a:schemeClr>
                </a:solidFill>
                <a:latin typeface="Aharoni"/>
                <a:ea typeface="阿里巴巴普惠体 Medium"/>
                <a:cs typeface="阿里巴巴普惠体 Medium"/>
                <a:sym typeface="Aharoni"/>
              </a:rPr>
              <a:t>far</a:t>
            </a:r>
            <a:r>
              <a:rPr lang="en-US" sz="1400" dirty="0">
                <a:solidFill>
                  <a:schemeClr val="tx1">
                    <a:lumMod val="65000"/>
                    <a:lumOff val="35000"/>
                  </a:schemeClr>
                </a:solidFill>
                <a:latin typeface="Aharoni"/>
                <a:ea typeface="阿里巴巴普惠体 Medium"/>
                <a:cs typeface="阿里巴巴普惠体 Medium"/>
                <a:sym typeface="Aharoni"/>
              </a:rPr>
              <a:t> away, behind the word mountains</a:t>
            </a:r>
          </a:p>
        </p:txBody>
      </p:sp>
      <p:sp>
        <p:nvSpPr>
          <p:cNvPr id="179" name="TextBox 178"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9220857" y="4633657"/>
            <a:ext cx="2250835" cy="369332"/>
          </a:xfrm>
          <a:prstGeom prst="rect">
            <a:avLst/>
          </a:prstGeom>
          <a:noFill/>
        </p:spPr>
        <p:txBody>
          <a:bodyPr wrap="square" rtlCol="0">
            <a:spAutoFit/>
          </a:bodyPr>
          <a:lstStyle/>
          <a:p>
            <a:r>
              <a:rPr lang="en-US" b="1" dirty="0">
                <a:solidFill>
                  <a:schemeClr val="accent1"/>
                </a:solidFill>
                <a:latin typeface="Aharoni"/>
                <a:ea typeface="阿里巴巴普惠体 Medium"/>
                <a:cs typeface="阿里巴巴普惠体 Medium"/>
                <a:sym typeface="Aharoni"/>
              </a:rPr>
              <a:t>Market 01</a:t>
            </a:r>
          </a:p>
        </p:txBody>
      </p:sp>
      <p:grpSp>
        <p:nvGrpSpPr>
          <p:cNvPr id="3" name="Group 2"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GrpSpPr/>
          <p:nvPr/>
        </p:nvGrpSpPr>
        <p:grpSpPr>
          <a:xfrm>
            <a:off x="2104526" y="4284341"/>
            <a:ext cx="1281422" cy="588766"/>
            <a:chOff x="2673913" y="4268762"/>
            <a:chExt cx="1281422" cy="588766"/>
          </a:xfrm>
        </p:grpSpPr>
        <p:sp>
          <p:nvSpPr>
            <p:cNvPr id="181" name="Speech Bubble: Rectangle with Corners Rounded 180"/>
            <p:cNvSpPr/>
            <p:nvPr/>
          </p:nvSpPr>
          <p:spPr>
            <a:xfrm flipH="1">
              <a:off x="2772977" y="4268762"/>
              <a:ext cx="1094645" cy="588766"/>
            </a:xfrm>
            <a:prstGeom prst="wedgeRoundRectCallout">
              <a:avLst>
                <a:gd name="adj1" fmla="val -40884"/>
                <a:gd name="adj2" fmla="val 82751"/>
                <a:gd name="adj3" fmla="val 16667"/>
              </a:avLst>
            </a:prstGeom>
            <a:solidFill>
              <a:schemeClr val="bg1"/>
            </a:solidFill>
            <a:ln>
              <a:noFill/>
            </a:ln>
            <a:effectLst>
              <a:outerShdw blurRad="812800" dist="165100" dir="8100000" sx="96000" sy="96000" algn="tr"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haroni"/>
                <a:ea typeface="阿里巴巴普惠体 Medium"/>
                <a:cs typeface="阿里巴巴普惠体 Medium"/>
                <a:sym typeface="Aharoni"/>
              </a:endParaRPr>
            </a:p>
          </p:txBody>
        </p:sp>
        <p:sp>
          <p:nvSpPr>
            <p:cNvPr id="182" name="TextBox 181"/>
            <p:cNvSpPr txBox="1"/>
            <p:nvPr/>
          </p:nvSpPr>
          <p:spPr>
            <a:xfrm flipH="1">
              <a:off x="2673913" y="4316494"/>
              <a:ext cx="1281422" cy="276999"/>
            </a:xfrm>
            <a:prstGeom prst="rect">
              <a:avLst/>
            </a:prstGeom>
            <a:noFill/>
          </p:spPr>
          <p:txBody>
            <a:bodyPr wrap="square" rtlCol="0">
              <a:spAutoFit/>
            </a:bodyPr>
            <a:lstStyle/>
            <a:p>
              <a:pPr algn="ctr"/>
              <a:r>
                <a:rPr lang="en-US" sz="1200" b="1" dirty="0">
                  <a:latin typeface="Aharoni"/>
                  <a:ea typeface="阿里巴巴普惠体 Medium"/>
                  <a:cs typeface="阿里巴巴普惠体 Medium"/>
                  <a:sym typeface="Aharoni"/>
                </a:rPr>
                <a:t>Option </a:t>
              </a:r>
              <a:endParaRPr lang="en-US" sz="1200" b="1" dirty="0">
                <a:solidFill>
                  <a:srgbClr val="03D990"/>
                </a:solidFill>
                <a:latin typeface="Aharoni"/>
                <a:ea typeface="阿里巴巴普惠体 Medium"/>
                <a:cs typeface="阿里巴巴普惠体 Medium"/>
                <a:sym typeface="Aharoni"/>
              </a:endParaRPr>
            </a:p>
          </p:txBody>
        </p:sp>
        <p:sp>
          <p:nvSpPr>
            <p:cNvPr id="183" name="TextBox 182"/>
            <p:cNvSpPr txBox="1"/>
            <p:nvPr/>
          </p:nvSpPr>
          <p:spPr>
            <a:xfrm flipH="1">
              <a:off x="2736357" y="4546405"/>
              <a:ext cx="1156534" cy="261610"/>
            </a:xfrm>
            <a:prstGeom prst="rect">
              <a:avLst/>
            </a:prstGeom>
            <a:noFill/>
          </p:spPr>
          <p:txBody>
            <a:bodyPr wrap="square" rtlCol="0">
              <a:spAutoFit/>
            </a:bodyPr>
            <a:lstStyle/>
            <a:p>
              <a:pPr algn="ctr"/>
              <a:r>
                <a:rPr lang="en-US" sz="1050" dirty="0">
                  <a:solidFill>
                    <a:schemeClr val="accent1"/>
                  </a:solidFill>
                  <a:latin typeface="Aharoni"/>
                  <a:ea typeface="阿里巴巴普惠体 Medium"/>
                  <a:cs typeface="阿里巴巴普惠体 Medium"/>
                  <a:sym typeface="Aharoni"/>
                </a:rPr>
                <a:t>3.514.000</a:t>
              </a:r>
            </a:p>
          </p:txBody>
        </p:sp>
      </p:grpSp>
      <p:sp>
        <p:nvSpPr>
          <p:cNvPr id="186" name="Rectangle 185"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1201401" y="568653"/>
            <a:ext cx="10611029" cy="707886"/>
          </a:xfrm>
          <a:prstGeom prst="rect">
            <a:avLst/>
          </a:prstGeom>
        </p:spPr>
        <p:txBody>
          <a:bodyPr wrap="square">
            <a:spAutoFit/>
          </a:bodyPr>
          <a:lstStyle/>
          <a:p>
            <a:r>
              <a:rPr lang="en-US" sz="4000" b="1" dirty="0">
                <a:solidFill>
                  <a:schemeClr val="tx1">
                    <a:lumMod val="75000"/>
                    <a:lumOff val="25000"/>
                  </a:schemeClr>
                </a:solidFill>
                <a:latin typeface="Aharoni"/>
                <a:ea typeface="阿里巴巴普惠体 Medium"/>
                <a:cs typeface="阿里巴巴普惠体 Medium"/>
                <a:sym typeface="Aharoni"/>
              </a:rPr>
              <a:t>The Marketplaces are Quickly Rising </a:t>
            </a:r>
          </a:p>
        </p:txBody>
      </p:sp>
      <p:sp>
        <p:nvSpPr>
          <p:cNvPr id="4" name="e7d195523061f1c0" descr="e7d195523061f1c03a90ee8e42cb24248e56383cd534985688F9F494128731F165EE95AB4B0C0A38076AAEA07667B1565C446FC45FF01DFB0E885BCDBDF3A284F3DB14DA61DD97F0BAB2E6C668FB4931B99D40B68E3E163A6068C18A9768D2D7355B0AB97AEF5E6275AC4BB746B507272648C827F9755EBB00687898E9D3C0615E56C2C25068800C" hidden="1"/>
          <p:cNvSpPr txBox="1"/>
          <p:nvPr/>
        </p:nvSpPr>
        <p:spPr>
          <a:xfrm>
            <a:off x="-355600" y="1803400"/>
            <a:ext cx="258725" cy="1016000"/>
          </a:xfrm>
          <a:prstGeom prst="rect">
            <a:avLst/>
          </a:prstGeom>
          <a:noFill/>
        </p:spPr>
        <p:txBody>
          <a:bodyPr vert="wordArtVert" rtlCol="0">
            <a:spAutoFit/>
          </a:bodyPr>
          <a:lstStyle/>
          <a:p>
            <a:r>
              <a:rPr lang="en-US" altLang="zh-CN" sz="100" dirty="0">
                <a:latin typeface="Aharoni"/>
                <a:ea typeface="阿里巴巴普惠体 Medium"/>
                <a:cs typeface="阿里巴巴普惠体 Medium"/>
                <a:sym typeface="Aharoni"/>
              </a:rPr>
              <a:t>e7d195523061f1c03a90ee8e42cb24248e56383cd534985688F9F494128731F165EE95AB4B0C0A38076AAEA07667B1565C446FC45FF01DFB0E885BCDBDF3A284F3DB14DA61DD97F0BAB2E6C668FB4931B99D40B68E3E163A6068C18A9768D2D7355B0AB97AEF5E6275AC4BB746B507272648C827F9755EBB00687898E9D3C0615E56C2C25068800C</a:t>
            </a:r>
            <a:endParaRPr lang="zh-CN" altLang="en-US" sz="100" dirty="0">
              <a:latin typeface="Aharoni"/>
              <a:ea typeface="阿里巴巴普惠体 Medium"/>
              <a:cs typeface="阿里巴巴普惠体 Medium"/>
              <a:sym typeface="Aharoni"/>
            </a:endParaRPr>
          </a:p>
        </p:txBody>
      </p:sp>
    </p:spTree>
  </p:cSld>
  <p:clrMapOvr>
    <a:masterClrMapping/>
  </p:clrMapOvr>
  <mc:AlternateContent xmlns:mc="http://schemas.openxmlformats.org/markup-compatibility/2006" xmlns:p14="http://schemas.microsoft.com/office/powerpoint/2010/main">
    <mc:Choice Requires="p14">
      <p:transition>
        <p14:reveal/>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dur="500" fill="hold" grpId="0" nodeType="withEffect">
                                  <p:stCondLst>
                                    <p:cond delay="50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63" presetClass="path" presetSubtype="0" dur="1250" accel="14000" decel="86000" fill="hold" grpId="1" nodeType="withEffect">
                                  <p:stCondLst>
                                    <p:cond delay="500"/>
                                  </p:stCondLst>
                                  <p:childTnLst>
                                    <p:animMotion origin="layout" path="M 1.11022E-16 3.33333E-06 L 1.11022E-16 0.23194" pathEditMode="relative" rAng="0" ptsTypes="AA">
                                      <p:cBhvr>
                                        <p:cTn id="9" dur="1250" spd="-100000" fill="hold"/>
                                        <p:tgtEl>
                                          <p:spTgt spid="31"/>
                                        </p:tgtEl>
                                        <p:attrNameLst>
                                          <p:attrName>ppt_x</p:attrName>
                                          <p:attrName>ppt_y</p:attrName>
                                        </p:attrNameLst>
                                      </p:cBhvr>
                                      <p:rCtr x="0" y="11597"/>
                                    </p:animMotion>
                                  </p:childTnLst>
                                </p:cTn>
                              </p:par>
                              <p:par>
                                <p:cTn id="10" presetID="10" presetClass="entr" presetSubtype="0" dur="500" fill="hold" grpId="0" nodeType="withEffect">
                                  <p:stCondLst>
                                    <p:cond delay="0"/>
                                  </p:stCondLst>
                                  <p:childTnLst>
                                    <p:set>
                                      <p:cBhvr>
                                        <p:cTn id="11" dur="1" fill="hold">
                                          <p:stCondLst>
                                            <p:cond delay="0"/>
                                          </p:stCondLst>
                                        </p:cTn>
                                        <p:tgtEl>
                                          <p:spTgt spid="186"/>
                                        </p:tgtEl>
                                        <p:attrNameLst>
                                          <p:attrName>style.visibility</p:attrName>
                                        </p:attrNameLst>
                                      </p:cBhvr>
                                      <p:to>
                                        <p:strVal val="visible"/>
                                      </p:to>
                                    </p:set>
                                    <p:animEffect transition="in" filter="fade">
                                      <p:cBhvr>
                                        <p:cTn id="12" dur="500"/>
                                        <p:tgtEl>
                                          <p:spTgt spid="186"/>
                                        </p:tgtEl>
                                      </p:cBhvr>
                                    </p:animEffect>
                                  </p:childTnLst>
                                </p:cTn>
                              </p:par>
                              <p:par>
                                <p:cTn id="13" presetID="63" presetClass="path" presetSubtype="0" dur="1250" accel="14000" decel="86000" fill="hold" grpId="1" nodeType="withEffect">
                                  <p:stCondLst>
                                    <p:cond delay="0"/>
                                  </p:stCondLst>
                                  <p:childTnLst>
                                    <p:animMotion origin="layout" path="M -3.95833E-06 -7.40741E-07 L -3.95833E-06 0.20139" pathEditMode="relative" rAng="0" ptsTypes="AA">
                                      <p:cBhvr>
                                        <p:cTn id="14" dur="1250" spd="-100000" fill="hold"/>
                                        <p:tgtEl>
                                          <p:spTgt spid="186"/>
                                        </p:tgtEl>
                                        <p:attrNameLst>
                                          <p:attrName>ppt_x</p:attrName>
                                          <p:attrName>ppt_y</p:attrName>
                                        </p:attrNameLst>
                                      </p:cBhvr>
                                      <p:rCtr x="0" y="10069"/>
                                    </p:animMotion>
                                  </p:childTnLst>
                                </p:cTn>
                              </p:par>
                              <p:par>
                                <p:cTn id="15" presetID="10" presetClass="entr" presetSubtype="0" dur="500" fill="hold" nodeType="withEffect">
                                  <p:stCondLst>
                                    <p:cond delay="250"/>
                                  </p:stCondLst>
                                  <p:childTnLst>
                                    <p:set>
                                      <p:cBhvr>
                                        <p:cTn id="16" dur="1" fill="hold">
                                          <p:stCondLst>
                                            <p:cond delay="0"/>
                                          </p:stCondLst>
                                        </p:cTn>
                                        <p:tgtEl>
                                          <p:spTgt spid="62"/>
                                        </p:tgtEl>
                                        <p:attrNameLst>
                                          <p:attrName>style.visibility</p:attrName>
                                        </p:attrNameLst>
                                      </p:cBhvr>
                                      <p:to>
                                        <p:strVal val="visible"/>
                                      </p:to>
                                    </p:set>
                                    <p:animEffect transition="in" filter="fade">
                                      <p:cBhvr>
                                        <p:cTn id="17" dur="500"/>
                                        <p:tgtEl>
                                          <p:spTgt spid="62"/>
                                        </p:tgtEl>
                                      </p:cBhvr>
                                    </p:animEffect>
                                  </p:childTnLst>
                                </p:cTn>
                              </p:par>
                              <p:par>
                                <p:cTn id="18" presetID="63" presetClass="path" presetSubtype="0" dur="1250" accel="14000" decel="86000" fill="hold" nodeType="withEffect">
                                  <p:stCondLst>
                                    <p:cond delay="250"/>
                                  </p:stCondLst>
                                  <p:childTnLst>
                                    <p:animMotion origin="layout" path="M 1.45833E-06 -2.22222E-06 L 1.45833E-06 0.29676" pathEditMode="relative" rAng="0" ptsTypes="AA">
                                      <p:cBhvr>
                                        <p:cTn id="19" dur="1250" spd="-100000" fill="hold"/>
                                        <p:tgtEl>
                                          <p:spTgt spid="62"/>
                                        </p:tgtEl>
                                        <p:attrNameLst>
                                          <p:attrName>ppt_x</p:attrName>
                                          <p:attrName>ppt_y</p:attrName>
                                        </p:attrNameLst>
                                      </p:cBhvr>
                                      <p:rCtr x="0" y="14838"/>
                                    </p:animMotion>
                                  </p:childTnLst>
                                </p:cTn>
                              </p:par>
                              <p:par>
                                <p:cTn id="20" presetID="10" presetClass="entr" presetSubtype="0" dur="500" fill="hold" grpId="0" nodeType="withEffect">
                                  <p:stCondLst>
                                    <p:cond delay="25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par>
                                <p:cTn id="23" presetID="63" presetClass="path" presetSubtype="0" dur="1250" accel="14000" decel="86000" fill="hold" grpId="1" nodeType="withEffect">
                                  <p:stCondLst>
                                    <p:cond delay="250"/>
                                  </p:stCondLst>
                                  <p:childTnLst>
                                    <p:animMotion origin="layout" path="M 5E-06 2.59259E-06 L 5E-06 0.29676" pathEditMode="relative" rAng="0" ptsTypes="AA">
                                      <p:cBhvr>
                                        <p:cTn id="24" dur="1250" spd="-100000" fill="hold"/>
                                        <p:tgtEl>
                                          <p:spTgt spid="22"/>
                                        </p:tgtEl>
                                        <p:attrNameLst>
                                          <p:attrName>ppt_x</p:attrName>
                                          <p:attrName>ppt_y</p:attrName>
                                        </p:attrNameLst>
                                      </p:cBhvr>
                                      <p:rCtr x="0" y="14838"/>
                                    </p:animMotion>
                                  </p:childTnLst>
                                </p:cTn>
                              </p:par>
                              <p:par>
                                <p:cTn id="25" presetID="10" presetClass="entr" presetSubtype="0" dur="500" fill="hold" grpId="0" nodeType="withEffect">
                                  <p:stCondLst>
                                    <p:cond delay="25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par>
                                <p:cTn id="28" presetID="63" presetClass="path" presetSubtype="0" dur="1250" accel="14000" decel="86000" fill="hold" grpId="1" nodeType="withEffect">
                                  <p:stCondLst>
                                    <p:cond delay="250"/>
                                  </p:stCondLst>
                                  <p:childTnLst>
                                    <p:animMotion origin="layout" path="M 1.45833E-06 -2.22222E-06 L 1.45833E-06 0.29676" pathEditMode="relative" rAng="0" ptsTypes="AA">
                                      <p:cBhvr>
                                        <p:cTn id="29" dur="1250" spd="-100000" fill="hold"/>
                                        <p:tgtEl>
                                          <p:spTgt spid="11"/>
                                        </p:tgtEl>
                                        <p:attrNameLst>
                                          <p:attrName>ppt_x</p:attrName>
                                          <p:attrName>ppt_y</p:attrName>
                                        </p:attrNameLst>
                                      </p:cBhvr>
                                      <p:rCtr x="0" y="14838"/>
                                    </p:animMotion>
                                  </p:childTnLst>
                                </p:cTn>
                              </p:par>
                              <p:par>
                                <p:cTn id="30" presetID="10" presetClass="entr" presetSubtype="0" dur="500" fill="hold" grpId="0" nodeType="withEffect">
                                  <p:stCondLst>
                                    <p:cond delay="50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500"/>
                                        <p:tgtEl>
                                          <p:spTgt spid="32"/>
                                        </p:tgtEl>
                                      </p:cBhvr>
                                    </p:animEffect>
                                  </p:childTnLst>
                                </p:cTn>
                              </p:par>
                              <p:par>
                                <p:cTn id="33" presetID="63" presetClass="path" presetSubtype="0" dur="1250" accel="14000" decel="86000" fill="hold" grpId="1" nodeType="withEffect">
                                  <p:stCondLst>
                                    <p:cond delay="500"/>
                                  </p:stCondLst>
                                  <p:childTnLst>
                                    <p:animMotion origin="layout" path="M 1.11022E-16 3.33333E-06 L 1.11022E-16 0.23194" pathEditMode="relative" rAng="0" ptsTypes="AA">
                                      <p:cBhvr>
                                        <p:cTn id="34" dur="1250" spd="-100000" fill="hold"/>
                                        <p:tgtEl>
                                          <p:spTgt spid="32"/>
                                        </p:tgtEl>
                                        <p:attrNameLst>
                                          <p:attrName>ppt_x</p:attrName>
                                          <p:attrName>ppt_y</p:attrName>
                                        </p:attrNameLst>
                                      </p:cBhvr>
                                      <p:rCtr x="0" y="11597"/>
                                    </p:animMotion>
                                  </p:childTnLst>
                                </p:cTn>
                              </p:par>
                              <p:par>
                                <p:cTn id="35" presetID="10" presetClass="entr" presetSubtype="0" dur="500" fill="hold" grpId="0" nodeType="withEffect">
                                  <p:stCondLst>
                                    <p:cond delay="500"/>
                                  </p:stCondLst>
                                  <p:childTnLst>
                                    <p:set>
                                      <p:cBhvr>
                                        <p:cTn id="36" dur="1" fill="hold">
                                          <p:stCondLst>
                                            <p:cond delay="0"/>
                                          </p:stCondLst>
                                        </p:cTn>
                                        <p:tgtEl>
                                          <p:spTgt spid="34"/>
                                        </p:tgtEl>
                                        <p:attrNameLst>
                                          <p:attrName>style.visibility</p:attrName>
                                        </p:attrNameLst>
                                      </p:cBhvr>
                                      <p:to>
                                        <p:strVal val="visible"/>
                                      </p:to>
                                    </p:set>
                                    <p:animEffect transition="in" filter="fade">
                                      <p:cBhvr>
                                        <p:cTn id="37" dur="500"/>
                                        <p:tgtEl>
                                          <p:spTgt spid="34"/>
                                        </p:tgtEl>
                                      </p:cBhvr>
                                    </p:animEffect>
                                  </p:childTnLst>
                                </p:cTn>
                              </p:par>
                              <p:par>
                                <p:cTn id="38" presetID="63" presetClass="path" presetSubtype="0" dur="1250" accel="14000" decel="86000" fill="hold" grpId="1" nodeType="withEffect">
                                  <p:stCondLst>
                                    <p:cond delay="500"/>
                                  </p:stCondLst>
                                  <p:childTnLst>
                                    <p:animMotion origin="layout" path="M 1.11022E-16 3.33333E-06 L 1.11022E-16 0.23194" pathEditMode="relative" rAng="0" ptsTypes="AA">
                                      <p:cBhvr>
                                        <p:cTn id="39" dur="1250" spd="-100000" fill="hold"/>
                                        <p:tgtEl>
                                          <p:spTgt spid="34"/>
                                        </p:tgtEl>
                                        <p:attrNameLst>
                                          <p:attrName>ppt_x</p:attrName>
                                          <p:attrName>ppt_y</p:attrName>
                                        </p:attrNameLst>
                                      </p:cBhvr>
                                      <p:rCtr x="0" y="11597"/>
                                    </p:animMotion>
                                  </p:childTnLst>
                                </p:cTn>
                              </p:par>
                              <p:par>
                                <p:cTn id="40" presetID="10" presetClass="entr" presetSubtype="0" dur="500" fill="hold" nodeType="withEffect">
                                  <p:stCondLst>
                                    <p:cond delay="500"/>
                                  </p:stCondLst>
                                  <p:childTnLst>
                                    <p:set>
                                      <p:cBhvr>
                                        <p:cTn id="41" dur="1" fill="hold">
                                          <p:stCondLst>
                                            <p:cond delay="0"/>
                                          </p:stCondLst>
                                        </p:cTn>
                                        <p:tgtEl>
                                          <p:spTgt spid="36"/>
                                        </p:tgtEl>
                                        <p:attrNameLst>
                                          <p:attrName>style.visibility</p:attrName>
                                        </p:attrNameLst>
                                      </p:cBhvr>
                                      <p:to>
                                        <p:strVal val="visible"/>
                                      </p:to>
                                    </p:set>
                                    <p:animEffect transition="in" filter="fade">
                                      <p:cBhvr>
                                        <p:cTn id="42" dur="500"/>
                                        <p:tgtEl>
                                          <p:spTgt spid="36"/>
                                        </p:tgtEl>
                                      </p:cBhvr>
                                    </p:animEffect>
                                  </p:childTnLst>
                                </p:cTn>
                              </p:par>
                              <p:par>
                                <p:cTn id="43" presetID="63" presetClass="path" presetSubtype="0" dur="1250" accel="14000" decel="86000" fill="hold" nodeType="withEffect">
                                  <p:stCondLst>
                                    <p:cond delay="500"/>
                                  </p:stCondLst>
                                  <p:childTnLst>
                                    <p:animMotion origin="layout" path="M 1.11022E-16 3.33333E-06 L 1.11022E-16 0.23194" pathEditMode="relative" rAng="0" ptsTypes="AA">
                                      <p:cBhvr>
                                        <p:cTn id="44" dur="1250" spd="-100000" fill="hold"/>
                                        <p:tgtEl>
                                          <p:spTgt spid="36"/>
                                        </p:tgtEl>
                                        <p:attrNameLst>
                                          <p:attrName>ppt_x</p:attrName>
                                          <p:attrName>ppt_y</p:attrName>
                                        </p:attrNameLst>
                                      </p:cBhvr>
                                      <p:rCtr x="0" y="11597"/>
                                    </p:animMotion>
                                  </p:childTnLst>
                                </p:cTn>
                              </p:par>
                              <p:par>
                                <p:cTn id="45" presetID="10" presetClass="entr" presetSubtype="0" dur="500" fill="hold" grpId="0" nodeType="withEffect">
                                  <p:stCondLst>
                                    <p:cond delay="500"/>
                                  </p:stCondLst>
                                  <p:childTnLst>
                                    <p:set>
                                      <p:cBhvr>
                                        <p:cTn id="46" dur="1" fill="hold">
                                          <p:stCondLst>
                                            <p:cond delay="0"/>
                                          </p:stCondLst>
                                        </p:cTn>
                                        <p:tgtEl>
                                          <p:spTgt spid="35"/>
                                        </p:tgtEl>
                                        <p:attrNameLst>
                                          <p:attrName>style.visibility</p:attrName>
                                        </p:attrNameLst>
                                      </p:cBhvr>
                                      <p:to>
                                        <p:strVal val="visible"/>
                                      </p:to>
                                    </p:set>
                                    <p:animEffect transition="in" filter="fade">
                                      <p:cBhvr>
                                        <p:cTn id="47" dur="500"/>
                                        <p:tgtEl>
                                          <p:spTgt spid="35"/>
                                        </p:tgtEl>
                                      </p:cBhvr>
                                    </p:animEffect>
                                  </p:childTnLst>
                                </p:cTn>
                              </p:par>
                              <p:par>
                                <p:cTn id="48" presetID="63" presetClass="path" presetSubtype="0" dur="1250" accel="14000" decel="86000" fill="hold" grpId="1" nodeType="withEffect">
                                  <p:stCondLst>
                                    <p:cond delay="500"/>
                                  </p:stCondLst>
                                  <p:childTnLst>
                                    <p:animMotion origin="layout" path="M 1.11022E-16 3.33333E-06 L 1.11022E-16 0.23194" pathEditMode="relative" rAng="0" ptsTypes="AA">
                                      <p:cBhvr>
                                        <p:cTn id="49" dur="1250" spd="-100000" fill="hold"/>
                                        <p:tgtEl>
                                          <p:spTgt spid="35"/>
                                        </p:tgtEl>
                                        <p:attrNameLst>
                                          <p:attrName>ppt_x</p:attrName>
                                          <p:attrName>ppt_y</p:attrName>
                                        </p:attrNameLst>
                                      </p:cBhvr>
                                      <p:rCtr x="0" y="11597"/>
                                    </p:animMotion>
                                  </p:childTnLst>
                                </p:cTn>
                              </p:par>
                              <p:par>
                                <p:cTn id="50" presetID="10" presetClass="entr" presetSubtype="0" dur="500" fill="hold" grpId="0" nodeType="withEffect">
                                  <p:stCondLst>
                                    <p:cond delay="500"/>
                                  </p:stCondLst>
                                  <p:childTnLst>
                                    <p:set>
                                      <p:cBhvr>
                                        <p:cTn id="51" dur="1" fill="hold">
                                          <p:stCondLst>
                                            <p:cond delay="0"/>
                                          </p:stCondLst>
                                        </p:cTn>
                                        <p:tgtEl>
                                          <p:spTgt spid="42"/>
                                        </p:tgtEl>
                                        <p:attrNameLst>
                                          <p:attrName>style.visibility</p:attrName>
                                        </p:attrNameLst>
                                      </p:cBhvr>
                                      <p:to>
                                        <p:strVal val="visible"/>
                                      </p:to>
                                    </p:set>
                                    <p:animEffect transition="in" filter="fade">
                                      <p:cBhvr>
                                        <p:cTn id="52" dur="500"/>
                                        <p:tgtEl>
                                          <p:spTgt spid="42"/>
                                        </p:tgtEl>
                                      </p:cBhvr>
                                    </p:animEffect>
                                  </p:childTnLst>
                                </p:cTn>
                              </p:par>
                              <p:par>
                                <p:cTn id="53" presetID="63" presetClass="path" presetSubtype="0" dur="1250" accel="14000" decel="86000" fill="hold" grpId="1" nodeType="withEffect">
                                  <p:stCondLst>
                                    <p:cond delay="500"/>
                                  </p:stCondLst>
                                  <p:childTnLst>
                                    <p:animMotion origin="layout" path="M 1.11022E-16 3.33333E-06 L 1.11022E-16 0.23194" pathEditMode="relative" rAng="0" ptsTypes="AA">
                                      <p:cBhvr>
                                        <p:cTn id="54" dur="1250" spd="-100000" fill="hold"/>
                                        <p:tgtEl>
                                          <p:spTgt spid="42"/>
                                        </p:tgtEl>
                                        <p:attrNameLst>
                                          <p:attrName>ppt_x</p:attrName>
                                          <p:attrName>ppt_y</p:attrName>
                                        </p:attrNameLst>
                                      </p:cBhvr>
                                      <p:rCtr x="0" y="11597"/>
                                    </p:animMotion>
                                  </p:childTnLst>
                                </p:cTn>
                              </p:par>
                              <p:par>
                                <p:cTn id="55" presetID="10" presetClass="entr" presetSubtype="0" dur="500" fill="hold" nodeType="withEffect">
                                  <p:stCondLst>
                                    <p:cond delay="500"/>
                                  </p:stCondLst>
                                  <p:childTnLst>
                                    <p:set>
                                      <p:cBhvr>
                                        <p:cTn id="56" dur="1" fill="hold">
                                          <p:stCondLst>
                                            <p:cond delay="0"/>
                                          </p:stCondLst>
                                        </p:cTn>
                                        <p:tgtEl>
                                          <p:spTgt spid="43"/>
                                        </p:tgtEl>
                                        <p:attrNameLst>
                                          <p:attrName>style.visibility</p:attrName>
                                        </p:attrNameLst>
                                      </p:cBhvr>
                                      <p:to>
                                        <p:strVal val="visible"/>
                                      </p:to>
                                    </p:set>
                                    <p:animEffect transition="in" filter="fade">
                                      <p:cBhvr>
                                        <p:cTn id="57" dur="500"/>
                                        <p:tgtEl>
                                          <p:spTgt spid="43"/>
                                        </p:tgtEl>
                                      </p:cBhvr>
                                    </p:animEffect>
                                  </p:childTnLst>
                                </p:cTn>
                              </p:par>
                              <p:par>
                                <p:cTn id="58" presetID="63" presetClass="path" presetSubtype="0" dur="1250" accel="14000" decel="86000" fill="hold" nodeType="withEffect">
                                  <p:stCondLst>
                                    <p:cond delay="500"/>
                                  </p:stCondLst>
                                  <p:childTnLst>
                                    <p:animMotion origin="layout" path="M 1.11022E-16 3.33333E-06 L 1.11022E-16 0.23194" pathEditMode="relative" rAng="0" ptsTypes="AA">
                                      <p:cBhvr>
                                        <p:cTn id="59" dur="1250" spd="-100000" fill="hold"/>
                                        <p:tgtEl>
                                          <p:spTgt spid="43"/>
                                        </p:tgtEl>
                                        <p:attrNameLst>
                                          <p:attrName>ppt_x</p:attrName>
                                          <p:attrName>ppt_y</p:attrName>
                                        </p:attrNameLst>
                                      </p:cBhvr>
                                      <p:rCtr x="0" y="11597"/>
                                    </p:animMotion>
                                  </p:childTnLst>
                                </p:cTn>
                              </p:par>
                              <p:par>
                                <p:cTn id="60" presetID="10" presetClass="entr" presetSubtype="0" dur="500" fill="hold" grpId="0" nodeType="withEffect">
                                  <p:stCondLst>
                                    <p:cond delay="500"/>
                                  </p:stCondLst>
                                  <p:childTnLst>
                                    <p:set>
                                      <p:cBhvr>
                                        <p:cTn id="61" dur="1" fill="hold">
                                          <p:stCondLst>
                                            <p:cond delay="0"/>
                                          </p:stCondLst>
                                        </p:cTn>
                                        <p:tgtEl>
                                          <p:spTgt spid="41"/>
                                        </p:tgtEl>
                                        <p:attrNameLst>
                                          <p:attrName>style.visibility</p:attrName>
                                        </p:attrNameLst>
                                      </p:cBhvr>
                                      <p:to>
                                        <p:strVal val="visible"/>
                                      </p:to>
                                    </p:set>
                                    <p:animEffect transition="in" filter="fade">
                                      <p:cBhvr>
                                        <p:cTn id="62" dur="500"/>
                                        <p:tgtEl>
                                          <p:spTgt spid="41"/>
                                        </p:tgtEl>
                                      </p:cBhvr>
                                    </p:animEffect>
                                  </p:childTnLst>
                                </p:cTn>
                              </p:par>
                              <p:par>
                                <p:cTn id="63" presetID="63" presetClass="path" presetSubtype="0" dur="1250" accel="14000" decel="86000" fill="hold" grpId="1" nodeType="withEffect">
                                  <p:stCondLst>
                                    <p:cond delay="500"/>
                                  </p:stCondLst>
                                  <p:childTnLst>
                                    <p:animMotion origin="layout" path="M 1.11022E-16 3.33333E-06 L 1.11022E-16 0.23194" pathEditMode="relative" rAng="0" ptsTypes="AA">
                                      <p:cBhvr>
                                        <p:cTn id="64" dur="1250" spd="-100000" fill="hold"/>
                                        <p:tgtEl>
                                          <p:spTgt spid="41"/>
                                        </p:tgtEl>
                                        <p:attrNameLst>
                                          <p:attrName>ppt_x</p:attrName>
                                          <p:attrName>ppt_y</p:attrName>
                                        </p:attrNameLst>
                                      </p:cBhvr>
                                      <p:rCtr x="0" y="11597"/>
                                    </p:animMotion>
                                  </p:childTnLst>
                                </p:cTn>
                              </p:par>
                              <p:par>
                                <p:cTn id="65" presetID="10" presetClass="entr" presetSubtype="0" dur="500" fill="hold" grpId="0" nodeType="withEffect">
                                  <p:stCondLst>
                                    <p:cond delay="500"/>
                                  </p:stCondLst>
                                  <p:childTnLst>
                                    <p:set>
                                      <p:cBhvr>
                                        <p:cTn id="66" dur="1" fill="hold">
                                          <p:stCondLst>
                                            <p:cond delay="0"/>
                                          </p:stCondLst>
                                        </p:cTn>
                                        <p:tgtEl>
                                          <p:spTgt spid="48"/>
                                        </p:tgtEl>
                                        <p:attrNameLst>
                                          <p:attrName>style.visibility</p:attrName>
                                        </p:attrNameLst>
                                      </p:cBhvr>
                                      <p:to>
                                        <p:strVal val="visible"/>
                                      </p:to>
                                    </p:set>
                                    <p:animEffect transition="in" filter="fade">
                                      <p:cBhvr>
                                        <p:cTn id="67" dur="500"/>
                                        <p:tgtEl>
                                          <p:spTgt spid="48"/>
                                        </p:tgtEl>
                                      </p:cBhvr>
                                    </p:animEffect>
                                  </p:childTnLst>
                                </p:cTn>
                              </p:par>
                              <p:par>
                                <p:cTn id="68" presetID="63" presetClass="path" presetSubtype="0" dur="1250" accel="14000" decel="86000" fill="hold" grpId="1" nodeType="withEffect">
                                  <p:stCondLst>
                                    <p:cond delay="500"/>
                                  </p:stCondLst>
                                  <p:childTnLst>
                                    <p:animMotion origin="layout" path="M 1.11022E-16 3.33333E-06 L 1.11022E-16 0.23194" pathEditMode="relative" rAng="0" ptsTypes="AA">
                                      <p:cBhvr>
                                        <p:cTn id="69" dur="1250" spd="-100000" fill="hold"/>
                                        <p:tgtEl>
                                          <p:spTgt spid="48"/>
                                        </p:tgtEl>
                                        <p:attrNameLst>
                                          <p:attrName>ppt_x</p:attrName>
                                          <p:attrName>ppt_y</p:attrName>
                                        </p:attrNameLst>
                                      </p:cBhvr>
                                      <p:rCtr x="0" y="11597"/>
                                    </p:animMotion>
                                  </p:childTnLst>
                                </p:cTn>
                              </p:par>
                              <p:par>
                                <p:cTn id="70" presetID="10" presetClass="entr" presetSubtype="0" dur="500" fill="hold" nodeType="withEffect">
                                  <p:stCondLst>
                                    <p:cond delay="500"/>
                                  </p:stCondLst>
                                  <p:childTnLst>
                                    <p:set>
                                      <p:cBhvr>
                                        <p:cTn id="71" dur="1" fill="hold">
                                          <p:stCondLst>
                                            <p:cond delay="0"/>
                                          </p:stCondLst>
                                        </p:cTn>
                                        <p:tgtEl>
                                          <p:spTgt spid="50"/>
                                        </p:tgtEl>
                                        <p:attrNameLst>
                                          <p:attrName>style.visibility</p:attrName>
                                        </p:attrNameLst>
                                      </p:cBhvr>
                                      <p:to>
                                        <p:strVal val="visible"/>
                                      </p:to>
                                    </p:set>
                                    <p:animEffect transition="in" filter="fade">
                                      <p:cBhvr>
                                        <p:cTn id="72" dur="500"/>
                                        <p:tgtEl>
                                          <p:spTgt spid="50"/>
                                        </p:tgtEl>
                                      </p:cBhvr>
                                    </p:animEffect>
                                  </p:childTnLst>
                                </p:cTn>
                              </p:par>
                              <p:par>
                                <p:cTn id="73" presetID="63" presetClass="path" presetSubtype="0" dur="1250" accel="14000" decel="86000" fill="hold" nodeType="withEffect">
                                  <p:stCondLst>
                                    <p:cond delay="500"/>
                                  </p:stCondLst>
                                  <p:childTnLst>
                                    <p:animMotion origin="layout" path="M 1.11022E-16 3.33333E-06 L 1.11022E-16 0.23194" pathEditMode="relative" rAng="0" ptsTypes="AA">
                                      <p:cBhvr>
                                        <p:cTn id="74" dur="1250" spd="-100000" fill="hold"/>
                                        <p:tgtEl>
                                          <p:spTgt spid="50"/>
                                        </p:tgtEl>
                                        <p:attrNameLst>
                                          <p:attrName>ppt_x</p:attrName>
                                          <p:attrName>ppt_y</p:attrName>
                                        </p:attrNameLst>
                                      </p:cBhvr>
                                      <p:rCtr x="0" y="11597"/>
                                    </p:animMotion>
                                  </p:childTnLst>
                                </p:cTn>
                              </p:par>
                              <p:par>
                                <p:cTn id="75" presetID="10" presetClass="entr" presetSubtype="0" dur="500" fill="hold" grpId="0" nodeType="withEffect">
                                  <p:stCondLst>
                                    <p:cond delay="500"/>
                                  </p:stCondLst>
                                  <p:childTnLst>
                                    <p:set>
                                      <p:cBhvr>
                                        <p:cTn id="76" dur="1" fill="hold">
                                          <p:stCondLst>
                                            <p:cond delay="0"/>
                                          </p:stCondLst>
                                        </p:cTn>
                                        <p:tgtEl>
                                          <p:spTgt spid="49"/>
                                        </p:tgtEl>
                                        <p:attrNameLst>
                                          <p:attrName>style.visibility</p:attrName>
                                        </p:attrNameLst>
                                      </p:cBhvr>
                                      <p:to>
                                        <p:strVal val="visible"/>
                                      </p:to>
                                    </p:set>
                                    <p:animEffect transition="in" filter="fade">
                                      <p:cBhvr>
                                        <p:cTn id="77" dur="500"/>
                                        <p:tgtEl>
                                          <p:spTgt spid="49"/>
                                        </p:tgtEl>
                                      </p:cBhvr>
                                    </p:animEffect>
                                  </p:childTnLst>
                                </p:cTn>
                              </p:par>
                              <p:par>
                                <p:cTn id="78" presetID="63" presetClass="path" presetSubtype="0" dur="1250" accel="14000" decel="86000" fill="hold" grpId="1" nodeType="withEffect">
                                  <p:stCondLst>
                                    <p:cond delay="500"/>
                                  </p:stCondLst>
                                  <p:childTnLst>
                                    <p:animMotion origin="layout" path="M 1.11022E-16 3.33333E-06 L 1.11022E-16 0.23194" pathEditMode="relative" rAng="0" ptsTypes="AA">
                                      <p:cBhvr>
                                        <p:cTn id="79" dur="1250" spd="-100000" fill="hold"/>
                                        <p:tgtEl>
                                          <p:spTgt spid="49"/>
                                        </p:tgtEl>
                                        <p:attrNameLst>
                                          <p:attrName>ppt_x</p:attrName>
                                          <p:attrName>ppt_y</p:attrName>
                                        </p:attrNameLst>
                                      </p:cBhvr>
                                      <p:rCtr x="0" y="11597"/>
                                    </p:animMotion>
                                  </p:childTnLst>
                                </p:cTn>
                              </p:par>
                              <p:par>
                                <p:cTn id="80" presetID="10" presetClass="entr" presetSubtype="0" dur="500" fill="hold" grpId="0" nodeType="withEffect">
                                  <p:stCondLst>
                                    <p:cond delay="500"/>
                                  </p:stCondLst>
                                  <p:childTnLst>
                                    <p:set>
                                      <p:cBhvr>
                                        <p:cTn id="81" dur="1" fill="hold">
                                          <p:stCondLst>
                                            <p:cond delay="0"/>
                                          </p:stCondLst>
                                        </p:cTn>
                                        <p:tgtEl>
                                          <p:spTgt spid="58"/>
                                        </p:tgtEl>
                                        <p:attrNameLst>
                                          <p:attrName>style.visibility</p:attrName>
                                        </p:attrNameLst>
                                      </p:cBhvr>
                                      <p:to>
                                        <p:strVal val="visible"/>
                                      </p:to>
                                    </p:set>
                                    <p:animEffect transition="in" filter="fade">
                                      <p:cBhvr>
                                        <p:cTn id="82" dur="500"/>
                                        <p:tgtEl>
                                          <p:spTgt spid="58"/>
                                        </p:tgtEl>
                                      </p:cBhvr>
                                    </p:animEffect>
                                  </p:childTnLst>
                                </p:cTn>
                              </p:par>
                              <p:par>
                                <p:cTn id="83" presetID="63" presetClass="path" presetSubtype="0" dur="1250" accel="14000" decel="86000" fill="hold" grpId="1" nodeType="withEffect">
                                  <p:stCondLst>
                                    <p:cond delay="500"/>
                                  </p:stCondLst>
                                  <p:childTnLst>
                                    <p:animMotion origin="layout" path="M 3.54167E-06 -7.40741E-07 L 3.54167E-06 0.23195" pathEditMode="relative" rAng="0" ptsTypes="AA">
                                      <p:cBhvr>
                                        <p:cTn id="84" dur="1250" spd="-100000" fill="hold"/>
                                        <p:tgtEl>
                                          <p:spTgt spid="58"/>
                                        </p:tgtEl>
                                        <p:attrNameLst>
                                          <p:attrName>ppt_x</p:attrName>
                                          <p:attrName>ppt_y</p:attrName>
                                        </p:attrNameLst>
                                      </p:cBhvr>
                                      <p:rCtr x="0" y="11597"/>
                                    </p:animMotion>
                                  </p:childTnLst>
                                </p:cTn>
                              </p:par>
                              <p:par>
                                <p:cTn id="85" presetID="10" presetClass="entr" presetSubtype="0" dur="500" fill="hold" nodeType="withEffect">
                                  <p:stCondLst>
                                    <p:cond delay="500"/>
                                  </p:stCondLst>
                                  <p:childTnLst>
                                    <p:set>
                                      <p:cBhvr>
                                        <p:cTn id="86" dur="1" fill="hold">
                                          <p:stCondLst>
                                            <p:cond delay="0"/>
                                          </p:stCondLst>
                                        </p:cTn>
                                        <p:tgtEl>
                                          <p:spTgt spid="2"/>
                                        </p:tgtEl>
                                        <p:attrNameLst>
                                          <p:attrName>style.visibility</p:attrName>
                                        </p:attrNameLst>
                                      </p:cBhvr>
                                      <p:to>
                                        <p:strVal val="visible"/>
                                      </p:to>
                                    </p:set>
                                    <p:animEffect transition="in" filter="fade">
                                      <p:cBhvr>
                                        <p:cTn id="87" dur="500"/>
                                        <p:tgtEl>
                                          <p:spTgt spid="2"/>
                                        </p:tgtEl>
                                      </p:cBhvr>
                                    </p:animEffect>
                                  </p:childTnLst>
                                </p:cTn>
                              </p:par>
                              <p:par>
                                <p:cTn id="88" presetID="63" presetClass="path" presetSubtype="0" dur="1250" accel="14000" decel="86000" fill="hold" nodeType="withEffect">
                                  <p:stCondLst>
                                    <p:cond delay="500"/>
                                  </p:stCondLst>
                                  <p:childTnLst>
                                    <p:animMotion origin="layout" path="M -2.08333E-07 -1.48148E-06 L -2.08333E-07 0.23195" pathEditMode="relative" rAng="0" ptsTypes="AA">
                                      <p:cBhvr>
                                        <p:cTn id="89" dur="1250" spd="-100000" fill="hold"/>
                                        <p:tgtEl>
                                          <p:spTgt spid="2"/>
                                        </p:tgtEl>
                                        <p:attrNameLst>
                                          <p:attrName>ppt_x</p:attrName>
                                          <p:attrName>ppt_y</p:attrName>
                                        </p:attrNameLst>
                                      </p:cBhvr>
                                      <p:rCtr x="0" y="11597"/>
                                    </p:animMotion>
                                  </p:childTnLst>
                                </p:cTn>
                              </p:par>
                              <p:par>
                                <p:cTn id="90" presetID="18" presetClass="entr" presetSubtype="3" dur="500" fill="hold" nodeType="withEffect">
                                  <p:stCondLst>
                                    <p:cond delay="750"/>
                                  </p:stCondLst>
                                  <p:childTnLst>
                                    <p:set>
                                      <p:cBhvr>
                                        <p:cTn id="91" dur="1" fill="hold">
                                          <p:stCondLst>
                                            <p:cond delay="0"/>
                                          </p:stCondLst>
                                        </p:cTn>
                                        <p:tgtEl>
                                          <p:spTgt spid="3"/>
                                        </p:tgtEl>
                                        <p:attrNameLst>
                                          <p:attrName>style.visibility</p:attrName>
                                        </p:attrNameLst>
                                      </p:cBhvr>
                                      <p:to>
                                        <p:strVal val="visible"/>
                                      </p:to>
                                    </p:set>
                                    <p:animEffect transition="in" filter="strips(upRight)">
                                      <p:cBhvr>
                                        <p:cTn id="92" dur="500"/>
                                        <p:tgtEl>
                                          <p:spTgt spid="3"/>
                                        </p:tgtEl>
                                      </p:cBhvr>
                                    </p:animEffect>
                                  </p:childTnLst>
                                </p:cTn>
                              </p:par>
                              <p:par>
                                <p:cTn id="93" presetID="6" presetClass="emph" presetSubtype="0" dur="350" accel="52000" decel="48000" autoRev="1" fill="hold" nodeType="withEffect">
                                  <p:stCondLst>
                                    <p:cond delay="750"/>
                                  </p:stCondLst>
                                  <p:childTnLst>
                                    <p:animScale>
                                      <p:cBhvr>
                                        <p:cTn id="94" dur="350" fill="hold"/>
                                        <p:tgtEl>
                                          <p:spTgt spid="3"/>
                                        </p:tgtEl>
                                      </p:cBhvr>
                                      <p:by x="110000" y="110000"/>
                                    </p:animScale>
                                  </p:childTnLst>
                                </p:cTn>
                              </p:par>
                              <p:par>
                                <p:cTn id="95" presetID="10" presetClass="entr" presetSubtype="0" dur="500" fill="hold" grpId="0" nodeType="withEffect">
                                  <p:stCondLst>
                                    <p:cond delay="500"/>
                                  </p:stCondLst>
                                  <p:childTnLst>
                                    <p:set>
                                      <p:cBhvr>
                                        <p:cTn id="96" dur="1" fill="hold">
                                          <p:stCondLst>
                                            <p:cond delay="0"/>
                                          </p:stCondLst>
                                        </p:cTn>
                                        <p:tgtEl>
                                          <p:spTgt spid="70"/>
                                        </p:tgtEl>
                                        <p:attrNameLst>
                                          <p:attrName>style.visibility</p:attrName>
                                        </p:attrNameLst>
                                      </p:cBhvr>
                                      <p:to>
                                        <p:strVal val="visible"/>
                                      </p:to>
                                    </p:set>
                                    <p:animEffect transition="in" filter="fade">
                                      <p:cBhvr>
                                        <p:cTn id="97" dur="500"/>
                                        <p:tgtEl>
                                          <p:spTgt spid="70"/>
                                        </p:tgtEl>
                                      </p:cBhvr>
                                    </p:animEffect>
                                  </p:childTnLst>
                                </p:cTn>
                              </p:par>
                              <p:par>
                                <p:cTn id="98" presetID="63" presetClass="path" presetSubtype="0" dur="1250" accel="14000" decel="86000" fill="hold" grpId="1" nodeType="withEffect">
                                  <p:stCondLst>
                                    <p:cond delay="500"/>
                                  </p:stCondLst>
                                  <p:childTnLst>
                                    <p:animMotion origin="layout" path="M 2.70833E-06 4.44444E-06 L 2.70833E-06 0.23194" pathEditMode="relative" rAng="0" ptsTypes="AA">
                                      <p:cBhvr>
                                        <p:cTn id="99" dur="1250" spd="-100000" fill="hold"/>
                                        <p:tgtEl>
                                          <p:spTgt spid="70"/>
                                        </p:tgtEl>
                                        <p:attrNameLst>
                                          <p:attrName>ppt_x</p:attrName>
                                          <p:attrName>ppt_y</p:attrName>
                                        </p:attrNameLst>
                                      </p:cBhvr>
                                      <p:rCtr x="0" y="11597"/>
                                    </p:animMotion>
                                  </p:childTnLst>
                                </p:cTn>
                              </p:par>
                              <p:par>
                                <p:cTn id="100" presetID="22" presetClass="entr" presetSubtype="8" dur="500" fill="hold" nodeType="withEffect">
                                  <p:stCondLst>
                                    <p:cond delay="1000"/>
                                  </p:stCondLst>
                                  <p:childTnLst>
                                    <p:set>
                                      <p:cBhvr>
                                        <p:cTn id="101" dur="1" fill="hold">
                                          <p:stCondLst>
                                            <p:cond delay="0"/>
                                          </p:stCondLst>
                                        </p:cTn>
                                        <p:tgtEl>
                                          <p:spTgt spid="67"/>
                                        </p:tgtEl>
                                        <p:attrNameLst>
                                          <p:attrName>style.visibility</p:attrName>
                                        </p:attrNameLst>
                                      </p:cBhvr>
                                      <p:to>
                                        <p:strVal val="visible"/>
                                      </p:to>
                                    </p:set>
                                    <p:animEffect transition="in" filter="wipe(left)">
                                      <p:cBhvr>
                                        <p:cTn id="102" dur="500"/>
                                        <p:tgtEl>
                                          <p:spTgt spid="67"/>
                                        </p:tgtEl>
                                      </p:cBhvr>
                                    </p:animEffect>
                                  </p:childTnLst>
                                </p:cTn>
                              </p:par>
                              <p:par>
                                <p:cTn id="103" presetID="10" presetClass="entr" presetSubtype="0" dur="500" fill="hold" grpId="0" nodeType="withEffect">
                                  <p:stCondLst>
                                    <p:cond delay="500"/>
                                  </p:stCondLst>
                                  <p:childTnLst>
                                    <p:set>
                                      <p:cBhvr>
                                        <p:cTn id="104" dur="1" fill="hold">
                                          <p:stCondLst>
                                            <p:cond delay="0"/>
                                          </p:stCondLst>
                                        </p:cTn>
                                        <p:tgtEl>
                                          <p:spTgt spid="71"/>
                                        </p:tgtEl>
                                        <p:attrNameLst>
                                          <p:attrName>style.visibility</p:attrName>
                                        </p:attrNameLst>
                                      </p:cBhvr>
                                      <p:to>
                                        <p:strVal val="visible"/>
                                      </p:to>
                                    </p:set>
                                    <p:animEffect transition="in" filter="fade">
                                      <p:cBhvr>
                                        <p:cTn id="105" dur="500"/>
                                        <p:tgtEl>
                                          <p:spTgt spid="71"/>
                                        </p:tgtEl>
                                      </p:cBhvr>
                                    </p:animEffect>
                                  </p:childTnLst>
                                </p:cTn>
                              </p:par>
                              <p:par>
                                <p:cTn id="106" presetID="63" presetClass="path" presetSubtype="0" dur="1250" accel="14000" decel="86000" fill="hold" grpId="1" nodeType="withEffect">
                                  <p:stCondLst>
                                    <p:cond delay="500"/>
                                  </p:stCondLst>
                                  <p:childTnLst>
                                    <p:animMotion origin="layout" path="M -1.04167E-06 3.7037E-06 L -1.04167E-06 0.23194" pathEditMode="relative" rAng="0" ptsTypes="AA">
                                      <p:cBhvr>
                                        <p:cTn id="107" dur="1250" spd="-100000" fill="hold"/>
                                        <p:tgtEl>
                                          <p:spTgt spid="71"/>
                                        </p:tgtEl>
                                        <p:attrNameLst>
                                          <p:attrName>ppt_x</p:attrName>
                                          <p:attrName>ppt_y</p:attrName>
                                        </p:attrNameLst>
                                      </p:cBhvr>
                                      <p:rCtr x="0" y="11597"/>
                                    </p:animMotion>
                                  </p:childTnLst>
                                </p:cTn>
                              </p:par>
                              <p:par>
                                <p:cTn id="108" presetID="10" presetClass="entr" presetSubtype="0" dur="500" fill="hold" grpId="0" nodeType="withEffect">
                                  <p:stCondLst>
                                    <p:cond delay="1000"/>
                                  </p:stCondLst>
                                  <p:childTnLst>
                                    <p:set>
                                      <p:cBhvr>
                                        <p:cTn id="109" dur="1" fill="hold">
                                          <p:stCondLst>
                                            <p:cond delay="0"/>
                                          </p:stCondLst>
                                        </p:cTn>
                                        <p:tgtEl>
                                          <p:spTgt spid="159"/>
                                        </p:tgtEl>
                                        <p:attrNameLst>
                                          <p:attrName>style.visibility</p:attrName>
                                        </p:attrNameLst>
                                      </p:cBhvr>
                                      <p:to>
                                        <p:strVal val="visible"/>
                                      </p:to>
                                    </p:set>
                                    <p:animEffect transition="in" filter="fade">
                                      <p:cBhvr>
                                        <p:cTn id="110" dur="500"/>
                                        <p:tgtEl>
                                          <p:spTgt spid="159"/>
                                        </p:tgtEl>
                                      </p:cBhvr>
                                    </p:animEffect>
                                  </p:childTnLst>
                                </p:cTn>
                              </p:par>
                              <p:par>
                                <p:cTn id="111" presetID="63" presetClass="path" presetSubtype="0" dur="1250" accel="14000" decel="86000" fill="hold" grpId="1" nodeType="withEffect">
                                  <p:stCondLst>
                                    <p:cond delay="1000"/>
                                  </p:stCondLst>
                                  <p:childTnLst>
                                    <p:animMotion origin="layout" path="M 1.11022E-16 3.33333E-06 L 1.11022E-16 0.23194" pathEditMode="relative" rAng="0" ptsTypes="AA">
                                      <p:cBhvr>
                                        <p:cTn id="112" dur="1250" spd="-100000" fill="hold"/>
                                        <p:tgtEl>
                                          <p:spTgt spid="159"/>
                                        </p:tgtEl>
                                        <p:attrNameLst>
                                          <p:attrName>ppt_x</p:attrName>
                                          <p:attrName>ppt_y</p:attrName>
                                        </p:attrNameLst>
                                      </p:cBhvr>
                                      <p:rCtr x="0" y="11597"/>
                                    </p:animMotion>
                                  </p:childTnLst>
                                </p:cTn>
                              </p:par>
                              <p:par>
                                <p:cTn id="113" presetID="10" presetClass="entr" presetSubtype="0" dur="500" fill="hold" grpId="0" nodeType="withEffect">
                                  <p:stCondLst>
                                    <p:cond delay="500"/>
                                  </p:stCondLst>
                                  <p:childTnLst>
                                    <p:set>
                                      <p:cBhvr>
                                        <p:cTn id="114" dur="1" fill="hold">
                                          <p:stCondLst>
                                            <p:cond delay="0"/>
                                          </p:stCondLst>
                                        </p:cTn>
                                        <p:tgtEl>
                                          <p:spTgt spid="69"/>
                                        </p:tgtEl>
                                        <p:attrNameLst>
                                          <p:attrName>style.visibility</p:attrName>
                                        </p:attrNameLst>
                                      </p:cBhvr>
                                      <p:to>
                                        <p:strVal val="visible"/>
                                      </p:to>
                                    </p:set>
                                    <p:animEffect transition="in" filter="fade">
                                      <p:cBhvr>
                                        <p:cTn id="115" dur="500"/>
                                        <p:tgtEl>
                                          <p:spTgt spid="69"/>
                                        </p:tgtEl>
                                      </p:cBhvr>
                                    </p:animEffect>
                                  </p:childTnLst>
                                </p:cTn>
                              </p:par>
                              <p:par>
                                <p:cTn id="116" presetID="63" presetClass="path" presetSubtype="0" dur="1250" accel="14000" decel="86000" fill="hold" grpId="1" nodeType="withEffect">
                                  <p:stCondLst>
                                    <p:cond delay="500"/>
                                  </p:stCondLst>
                                  <p:childTnLst>
                                    <p:animMotion origin="layout" path="M -1.04167E-06 2.22222E-06 L -1.04167E-06 0.23194" pathEditMode="relative" rAng="0" ptsTypes="AA">
                                      <p:cBhvr>
                                        <p:cTn id="117" dur="1250" spd="-100000" fill="hold"/>
                                        <p:tgtEl>
                                          <p:spTgt spid="69"/>
                                        </p:tgtEl>
                                        <p:attrNameLst>
                                          <p:attrName>ppt_x</p:attrName>
                                          <p:attrName>ppt_y</p:attrName>
                                        </p:attrNameLst>
                                      </p:cBhvr>
                                      <p:rCtr x="0" y="11597"/>
                                    </p:animMotion>
                                  </p:childTnLst>
                                </p:cTn>
                              </p:par>
                              <p:par>
                                <p:cTn id="118" presetID="10" presetClass="entr" presetSubtype="0" dur="500" fill="hold" grpId="0" nodeType="withEffect">
                                  <p:stCondLst>
                                    <p:cond delay="500"/>
                                  </p:stCondLst>
                                  <p:childTnLst>
                                    <p:set>
                                      <p:cBhvr>
                                        <p:cTn id="119" dur="1" fill="hold">
                                          <p:stCondLst>
                                            <p:cond delay="0"/>
                                          </p:stCondLst>
                                        </p:cTn>
                                        <p:tgtEl>
                                          <p:spTgt spid="68"/>
                                        </p:tgtEl>
                                        <p:attrNameLst>
                                          <p:attrName>style.visibility</p:attrName>
                                        </p:attrNameLst>
                                      </p:cBhvr>
                                      <p:to>
                                        <p:strVal val="visible"/>
                                      </p:to>
                                    </p:set>
                                    <p:animEffect transition="in" filter="fade">
                                      <p:cBhvr>
                                        <p:cTn id="120" dur="500"/>
                                        <p:tgtEl>
                                          <p:spTgt spid="68"/>
                                        </p:tgtEl>
                                      </p:cBhvr>
                                    </p:animEffect>
                                  </p:childTnLst>
                                </p:cTn>
                              </p:par>
                              <p:par>
                                <p:cTn id="121" presetID="63" presetClass="path" presetSubtype="0" dur="1250" accel="14000" decel="86000" fill="hold" grpId="1" nodeType="withEffect">
                                  <p:stCondLst>
                                    <p:cond delay="500"/>
                                  </p:stCondLst>
                                  <p:childTnLst>
                                    <p:animMotion origin="layout" path="M -1.04167E-06 -4.81481E-06 L -1.04167E-06 0.23195" pathEditMode="relative" rAng="0" ptsTypes="AA">
                                      <p:cBhvr>
                                        <p:cTn id="122" dur="1250" spd="-100000" fill="hold"/>
                                        <p:tgtEl>
                                          <p:spTgt spid="68"/>
                                        </p:tgtEl>
                                        <p:attrNameLst>
                                          <p:attrName>ppt_x</p:attrName>
                                          <p:attrName>ppt_y</p:attrName>
                                        </p:attrNameLst>
                                      </p:cBhvr>
                                      <p:rCtr x="0" y="11597"/>
                                    </p:animMotion>
                                  </p:childTnLst>
                                </p:cTn>
                              </p:par>
                              <p:par>
                                <p:cTn id="123" presetID="10" presetClass="entr" presetSubtype="0" dur="500" fill="hold" grpId="0" nodeType="withEffect">
                                  <p:stCondLst>
                                    <p:cond delay="1000"/>
                                  </p:stCondLst>
                                  <p:childTnLst>
                                    <p:set>
                                      <p:cBhvr>
                                        <p:cTn id="124" dur="1" fill="hold">
                                          <p:stCondLst>
                                            <p:cond delay="0"/>
                                          </p:stCondLst>
                                        </p:cTn>
                                        <p:tgtEl>
                                          <p:spTgt spid="179"/>
                                        </p:tgtEl>
                                        <p:attrNameLst>
                                          <p:attrName>style.visibility</p:attrName>
                                        </p:attrNameLst>
                                      </p:cBhvr>
                                      <p:to>
                                        <p:strVal val="visible"/>
                                      </p:to>
                                    </p:set>
                                    <p:animEffect transition="in" filter="fade">
                                      <p:cBhvr>
                                        <p:cTn id="125" dur="500"/>
                                        <p:tgtEl>
                                          <p:spTgt spid="179"/>
                                        </p:tgtEl>
                                      </p:cBhvr>
                                    </p:animEffect>
                                  </p:childTnLst>
                                </p:cTn>
                              </p:par>
                              <p:par>
                                <p:cTn id="126" presetID="63" presetClass="path" presetSubtype="0" dur="1250" accel="14000" decel="86000" fill="hold" grpId="1" nodeType="withEffect">
                                  <p:stCondLst>
                                    <p:cond delay="1000"/>
                                  </p:stCondLst>
                                  <p:childTnLst>
                                    <p:animMotion origin="layout" path="M 1.11022E-16 3.33333E-06 L 1.11022E-16 0.23194" pathEditMode="relative" rAng="0" ptsTypes="AA">
                                      <p:cBhvr>
                                        <p:cTn id="127" dur="1250" spd="-100000" fill="hold"/>
                                        <p:tgtEl>
                                          <p:spTgt spid="179"/>
                                        </p:tgtEl>
                                        <p:attrNameLst>
                                          <p:attrName>ppt_x</p:attrName>
                                          <p:attrName>ppt_y</p:attrName>
                                        </p:attrNameLst>
                                      </p:cBhvr>
                                      <p:rCtr x="0" y="11597"/>
                                    </p:animMotion>
                                  </p:childTnLst>
                                </p:cTn>
                              </p:par>
                              <p:par>
                                <p:cTn id="128" presetID="10" presetClass="entr" presetSubtype="0" dur="500" fill="hold" grpId="0" nodeType="withEffect">
                                  <p:stCondLst>
                                    <p:cond delay="1000"/>
                                  </p:stCondLst>
                                  <p:childTnLst>
                                    <p:set>
                                      <p:cBhvr>
                                        <p:cTn id="129" dur="1" fill="hold">
                                          <p:stCondLst>
                                            <p:cond delay="0"/>
                                          </p:stCondLst>
                                        </p:cTn>
                                        <p:tgtEl>
                                          <p:spTgt spid="178"/>
                                        </p:tgtEl>
                                        <p:attrNameLst>
                                          <p:attrName>style.visibility</p:attrName>
                                        </p:attrNameLst>
                                      </p:cBhvr>
                                      <p:to>
                                        <p:strVal val="visible"/>
                                      </p:to>
                                    </p:set>
                                    <p:animEffect transition="in" filter="fade">
                                      <p:cBhvr>
                                        <p:cTn id="130" dur="500"/>
                                        <p:tgtEl>
                                          <p:spTgt spid="178"/>
                                        </p:tgtEl>
                                      </p:cBhvr>
                                    </p:animEffect>
                                  </p:childTnLst>
                                </p:cTn>
                              </p:par>
                              <p:par>
                                <p:cTn id="131" presetID="63" presetClass="path" presetSubtype="0" dur="1250" accel="14000" decel="86000" fill="hold" grpId="1" nodeType="withEffect">
                                  <p:stCondLst>
                                    <p:cond delay="1000"/>
                                  </p:stCondLst>
                                  <p:childTnLst>
                                    <p:animMotion origin="layout" path="M 1.11022E-16 3.33333E-06 L 1.11022E-16 0.23194" pathEditMode="relative" rAng="0" ptsTypes="AA">
                                      <p:cBhvr>
                                        <p:cTn id="132" dur="1250" spd="-100000" fill="hold"/>
                                        <p:tgtEl>
                                          <p:spTgt spid="178"/>
                                        </p:tgtEl>
                                        <p:attrNameLst>
                                          <p:attrName>ppt_x</p:attrName>
                                          <p:attrName>ppt_y</p:attrName>
                                        </p:attrNameLst>
                                      </p:cBhvr>
                                      <p:rCtr x="0" y="11597"/>
                                    </p:animMotion>
                                  </p:childTnLst>
                                </p:cTn>
                              </p:par>
                              <p:par>
                                <p:cTn id="133" presetID="10" presetClass="entr" presetSubtype="0" dur="500" fill="hold" nodeType="withEffect">
                                  <p:stCondLst>
                                    <p:cond delay="1000"/>
                                  </p:stCondLst>
                                  <p:childTnLst>
                                    <p:set>
                                      <p:cBhvr>
                                        <p:cTn id="134" dur="1" fill="hold">
                                          <p:stCondLst>
                                            <p:cond delay="0"/>
                                          </p:stCondLst>
                                        </p:cTn>
                                        <p:tgtEl>
                                          <p:spTgt spid="5"/>
                                        </p:tgtEl>
                                        <p:attrNameLst>
                                          <p:attrName>style.visibility</p:attrName>
                                        </p:attrNameLst>
                                      </p:cBhvr>
                                      <p:to>
                                        <p:strVal val="visible"/>
                                      </p:to>
                                    </p:set>
                                    <p:animEffect transition="in" filter="fade">
                                      <p:cBhvr>
                                        <p:cTn id="135" dur="500"/>
                                        <p:tgtEl>
                                          <p:spTgt spid="5"/>
                                        </p:tgtEl>
                                      </p:cBhvr>
                                    </p:animEffect>
                                  </p:childTnLst>
                                </p:cTn>
                              </p:par>
                              <p:par>
                                <p:cTn id="136" presetID="63" presetClass="path" presetSubtype="0" dur="1250" accel="14000" decel="86000" fill="hold" nodeType="withEffect">
                                  <p:stCondLst>
                                    <p:cond delay="1000"/>
                                  </p:stCondLst>
                                  <p:childTnLst>
                                    <p:animMotion origin="layout" path="M 1.11022E-16 3.33333E-06 L 1.11022E-16 0.23194" pathEditMode="relative" rAng="0" ptsTypes="AA">
                                      <p:cBhvr>
                                        <p:cTn id="137" dur="1250" spd="-100000" fill="hold"/>
                                        <p:tgtEl>
                                          <p:spTgt spid="5"/>
                                        </p:tgtEl>
                                        <p:attrNameLst>
                                          <p:attrName>ppt_x</p:attrName>
                                          <p:attrName>ppt_y</p:attrName>
                                        </p:attrNameLst>
                                      </p:cBhvr>
                                      <p:rCtr x="0" y="1159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22" grpId="0"/>
      <p:bldP spid="22" grpId="1"/>
      <p:bldP spid="31" grpId="0" animBg="1"/>
      <p:bldP spid="31" grpId="1" animBg="1"/>
      <p:bldP spid="32" grpId="0"/>
      <p:bldP spid="32" grpId="1"/>
      <p:bldP spid="34" grpId="0"/>
      <p:bldP spid="34" grpId="1"/>
      <p:bldP spid="35" grpId="0"/>
      <p:bldP spid="35" grpId="1"/>
      <p:bldP spid="41" grpId="0"/>
      <p:bldP spid="41" grpId="1"/>
      <p:bldP spid="42" grpId="0"/>
      <p:bldP spid="42" grpId="1"/>
      <p:bldP spid="48" grpId="0"/>
      <p:bldP spid="48" grpId="1"/>
      <p:bldP spid="49" grpId="0"/>
      <p:bldP spid="49" grpId="1"/>
      <p:bldP spid="58" grpId="0" animBg="1"/>
      <p:bldP spid="58" grpId="1" animBg="1"/>
      <p:bldP spid="70" grpId="0"/>
      <p:bldP spid="70" grpId="1"/>
      <p:bldP spid="71" grpId="0"/>
      <p:bldP spid="71" grpId="1"/>
      <p:bldP spid="68" grpId="0"/>
      <p:bldP spid="68" grpId="1"/>
      <p:bldP spid="69" grpId="0"/>
      <p:bldP spid="69" grpId="1"/>
      <p:bldP spid="159" grpId="0" animBg="1"/>
      <p:bldP spid="159" grpId="1" animBg="1"/>
      <p:bldP spid="178" grpId="0"/>
      <p:bldP spid="178" grpId="1"/>
      <p:bldP spid="179" grpId="0"/>
      <p:bldP spid="179" grpId="1"/>
      <p:bldP spid="186" grpId="0"/>
      <p:bldP spid="186" grpId="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100000">
              <a:schemeClr val="accent3">
                <a:lumMod val="40000"/>
                <a:lumOff val="60000"/>
              </a:schemeClr>
            </a:gs>
          </a:gsLst>
          <a:lin ang="18900000" scaled="1"/>
        </a:gradFill>
        <a:effectLst/>
      </p:bgPr>
    </p:bg>
    <p:spTree>
      <p:nvGrpSpPr>
        <p:cNvPr id="1" name=""/>
        <p:cNvGrpSpPr/>
        <p:nvPr/>
      </p:nvGrpSpPr>
      <p:grpSpPr>
        <a:xfrm>
          <a:off x="0" y="0"/>
          <a:ext cx="0" cy="0"/>
          <a:chOff x="0" y="0"/>
          <a:chExt cx="0" cy="0"/>
        </a:xfrm>
      </p:grpSpPr>
      <p:sp>
        <p:nvSpPr>
          <p:cNvPr id="3" name="Rectangle: Rounded Corners 2"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7272982" y="914400"/>
            <a:ext cx="4084320" cy="2003212"/>
          </a:xfrm>
          <a:prstGeom prst="roundRect">
            <a:avLst>
              <a:gd name="adj" fmla="val 3355"/>
            </a:avLst>
          </a:prstGeom>
          <a:solidFill>
            <a:schemeClr val="bg1"/>
          </a:solidFill>
          <a:ln>
            <a:noFill/>
          </a:ln>
          <a:effectLst>
            <a:outerShdw blurRad="812800" dist="698500" dir="8100000" sx="96000" sy="96000" algn="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latin typeface="Aharoni"/>
              <a:ea typeface="阿里巴巴普惠体 Medium"/>
              <a:cs typeface="阿里巴巴普惠体 Medium"/>
              <a:sym typeface="Aharoni"/>
            </a:endParaRPr>
          </a:p>
        </p:txBody>
      </p:sp>
      <p:sp>
        <p:nvSpPr>
          <p:cNvPr id="5" name="Rectangle: Rounded Corners 4"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3892913" y="3078664"/>
            <a:ext cx="2941320" cy="2849880"/>
          </a:xfrm>
          <a:prstGeom prst="roundRect">
            <a:avLst>
              <a:gd name="adj" fmla="val 3355"/>
            </a:avLst>
          </a:prstGeom>
          <a:solidFill>
            <a:schemeClr val="bg1"/>
          </a:solidFill>
          <a:ln>
            <a:noFill/>
          </a:ln>
          <a:effectLst>
            <a:outerShdw blurRad="812800" dist="698500" dir="8100000" sx="96000" sy="96000" algn="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latin typeface="Aharoni"/>
              <a:ea typeface="阿里巴巴普惠体 Medium"/>
              <a:cs typeface="阿里巴巴普惠体 Medium"/>
              <a:sym typeface="Aharoni"/>
            </a:endParaRPr>
          </a:p>
        </p:txBody>
      </p:sp>
      <p:sp>
        <p:nvSpPr>
          <p:cNvPr id="6" name="Rectangle: Rounded Corners 5"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7272982" y="3093720"/>
            <a:ext cx="4084320" cy="2849880"/>
          </a:xfrm>
          <a:prstGeom prst="roundRect">
            <a:avLst>
              <a:gd name="adj" fmla="val 3355"/>
            </a:avLst>
          </a:prstGeom>
          <a:solidFill>
            <a:schemeClr val="bg1"/>
          </a:solidFill>
          <a:ln>
            <a:noFill/>
          </a:ln>
          <a:effectLst>
            <a:outerShdw blurRad="812800" dist="698500" dir="8100000" sx="96000" sy="96000" algn="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latin typeface="Aharoni"/>
              <a:ea typeface="阿里巴巴普惠体 Medium"/>
              <a:cs typeface="阿里巴巴普惠体 Medium"/>
              <a:sym typeface="Aharoni"/>
            </a:endParaRPr>
          </a:p>
        </p:txBody>
      </p:sp>
      <p:sp>
        <p:nvSpPr>
          <p:cNvPr id="12" name="TextBox 11"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7458079" y="1016617"/>
            <a:ext cx="2967862" cy="393954"/>
          </a:xfrm>
          <a:prstGeom prst="rect">
            <a:avLst/>
          </a:prstGeom>
          <a:noFill/>
        </p:spPr>
        <p:txBody>
          <a:bodyPr wrap="square" rtlCol="0">
            <a:spAutoFit/>
          </a:bodyPr>
          <a:lstStyle>
            <a:defPPr>
              <a:defRPr lang="en-US"/>
            </a:defPPr>
            <a:lvl1pPr>
              <a:lnSpc>
                <a:spcPct val="130000"/>
              </a:lnSpc>
              <a:spcBef>
                <a:spcPts val="1200"/>
              </a:spcBef>
              <a:defRPr sz="1400">
                <a:solidFill>
                  <a:schemeClr val="tx2"/>
                </a:solidFill>
                <a:ea typeface="Open Sans" panose="020B0606030504020204" pitchFamily="34" charset="0"/>
                <a:cs typeface="Rubik Light" pitchFamily="2" charset="-79"/>
              </a:defRPr>
            </a:lvl1pPr>
          </a:lstStyle>
          <a:p>
            <a:pPr>
              <a:spcBef>
                <a:spcPct val="0"/>
              </a:spcBef>
              <a:spcAft>
                <a:spcPts val="600"/>
              </a:spcAft>
            </a:pPr>
            <a:r>
              <a:rPr lang="en-US" sz="1600" b="1">
                <a:solidFill>
                  <a:schemeClr val="tx1"/>
                </a:solidFill>
                <a:latin typeface="Aharoni"/>
                <a:ea typeface="阿里巴巴普惠体 Medium"/>
                <a:cs typeface="阿里巴巴普惠体 Medium"/>
                <a:sym typeface="Aharoni"/>
              </a:rPr>
              <a:t>Data Overview</a:t>
            </a:r>
          </a:p>
        </p:txBody>
      </p:sp>
      <p:sp>
        <p:nvSpPr>
          <p:cNvPr id="14" name="Rectangle 13"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7458079" y="1325351"/>
            <a:ext cx="2304314" cy="695575"/>
          </a:xfrm>
          <a:prstGeom prst="rect">
            <a:avLst/>
          </a:prstGeom>
        </p:spPr>
        <p:txBody>
          <a:bodyPr wrap="square">
            <a:spAutoFit/>
          </a:bodyPr>
          <a:lstStyle/>
          <a:p>
            <a:pPr>
              <a:lnSpc>
                <a:spcPct val="130000"/>
              </a:lnSpc>
              <a:spcAft>
                <a:spcPts val="600"/>
              </a:spcAft>
            </a:pPr>
            <a:r>
              <a:rPr lang="en-US" sz="3200" b="1">
                <a:solidFill>
                  <a:schemeClr val="accent1"/>
                </a:solidFill>
                <a:latin typeface="Aharoni"/>
                <a:ea typeface="阿里巴巴普惠体 Medium"/>
                <a:cs typeface="阿里巴巴普惠体 Medium"/>
                <a:sym typeface="Aharoni"/>
              </a:rPr>
              <a:t>40,214</a:t>
            </a:r>
          </a:p>
        </p:txBody>
      </p:sp>
      <p:sp>
        <p:nvSpPr>
          <p:cNvPr id="15" name="Rectangle 14"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7458080" y="2083561"/>
            <a:ext cx="3458404" cy="558614"/>
          </a:xfrm>
          <a:prstGeom prst="rect">
            <a:avLst/>
          </a:prstGeom>
        </p:spPr>
        <p:txBody>
          <a:bodyPr wrap="square">
            <a:spAutoFit/>
          </a:bodyPr>
          <a:lstStyle/>
          <a:p>
            <a:pPr>
              <a:lnSpc>
                <a:spcPct val="130000"/>
              </a:lnSpc>
              <a:spcAft>
                <a:spcPts val="600"/>
              </a:spcAft>
            </a:pPr>
            <a:r>
              <a:rPr lang="en-US" sz="1200" dirty="0">
                <a:solidFill>
                  <a:schemeClr val="tx1">
                    <a:lumMod val="65000"/>
                    <a:lumOff val="35000"/>
                  </a:schemeClr>
                </a:solidFill>
                <a:latin typeface="Aharoni"/>
                <a:ea typeface="阿里巴巴普惠体 Medium"/>
                <a:cs typeface="阿里巴巴普惠体 Medium"/>
                <a:sym typeface="Aharoni"/>
              </a:rPr>
              <a:t>Far </a:t>
            </a:r>
            <a:r>
              <a:rPr lang="en-US" sz="1200" dirty="0" err="1">
                <a:solidFill>
                  <a:schemeClr val="tx1">
                    <a:lumMod val="65000"/>
                    <a:lumOff val="35000"/>
                  </a:schemeClr>
                </a:solidFill>
                <a:latin typeface="Aharoni"/>
                <a:ea typeface="阿里巴巴普惠体 Medium"/>
                <a:cs typeface="阿里巴巴普惠体 Medium"/>
                <a:sym typeface="Aharoni"/>
              </a:rPr>
              <a:t>far</a:t>
            </a:r>
            <a:r>
              <a:rPr lang="en-US" sz="1200" dirty="0">
                <a:solidFill>
                  <a:schemeClr val="tx1">
                    <a:lumMod val="65000"/>
                    <a:lumOff val="35000"/>
                  </a:schemeClr>
                </a:solidFill>
                <a:latin typeface="Aharoni"/>
                <a:ea typeface="阿里巴巴普惠体 Medium"/>
                <a:cs typeface="阿里巴巴普惠体 Medium"/>
                <a:sym typeface="Aharoni"/>
              </a:rPr>
              <a:t> away, behind the word mountains, far from the </a:t>
            </a:r>
            <a:r>
              <a:rPr lang="en-US" sz="1200" dirty="0" err="1">
                <a:solidFill>
                  <a:schemeClr val="tx1">
                    <a:lumMod val="65000"/>
                    <a:lumOff val="35000"/>
                  </a:schemeClr>
                </a:solidFill>
                <a:latin typeface="Aharoni"/>
                <a:ea typeface="阿里巴巴普惠体 Medium"/>
                <a:cs typeface="阿里巴巴普惠体 Medium"/>
                <a:sym typeface="Aharoni"/>
              </a:rPr>
              <a:t>countrie</a:t>
            </a:r>
            <a:endParaRPr lang="en-US" sz="1200" dirty="0">
              <a:solidFill>
                <a:schemeClr val="tx1">
                  <a:lumMod val="65000"/>
                  <a:lumOff val="35000"/>
                </a:schemeClr>
              </a:solidFill>
              <a:latin typeface="Aharoni"/>
              <a:ea typeface="阿里巴巴普惠体 Medium"/>
              <a:cs typeface="阿里巴巴普惠体 Medium"/>
              <a:sym typeface="Aharoni"/>
            </a:endParaRPr>
          </a:p>
        </p:txBody>
      </p:sp>
      <p:sp>
        <p:nvSpPr>
          <p:cNvPr id="19" name="TextBox 18"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7378389" y="3228717"/>
            <a:ext cx="3873506" cy="393954"/>
          </a:xfrm>
          <a:prstGeom prst="rect">
            <a:avLst/>
          </a:prstGeom>
          <a:noFill/>
        </p:spPr>
        <p:txBody>
          <a:bodyPr wrap="square" rtlCol="0">
            <a:spAutoFit/>
          </a:bodyPr>
          <a:lstStyle>
            <a:defPPr>
              <a:defRPr lang="en-US"/>
            </a:defPPr>
            <a:lvl1pPr>
              <a:lnSpc>
                <a:spcPct val="130000"/>
              </a:lnSpc>
              <a:spcBef>
                <a:spcPts val="1200"/>
              </a:spcBef>
              <a:defRPr sz="1400">
                <a:solidFill>
                  <a:schemeClr val="tx2"/>
                </a:solidFill>
                <a:ea typeface="Open Sans" panose="020B0606030504020204" pitchFamily="34" charset="0"/>
                <a:cs typeface="Rubik Light" pitchFamily="2" charset="-79"/>
              </a:defRPr>
            </a:lvl1pPr>
          </a:lstStyle>
          <a:p>
            <a:pPr algn="ctr">
              <a:spcBef>
                <a:spcPct val="0"/>
              </a:spcBef>
              <a:spcAft>
                <a:spcPts val="600"/>
              </a:spcAft>
            </a:pPr>
            <a:r>
              <a:rPr lang="en-US" sz="1600" b="1">
                <a:solidFill>
                  <a:schemeClr val="tx1"/>
                </a:solidFill>
                <a:latin typeface="Aharoni"/>
                <a:ea typeface="阿里巴巴普惠体 Medium"/>
                <a:cs typeface="阿里巴巴普惠体 Medium"/>
                <a:sym typeface="Aharoni"/>
              </a:rPr>
              <a:t>Revenue 202</a:t>
            </a:r>
            <a:r>
              <a:rPr lang="en-US" altLang="zh-CN" sz="1600" b="1">
                <a:solidFill>
                  <a:schemeClr val="tx1"/>
                </a:solidFill>
                <a:latin typeface="Aharoni"/>
                <a:ea typeface="阿里巴巴普惠体 Medium"/>
                <a:cs typeface="阿里巴巴普惠体 Medium"/>
                <a:sym typeface="Aharoni"/>
              </a:rPr>
              <a:t>X</a:t>
            </a:r>
            <a:endParaRPr lang="en-US" sz="1600" b="1">
              <a:solidFill>
                <a:schemeClr val="tx1"/>
              </a:solidFill>
              <a:latin typeface="Aharoni"/>
              <a:ea typeface="阿里巴巴普惠体 Medium"/>
              <a:cs typeface="阿里巴巴普惠体 Medium"/>
              <a:sym typeface="Aharoni"/>
            </a:endParaRPr>
          </a:p>
        </p:txBody>
      </p:sp>
      <p:graphicFrame>
        <p:nvGraphicFramePr>
          <p:cNvPr id="20" name="Chart 19"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GraphicFramePr/>
          <p:nvPr/>
        </p:nvGraphicFramePr>
        <p:xfrm>
          <a:off x="7449506" y="3698700"/>
          <a:ext cx="3731273" cy="2075285"/>
        </p:xfrm>
        <a:graphic>
          <a:graphicData uri="http://schemas.openxmlformats.org/drawingml/2006/chart">
            <c:chart xmlns:c="http://schemas.openxmlformats.org/drawingml/2006/chart" xmlns:r="http://schemas.openxmlformats.org/officeDocument/2006/relationships" r:id="rId2"/>
          </a:graphicData>
        </a:graphic>
      </p:graphicFrame>
      <p:grpSp>
        <p:nvGrpSpPr>
          <p:cNvPr id="22" name="Group 21"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GrpSpPr/>
          <p:nvPr/>
        </p:nvGrpSpPr>
        <p:grpSpPr>
          <a:xfrm>
            <a:off x="10406891" y="1096482"/>
            <a:ext cx="681621" cy="697283"/>
            <a:chOff x="2902633" y="2072845"/>
            <a:chExt cx="1104365" cy="1129741"/>
          </a:xfrm>
        </p:grpSpPr>
        <p:grpSp>
          <p:nvGrpSpPr>
            <p:cNvPr id="23" name="Group 22"/>
            <p:cNvGrpSpPr/>
            <p:nvPr/>
          </p:nvGrpSpPr>
          <p:grpSpPr>
            <a:xfrm>
              <a:off x="2902633" y="2072845"/>
              <a:ext cx="1104365" cy="1129741"/>
              <a:chOff x="3145228" y="4225925"/>
              <a:chExt cx="1104365" cy="1129741"/>
            </a:xfrm>
          </p:grpSpPr>
          <p:sp>
            <p:nvSpPr>
              <p:cNvPr id="25" name="Rectangle: Rounded Corners 24"/>
              <p:cNvSpPr/>
              <p:nvPr/>
            </p:nvSpPr>
            <p:spPr>
              <a:xfrm>
                <a:off x="3145228" y="4225925"/>
                <a:ext cx="1104365" cy="1129741"/>
              </a:xfrm>
              <a:prstGeom prst="roundRect">
                <a:avLst>
                  <a:gd name="adj" fmla="val 27982"/>
                </a:avLst>
              </a:prstGeom>
              <a:gradFill>
                <a:gsLst>
                  <a:gs pos="80000">
                    <a:schemeClr val="accent1"/>
                  </a:gs>
                  <a:gs pos="100000">
                    <a:schemeClr val="accent1"/>
                  </a:gs>
                  <a:gs pos="15000">
                    <a:schemeClr val="accent1">
                      <a:lumMod val="40000"/>
                      <a:lumOff val="60000"/>
                    </a:schemeClr>
                  </a:gs>
                  <a:gs pos="45000">
                    <a:schemeClr val="accent1">
                      <a:lumMod val="60000"/>
                      <a:lumOff val="40000"/>
                    </a:schemeClr>
                  </a:gs>
                </a:gsLst>
                <a:lin ang="2700000" scaled="0"/>
              </a:gradFill>
              <a:ln>
                <a:noFill/>
              </a:ln>
              <a:effectLst>
                <a:outerShdw blurRad="381000" dist="444500" dir="8100000" sx="90000" sy="90000" algn="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haroni"/>
                  <a:ea typeface="阿里巴巴普惠体 Medium"/>
                  <a:cs typeface="阿里巴巴普惠体 Medium"/>
                  <a:sym typeface="Aharoni"/>
                </a:endParaRPr>
              </a:p>
            </p:txBody>
          </p:sp>
          <p:sp>
            <p:nvSpPr>
              <p:cNvPr id="26" name="Rectangle: Rounded Corners 25"/>
              <p:cNvSpPr/>
              <p:nvPr/>
            </p:nvSpPr>
            <p:spPr>
              <a:xfrm>
                <a:off x="3148777" y="4229557"/>
                <a:ext cx="1097268" cy="1122478"/>
              </a:xfrm>
              <a:prstGeom prst="roundRect">
                <a:avLst>
                  <a:gd name="adj" fmla="val 26931"/>
                </a:avLst>
              </a:prstGeom>
              <a:gradFill>
                <a:gsLst>
                  <a:gs pos="100000">
                    <a:schemeClr val="accent1"/>
                  </a:gs>
                  <a:gs pos="0">
                    <a:schemeClr val="accent1">
                      <a:lumMod val="60000"/>
                      <a:lumOff val="40000"/>
                    </a:schemeClr>
                  </a:gs>
                </a:gsLst>
                <a:lin ang="2700000" scaled="0"/>
              </a:gradFill>
              <a:ln>
                <a:noFill/>
              </a:ln>
              <a:effectLst>
                <a:outerShdw blurRad="635000" dist="444500" dir="8100000" sx="90000" sy="90000" algn="tr" rotWithShape="0">
                  <a:prstClr val="black">
                    <a:alpha val="10000"/>
                  </a:prstClr>
                </a:outerShdw>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haroni"/>
                  <a:ea typeface="阿里巴巴普惠体 Medium"/>
                  <a:cs typeface="阿里巴巴普惠体 Medium"/>
                  <a:sym typeface="Aharoni"/>
                </a:endParaRPr>
              </a:p>
            </p:txBody>
          </p:sp>
        </p:grpSp>
        <p:sp>
          <p:nvSpPr>
            <p:cNvPr id="24" name="Rectangle: Rounded Corners 23"/>
            <p:cNvSpPr/>
            <p:nvPr/>
          </p:nvSpPr>
          <p:spPr>
            <a:xfrm>
              <a:off x="3212219" y="2395121"/>
              <a:ext cx="485192" cy="485189"/>
            </a:xfrm>
            <a:prstGeom prst="roundRect">
              <a:avLst/>
            </a:prstGeom>
            <a:blipFill>
              <a:blip r:embed="rId3" cstate="screen">
                <a:lum bright="70000" contrast="-70000"/>
                <a:extLst>
                  <a:ext uri="{BEBA8EAE-BF5A-486C-A8C5-ECC9F3942E4B}">
                    <a14:imgProps xmlns:a14="http://schemas.microsoft.com/office/drawing/2010/main">
                      <a14:imgLayer r:embed="rId4">
                        <a14:imgEffect>
                          <a14:artisticPhotocopy detail="2"/>
                        </a14:imgEffect>
                      </a14:imgLayer>
                    </a14:imgProps>
                  </a:ext>
                  <a:ext uri="{28A0092B-C50C-407E-A947-70E740481C1C}">
                    <a14:useLocalDpi xmlns:a14="http://schemas.microsoft.com/office/drawing/2010/main"/>
                  </a:ext>
                </a:extLst>
              </a:blip>
              <a:stretch>
                <a:fillRect/>
              </a:stretch>
            </a:blipFill>
            <a:ln>
              <a:noFill/>
            </a:ln>
            <a:effectLst>
              <a:outerShdw blurRad="444500" dist="254000" dir="8100000" sx="85000" sy="85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haroni"/>
                <a:ea typeface="阿里巴巴普惠体 Medium"/>
                <a:cs typeface="阿里巴巴普惠体 Medium"/>
                <a:sym typeface="Aharoni"/>
              </a:endParaRPr>
            </a:p>
          </p:txBody>
        </p:sp>
      </p:grpSp>
      <p:sp>
        <p:nvSpPr>
          <p:cNvPr id="39" name="Rectangle: Rounded Corners 38"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1248783" y="3078664"/>
            <a:ext cx="2467607" cy="2849880"/>
          </a:xfrm>
          <a:prstGeom prst="roundRect">
            <a:avLst>
              <a:gd name="adj" fmla="val 3355"/>
            </a:avLst>
          </a:prstGeom>
          <a:solidFill>
            <a:schemeClr val="bg1"/>
          </a:solidFill>
          <a:ln>
            <a:noFill/>
          </a:ln>
          <a:effectLst>
            <a:outerShdw blurRad="812800" dist="698500" dir="8100000" sx="96000" sy="96000" algn="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latin typeface="Aharoni"/>
              <a:ea typeface="阿里巴巴普惠体 Medium"/>
              <a:cs typeface="阿里巴巴普惠体 Medium"/>
              <a:sym typeface="Aharoni"/>
            </a:endParaRPr>
          </a:p>
        </p:txBody>
      </p:sp>
      <p:sp>
        <p:nvSpPr>
          <p:cNvPr id="40" name="TextBox 39"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1280353" y="3223186"/>
            <a:ext cx="2477316" cy="393954"/>
          </a:xfrm>
          <a:prstGeom prst="rect">
            <a:avLst/>
          </a:prstGeom>
          <a:noFill/>
        </p:spPr>
        <p:txBody>
          <a:bodyPr wrap="square" rtlCol="0">
            <a:spAutoFit/>
          </a:bodyPr>
          <a:lstStyle>
            <a:defPPr>
              <a:defRPr lang="en-US"/>
            </a:defPPr>
            <a:lvl1pPr>
              <a:lnSpc>
                <a:spcPct val="130000"/>
              </a:lnSpc>
              <a:spcBef>
                <a:spcPts val="1200"/>
              </a:spcBef>
              <a:defRPr sz="1400">
                <a:solidFill>
                  <a:schemeClr val="tx2"/>
                </a:solidFill>
                <a:ea typeface="Open Sans" panose="020B0606030504020204" pitchFamily="34" charset="0"/>
                <a:cs typeface="Rubik Light" pitchFamily="2" charset="-79"/>
              </a:defRPr>
            </a:lvl1pPr>
          </a:lstStyle>
          <a:p>
            <a:pPr algn="ctr">
              <a:spcBef>
                <a:spcPct val="0"/>
              </a:spcBef>
              <a:spcAft>
                <a:spcPts val="600"/>
              </a:spcAft>
            </a:pPr>
            <a:r>
              <a:rPr lang="en-US" sz="1600" b="1">
                <a:solidFill>
                  <a:schemeClr val="tx1"/>
                </a:solidFill>
                <a:latin typeface="Aharoni"/>
                <a:ea typeface="阿里巴巴普惠体 Medium"/>
                <a:cs typeface="阿里巴巴普惠体 Medium"/>
                <a:sym typeface="Aharoni"/>
              </a:rPr>
              <a:t>Circle Data Analysis</a:t>
            </a:r>
          </a:p>
        </p:txBody>
      </p:sp>
      <p:grpSp>
        <p:nvGrpSpPr>
          <p:cNvPr id="28" name="Group 27"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GrpSpPr/>
          <p:nvPr/>
        </p:nvGrpSpPr>
        <p:grpSpPr>
          <a:xfrm>
            <a:off x="939241" y="3701134"/>
            <a:ext cx="3086691" cy="2057795"/>
            <a:chOff x="4302915" y="2821579"/>
            <a:chExt cx="2346959" cy="1564640"/>
          </a:xfrm>
        </p:grpSpPr>
        <p:graphicFrame>
          <p:nvGraphicFramePr>
            <p:cNvPr id="37" name="Chart 36"/>
            <p:cNvGraphicFramePr/>
            <p:nvPr/>
          </p:nvGraphicFramePr>
          <p:xfrm>
            <a:off x="4302915" y="2821579"/>
            <a:ext cx="2346959" cy="1564640"/>
          </p:xfrm>
          <a:graphic>
            <a:graphicData uri="http://schemas.openxmlformats.org/drawingml/2006/chart">
              <c:chart xmlns:c="http://schemas.openxmlformats.org/drawingml/2006/chart" xmlns:r="http://schemas.openxmlformats.org/officeDocument/2006/relationships" r:id="rId5"/>
            </a:graphicData>
          </a:graphic>
        </p:graphicFrame>
        <p:sp>
          <p:nvSpPr>
            <p:cNvPr id="38" name="TextBox 37"/>
            <p:cNvSpPr txBox="1"/>
            <p:nvPr/>
          </p:nvSpPr>
          <p:spPr>
            <a:xfrm>
              <a:off x="4884484" y="3385204"/>
              <a:ext cx="1239212" cy="444632"/>
            </a:xfrm>
            <a:prstGeom prst="rect">
              <a:avLst/>
            </a:prstGeom>
            <a:noFill/>
            <a:ln>
              <a:noFill/>
            </a:ln>
          </p:spPr>
          <p:txBody>
            <a:bodyPr wrap="square" rtlCol="0">
              <a:spAutoFit/>
            </a:bodyPr>
            <a:lstStyle/>
            <a:p>
              <a:pPr algn="ctr">
                <a:tabLst>
                  <a:tab pos="1206500" algn="l"/>
                </a:tabLst>
              </a:pPr>
              <a:r>
                <a:rPr lang="en-US" sz="3200" b="1" dirty="0">
                  <a:latin typeface="Aharoni"/>
                  <a:ea typeface="阿里巴巴普惠体 Medium"/>
                  <a:cs typeface="阿里巴巴普惠体 Medium"/>
                  <a:sym typeface="Aharoni"/>
                </a:rPr>
                <a:t>50</a:t>
              </a:r>
              <a:r>
                <a:rPr lang="en-US" sz="2800" b="1" baseline="30000" dirty="0">
                  <a:latin typeface="Aharoni"/>
                  <a:ea typeface="阿里巴巴普惠体 Medium"/>
                  <a:cs typeface="阿里巴巴普惠体 Medium"/>
                  <a:sym typeface="Aharoni"/>
                </a:rPr>
                <a:t>%</a:t>
              </a:r>
              <a:endParaRPr lang="id-ID" sz="3200" b="1" baseline="30000" dirty="0">
                <a:latin typeface="Aharoni"/>
                <a:ea typeface="阿里巴巴普惠体 Medium"/>
                <a:cs typeface="阿里巴巴普惠体 Medium"/>
                <a:sym typeface="Aharoni"/>
              </a:endParaRPr>
            </a:p>
          </p:txBody>
        </p:sp>
      </p:grpSp>
      <p:sp>
        <p:nvSpPr>
          <p:cNvPr id="62" name="TextBox 61"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1226639" y="918079"/>
            <a:ext cx="3485223" cy="1323439"/>
          </a:xfrm>
          <a:prstGeom prst="rect">
            <a:avLst/>
          </a:prstGeom>
          <a:noFill/>
        </p:spPr>
        <p:txBody>
          <a:bodyPr wrap="square" rtlCol="0">
            <a:spAutoFit/>
          </a:bodyPr>
          <a:lstStyle/>
          <a:p>
            <a:r>
              <a:rPr lang="en-US" sz="4000" b="1" dirty="0">
                <a:latin typeface="Aharoni"/>
                <a:ea typeface="阿里巴巴普惠体 Medium"/>
                <a:cs typeface="阿里巴巴普惠体 Medium"/>
                <a:sym typeface="Aharoni"/>
              </a:rPr>
              <a:t>Project 01: Data Visual </a:t>
            </a:r>
          </a:p>
        </p:txBody>
      </p:sp>
      <p:sp>
        <p:nvSpPr>
          <p:cNvPr id="63" name="Rectangle 62"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1226638" y="2270546"/>
            <a:ext cx="4958369" cy="356251"/>
          </a:xfrm>
          <a:prstGeom prst="rect">
            <a:avLst/>
          </a:prstGeom>
        </p:spPr>
        <p:txBody>
          <a:bodyPr wrap="square">
            <a:spAutoFit/>
          </a:bodyPr>
          <a:lstStyle/>
          <a:p>
            <a:pPr>
              <a:lnSpc>
                <a:spcPct val="130000"/>
              </a:lnSpc>
            </a:pPr>
            <a:r>
              <a:rPr lang="en-US" sz="1400" dirty="0">
                <a:solidFill>
                  <a:schemeClr val="tx1">
                    <a:lumMod val="65000"/>
                    <a:lumOff val="35000"/>
                  </a:schemeClr>
                </a:solidFill>
                <a:latin typeface="Aharoni"/>
                <a:ea typeface="阿里巴巴普惠体 Medium"/>
                <a:cs typeface="阿里巴巴普惠体 Medium"/>
                <a:sym typeface="Aharoni"/>
              </a:rPr>
              <a:t>Far </a:t>
            </a:r>
            <a:r>
              <a:rPr lang="en-US" sz="1400" dirty="0" err="1">
                <a:solidFill>
                  <a:schemeClr val="tx1">
                    <a:lumMod val="65000"/>
                    <a:lumOff val="35000"/>
                  </a:schemeClr>
                </a:solidFill>
                <a:latin typeface="Aharoni"/>
                <a:ea typeface="阿里巴巴普惠体 Medium"/>
                <a:cs typeface="阿里巴巴普惠体 Medium"/>
                <a:sym typeface="Aharoni"/>
              </a:rPr>
              <a:t>far</a:t>
            </a:r>
            <a:r>
              <a:rPr lang="en-US" sz="1400" dirty="0">
                <a:solidFill>
                  <a:schemeClr val="tx1">
                    <a:lumMod val="65000"/>
                    <a:lumOff val="35000"/>
                  </a:schemeClr>
                </a:solidFill>
                <a:latin typeface="Aharoni"/>
                <a:ea typeface="阿里巴巴普惠体 Medium"/>
                <a:cs typeface="阿里巴巴普惠体 Medium"/>
                <a:sym typeface="Aharoni"/>
              </a:rPr>
              <a:t> away, behind the word mountains, far from the</a:t>
            </a:r>
          </a:p>
        </p:txBody>
      </p:sp>
      <p:graphicFrame>
        <p:nvGraphicFramePr>
          <p:cNvPr id="27" name="Chart 26"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GraphicFramePr/>
          <p:nvPr/>
        </p:nvGraphicFramePr>
        <p:xfrm>
          <a:off x="4018815" y="3215133"/>
          <a:ext cx="2689516" cy="2576942"/>
        </p:xfrm>
        <a:graphic>
          <a:graphicData uri="http://schemas.openxmlformats.org/drawingml/2006/chart">
            <c:chart xmlns:c="http://schemas.openxmlformats.org/drawingml/2006/chart" xmlns:r="http://schemas.openxmlformats.org/officeDocument/2006/relationships" r:id="rId6"/>
          </a:graphicData>
        </a:graphic>
      </p:graphicFrame>
      <p:sp>
        <p:nvSpPr>
          <p:cNvPr id="2" name="e7d195523061f1c0" descr="e7d195523061f1c03a90ee8e42cb24248e56383cd534985688F9F494128731F165EE95AB4B0C0A38076AAEA07667B1565C446FC45FF01DFB0E885BCDBDF3A284F3DB14DA61DD97F0BAB2E6C668FB4931B99D40B68E3E163A6068C18A9768D2D7355B0AB97AEF5E6275AC4BB746B507272648C827F9755EBB00687898E9D3C0615E56C2C25068800C" hidden="1"/>
          <p:cNvSpPr txBox="1"/>
          <p:nvPr/>
        </p:nvSpPr>
        <p:spPr>
          <a:xfrm>
            <a:off x="-355600" y="1803400"/>
            <a:ext cx="258725" cy="1016000"/>
          </a:xfrm>
          <a:prstGeom prst="rect">
            <a:avLst/>
          </a:prstGeom>
          <a:noFill/>
        </p:spPr>
        <p:txBody>
          <a:bodyPr vert="wordArtVert" rtlCol="0">
            <a:spAutoFit/>
          </a:bodyPr>
          <a:lstStyle/>
          <a:p>
            <a:r>
              <a:rPr lang="en-US" altLang="zh-CN" sz="100" dirty="0">
                <a:latin typeface="Aharoni"/>
                <a:ea typeface="阿里巴巴普惠体 Medium"/>
                <a:cs typeface="阿里巴巴普惠体 Medium"/>
                <a:sym typeface="Aharoni"/>
              </a:rPr>
              <a:t>e7d195523061f1c03a90ee8e42cb24248e56383cd534985688F9F494128731F165EE95AB4B0C0A38076AAEA07667B1565C446FC45FF01DFB0E885BCDBDF3A284F3DB14DA61DD97F0BAB2E6C668FB4931B99D40B68E3E163A6068C18A9768D2D7355B0AB97AEF5E6275AC4BB746B507272648C827F9755EBB00687898E9D3C0615E56C2C25068800C</a:t>
            </a:r>
            <a:endParaRPr lang="zh-CN" altLang="en-US" sz="100" dirty="0">
              <a:latin typeface="Aharoni"/>
              <a:ea typeface="阿里巴巴普惠体 Medium"/>
              <a:cs typeface="阿里巴巴普惠体 Medium"/>
              <a:sym typeface="Aharoni"/>
            </a:endParaRPr>
          </a:p>
        </p:txBody>
      </p:sp>
    </p:spTree>
  </p:cSld>
  <p:clrMapOvr>
    <a:masterClrMapping/>
  </p:clrMapOvr>
  <mc:AlternateContent xmlns:mc="http://schemas.openxmlformats.org/markup-compatibility/2006" xmlns:p14="http://schemas.microsoft.com/office/powerpoint/2010/main">
    <mc:Choice Requires="p14">
      <p:transition>
        <p14:reveal/>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dur="50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63" presetClass="path" presetSubtype="0" dur="1250" accel="14000" decel="86000" fill="hold" nodeType="withEffect">
                                  <p:stCondLst>
                                    <p:cond delay="0"/>
                                  </p:stCondLst>
                                  <p:childTnLst>
                                    <p:animMotion origin="layout" path="M -4.16667E-07 1.85185E-06 L -4.16667E-07 0.23194" pathEditMode="relative" rAng="0" ptsTypes="AA">
                                      <p:cBhvr>
                                        <p:cTn id="9" dur="1250" spd="-100000" fill="hold"/>
                                        <p:tgtEl>
                                          <p:spTgt spid="22"/>
                                        </p:tgtEl>
                                        <p:attrNameLst>
                                          <p:attrName>ppt_x</p:attrName>
                                          <p:attrName>ppt_y</p:attrName>
                                        </p:attrNameLst>
                                      </p:cBhvr>
                                      <p:rCtr x="0" y="11597"/>
                                    </p:animMotion>
                                  </p:childTnLst>
                                </p:cTn>
                              </p:par>
                              <p:par>
                                <p:cTn id="10" presetID="10" presetClass="entr" presetSubtype="0" dur="500" fill="hold" grpId="0" nodeType="with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500"/>
                                        <p:tgtEl>
                                          <p:spTgt spid="62"/>
                                        </p:tgtEl>
                                      </p:cBhvr>
                                    </p:animEffect>
                                  </p:childTnLst>
                                </p:cTn>
                              </p:par>
                              <p:par>
                                <p:cTn id="13" presetID="63" presetClass="path" presetSubtype="0" dur="1250" accel="14000" decel="86000" fill="hold" grpId="1" nodeType="withEffect">
                                  <p:stCondLst>
                                    <p:cond delay="0"/>
                                  </p:stCondLst>
                                  <p:childTnLst>
                                    <p:animMotion origin="layout" path="M 4.16667E-07 -4.07407E-06 L 4.16667E-07 0.20139" pathEditMode="relative" rAng="0" ptsTypes="AA">
                                      <p:cBhvr>
                                        <p:cTn id="14" dur="1250" spd="-100000" fill="hold"/>
                                        <p:tgtEl>
                                          <p:spTgt spid="62"/>
                                        </p:tgtEl>
                                        <p:attrNameLst>
                                          <p:attrName>ppt_x</p:attrName>
                                          <p:attrName>ppt_y</p:attrName>
                                        </p:attrNameLst>
                                      </p:cBhvr>
                                      <p:rCtr x="0" y="10069"/>
                                    </p:animMotion>
                                  </p:childTnLst>
                                </p:cTn>
                              </p:par>
                              <p:par>
                                <p:cTn id="15" presetID="10" presetClass="entr" presetSubtype="0" dur="500" fill="hold" grpId="0" nodeType="withEffect">
                                  <p:stCondLst>
                                    <p:cond delay="0"/>
                                  </p:stCondLst>
                                  <p:childTnLst>
                                    <p:set>
                                      <p:cBhvr>
                                        <p:cTn id="16" dur="1" fill="hold">
                                          <p:stCondLst>
                                            <p:cond delay="0"/>
                                          </p:stCondLst>
                                        </p:cTn>
                                        <p:tgtEl>
                                          <p:spTgt spid="63"/>
                                        </p:tgtEl>
                                        <p:attrNameLst>
                                          <p:attrName>style.visibility</p:attrName>
                                        </p:attrNameLst>
                                      </p:cBhvr>
                                      <p:to>
                                        <p:strVal val="visible"/>
                                      </p:to>
                                    </p:set>
                                    <p:animEffect transition="in" filter="fade">
                                      <p:cBhvr>
                                        <p:cTn id="17" dur="500"/>
                                        <p:tgtEl>
                                          <p:spTgt spid="63"/>
                                        </p:tgtEl>
                                      </p:cBhvr>
                                    </p:animEffect>
                                  </p:childTnLst>
                                </p:cTn>
                              </p:par>
                              <p:par>
                                <p:cTn id="18" presetID="63" presetClass="path" presetSubtype="0" dur="1250" accel="14000" decel="86000" fill="hold" grpId="1" nodeType="withEffect">
                                  <p:stCondLst>
                                    <p:cond delay="0"/>
                                  </p:stCondLst>
                                  <p:childTnLst>
                                    <p:animMotion origin="layout" path="M 3.75E-06 0 L 3.75E-06 0.29676" pathEditMode="relative" rAng="0" ptsTypes="AA">
                                      <p:cBhvr>
                                        <p:cTn id="19" dur="1250" spd="-100000" fill="hold"/>
                                        <p:tgtEl>
                                          <p:spTgt spid="63"/>
                                        </p:tgtEl>
                                        <p:attrNameLst>
                                          <p:attrName>ppt_x</p:attrName>
                                          <p:attrName>ppt_y</p:attrName>
                                        </p:attrNameLst>
                                      </p:cBhvr>
                                      <p:rCtr x="0" y="14838"/>
                                    </p:animMotion>
                                  </p:childTnLst>
                                </p:cTn>
                              </p:par>
                              <p:par>
                                <p:cTn id="20" presetID="10" presetClass="entr" presetSubtype="0" dur="50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63" presetClass="path" presetSubtype="0" dur="1250" accel="14000" decel="86000" fill="hold" grpId="1" nodeType="withEffect">
                                  <p:stCondLst>
                                    <p:cond delay="0"/>
                                  </p:stCondLst>
                                  <p:childTnLst>
                                    <p:animMotion origin="layout" path="M -3.54167E-06 4.07407E-06 L -3.54167E-06 0.23194" pathEditMode="relative" rAng="0" ptsTypes="AA">
                                      <p:cBhvr>
                                        <p:cTn id="24" dur="1250" spd="-100000" fill="hold"/>
                                        <p:tgtEl>
                                          <p:spTgt spid="12"/>
                                        </p:tgtEl>
                                        <p:attrNameLst>
                                          <p:attrName>ppt_x</p:attrName>
                                          <p:attrName>ppt_y</p:attrName>
                                        </p:attrNameLst>
                                      </p:cBhvr>
                                      <p:rCtr x="0" y="11597"/>
                                    </p:animMotion>
                                  </p:childTnLst>
                                </p:cTn>
                              </p:par>
                              <p:par>
                                <p:cTn id="25" presetID="10" presetClass="entr" presetSubtype="0" dur="50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63" presetClass="path" presetSubtype="0" dur="1250" accel="14000" decel="86000" fill="hold" grpId="1" nodeType="withEffect">
                                  <p:stCondLst>
                                    <p:cond delay="0"/>
                                  </p:stCondLst>
                                  <p:childTnLst>
                                    <p:animMotion origin="layout" path="M -2.29167E-06 1.85185E-06 L -2.29167E-06 0.23194" pathEditMode="relative" rAng="0" ptsTypes="AA">
                                      <p:cBhvr>
                                        <p:cTn id="29" dur="1250" spd="-100000" fill="hold"/>
                                        <p:tgtEl>
                                          <p:spTgt spid="3"/>
                                        </p:tgtEl>
                                        <p:attrNameLst>
                                          <p:attrName>ppt_x</p:attrName>
                                          <p:attrName>ppt_y</p:attrName>
                                        </p:attrNameLst>
                                      </p:cBhvr>
                                      <p:rCtr x="0" y="11597"/>
                                    </p:animMotion>
                                  </p:childTnLst>
                                </p:cTn>
                              </p:par>
                              <p:par>
                                <p:cTn id="30" presetID="10" presetClass="entr" presetSubtype="0" dur="50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63" presetClass="path" presetSubtype="0" dur="1250" accel="14000" decel="86000" fill="hold" grpId="1" nodeType="withEffect">
                                  <p:stCondLst>
                                    <p:cond delay="0"/>
                                  </p:stCondLst>
                                  <p:childTnLst>
                                    <p:animMotion origin="layout" path="M 0 3.7037E-07 L 0 0.23194" pathEditMode="relative" rAng="0" ptsTypes="AA">
                                      <p:cBhvr>
                                        <p:cTn id="34" dur="1250" spd="-100000" fill="hold"/>
                                        <p:tgtEl>
                                          <p:spTgt spid="14"/>
                                        </p:tgtEl>
                                        <p:attrNameLst>
                                          <p:attrName>ppt_x</p:attrName>
                                          <p:attrName>ppt_y</p:attrName>
                                        </p:attrNameLst>
                                      </p:cBhvr>
                                      <p:rCtr x="0" y="11597"/>
                                    </p:animMotion>
                                  </p:childTnLst>
                                </p:cTn>
                              </p:par>
                              <p:par>
                                <p:cTn id="35" presetID="10" presetClass="entr" presetSubtype="0" dur="50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par>
                                <p:cTn id="38" presetID="63" presetClass="path" presetSubtype="0" dur="1250" accel="14000" decel="86000" fill="hold" grpId="1" nodeType="withEffect">
                                  <p:stCondLst>
                                    <p:cond delay="0"/>
                                  </p:stCondLst>
                                  <p:childTnLst>
                                    <p:animMotion origin="layout" path="M 4.375E-06 5.55112E-17 L 4.375E-06 0.23194" pathEditMode="relative" rAng="0" ptsTypes="AA">
                                      <p:cBhvr>
                                        <p:cTn id="39" dur="1250" spd="-100000" fill="hold"/>
                                        <p:tgtEl>
                                          <p:spTgt spid="15"/>
                                        </p:tgtEl>
                                        <p:attrNameLst>
                                          <p:attrName>ppt_x</p:attrName>
                                          <p:attrName>ppt_y</p:attrName>
                                        </p:attrNameLst>
                                      </p:cBhvr>
                                      <p:rCtr x="0" y="11597"/>
                                    </p:animMotion>
                                  </p:childTnLst>
                                </p:cTn>
                              </p:par>
                              <p:par>
                                <p:cTn id="40" presetID="10" presetClass="entr" presetSubtype="0" dur="500" fill="hold" grpId="0" nodeType="withEffect">
                                  <p:stCondLst>
                                    <p:cond delay="250"/>
                                  </p:stCondLst>
                                  <p:childTnLst>
                                    <p:set>
                                      <p:cBhvr>
                                        <p:cTn id="41" dur="1" fill="hold">
                                          <p:stCondLst>
                                            <p:cond delay="0"/>
                                          </p:stCondLst>
                                        </p:cTn>
                                        <p:tgtEl>
                                          <p:spTgt spid="39"/>
                                        </p:tgtEl>
                                        <p:attrNameLst>
                                          <p:attrName>style.visibility</p:attrName>
                                        </p:attrNameLst>
                                      </p:cBhvr>
                                      <p:to>
                                        <p:strVal val="visible"/>
                                      </p:to>
                                    </p:set>
                                    <p:animEffect transition="in" filter="fade">
                                      <p:cBhvr>
                                        <p:cTn id="42" dur="500"/>
                                        <p:tgtEl>
                                          <p:spTgt spid="39"/>
                                        </p:tgtEl>
                                      </p:cBhvr>
                                    </p:animEffect>
                                  </p:childTnLst>
                                </p:cTn>
                              </p:par>
                              <p:par>
                                <p:cTn id="43" presetID="63" presetClass="path" presetSubtype="0" dur="1250" accel="14000" decel="86000" fill="hold" grpId="1" nodeType="withEffect">
                                  <p:stCondLst>
                                    <p:cond delay="250"/>
                                  </p:stCondLst>
                                  <p:childTnLst>
                                    <p:animMotion origin="layout" path="M 4.16667E-06 -2.96296E-06 L 4.16667E-06 0.23195" pathEditMode="relative" rAng="0" ptsTypes="AA">
                                      <p:cBhvr>
                                        <p:cTn id="44" dur="1250" spd="-100000" fill="hold"/>
                                        <p:tgtEl>
                                          <p:spTgt spid="39"/>
                                        </p:tgtEl>
                                        <p:attrNameLst>
                                          <p:attrName>ppt_x</p:attrName>
                                          <p:attrName>ppt_y</p:attrName>
                                        </p:attrNameLst>
                                      </p:cBhvr>
                                      <p:rCtr x="0" y="11597"/>
                                    </p:animMotion>
                                  </p:childTnLst>
                                </p:cTn>
                              </p:par>
                              <p:par>
                                <p:cTn id="45" presetID="10" presetClass="entr" presetSubtype="0" dur="500" fill="hold" grpId="0" nodeType="withEffect">
                                  <p:stCondLst>
                                    <p:cond delay="250"/>
                                  </p:stCondLst>
                                  <p:childTnLst>
                                    <p:set>
                                      <p:cBhvr>
                                        <p:cTn id="46" dur="1" fill="hold">
                                          <p:stCondLst>
                                            <p:cond delay="0"/>
                                          </p:stCondLst>
                                        </p:cTn>
                                        <p:tgtEl>
                                          <p:spTgt spid="40"/>
                                        </p:tgtEl>
                                        <p:attrNameLst>
                                          <p:attrName>style.visibility</p:attrName>
                                        </p:attrNameLst>
                                      </p:cBhvr>
                                      <p:to>
                                        <p:strVal val="visible"/>
                                      </p:to>
                                    </p:set>
                                    <p:animEffect transition="in" filter="fade">
                                      <p:cBhvr>
                                        <p:cTn id="47" dur="500"/>
                                        <p:tgtEl>
                                          <p:spTgt spid="40"/>
                                        </p:tgtEl>
                                      </p:cBhvr>
                                    </p:animEffect>
                                  </p:childTnLst>
                                </p:cTn>
                              </p:par>
                              <p:par>
                                <p:cTn id="48" presetID="63" presetClass="path" presetSubtype="0" dur="1250" accel="14000" decel="86000" fill="hold" grpId="1" nodeType="withEffect">
                                  <p:stCondLst>
                                    <p:cond delay="250"/>
                                  </p:stCondLst>
                                  <p:childTnLst>
                                    <p:animMotion origin="layout" path="M -6.25E-07 4.81481E-06 L -6.25E-07 0.23194" pathEditMode="relative" rAng="0" ptsTypes="AA">
                                      <p:cBhvr>
                                        <p:cTn id="49" dur="1250" spd="-100000" fill="hold"/>
                                        <p:tgtEl>
                                          <p:spTgt spid="40"/>
                                        </p:tgtEl>
                                        <p:attrNameLst>
                                          <p:attrName>ppt_x</p:attrName>
                                          <p:attrName>ppt_y</p:attrName>
                                        </p:attrNameLst>
                                      </p:cBhvr>
                                      <p:rCtr x="0" y="11597"/>
                                    </p:animMotion>
                                  </p:childTnLst>
                                </p:cTn>
                              </p:par>
                              <p:par>
                                <p:cTn id="50" presetID="10" presetClass="entr" presetSubtype="0" dur="500" fill="hold" nodeType="withEffect">
                                  <p:stCondLst>
                                    <p:cond delay="250"/>
                                  </p:stCondLst>
                                  <p:childTnLst>
                                    <p:set>
                                      <p:cBhvr>
                                        <p:cTn id="51" dur="1" fill="hold">
                                          <p:stCondLst>
                                            <p:cond delay="0"/>
                                          </p:stCondLst>
                                        </p:cTn>
                                        <p:tgtEl>
                                          <p:spTgt spid="28"/>
                                        </p:tgtEl>
                                        <p:attrNameLst>
                                          <p:attrName>style.visibility</p:attrName>
                                        </p:attrNameLst>
                                      </p:cBhvr>
                                      <p:to>
                                        <p:strVal val="visible"/>
                                      </p:to>
                                    </p:set>
                                    <p:animEffect transition="in" filter="fade">
                                      <p:cBhvr>
                                        <p:cTn id="52" dur="500"/>
                                        <p:tgtEl>
                                          <p:spTgt spid="28"/>
                                        </p:tgtEl>
                                      </p:cBhvr>
                                    </p:animEffect>
                                  </p:childTnLst>
                                </p:cTn>
                              </p:par>
                              <p:par>
                                <p:cTn id="53" presetID="63" presetClass="path" presetSubtype="0" dur="1250" accel="14000" decel="86000" fill="hold" nodeType="withEffect">
                                  <p:stCondLst>
                                    <p:cond delay="250"/>
                                  </p:stCondLst>
                                  <p:childTnLst>
                                    <p:animMotion origin="layout" path="M 4.16667E-06 -3.33333E-06 L 4.16667E-06 0.23195" pathEditMode="relative" rAng="0" ptsTypes="AA">
                                      <p:cBhvr>
                                        <p:cTn id="54" dur="1250" spd="-100000" fill="hold"/>
                                        <p:tgtEl>
                                          <p:spTgt spid="28"/>
                                        </p:tgtEl>
                                        <p:attrNameLst>
                                          <p:attrName>ppt_x</p:attrName>
                                          <p:attrName>ppt_y</p:attrName>
                                        </p:attrNameLst>
                                      </p:cBhvr>
                                      <p:rCtr x="0" y="11597"/>
                                    </p:animMotion>
                                  </p:childTnLst>
                                </p:cTn>
                              </p:par>
                              <p:par>
                                <p:cTn id="55" presetID="10" presetClass="entr" presetSubtype="0" dur="500" fill="hold" grpId="0" nodeType="withEffect">
                                  <p:stCondLst>
                                    <p:cond delay="500"/>
                                  </p:stCondLst>
                                  <p:childTnLst>
                                    <p:set>
                                      <p:cBhvr>
                                        <p:cTn id="56" dur="1" fill="hold">
                                          <p:stCondLst>
                                            <p:cond delay="0"/>
                                          </p:stCondLst>
                                        </p:cTn>
                                        <p:tgtEl>
                                          <p:spTgt spid="5"/>
                                        </p:tgtEl>
                                        <p:attrNameLst>
                                          <p:attrName>style.visibility</p:attrName>
                                        </p:attrNameLst>
                                      </p:cBhvr>
                                      <p:to>
                                        <p:strVal val="visible"/>
                                      </p:to>
                                    </p:set>
                                    <p:animEffect transition="in" filter="fade">
                                      <p:cBhvr>
                                        <p:cTn id="57" dur="500"/>
                                        <p:tgtEl>
                                          <p:spTgt spid="5"/>
                                        </p:tgtEl>
                                      </p:cBhvr>
                                    </p:animEffect>
                                  </p:childTnLst>
                                </p:cTn>
                              </p:par>
                              <p:par>
                                <p:cTn id="58" presetID="63" presetClass="path" presetSubtype="0" dur="1250" accel="14000" decel="86000" fill="hold" grpId="1" nodeType="withEffect">
                                  <p:stCondLst>
                                    <p:cond delay="500"/>
                                  </p:stCondLst>
                                  <p:childTnLst>
                                    <p:animMotion origin="layout" path="M -3.75E-06 -2.96296E-06 L -3.75E-06 0.23195" pathEditMode="relative" rAng="0" ptsTypes="AA">
                                      <p:cBhvr>
                                        <p:cTn id="59" dur="1250" spd="-100000" fill="hold"/>
                                        <p:tgtEl>
                                          <p:spTgt spid="5"/>
                                        </p:tgtEl>
                                        <p:attrNameLst>
                                          <p:attrName>ppt_x</p:attrName>
                                          <p:attrName>ppt_y</p:attrName>
                                        </p:attrNameLst>
                                      </p:cBhvr>
                                      <p:rCtr x="0" y="11597"/>
                                    </p:animMotion>
                                  </p:childTnLst>
                                </p:cTn>
                              </p:par>
                              <p:par>
                                <p:cTn id="60" presetID="18" presetClass="entr" presetSubtype="3" dur="500" fill="hold" grpId="0" nodeType="withEffect">
                                  <p:stCondLst>
                                    <p:cond delay="750"/>
                                  </p:stCondLst>
                                  <p:childTnLst>
                                    <p:set>
                                      <p:cBhvr>
                                        <p:cTn id="61" dur="1" fill="hold">
                                          <p:stCondLst>
                                            <p:cond delay="0"/>
                                          </p:stCondLst>
                                        </p:cTn>
                                        <p:tgtEl>
                                          <p:spTgt spid="27">
                                            <p:graphicEl>
                                              <a:chart seriesIdx="-3" categoryIdx="-3" bldStep="gridLegend"/>
                                            </p:graphicEl>
                                          </p:spTgt>
                                        </p:tgtEl>
                                        <p:attrNameLst>
                                          <p:attrName>style.visibility</p:attrName>
                                        </p:attrNameLst>
                                      </p:cBhvr>
                                      <p:to>
                                        <p:strVal val="visible"/>
                                      </p:to>
                                    </p:set>
                                    <p:animEffect transition="in" filter="strips(upRight)">
                                      <p:cBhvr>
                                        <p:cTn id="62" dur="500"/>
                                        <p:tgtEl>
                                          <p:spTgt spid="27">
                                            <p:graphicEl>
                                              <a:chart seriesIdx="-3" categoryIdx="-3" bldStep="gridLegend"/>
                                            </p:graphicEl>
                                          </p:spTgt>
                                        </p:tgtEl>
                                      </p:cBhvr>
                                    </p:animEffect>
                                  </p:childTnLst>
                                </p:cTn>
                              </p:par>
                              <p:par>
                                <p:cTn id="63" presetID="18" presetClass="entr" presetSubtype="3" dur="500" fill="hold" grpId="0" nodeType="withEffect">
                                  <p:stCondLst>
                                    <p:cond delay="1000"/>
                                  </p:stCondLst>
                                  <p:childTnLst>
                                    <p:set>
                                      <p:cBhvr>
                                        <p:cTn id="64" dur="1" fill="hold">
                                          <p:stCondLst>
                                            <p:cond delay="0"/>
                                          </p:stCondLst>
                                        </p:cTn>
                                        <p:tgtEl>
                                          <p:spTgt spid="27">
                                            <p:graphicEl>
                                              <a:chart seriesIdx="0" categoryIdx="-4" bldStep="series"/>
                                            </p:graphicEl>
                                          </p:spTgt>
                                        </p:tgtEl>
                                        <p:attrNameLst>
                                          <p:attrName>style.visibility</p:attrName>
                                        </p:attrNameLst>
                                      </p:cBhvr>
                                      <p:to>
                                        <p:strVal val="visible"/>
                                      </p:to>
                                    </p:set>
                                    <p:animEffect transition="in" filter="strips(upRight)">
                                      <p:cBhvr>
                                        <p:cTn id="65" dur="500"/>
                                        <p:tgtEl>
                                          <p:spTgt spid="27">
                                            <p:graphicEl>
                                              <a:chart seriesIdx="0" categoryIdx="-4" bldStep="series"/>
                                            </p:graphicEl>
                                          </p:spTgt>
                                        </p:tgtEl>
                                      </p:cBhvr>
                                    </p:animEffect>
                                  </p:childTnLst>
                                </p:cTn>
                              </p:par>
                              <p:par>
                                <p:cTn id="66" presetID="18" presetClass="entr" presetSubtype="3" dur="500" fill="hold" grpId="0" nodeType="withEffect">
                                  <p:stCondLst>
                                    <p:cond delay="1250"/>
                                  </p:stCondLst>
                                  <p:childTnLst>
                                    <p:set>
                                      <p:cBhvr>
                                        <p:cTn id="67" dur="1" fill="hold">
                                          <p:stCondLst>
                                            <p:cond delay="0"/>
                                          </p:stCondLst>
                                        </p:cTn>
                                        <p:tgtEl>
                                          <p:spTgt spid="27">
                                            <p:graphicEl>
                                              <a:chart seriesIdx="1" categoryIdx="-4" bldStep="series"/>
                                            </p:graphicEl>
                                          </p:spTgt>
                                        </p:tgtEl>
                                        <p:attrNameLst>
                                          <p:attrName>style.visibility</p:attrName>
                                        </p:attrNameLst>
                                      </p:cBhvr>
                                      <p:to>
                                        <p:strVal val="visible"/>
                                      </p:to>
                                    </p:set>
                                    <p:animEffect transition="in" filter="strips(upRight)">
                                      <p:cBhvr>
                                        <p:cTn id="68" dur="500"/>
                                        <p:tgtEl>
                                          <p:spTgt spid="27">
                                            <p:graphicEl>
                                              <a:chart seriesIdx="1" categoryIdx="-4" bldStep="series"/>
                                            </p:graphicEl>
                                          </p:spTgt>
                                        </p:tgtEl>
                                      </p:cBhvr>
                                    </p:animEffect>
                                  </p:childTnLst>
                                </p:cTn>
                              </p:par>
                              <p:par>
                                <p:cTn id="69" presetID="18" presetClass="entr" presetSubtype="3" dur="500" fill="hold" grpId="0" nodeType="withEffect">
                                  <p:stCondLst>
                                    <p:cond delay="1500"/>
                                  </p:stCondLst>
                                  <p:childTnLst>
                                    <p:set>
                                      <p:cBhvr>
                                        <p:cTn id="70" dur="1" fill="hold">
                                          <p:stCondLst>
                                            <p:cond delay="0"/>
                                          </p:stCondLst>
                                        </p:cTn>
                                        <p:tgtEl>
                                          <p:spTgt spid="27">
                                            <p:graphicEl>
                                              <a:chart seriesIdx="2" categoryIdx="-4" bldStep="series"/>
                                            </p:graphicEl>
                                          </p:spTgt>
                                        </p:tgtEl>
                                        <p:attrNameLst>
                                          <p:attrName>style.visibility</p:attrName>
                                        </p:attrNameLst>
                                      </p:cBhvr>
                                      <p:to>
                                        <p:strVal val="visible"/>
                                      </p:to>
                                    </p:set>
                                    <p:animEffect transition="in" filter="strips(upRight)">
                                      <p:cBhvr>
                                        <p:cTn id="71" dur="500"/>
                                        <p:tgtEl>
                                          <p:spTgt spid="27">
                                            <p:graphicEl>
                                              <a:chart seriesIdx="2" categoryIdx="-4" bldStep="series"/>
                                            </p:graphicEl>
                                          </p:spTgt>
                                        </p:tgtEl>
                                      </p:cBhvr>
                                    </p:animEffect>
                                  </p:childTnLst>
                                </p:cTn>
                              </p:par>
                              <p:par>
                                <p:cTn id="72" presetID="6" presetClass="emph" presetSubtype="0" dur="350" accel="52000" decel="48000" autoRev="1" fill="hold" grpId="1" nodeType="withEffect">
                                  <p:stCondLst>
                                    <p:cond delay="750"/>
                                  </p:stCondLst>
                                  <p:childTnLst>
                                    <p:animScale>
                                      <p:cBhvr>
                                        <p:cTn id="73" dur="350" fill="hold"/>
                                        <p:tgtEl>
                                          <p:spTgt spid="27">
                                            <p:graphicEl>
                                              <a:chart seriesIdx="-3" categoryIdx="-3" bldStep="gridLegend"/>
                                            </p:graphicEl>
                                          </p:spTgt>
                                        </p:tgtEl>
                                      </p:cBhvr>
                                      <p:by x="110000" y="110000"/>
                                    </p:animScale>
                                  </p:childTnLst>
                                </p:cTn>
                              </p:par>
                              <p:par>
                                <p:cTn id="74" presetID="6" presetClass="emph" presetSubtype="0" dur="350" accel="52000" decel="48000" autoRev="1" fill="hold" grpId="1" nodeType="withEffect">
                                  <p:stCondLst>
                                    <p:cond delay="1000"/>
                                  </p:stCondLst>
                                  <p:childTnLst>
                                    <p:animScale>
                                      <p:cBhvr>
                                        <p:cTn id="75" dur="350" fill="hold"/>
                                        <p:tgtEl>
                                          <p:spTgt spid="27">
                                            <p:graphicEl>
                                              <a:chart seriesIdx="0" categoryIdx="-4" bldStep="series"/>
                                            </p:graphicEl>
                                          </p:spTgt>
                                        </p:tgtEl>
                                      </p:cBhvr>
                                      <p:by x="110000" y="110000"/>
                                    </p:animScale>
                                  </p:childTnLst>
                                </p:cTn>
                              </p:par>
                              <p:par>
                                <p:cTn id="76" presetID="6" presetClass="emph" presetSubtype="0" dur="350" accel="52000" decel="48000" autoRev="1" fill="hold" grpId="1" nodeType="withEffect">
                                  <p:stCondLst>
                                    <p:cond delay="1250"/>
                                  </p:stCondLst>
                                  <p:childTnLst>
                                    <p:animScale>
                                      <p:cBhvr>
                                        <p:cTn id="77" dur="350" fill="hold"/>
                                        <p:tgtEl>
                                          <p:spTgt spid="27">
                                            <p:graphicEl>
                                              <a:chart seriesIdx="1" categoryIdx="-4" bldStep="series"/>
                                            </p:graphicEl>
                                          </p:spTgt>
                                        </p:tgtEl>
                                      </p:cBhvr>
                                      <p:by x="110000" y="110000"/>
                                    </p:animScale>
                                  </p:childTnLst>
                                </p:cTn>
                              </p:par>
                              <p:par>
                                <p:cTn id="78" presetID="6" presetClass="emph" presetSubtype="0" dur="350" accel="52000" decel="48000" autoRev="1" fill="hold" grpId="1" nodeType="withEffect">
                                  <p:stCondLst>
                                    <p:cond delay="1500"/>
                                  </p:stCondLst>
                                  <p:childTnLst>
                                    <p:animScale>
                                      <p:cBhvr>
                                        <p:cTn id="79" dur="350" fill="hold"/>
                                        <p:tgtEl>
                                          <p:spTgt spid="27">
                                            <p:graphicEl>
                                              <a:chart seriesIdx="2" categoryIdx="-4" bldStep="series"/>
                                            </p:graphicEl>
                                          </p:spTgt>
                                        </p:tgtEl>
                                      </p:cBhvr>
                                      <p:by x="110000" y="110000"/>
                                    </p:animScale>
                                  </p:childTnLst>
                                </p:cTn>
                              </p:par>
                              <p:par>
                                <p:cTn id="80" presetID="10" presetClass="entr" presetSubtype="0" dur="500" fill="hold" grpId="0" nodeType="withEffect">
                                  <p:stCondLst>
                                    <p:cond delay="750"/>
                                  </p:stCondLst>
                                  <p:childTnLst>
                                    <p:set>
                                      <p:cBhvr>
                                        <p:cTn id="81" dur="1" fill="hold">
                                          <p:stCondLst>
                                            <p:cond delay="0"/>
                                          </p:stCondLst>
                                        </p:cTn>
                                        <p:tgtEl>
                                          <p:spTgt spid="6"/>
                                        </p:tgtEl>
                                        <p:attrNameLst>
                                          <p:attrName>style.visibility</p:attrName>
                                        </p:attrNameLst>
                                      </p:cBhvr>
                                      <p:to>
                                        <p:strVal val="visible"/>
                                      </p:to>
                                    </p:set>
                                    <p:animEffect transition="in" filter="fade">
                                      <p:cBhvr>
                                        <p:cTn id="82" dur="500"/>
                                        <p:tgtEl>
                                          <p:spTgt spid="6"/>
                                        </p:tgtEl>
                                      </p:cBhvr>
                                    </p:animEffect>
                                  </p:childTnLst>
                                </p:cTn>
                              </p:par>
                              <p:par>
                                <p:cTn id="83" presetID="63" presetClass="path" presetSubtype="0" dur="1250" accel="14000" decel="86000" fill="hold" grpId="1" nodeType="withEffect">
                                  <p:stCondLst>
                                    <p:cond delay="750"/>
                                  </p:stCondLst>
                                  <p:childTnLst>
                                    <p:animMotion origin="layout" path="M -2.29167E-06 3.7037E-06 L -2.29167E-06 0.23194" pathEditMode="relative" rAng="0" ptsTypes="AA">
                                      <p:cBhvr>
                                        <p:cTn id="84" dur="1250" spd="-100000" fill="hold"/>
                                        <p:tgtEl>
                                          <p:spTgt spid="6"/>
                                        </p:tgtEl>
                                        <p:attrNameLst>
                                          <p:attrName>ppt_x</p:attrName>
                                          <p:attrName>ppt_y</p:attrName>
                                        </p:attrNameLst>
                                      </p:cBhvr>
                                      <p:rCtr x="0" y="11597"/>
                                    </p:animMotion>
                                  </p:childTnLst>
                                </p:cTn>
                              </p:par>
                              <p:par>
                                <p:cTn id="85" presetID="10" presetClass="entr" presetSubtype="0" dur="500" fill="hold" grpId="0" nodeType="withEffect">
                                  <p:stCondLst>
                                    <p:cond delay="750"/>
                                  </p:stCondLst>
                                  <p:childTnLst>
                                    <p:set>
                                      <p:cBhvr>
                                        <p:cTn id="86" dur="1" fill="hold">
                                          <p:stCondLst>
                                            <p:cond delay="0"/>
                                          </p:stCondLst>
                                        </p:cTn>
                                        <p:tgtEl>
                                          <p:spTgt spid="20"/>
                                        </p:tgtEl>
                                        <p:attrNameLst>
                                          <p:attrName>style.visibility</p:attrName>
                                        </p:attrNameLst>
                                      </p:cBhvr>
                                      <p:to>
                                        <p:strVal val="visible"/>
                                      </p:to>
                                    </p:set>
                                    <p:animEffect transition="in" filter="fade">
                                      <p:cBhvr>
                                        <p:cTn id="87" dur="500"/>
                                        <p:tgtEl>
                                          <p:spTgt spid="20"/>
                                        </p:tgtEl>
                                      </p:cBhvr>
                                    </p:animEffect>
                                  </p:childTnLst>
                                </p:cTn>
                              </p:par>
                              <p:par>
                                <p:cTn id="88" presetID="63" presetClass="path" presetSubtype="0" dur="1250" accel="14000" decel="86000" fill="hold" grpId="1" nodeType="withEffect">
                                  <p:stCondLst>
                                    <p:cond delay="750"/>
                                  </p:stCondLst>
                                  <p:childTnLst>
                                    <p:animMotion origin="layout" path="M -2.5E-06 7.40741E-07 L -2.5E-06 0.23194" pathEditMode="relative" rAng="0" ptsTypes="AA">
                                      <p:cBhvr>
                                        <p:cTn id="89" dur="1250" spd="-100000" fill="hold"/>
                                        <p:tgtEl>
                                          <p:spTgt spid="20"/>
                                        </p:tgtEl>
                                        <p:attrNameLst>
                                          <p:attrName>ppt_x</p:attrName>
                                          <p:attrName>ppt_y</p:attrName>
                                        </p:attrNameLst>
                                      </p:cBhvr>
                                      <p:rCtr x="0" y="11597"/>
                                    </p:animMotion>
                                  </p:childTnLst>
                                </p:cTn>
                              </p:par>
                              <p:par>
                                <p:cTn id="90" presetID="10" presetClass="entr" presetSubtype="0" dur="500" fill="hold" grpId="0" nodeType="withEffect">
                                  <p:stCondLst>
                                    <p:cond delay="750"/>
                                  </p:stCondLst>
                                  <p:childTnLst>
                                    <p:set>
                                      <p:cBhvr>
                                        <p:cTn id="91" dur="1" fill="hold">
                                          <p:stCondLst>
                                            <p:cond delay="0"/>
                                          </p:stCondLst>
                                        </p:cTn>
                                        <p:tgtEl>
                                          <p:spTgt spid="19"/>
                                        </p:tgtEl>
                                        <p:attrNameLst>
                                          <p:attrName>style.visibility</p:attrName>
                                        </p:attrNameLst>
                                      </p:cBhvr>
                                      <p:to>
                                        <p:strVal val="visible"/>
                                      </p:to>
                                    </p:set>
                                    <p:animEffect transition="in" filter="fade">
                                      <p:cBhvr>
                                        <p:cTn id="92" dur="500"/>
                                        <p:tgtEl>
                                          <p:spTgt spid="19"/>
                                        </p:tgtEl>
                                      </p:cBhvr>
                                    </p:animEffect>
                                  </p:childTnLst>
                                </p:cTn>
                              </p:par>
                              <p:par>
                                <p:cTn id="93" presetID="63" presetClass="path" presetSubtype="0" dur="1250" accel="14000" decel="86000" fill="hold" grpId="1" nodeType="withEffect">
                                  <p:stCondLst>
                                    <p:cond delay="750"/>
                                  </p:stCondLst>
                                  <p:childTnLst>
                                    <p:animMotion origin="layout" path="M -2.5E-06 -4.07407E-06 L -2.5E-06 0.23195" pathEditMode="relative" rAng="0" ptsTypes="AA">
                                      <p:cBhvr>
                                        <p:cTn id="94" dur="1250" spd="-100000" fill="hold"/>
                                        <p:tgtEl>
                                          <p:spTgt spid="19"/>
                                        </p:tgtEl>
                                        <p:attrNameLst>
                                          <p:attrName>ppt_x</p:attrName>
                                          <p:attrName>ppt_y</p:attrName>
                                        </p:attrNameLst>
                                      </p:cBhvr>
                                      <p:rCtr x="0" y="1159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5" grpId="0" animBg="1"/>
      <p:bldP spid="5" grpId="1" animBg="1"/>
      <p:bldP spid="6" grpId="0" animBg="1"/>
      <p:bldP spid="6" grpId="1" animBg="1"/>
      <p:bldP spid="12" grpId="0"/>
      <p:bldP spid="12" grpId="1"/>
      <p:bldP spid="14" grpId="0"/>
      <p:bldP spid="14" grpId="1"/>
      <p:bldP spid="15" grpId="0"/>
      <p:bldP spid="15" grpId="1"/>
      <p:bldP spid="19" grpId="0"/>
      <p:bldP spid="19" grpId="1"/>
      <p:bldGraphic spid="20" grpId="0">
        <p:bldAsOne/>
      </p:bldGraphic>
      <p:bldGraphic spid="20" grpId="1">
        <p:bldAsOne/>
      </p:bldGraphic>
      <p:bldP spid="39" grpId="0" animBg="1"/>
      <p:bldP spid="39" grpId="1" animBg="1"/>
      <p:bldP spid="40" grpId="0"/>
      <p:bldP spid="40" grpId="1"/>
      <p:bldP spid="62" grpId="0"/>
      <p:bldP spid="62" grpId="1"/>
      <p:bldP spid="63" grpId="0"/>
      <p:bldP spid="63" grpId="1"/>
      <p:bldGraphic spid="27" grpId="0" uiExpand="1">
        <p:bldSub>
          <a:bldChart bld="series"/>
        </p:bldSub>
      </p:bldGraphic>
      <p:bldGraphic spid="27" grpId="1" uiExpand="1">
        <p:bldSub>
          <a:bldChart bld="series"/>
        </p:bldSub>
      </p:bldGraphic>
    </p:bld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100000">
              <a:schemeClr val="accent3">
                <a:lumMod val="40000"/>
                <a:lumOff val="60000"/>
              </a:schemeClr>
            </a:gs>
          </a:gsLst>
          <a:lin ang="18900000" scaled="1"/>
        </a:gradFill>
        <a:effectLst/>
      </p:bgPr>
    </p:bg>
    <p:spTree>
      <p:nvGrpSpPr>
        <p:cNvPr id="1" name=""/>
        <p:cNvGrpSpPr/>
        <p:nvPr/>
      </p:nvGrpSpPr>
      <p:grpSpPr>
        <a:xfrm>
          <a:off x="0" y="0"/>
          <a:ext cx="0" cy="0"/>
          <a:chOff x="0" y="0"/>
          <a:chExt cx="0" cy="0"/>
        </a:xfrm>
      </p:grpSpPr>
      <p:grpSp>
        <p:nvGrpSpPr>
          <p:cNvPr id="3" name="Group 2"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GrpSpPr/>
          <p:nvPr/>
        </p:nvGrpSpPr>
        <p:grpSpPr>
          <a:xfrm>
            <a:off x="1303776" y="1655494"/>
            <a:ext cx="4789811" cy="2323843"/>
            <a:chOff x="1540263" y="1655494"/>
            <a:chExt cx="4789811" cy="2323843"/>
          </a:xfrm>
        </p:grpSpPr>
        <p:sp>
          <p:nvSpPr>
            <p:cNvPr id="162" name="Rectangle: Rounded Corners 161"/>
            <p:cNvSpPr/>
            <p:nvPr/>
          </p:nvSpPr>
          <p:spPr>
            <a:xfrm>
              <a:off x="1540263" y="1655494"/>
              <a:ext cx="4789811" cy="2323843"/>
            </a:xfrm>
            <a:prstGeom prst="roundRect">
              <a:avLst>
                <a:gd name="adj" fmla="val 3355"/>
              </a:avLst>
            </a:prstGeom>
            <a:solidFill>
              <a:schemeClr val="bg1"/>
            </a:solidFill>
            <a:ln>
              <a:noFill/>
            </a:ln>
            <a:effectLst>
              <a:outerShdw blurRad="812800" dist="698500" dir="8100000" sx="96000" sy="96000" algn="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latin typeface="Aharoni"/>
                <a:ea typeface="阿里巴巴普惠体 Medium"/>
                <a:cs typeface="阿里巴巴普惠体 Medium"/>
                <a:sym typeface="Aharoni"/>
              </a:endParaRPr>
            </a:p>
          </p:txBody>
        </p:sp>
        <p:sp>
          <p:nvSpPr>
            <p:cNvPr id="163" name="TextBox 162"/>
            <p:cNvSpPr txBox="1"/>
            <p:nvPr/>
          </p:nvSpPr>
          <p:spPr>
            <a:xfrm>
              <a:off x="1739905" y="1826735"/>
              <a:ext cx="2477316" cy="393954"/>
            </a:xfrm>
            <a:prstGeom prst="rect">
              <a:avLst/>
            </a:prstGeom>
            <a:noFill/>
          </p:spPr>
          <p:txBody>
            <a:bodyPr wrap="square" rtlCol="0">
              <a:spAutoFit/>
            </a:bodyPr>
            <a:lstStyle>
              <a:defPPr>
                <a:defRPr lang="en-US"/>
              </a:defPPr>
              <a:lvl1pPr>
                <a:lnSpc>
                  <a:spcPct val="130000"/>
                </a:lnSpc>
                <a:spcBef>
                  <a:spcPts val="1200"/>
                </a:spcBef>
                <a:defRPr sz="1400">
                  <a:solidFill>
                    <a:schemeClr val="tx2"/>
                  </a:solidFill>
                  <a:ea typeface="Open Sans" panose="020B0606030504020204" pitchFamily="34" charset="0"/>
                  <a:cs typeface="Rubik Light" pitchFamily="2" charset="-79"/>
                </a:defRPr>
              </a:lvl1pPr>
            </a:lstStyle>
            <a:p>
              <a:pPr>
                <a:spcBef>
                  <a:spcPct val="0"/>
                </a:spcBef>
                <a:spcAft>
                  <a:spcPts val="600"/>
                </a:spcAft>
              </a:pPr>
              <a:r>
                <a:rPr lang="en-US" sz="1600" b="1" dirty="0">
                  <a:solidFill>
                    <a:schemeClr val="tx1"/>
                  </a:solidFill>
                  <a:latin typeface="Aharoni"/>
                  <a:ea typeface="阿里巴巴普惠体 Medium"/>
                  <a:cs typeface="阿里巴巴普惠体 Medium"/>
                  <a:sym typeface="Aharoni"/>
                </a:rPr>
                <a:t>Circle Data Analysis</a:t>
              </a:r>
            </a:p>
          </p:txBody>
        </p:sp>
        <p:grpSp>
          <p:nvGrpSpPr>
            <p:cNvPr id="2" name="Group 1"/>
            <p:cNvGrpSpPr/>
            <p:nvPr/>
          </p:nvGrpSpPr>
          <p:grpSpPr>
            <a:xfrm>
              <a:off x="1739905" y="2598449"/>
              <a:ext cx="2032449" cy="1084771"/>
              <a:chOff x="1739905" y="2598449"/>
              <a:chExt cx="2032449" cy="1084771"/>
            </a:xfrm>
          </p:grpSpPr>
          <p:sp>
            <p:nvSpPr>
              <p:cNvPr id="167" name="Rectangle 166"/>
              <p:cNvSpPr/>
              <p:nvPr/>
            </p:nvSpPr>
            <p:spPr>
              <a:xfrm>
                <a:off x="1739905" y="2598449"/>
                <a:ext cx="1701670" cy="304699"/>
              </a:xfrm>
              <a:prstGeom prst="rect">
                <a:avLst/>
              </a:prstGeom>
            </p:spPr>
            <p:txBody>
              <a:bodyPr wrap="square">
                <a:spAutoFit/>
              </a:bodyPr>
              <a:lstStyle/>
              <a:p>
                <a:pPr>
                  <a:lnSpc>
                    <a:spcPct val="120000"/>
                  </a:lnSpc>
                </a:pPr>
                <a:r>
                  <a:rPr lang="en-US" sz="1200" dirty="0">
                    <a:solidFill>
                      <a:schemeClr val="tx1">
                        <a:lumMod val="65000"/>
                        <a:lumOff val="35000"/>
                      </a:schemeClr>
                    </a:solidFill>
                    <a:latin typeface="Aharoni"/>
                    <a:ea typeface="阿里巴巴普惠体 Medium"/>
                    <a:cs typeface="阿里巴巴普惠体 Medium"/>
                    <a:sym typeface="Aharoni"/>
                  </a:rPr>
                  <a:t>Members Online</a:t>
                </a:r>
              </a:p>
            </p:txBody>
          </p:sp>
          <p:sp>
            <p:nvSpPr>
              <p:cNvPr id="168" name="Rectangle 167"/>
              <p:cNvSpPr/>
              <p:nvPr/>
            </p:nvSpPr>
            <p:spPr>
              <a:xfrm>
                <a:off x="1739905" y="2854066"/>
                <a:ext cx="1538075" cy="587853"/>
              </a:xfrm>
              <a:prstGeom prst="rect">
                <a:avLst/>
              </a:prstGeom>
            </p:spPr>
            <p:txBody>
              <a:bodyPr wrap="square">
                <a:spAutoFit/>
              </a:bodyPr>
              <a:lstStyle/>
              <a:p>
                <a:pPr>
                  <a:lnSpc>
                    <a:spcPct val="120000"/>
                  </a:lnSpc>
                </a:pPr>
                <a:r>
                  <a:rPr lang="zh-CN" altLang="en-US" sz="2800" b="1" dirty="0">
                    <a:solidFill>
                      <a:schemeClr val="accent3"/>
                    </a:solidFill>
                    <a:latin typeface="Aharoni"/>
                    <a:ea typeface="阿里巴巴普惠体 Medium"/>
                    <a:cs typeface="阿里巴巴普惠体 Medium"/>
                    <a:sym typeface="Aharoni"/>
                  </a:rPr>
                  <a:t>￥</a:t>
                </a:r>
                <a:r>
                  <a:rPr lang="en-US" sz="2800" b="1" dirty="0">
                    <a:solidFill>
                      <a:schemeClr val="accent3"/>
                    </a:solidFill>
                    <a:latin typeface="Aharoni"/>
                    <a:ea typeface="阿里巴巴普惠体 Medium"/>
                    <a:cs typeface="阿里巴巴普惠体 Medium"/>
                    <a:sym typeface="Aharoni"/>
                  </a:rPr>
                  <a:t>144</a:t>
                </a:r>
              </a:p>
            </p:txBody>
          </p:sp>
          <p:sp>
            <p:nvSpPr>
              <p:cNvPr id="169" name="Rectangle 168"/>
              <p:cNvSpPr/>
              <p:nvPr/>
            </p:nvSpPr>
            <p:spPr>
              <a:xfrm>
                <a:off x="1739905" y="3378521"/>
                <a:ext cx="2032449" cy="304699"/>
              </a:xfrm>
              <a:prstGeom prst="rect">
                <a:avLst/>
              </a:prstGeom>
            </p:spPr>
            <p:txBody>
              <a:bodyPr wrap="square">
                <a:spAutoFit/>
              </a:bodyPr>
              <a:lstStyle/>
              <a:p>
                <a:pPr>
                  <a:lnSpc>
                    <a:spcPct val="120000"/>
                  </a:lnSpc>
                </a:pPr>
                <a:r>
                  <a:rPr lang="en-US" sz="1200" dirty="0">
                    <a:solidFill>
                      <a:schemeClr val="tx1">
                        <a:lumMod val="65000"/>
                        <a:lumOff val="35000"/>
                      </a:schemeClr>
                    </a:solidFill>
                    <a:latin typeface="Aharoni"/>
                    <a:ea typeface="阿里巴巴普惠体 Medium"/>
                    <a:cs typeface="阿里巴巴普惠体 Medium"/>
                    <a:sym typeface="Aharoni"/>
                  </a:rPr>
                  <a:t>3,5% From Last Month</a:t>
                </a:r>
              </a:p>
            </p:txBody>
          </p:sp>
        </p:grpSp>
      </p:grpSp>
      <p:sp>
        <p:nvSpPr>
          <p:cNvPr id="4" name="Rectangle 3"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1580971" y="583968"/>
            <a:ext cx="9574152" cy="707886"/>
          </a:xfrm>
          <a:prstGeom prst="rect">
            <a:avLst/>
          </a:prstGeom>
        </p:spPr>
        <p:txBody>
          <a:bodyPr wrap="square">
            <a:spAutoFit/>
          </a:bodyPr>
          <a:lstStyle/>
          <a:p>
            <a:r>
              <a:rPr lang="en-US" sz="4000" b="1" dirty="0">
                <a:solidFill>
                  <a:schemeClr val="tx1">
                    <a:lumMod val="75000"/>
                    <a:lumOff val="25000"/>
                  </a:schemeClr>
                </a:solidFill>
                <a:latin typeface="Aharoni"/>
                <a:ea typeface="阿里巴巴普惠体 Medium"/>
                <a:cs typeface="阿里巴巴普惠体 Medium"/>
                <a:sym typeface="Aharoni"/>
              </a:rPr>
              <a:t>KPI Dashboard Overview </a:t>
            </a:r>
          </a:p>
        </p:txBody>
      </p:sp>
      <p:grpSp>
        <p:nvGrpSpPr>
          <p:cNvPr id="8" name="Group 7"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GrpSpPr/>
          <p:nvPr/>
        </p:nvGrpSpPr>
        <p:grpSpPr>
          <a:xfrm>
            <a:off x="1303776" y="4127381"/>
            <a:ext cx="2333588" cy="2000369"/>
            <a:chOff x="1540263" y="4127381"/>
            <a:chExt cx="2333588" cy="2000369"/>
          </a:xfrm>
        </p:grpSpPr>
        <p:sp>
          <p:nvSpPr>
            <p:cNvPr id="43" name="Rectangle: Rounded Corners 42"/>
            <p:cNvSpPr/>
            <p:nvPr/>
          </p:nvSpPr>
          <p:spPr>
            <a:xfrm>
              <a:off x="1540263" y="4127381"/>
              <a:ext cx="2333588" cy="2000369"/>
            </a:xfrm>
            <a:prstGeom prst="roundRect">
              <a:avLst>
                <a:gd name="adj" fmla="val 5239"/>
              </a:avLst>
            </a:prstGeom>
            <a:solidFill>
              <a:schemeClr val="bg1"/>
            </a:solidFill>
            <a:ln>
              <a:noFill/>
            </a:ln>
            <a:effectLst>
              <a:outerShdw blurRad="812800" dist="698500" dir="8100000" sx="96000" sy="96000" algn="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haroni"/>
                <a:ea typeface="阿里巴巴普惠体 Medium"/>
                <a:cs typeface="阿里巴巴普惠体 Medium"/>
                <a:sym typeface="Aharoni"/>
              </a:endParaRPr>
            </a:p>
          </p:txBody>
        </p:sp>
        <p:sp>
          <p:nvSpPr>
            <p:cNvPr id="45" name="Rectangle 44"/>
            <p:cNvSpPr/>
            <p:nvPr/>
          </p:nvSpPr>
          <p:spPr>
            <a:xfrm>
              <a:off x="1752151" y="4844734"/>
              <a:ext cx="1701670" cy="304699"/>
            </a:xfrm>
            <a:prstGeom prst="rect">
              <a:avLst/>
            </a:prstGeom>
          </p:spPr>
          <p:txBody>
            <a:bodyPr wrap="square">
              <a:spAutoFit/>
            </a:bodyPr>
            <a:lstStyle/>
            <a:p>
              <a:pPr>
                <a:lnSpc>
                  <a:spcPct val="120000"/>
                </a:lnSpc>
              </a:pPr>
              <a:r>
                <a:rPr lang="en-US" sz="1200" dirty="0">
                  <a:solidFill>
                    <a:schemeClr val="tx1">
                      <a:lumMod val="65000"/>
                      <a:lumOff val="35000"/>
                    </a:schemeClr>
                  </a:solidFill>
                  <a:latin typeface="Aharoni"/>
                  <a:ea typeface="阿里巴巴普惠体 Medium"/>
                  <a:cs typeface="阿里巴巴普惠体 Medium"/>
                  <a:sym typeface="Aharoni"/>
                </a:rPr>
                <a:t>Members Online</a:t>
              </a:r>
            </a:p>
          </p:txBody>
        </p:sp>
        <p:sp>
          <p:nvSpPr>
            <p:cNvPr id="46" name="Rectangle 45"/>
            <p:cNvSpPr/>
            <p:nvPr/>
          </p:nvSpPr>
          <p:spPr>
            <a:xfrm>
              <a:off x="1752151" y="5100351"/>
              <a:ext cx="1538075" cy="587853"/>
            </a:xfrm>
            <a:prstGeom prst="rect">
              <a:avLst/>
            </a:prstGeom>
          </p:spPr>
          <p:txBody>
            <a:bodyPr wrap="square">
              <a:spAutoFit/>
            </a:bodyPr>
            <a:lstStyle/>
            <a:p>
              <a:pPr>
                <a:lnSpc>
                  <a:spcPct val="120000"/>
                </a:lnSpc>
              </a:pPr>
              <a:r>
                <a:rPr lang="zh-CN" altLang="en-US" sz="2800" b="1" dirty="0">
                  <a:solidFill>
                    <a:schemeClr val="accent1"/>
                  </a:solidFill>
                  <a:latin typeface="Aharoni"/>
                  <a:ea typeface="阿里巴巴普惠体 Medium"/>
                  <a:cs typeface="阿里巴巴普惠体 Medium"/>
                  <a:sym typeface="Aharoni"/>
                </a:rPr>
                <a:t>￥</a:t>
              </a:r>
              <a:r>
                <a:rPr lang="en-US" sz="2800" b="1" dirty="0">
                  <a:solidFill>
                    <a:schemeClr val="accent1"/>
                  </a:solidFill>
                  <a:latin typeface="Aharoni"/>
                  <a:ea typeface="阿里巴巴普惠体 Medium"/>
                  <a:cs typeface="阿里巴巴普惠体 Medium"/>
                  <a:sym typeface="Aharoni"/>
                </a:rPr>
                <a:t>144</a:t>
              </a:r>
            </a:p>
          </p:txBody>
        </p:sp>
        <p:sp>
          <p:nvSpPr>
            <p:cNvPr id="48" name="Rectangle 47"/>
            <p:cNvSpPr/>
            <p:nvPr/>
          </p:nvSpPr>
          <p:spPr>
            <a:xfrm>
              <a:off x="1752150" y="5624806"/>
              <a:ext cx="2032449" cy="304699"/>
            </a:xfrm>
            <a:prstGeom prst="rect">
              <a:avLst/>
            </a:prstGeom>
          </p:spPr>
          <p:txBody>
            <a:bodyPr wrap="square">
              <a:spAutoFit/>
            </a:bodyPr>
            <a:lstStyle/>
            <a:p>
              <a:pPr>
                <a:lnSpc>
                  <a:spcPct val="120000"/>
                </a:lnSpc>
              </a:pPr>
              <a:r>
                <a:rPr lang="en-US" sz="1200" dirty="0">
                  <a:solidFill>
                    <a:schemeClr val="tx1">
                      <a:lumMod val="65000"/>
                      <a:lumOff val="35000"/>
                    </a:schemeClr>
                  </a:solidFill>
                  <a:latin typeface="Aharoni"/>
                  <a:ea typeface="阿里巴巴普惠体 Medium"/>
                  <a:cs typeface="阿里巴巴普惠体 Medium"/>
                  <a:sym typeface="Aharoni"/>
                </a:rPr>
                <a:t>3,5% From Last Month</a:t>
              </a:r>
            </a:p>
          </p:txBody>
        </p:sp>
        <p:grpSp>
          <p:nvGrpSpPr>
            <p:cNvPr id="5" name="Group 4"/>
            <p:cNvGrpSpPr/>
            <p:nvPr/>
          </p:nvGrpSpPr>
          <p:grpSpPr>
            <a:xfrm>
              <a:off x="1795379" y="4333824"/>
              <a:ext cx="354716" cy="362867"/>
              <a:chOff x="1795379" y="4333824"/>
              <a:chExt cx="354716" cy="362867"/>
            </a:xfrm>
          </p:grpSpPr>
          <p:sp>
            <p:nvSpPr>
              <p:cNvPr id="65" name="Rectangle: Rounded Corners 64"/>
              <p:cNvSpPr/>
              <p:nvPr/>
            </p:nvSpPr>
            <p:spPr>
              <a:xfrm>
                <a:off x="1795379" y="4333825"/>
                <a:ext cx="354716" cy="362866"/>
              </a:xfrm>
              <a:prstGeom prst="roundRect">
                <a:avLst>
                  <a:gd name="adj" fmla="val 27982"/>
                </a:avLst>
              </a:prstGeom>
              <a:gradFill flip="none" rotWithShape="1">
                <a:gsLst>
                  <a:gs pos="80000">
                    <a:schemeClr val="accent1"/>
                  </a:gs>
                  <a:gs pos="100000">
                    <a:schemeClr val="accent1"/>
                  </a:gs>
                  <a:gs pos="15000">
                    <a:schemeClr val="accent1">
                      <a:lumMod val="40000"/>
                      <a:lumOff val="60000"/>
                    </a:schemeClr>
                  </a:gs>
                  <a:gs pos="45000">
                    <a:schemeClr val="accent1">
                      <a:lumMod val="60000"/>
                      <a:lumOff val="40000"/>
                    </a:schemeClr>
                  </a:gs>
                </a:gsLst>
                <a:lin ang="2700000" scaled="1"/>
              </a:gradFill>
              <a:ln>
                <a:noFill/>
              </a:ln>
              <a:effectLst>
                <a:outerShdw blurRad="381000" dist="444500" dir="8100000" sx="90000" sy="90000" algn="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haroni"/>
                  <a:ea typeface="阿里巴巴普惠体 Medium"/>
                  <a:cs typeface="阿里巴巴普惠体 Medium"/>
                  <a:sym typeface="Aharoni"/>
                </a:endParaRPr>
              </a:p>
            </p:txBody>
          </p:sp>
          <p:sp>
            <p:nvSpPr>
              <p:cNvPr id="66" name="Rectangle: Rounded Corners 65"/>
              <p:cNvSpPr/>
              <p:nvPr/>
            </p:nvSpPr>
            <p:spPr>
              <a:xfrm>
                <a:off x="1796519" y="4333824"/>
                <a:ext cx="352437" cy="360534"/>
              </a:xfrm>
              <a:prstGeom prst="roundRect">
                <a:avLst>
                  <a:gd name="adj" fmla="val 26931"/>
                </a:avLst>
              </a:prstGeom>
              <a:gradFill>
                <a:gsLst>
                  <a:gs pos="100000">
                    <a:schemeClr val="accent1"/>
                  </a:gs>
                  <a:gs pos="0">
                    <a:schemeClr val="accent1">
                      <a:lumMod val="60000"/>
                      <a:lumOff val="40000"/>
                    </a:schemeClr>
                  </a:gs>
                </a:gsLst>
                <a:lin ang="2700000" scaled="0"/>
              </a:gradFill>
              <a:ln>
                <a:noFill/>
              </a:ln>
              <a:effectLst>
                <a:outerShdw blurRad="635000" dist="444500" dir="8100000" sx="90000" sy="90000" algn="tr" rotWithShape="0">
                  <a:prstClr val="black">
                    <a:alpha val="10000"/>
                  </a:prstClr>
                </a:outerShdw>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haroni"/>
                  <a:ea typeface="阿里巴巴普惠体 Medium"/>
                  <a:cs typeface="阿里巴巴普惠体 Medium"/>
                  <a:sym typeface="Aharoni"/>
                </a:endParaRPr>
              </a:p>
            </p:txBody>
          </p:sp>
          <p:sp>
            <p:nvSpPr>
              <p:cNvPr id="64" name="Rectangle: Rounded Corners 63"/>
              <p:cNvSpPr/>
              <p:nvPr/>
            </p:nvSpPr>
            <p:spPr>
              <a:xfrm>
                <a:off x="1894816" y="4437337"/>
                <a:ext cx="155841" cy="155840"/>
              </a:xfrm>
              <a:prstGeom prst="roundRect">
                <a:avLst/>
              </a:prstGeom>
              <a: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a:blipFill>
              <a:ln>
                <a:noFill/>
              </a:ln>
              <a:effectLst>
                <a:outerShdw blurRad="444500" dist="254000" dir="8100000" sx="85000" sy="85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haroni"/>
                  <a:ea typeface="阿里巴巴普惠体 Medium"/>
                  <a:cs typeface="阿里巴巴普惠体 Medium"/>
                  <a:sym typeface="Aharoni"/>
                </a:endParaRPr>
              </a:p>
            </p:txBody>
          </p:sp>
        </p:grpSp>
      </p:grpSp>
      <p:sp>
        <p:nvSpPr>
          <p:cNvPr id="82" name="Rectangle: Rounded Corners 81"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6515616" y="1659078"/>
            <a:ext cx="4967548" cy="2313840"/>
          </a:xfrm>
          <a:prstGeom prst="roundRect">
            <a:avLst>
              <a:gd name="adj" fmla="val 3589"/>
            </a:avLst>
          </a:prstGeom>
          <a:solidFill>
            <a:schemeClr val="bg1"/>
          </a:solidFill>
          <a:ln>
            <a:noFill/>
          </a:ln>
          <a:effectLst>
            <a:outerShdw blurRad="1206500" dist="698500" dir="8100000" sx="95000" sy="95000" algn="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haroni"/>
              <a:ea typeface="阿里巴巴普惠体 Medium"/>
              <a:cs typeface="阿里巴巴普惠体 Medium"/>
              <a:sym typeface="Aharoni"/>
            </a:endParaRPr>
          </a:p>
        </p:txBody>
      </p:sp>
      <p:grpSp>
        <p:nvGrpSpPr>
          <p:cNvPr id="83" name="Group 82"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GrpSpPr/>
          <p:nvPr/>
        </p:nvGrpSpPr>
        <p:grpSpPr>
          <a:xfrm>
            <a:off x="6683817" y="2116718"/>
            <a:ext cx="4631146" cy="1737023"/>
            <a:chOff x="1464180" y="2340728"/>
            <a:chExt cx="6669333" cy="1572249"/>
          </a:xfrm>
        </p:grpSpPr>
        <p:sp>
          <p:nvSpPr>
            <p:cNvPr id="84" name="Graphic 2"/>
            <p:cNvSpPr/>
            <p:nvPr/>
          </p:nvSpPr>
          <p:spPr>
            <a:xfrm>
              <a:off x="1464180" y="2340728"/>
              <a:ext cx="6669333" cy="1287299"/>
            </a:xfrm>
            <a:custGeom>
              <a:avLst/>
              <a:gdLst>
                <a:gd name="connsiteX0" fmla="*/ 0 w 6038850"/>
                <a:gd name="connsiteY0" fmla="*/ 47625 h 981075"/>
                <a:gd name="connsiteX1" fmla="*/ 0 w 6038850"/>
                <a:gd name="connsiteY1" fmla="*/ 981075 h 981075"/>
                <a:gd name="connsiteX2" fmla="*/ 6038850 w 6038850"/>
                <a:gd name="connsiteY2" fmla="*/ 981075 h 981075"/>
                <a:gd name="connsiteX3" fmla="*/ 6038850 w 6038850"/>
                <a:gd name="connsiteY3" fmla="*/ 0 h 981075"/>
                <a:gd name="connsiteX4" fmla="*/ 5927408 w 6038850"/>
                <a:gd name="connsiteY4" fmla="*/ 171450 h 981075"/>
                <a:gd name="connsiteX5" fmla="*/ 5918835 w 6038850"/>
                <a:gd name="connsiteY5" fmla="*/ 242888 h 981075"/>
                <a:gd name="connsiteX6" fmla="*/ 5866448 w 6038850"/>
                <a:gd name="connsiteY6" fmla="*/ 185738 h 981075"/>
                <a:gd name="connsiteX7" fmla="*/ 5819775 w 6038850"/>
                <a:gd name="connsiteY7" fmla="*/ 247650 h 981075"/>
                <a:gd name="connsiteX8" fmla="*/ 5715000 w 6038850"/>
                <a:gd name="connsiteY8" fmla="*/ 142875 h 981075"/>
                <a:gd name="connsiteX9" fmla="*/ 5614988 w 6038850"/>
                <a:gd name="connsiteY9" fmla="*/ 180975 h 981075"/>
                <a:gd name="connsiteX10" fmla="*/ 5595938 w 6038850"/>
                <a:gd name="connsiteY10" fmla="*/ 223838 h 981075"/>
                <a:gd name="connsiteX11" fmla="*/ 5491163 w 6038850"/>
                <a:gd name="connsiteY11" fmla="*/ 119063 h 981075"/>
                <a:gd name="connsiteX12" fmla="*/ 5434013 w 6038850"/>
                <a:gd name="connsiteY12" fmla="*/ 133350 h 981075"/>
                <a:gd name="connsiteX13" fmla="*/ 5324475 w 6038850"/>
                <a:gd name="connsiteY13" fmla="*/ 190500 h 981075"/>
                <a:gd name="connsiteX14" fmla="*/ 5186363 w 6038850"/>
                <a:gd name="connsiteY14" fmla="*/ 90488 h 981075"/>
                <a:gd name="connsiteX15" fmla="*/ 5157788 w 6038850"/>
                <a:gd name="connsiteY15" fmla="*/ 261938 h 981075"/>
                <a:gd name="connsiteX16" fmla="*/ 5119688 w 6038850"/>
                <a:gd name="connsiteY16" fmla="*/ 90488 h 981075"/>
                <a:gd name="connsiteX17" fmla="*/ 5062538 w 6038850"/>
                <a:gd name="connsiteY17" fmla="*/ 161925 h 981075"/>
                <a:gd name="connsiteX18" fmla="*/ 4981575 w 6038850"/>
                <a:gd name="connsiteY18" fmla="*/ 161925 h 981075"/>
                <a:gd name="connsiteX19" fmla="*/ 4919663 w 6038850"/>
                <a:gd name="connsiteY19" fmla="*/ 193358 h 981075"/>
                <a:gd name="connsiteX20" fmla="*/ 4900613 w 6038850"/>
                <a:gd name="connsiteY20" fmla="*/ 134303 h 981075"/>
                <a:gd name="connsiteX21" fmla="*/ 4752975 w 6038850"/>
                <a:gd name="connsiteY21" fmla="*/ 186690 h 981075"/>
                <a:gd name="connsiteX22" fmla="*/ 4672013 w 6038850"/>
                <a:gd name="connsiteY22" fmla="*/ 152400 h 981075"/>
                <a:gd name="connsiteX23" fmla="*/ 4576763 w 6038850"/>
                <a:gd name="connsiteY23" fmla="*/ 257175 h 981075"/>
                <a:gd name="connsiteX24" fmla="*/ 4491038 w 6038850"/>
                <a:gd name="connsiteY24" fmla="*/ 128588 h 981075"/>
                <a:gd name="connsiteX25" fmla="*/ 4481513 w 6038850"/>
                <a:gd name="connsiteY25" fmla="*/ 228600 h 981075"/>
                <a:gd name="connsiteX26" fmla="*/ 4400550 w 6038850"/>
                <a:gd name="connsiteY26" fmla="*/ 250508 h 981075"/>
                <a:gd name="connsiteX27" fmla="*/ 4367213 w 6038850"/>
                <a:gd name="connsiteY27" fmla="*/ 342900 h 981075"/>
                <a:gd name="connsiteX28" fmla="*/ 4267200 w 6038850"/>
                <a:gd name="connsiteY28" fmla="*/ 342900 h 981075"/>
                <a:gd name="connsiteX29" fmla="*/ 4238625 w 6038850"/>
                <a:gd name="connsiteY29" fmla="*/ 374333 h 981075"/>
                <a:gd name="connsiteX30" fmla="*/ 4162425 w 6038850"/>
                <a:gd name="connsiteY30" fmla="*/ 367665 h 981075"/>
                <a:gd name="connsiteX31" fmla="*/ 4052888 w 6038850"/>
                <a:gd name="connsiteY31" fmla="*/ 296228 h 981075"/>
                <a:gd name="connsiteX32" fmla="*/ 3995738 w 6038850"/>
                <a:gd name="connsiteY32" fmla="*/ 366713 h 981075"/>
                <a:gd name="connsiteX33" fmla="*/ 3962400 w 6038850"/>
                <a:gd name="connsiteY33" fmla="*/ 428625 h 981075"/>
                <a:gd name="connsiteX34" fmla="*/ 3881438 w 6038850"/>
                <a:gd name="connsiteY34" fmla="*/ 266700 h 981075"/>
                <a:gd name="connsiteX35" fmla="*/ 3819525 w 6038850"/>
                <a:gd name="connsiteY35" fmla="*/ 252413 h 981075"/>
                <a:gd name="connsiteX36" fmla="*/ 3748088 w 6038850"/>
                <a:gd name="connsiteY36" fmla="*/ 52388 h 981075"/>
                <a:gd name="connsiteX37" fmla="*/ 3686175 w 6038850"/>
                <a:gd name="connsiteY37" fmla="*/ 385763 h 981075"/>
                <a:gd name="connsiteX38" fmla="*/ 3614738 w 6038850"/>
                <a:gd name="connsiteY38" fmla="*/ 433388 h 981075"/>
                <a:gd name="connsiteX39" fmla="*/ 3552825 w 6038850"/>
                <a:gd name="connsiteY39" fmla="*/ 371475 h 981075"/>
                <a:gd name="connsiteX40" fmla="*/ 3495675 w 6038850"/>
                <a:gd name="connsiteY40" fmla="*/ 519113 h 981075"/>
                <a:gd name="connsiteX41" fmla="*/ 3429000 w 6038850"/>
                <a:gd name="connsiteY41" fmla="*/ 366713 h 981075"/>
                <a:gd name="connsiteX42" fmla="*/ 3300413 w 6038850"/>
                <a:gd name="connsiteY42" fmla="*/ 523875 h 981075"/>
                <a:gd name="connsiteX43" fmla="*/ 3200400 w 6038850"/>
                <a:gd name="connsiteY43" fmla="*/ 552450 h 981075"/>
                <a:gd name="connsiteX44" fmla="*/ 3167063 w 6038850"/>
                <a:gd name="connsiteY44" fmla="*/ 600075 h 981075"/>
                <a:gd name="connsiteX45" fmla="*/ 3105150 w 6038850"/>
                <a:gd name="connsiteY45" fmla="*/ 576263 h 981075"/>
                <a:gd name="connsiteX46" fmla="*/ 3024188 w 6038850"/>
                <a:gd name="connsiteY46" fmla="*/ 533400 h 981075"/>
                <a:gd name="connsiteX47" fmla="*/ 2943225 w 6038850"/>
                <a:gd name="connsiteY47" fmla="*/ 676275 h 981075"/>
                <a:gd name="connsiteX48" fmla="*/ 2838450 w 6038850"/>
                <a:gd name="connsiteY48" fmla="*/ 600075 h 981075"/>
                <a:gd name="connsiteX49" fmla="*/ 2771775 w 6038850"/>
                <a:gd name="connsiteY49" fmla="*/ 600075 h 981075"/>
                <a:gd name="connsiteX50" fmla="*/ 2724150 w 6038850"/>
                <a:gd name="connsiteY50" fmla="*/ 490538 h 981075"/>
                <a:gd name="connsiteX51" fmla="*/ 2690813 w 6038850"/>
                <a:gd name="connsiteY51" fmla="*/ 543878 h 981075"/>
                <a:gd name="connsiteX52" fmla="*/ 2647950 w 6038850"/>
                <a:gd name="connsiteY52" fmla="*/ 467678 h 981075"/>
                <a:gd name="connsiteX53" fmla="*/ 2609850 w 6038850"/>
                <a:gd name="connsiteY53" fmla="*/ 488633 h 981075"/>
                <a:gd name="connsiteX54" fmla="*/ 2519363 w 6038850"/>
                <a:gd name="connsiteY54" fmla="*/ 438150 h 981075"/>
                <a:gd name="connsiteX55" fmla="*/ 2438400 w 6038850"/>
                <a:gd name="connsiteY55" fmla="*/ 461963 h 981075"/>
                <a:gd name="connsiteX56" fmla="*/ 2286000 w 6038850"/>
                <a:gd name="connsiteY56" fmla="*/ 423863 h 981075"/>
                <a:gd name="connsiteX57" fmla="*/ 2209800 w 6038850"/>
                <a:gd name="connsiteY57" fmla="*/ 342900 h 981075"/>
                <a:gd name="connsiteX58" fmla="*/ 2105025 w 6038850"/>
                <a:gd name="connsiteY58" fmla="*/ 457200 h 981075"/>
                <a:gd name="connsiteX59" fmla="*/ 2047875 w 6038850"/>
                <a:gd name="connsiteY59" fmla="*/ 447675 h 981075"/>
                <a:gd name="connsiteX60" fmla="*/ 2005013 w 6038850"/>
                <a:gd name="connsiteY60" fmla="*/ 488633 h 981075"/>
                <a:gd name="connsiteX61" fmla="*/ 1928813 w 6038850"/>
                <a:gd name="connsiteY61" fmla="*/ 461963 h 981075"/>
                <a:gd name="connsiteX62" fmla="*/ 1881188 w 6038850"/>
                <a:gd name="connsiteY62" fmla="*/ 390525 h 981075"/>
                <a:gd name="connsiteX63" fmla="*/ 1776413 w 6038850"/>
                <a:gd name="connsiteY63" fmla="*/ 336233 h 981075"/>
                <a:gd name="connsiteX64" fmla="*/ 1700213 w 6038850"/>
                <a:gd name="connsiteY64" fmla="*/ 488633 h 981075"/>
                <a:gd name="connsiteX65" fmla="*/ 1652588 w 6038850"/>
                <a:gd name="connsiteY65" fmla="*/ 342900 h 981075"/>
                <a:gd name="connsiteX66" fmla="*/ 1624013 w 6038850"/>
                <a:gd name="connsiteY66" fmla="*/ 390525 h 981075"/>
                <a:gd name="connsiteX67" fmla="*/ 1576388 w 6038850"/>
                <a:gd name="connsiteY67" fmla="*/ 395288 h 981075"/>
                <a:gd name="connsiteX68" fmla="*/ 1547813 w 6038850"/>
                <a:gd name="connsiteY68" fmla="*/ 433388 h 981075"/>
                <a:gd name="connsiteX69" fmla="*/ 1509713 w 6038850"/>
                <a:gd name="connsiteY69" fmla="*/ 381000 h 981075"/>
                <a:gd name="connsiteX70" fmla="*/ 1295400 w 6038850"/>
                <a:gd name="connsiteY70" fmla="*/ 300038 h 981075"/>
                <a:gd name="connsiteX71" fmla="*/ 1266825 w 6038850"/>
                <a:gd name="connsiteY71" fmla="*/ 347663 h 981075"/>
                <a:gd name="connsiteX72" fmla="*/ 1123950 w 6038850"/>
                <a:gd name="connsiteY72" fmla="*/ 266700 h 981075"/>
                <a:gd name="connsiteX73" fmla="*/ 1066800 w 6038850"/>
                <a:gd name="connsiteY73" fmla="*/ 266700 h 981075"/>
                <a:gd name="connsiteX74" fmla="*/ 1019175 w 6038850"/>
                <a:gd name="connsiteY74" fmla="*/ 288608 h 981075"/>
                <a:gd name="connsiteX75" fmla="*/ 957263 w 6038850"/>
                <a:gd name="connsiteY75" fmla="*/ 248603 h 981075"/>
                <a:gd name="connsiteX76" fmla="*/ 895350 w 6038850"/>
                <a:gd name="connsiteY76" fmla="*/ 258128 h 981075"/>
                <a:gd name="connsiteX77" fmla="*/ 852488 w 6038850"/>
                <a:gd name="connsiteY77" fmla="*/ 161925 h 981075"/>
                <a:gd name="connsiteX78" fmla="*/ 762000 w 6038850"/>
                <a:gd name="connsiteY78" fmla="*/ 233363 h 981075"/>
                <a:gd name="connsiteX79" fmla="*/ 728663 w 6038850"/>
                <a:gd name="connsiteY79" fmla="*/ 342900 h 981075"/>
                <a:gd name="connsiteX80" fmla="*/ 714375 w 6038850"/>
                <a:gd name="connsiteY80" fmla="*/ 214313 h 981075"/>
                <a:gd name="connsiteX81" fmla="*/ 676275 w 6038850"/>
                <a:gd name="connsiteY81" fmla="*/ 280988 h 981075"/>
                <a:gd name="connsiteX82" fmla="*/ 638175 w 6038850"/>
                <a:gd name="connsiteY82" fmla="*/ 488633 h 981075"/>
                <a:gd name="connsiteX83" fmla="*/ 576263 w 6038850"/>
                <a:gd name="connsiteY83" fmla="*/ 233363 h 981075"/>
                <a:gd name="connsiteX84" fmla="*/ 538163 w 6038850"/>
                <a:gd name="connsiteY84" fmla="*/ 266700 h 981075"/>
                <a:gd name="connsiteX85" fmla="*/ 461963 w 6038850"/>
                <a:gd name="connsiteY85" fmla="*/ 85725 h 981075"/>
                <a:gd name="connsiteX86" fmla="*/ 366713 w 6038850"/>
                <a:gd name="connsiteY86" fmla="*/ 104775 h 981075"/>
                <a:gd name="connsiteX87" fmla="*/ 304800 w 6038850"/>
                <a:gd name="connsiteY87" fmla="*/ 142875 h 981075"/>
                <a:gd name="connsiteX88" fmla="*/ 271463 w 6038850"/>
                <a:gd name="connsiteY88" fmla="*/ 42863 h 981075"/>
                <a:gd name="connsiteX89" fmla="*/ 209550 w 6038850"/>
                <a:gd name="connsiteY89" fmla="*/ 0 h 981075"/>
                <a:gd name="connsiteX90" fmla="*/ 123825 w 6038850"/>
                <a:gd name="connsiteY90" fmla="*/ 119063 h 981075"/>
                <a:gd name="connsiteX91" fmla="*/ 80963 w 6038850"/>
                <a:gd name="connsiteY91" fmla="*/ 47625 h 981075"/>
                <a:gd name="connsiteX0-1" fmla="*/ 0 w 6038850"/>
                <a:gd name="connsiteY0-2" fmla="*/ 47625 h 981075"/>
                <a:gd name="connsiteX1-3" fmla="*/ 0 w 6038850"/>
                <a:gd name="connsiteY1-4" fmla="*/ 981075 h 981075"/>
                <a:gd name="connsiteX2-5" fmla="*/ 6038850 w 6038850"/>
                <a:gd name="connsiteY2-6" fmla="*/ 981075 h 981075"/>
                <a:gd name="connsiteX3-7" fmla="*/ 6038850 w 6038850"/>
                <a:gd name="connsiteY3-8" fmla="*/ 0 h 981075"/>
                <a:gd name="connsiteX4-9" fmla="*/ 5927408 w 6038850"/>
                <a:gd name="connsiteY4-10" fmla="*/ 171450 h 981075"/>
                <a:gd name="connsiteX5-11" fmla="*/ 5918835 w 6038850"/>
                <a:gd name="connsiteY5-12" fmla="*/ 242888 h 981075"/>
                <a:gd name="connsiteX6-13" fmla="*/ 5866448 w 6038850"/>
                <a:gd name="connsiteY6-14" fmla="*/ 185738 h 981075"/>
                <a:gd name="connsiteX7-15" fmla="*/ 5819775 w 6038850"/>
                <a:gd name="connsiteY7-16" fmla="*/ 247650 h 981075"/>
                <a:gd name="connsiteX8-17" fmla="*/ 5715000 w 6038850"/>
                <a:gd name="connsiteY8-18" fmla="*/ 142875 h 981075"/>
                <a:gd name="connsiteX9-19" fmla="*/ 5614988 w 6038850"/>
                <a:gd name="connsiteY9-20" fmla="*/ 180975 h 981075"/>
                <a:gd name="connsiteX10-21" fmla="*/ 5595938 w 6038850"/>
                <a:gd name="connsiteY10-22" fmla="*/ 223838 h 981075"/>
                <a:gd name="connsiteX11-23" fmla="*/ 5491163 w 6038850"/>
                <a:gd name="connsiteY11-24" fmla="*/ 119063 h 981075"/>
                <a:gd name="connsiteX12-25" fmla="*/ 5434013 w 6038850"/>
                <a:gd name="connsiteY12-26" fmla="*/ 133350 h 981075"/>
                <a:gd name="connsiteX13-27" fmla="*/ 5324475 w 6038850"/>
                <a:gd name="connsiteY13-28" fmla="*/ 190500 h 981075"/>
                <a:gd name="connsiteX14-29" fmla="*/ 5186363 w 6038850"/>
                <a:gd name="connsiteY14-30" fmla="*/ 90488 h 981075"/>
                <a:gd name="connsiteX15-31" fmla="*/ 5157788 w 6038850"/>
                <a:gd name="connsiteY15-32" fmla="*/ 261938 h 981075"/>
                <a:gd name="connsiteX16-33" fmla="*/ 5119688 w 6038850"/>
                <a:gd name="connsiteY16-34" fmla="*/ 90488 h 981075"/>
                <a:gd name="connsiteX17-35" fmla="*/ 5062538 w 6038850"/>
                <a:gd name="connsiteY17-36" fmla="*/ 161925 h 981075"/>
                <a:gd name="connsiteX18-37" fmla="*/ 4981575 w 6038850"/>
                <a:gd name="connsiteY18-38" fmla="*/ 161925 h 981075"/>
                <a:gd name="connsiteX19-39" fmla="*/ 4919663 w 6038850"/>
                <a:gd name="connsiteY19-40" fmla="*/ 193358 h 981075"/>
                <a:gd name="connsiteX20-41" fmla="*/ 4900613 w 6038850"/>
                <a:gd name="connsiteY20-42" fmla="*/ 134303 h 981075"/>
                <a:gd name="connsiteX21-43" fmla="*/ 4752975 w 6038850"/>
                <a:gd name="connsiteY21-44" fmla="*/ 186690 h 981075"/>
                <a:gd name="connsiteX22-45" fmla="*/ 4672013 w 6038850"/>
                <a:gd name="connsiteY22-46" fmla="*/ 152400 h 981075"/>
                <a:gd name="connsiteX23-47" fmla="*/ 4576763 w 6038850"/>
                <a:gd name="connsiteY23-48" fmla="*/ 257175 h 981075"/>
                <a:gd name="connsiteX24-49" fmla="*/ 4491038 w 6038850"/>
                <a:gd name="connsiteY24-50" fmla="*/ 128588 h 981075"/>
                <a:gd name="connsiteX25-51" fmla="*/ 4481513 w 6038850"/>
                <a:gd name="connsiteY25-52" fmla="*/ 228600 h 981075"/>
                <a:gd name="connsiteX26-53" fmla="*/ 4400550 w 6038850"/>
                <a:gd name="connsiteY26-54" fmla="*/ 250508 h 981075"/>
                <a:gd name="connsiteX27-55" fmla="*/ 4367213 w 6038850"/>
                <a:gd name="connsiteY27-56" fmla="*/ 342900 h 981075"/>
                <a:gd name="connsiteX28-57" fmla="*/ 4267200 w 6038850"/>
                <a:gd name="connsiteY28-58" fmla="*/ 342900 h 981075"/>
                <a:gd name="connsiteX29-59" fmla="*/ 4238625 w 6038850"/>
                <a:gd name="connsiteY29-60" fmla="*/ 374333 h 981075"/>
                <a:gd name="connsiteX30-61" fmla="*/ 4162425 w 6038850"/>
                <a:gd name="connsiteY30-62" fmla="*/ 367665 h 981075"/>
                <a:gd name="connsiteX31-63" fmla="*/ 4052888 w 6038850"/>
                <a:gd name="connsiteY31-64" fmla="*/ 296228 h 981075"/>
                <a:gd name="connsiteX32-65" fmla="*/ 3995738 w 6038850"/>
                <a:gd name="connsiteY32-66" fmla="*/ 366713 h 981075"/>
                <a:gd name="connsiteX33-67" fmla="*/ 3962400 w 6038850"/>
                <a:gd name="connsiteY33-68" fmla="*/ 428625 h 981075"/>
                <a:gd name="connsiteX34-69" fmla="*/ 3881438 w 6038850"/>
                <a:gd name="connsiteY34-70" fmla="*/ 266700 h 981075"/>
                <a:gd name="connsiteX35-71" fmla="*/ 3819525 w 6038850"/>
                <a:gd name="connsiteY35-72" fmla="*/ 252413 h 981075"/>
                <a:gd name="connsiteX36-73" fmla="*/ 3748088 w 6038850"/>
                <a:gd name="connsiteY36-74" fmla="*/ 52388 h 981075"/>
                <a:gd name="connsiteX37-75" fmla="*/ 3686175 w 6038850"/>
                <a:gd name="connsiteY37-76" fmla="*/ 385763 h 981075"/>
                <a:gd name="connsiteX38-77" fmla="*/ 3614738 w 6038850"/>
                <a:gd name="connsiteY38-78" fmla="*/ 433388 h 981075"/>
                <a:gd name="connsiteX39-79" fmla="*/ 3552825 w 6038850"/>
                <a:gd name="connsiteY39-80" fmla="*/ 371475 h 981075"/>
                <a:gd name="connsiteX40-81" fmla="*/ 3495675 w 6038850"/>
                <a:gd name="connsiteY40-82" fmla="*/ 519113 h 981075"/>
                <a:gd name="connsiteX41-83" fmla="*/ 3406001 w 6038850"/>
                <a:gd name="connsiteY41-84" fmla="*/ 342516 h 981075"/>
                <a:gd name="connsiteX42-85" fmla="*/ 3300413 w 6038850"/>
                <a:gd name="connsiteY42-86" fmla="*/ 523875 h 981075"/>
                <a:gd name="connsiteX43-87" fmla="*/ 3200400 w 6038850"/>
                <a:gd name="connsiteY43-88" fmla="*/ 552450 h 981075"/>
                <a:gd name="connsiteX44-89" fmla="*/ 3167063 w 6038850"/>
                <a:gd name="connsiteY44-90" fmla="*/ 600075 h 981075"/>
                <a:gd name="connsiteX45-91" fmla="*/ 3105150 w 6038850"/>
                <a:gd name="connsiteY45-92" fmla="*/ 576263 h 981075"/>
                <a:gd name="connsiteX46-93" fmla="*/ 3024188 w 6038850"/>
                <a:gd name="connsiteY46-94" fmla="*/ 533400 h 981075"/>
                <a:gd name="connsiteX47-95" fmla="*/ 2943225 w 6038850"/>
                <a:gd name="connsiteY47-96" fmla="*/ 676275 h 981075"/>
                <a:gd name="connsiteX48-97" fmla="*/ 2838450 w 6038850"/>
                <a:gd name="connsiteY48-98" fmla="*/ 600075 h 981075"/>
                <a:gd name="connsiteX49-99" fmla="*/ 2771775 w 6038850"/>
                <a:gd name="connsiteY49-100" fmla="*/ 600075 h 981075"/>
                <a:gd name="connsiteX50-101" fmla="*/ 2724150 w 6038850"/>
                <a:gd name="connsiteY50-102" fmla="*/ 490538 h 981075"/>
                <a:gd name="connsiteX51-103" fmla="*/ 2690813 w 6038850"/>
                <a:gd name="connsiteY51-104" fmla="*/ 543878 h 981075"/>
                <a:gd name="connsiteX52-105" fmla="*/ 2647950 w 6038850"/>
                <a:gd name="connsiteY52-106" fmla="*/ 467678 h 981075"/>
                <a:gd name="connsiteX53-107" fmla="*/ 2609850 w 6038850"/>
                <a:gd name="connsiteY53-108" fmla="*/ 488633 h 981075"/>
                <a:gd name="connsiteX54-109" fmla="*/ 2519363 w 6038850"/>
                <a:gd name="connsiteY54-110" fmla="*/ 438150 h 981075"/>
                <a:gd name="connsiteX55-111" fmla="*/ 2438400 w 6038850"/>
                <a:gd name="connsiteY55-112" fmla="*/ 461963 h 981075"/>
                <a:gd name="connsiteX56-113" fmla="*/ 2286000 w 6038850"/>
                <a:gd name="connsiteY56-114" fmla="*/ 423863 h 981075"/>
                <a:gd name="connsiteX57-115" fmla="*/ 2209800 w 6038850"/>
                <a:gd name="connsiteY57-116" fmla="*/ 342900 h 981075"/>
                <a:gd name="connsiteX58-117" fmla="*/ 2105025 w 6038850"/>
                <a:gd name="connsiteY58-118" fmla="*/ 457200 h 981075"/>
                <a:gd name="connsiteX59-119" fmla="*/ 2047875 w 6038850"/>
                <a:gd name="connsiteY59-120" fmla="*/ 447675 h 981075"/>
                <a:gd name="connsiteX60-121" fmla="*/ 2005013 w 6038850"/>
                <a:gd name="connsiteY60-122" fmla="*/ 488633 h 981075"/>
                <a:gd name="connsiteX61-123" fmla="*/ 1928813 w 6038850"/>
                <a:gd name="connsiteY61-124" fmla="*/ 461963 h 981075"/>
                <a:gd name="connsiteX62-125" fmla="*/ 1881188 w 6038850"/>
                <a:gd name="connsiteY62-126" fmla="*/ 390525 h 981075"/>
                <a:gd name="connsiteX63-127" fmla="*/ 1776413 w 6038850"/>
                <a:gd name="connsiteY63-128" fmla="*/ 336233 h 981075"/>
                <a:gd name="connsiteX64-129" fmla="*/ 1700213 w 6038850"/>
                <a:gd name="connsiteY64-130" fmla="*/ 488633 h 981075"/>
                <a:gd name="connsiteX65-131" fmla="*/ 1652588 w 6038850"/>
                <a:gd name="connsiteY65-132" fmla="*/ 342900 h 981075"/>
                <a:gd name="connsiteX66-133" fmla="*/ 1624013 w 6038850"/>
                <a:gd name="connsiteY66-134" fmla="*/ 390525 h 981075"/>
                <a:gd name="connsiteX67-135" fmla="*/ 1576388 w 6038850"/>
                <a:gd name="connsiteY67-136" fmla="*/ 395288 h 981075"/>
                <a:gd name="connsiteX68-137" fmla="*/ 1547813 w 6038850"/>
                <a:gd name="connsiteY68-138" fmla="*/ 433388 h 981075"/>
                <a:gd name="connsiteX69-139" fmla="*/ 1509713 w 6038850"/>
                <a:gd name="connsiteY69-140" fmla="*/ 381000 h 981075"/>
                <a:gd name="connsiteX70-141" fmla="*/ 1295400 w 6038850"/>
                <a:gd name="connsiteY70-142" fmla="*/ 300038 h 981075"/>
                <a:gd name="connsiteX71-143" fmla="*/ 1266825 w 6038850"/>
                <a:gd name="connsiteY71-144" fmla="*/ 347663 h 981075"/>
                <a:gd name="connsiteX72-145" fmla="*/ 1123950 w 6038850"/>
                <a:gd name="connsiteY72-146" fmla="*/ 266700 h 981075"/>
                <a:gd name="connsiteX73-147" fmla="*/ 1066800 w 6038850"/>
                <a:gd name="connsiteY73-148" fmla="*/ 266700 h 981075"/>
                <a:gd name="connsiteX74-149" fmla="*/ 1019175 w 6038850"/>
                <a:gd name="connsiteY74-150" fmla="*/ 288608 h 981075"/>
                <a:gd name="connsiteX75-151" fmla="*/ 957263 w 6038850"/>
                <a:gd name="connsiteY75-152" fmla="*/ 248603 h 981075"/>
                <a:gd name="connsiteX76-153" fmla="*/ 895350 w 6038850"/>
                <a:gd name="connsiteY76-154" fmla="*/ 258128 h 981075"/>
                <a:gd name="connsiteX77-155" fmla="*/ 852488 w 6038850"/>
                <a:gd name="connsiteY77-156" fmla="*/ 161925 h 981075"/>
                <a:gd name="connsiteX78-157" fmla="*/ 762000 w 6038850"/>
                <a:gd name="connsiteY78-158" fmla="*/ 233363 h 981075"/>
                <a:gd name="connsiteX79-159" fmla="*/ 728663 w 6038850"/>
                <a:gd name="connsiteY79-160" fmla="*/ 342900 h 981075"/>
                <a:gd name="connsiteX80-161" fmla="*/ 714375 w 6038850"/>
                <a:gd name="connsiteY80-162" fmla="*/ 214313 h 981075"/>
                <a:gd name="connsiteX81-163" fmla="*/ 676275 w 6038850"/>
                <a:gd name="connsiteY81-164" fmla="*/ 280988 h 981075"/>
                <a:gd name="connsiteX82-165" fmla="*/ 638175 w 6038850"/>
                <a:gd name="connsiteY82-166" fmla="*/ 488633 h 981075"/>
                <a:gd name="connsiteX83-167" fmla="*/ 576263 w 6038850"/>
                <a:gd name="connsiteY83-168" fmla="*/ 233363 h 981075"/>
                <a:gd name="connsiteX84-169" fmla="*/ 538163 w 6038850"/>
                <a:gd name="connsiteY84-170" fmla="*/ 266700 h 981075"/>
                <a:gd name="connsiteX85-171" fmla="*/ 461963 w 6038850"/>
                <a:gd name="connsiteY85-172" fmla="*/ 85725 h 981075"/>
                <a:gd name="connsiteX86-173" fmla="*/ 366713 w 6038850"/>
                <a:gd name="connsiteY86-174" fmla="*/ 104775 h 981075"/>
                <a:gd name="connsiteX87-175" fmla="*/ 304800 w 6038850"/>
                <a:gd name="connsiteY87-176" fmla="*/ 142875 h 981075"/>
                <a:gd name="connsiteX88-177" fmla="*/ 271463 w 6038850"/>
                <a:gd name="connsiteY88-178" fmla="*/ 42863 h 981075"/>
                <a:gd name="connsiteX89-179" fmla="*/ 209550 w 6038850"/>
                <a:gd name="connsiteY89-180" fmla="*/ 0 h 981075"/>
                <a:gd name="connsiteX90-181" fmla="*/ 123825 w 6038850"/>
                <a:gd name="connsiteY90-182" fmla="*/ 119063 h 981075"/>
                <a:gd name="connsiteX91-183" fmla="*/ 80963 w 6038850"/>
                <a:gd name="connsiteY91-184" fmla="*/ 47625 h 981075"/>
                <a:gd name="connsiteX92" fmla="*/ 0 w 6038850"/>
                <a:gd name="connsiteY92" fmla="*/ 47625 h 9810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 y="connsiteY92"/>
                </a:cxn>
              </a:cxnLst>
              <a:rect l="l" t="t" r="r" b="b"/>
              <a:pathLst>
                <a:path w="6038850" h="981075">
                  <a:moveTo>
                    <a:pt x="0" y="47625"/>
                  </a:moveTo>
                  <a:lnTo>
                    <a:pt x="0" y="981075"/>
                  </a:lnTo>
                  <a:lnTo>
                    <a:pt x="6038850" y="981075"/>
                  </a:lnTo>
                  <a:lnTo>
                    <a:pt x="6038850" y="0"/>
                  </a:lnTo>
                  <a:lnTo>
                    <a:pt x="5927408" y="171450"/>
                  </a:lnTo>
                  <a:lnTo>
                    <a:pt x="5918835" y="242888"/>
                  </a:lnTo>
                  <a:lnTo>
                    <a:pt x="5866448" y="185738"/>
                  </a:lnTo>
                  <a:lnTo>
                    <a:pt x="5819775" y="247650"/>
                  </a:lnTo>
                  <a:lnTo>
                    <a:pt x="5715000" y="142875"/>
                  </a:lnTo>
                  <a:lnTo>
                    <a:pt x="5614988" y="180975"/>
                  </a:lnTo>
                  <a:lnTo>
                    <a:pt x="5595938" y="223838"/>
                  </a:lnTo>
                  <a:lnTo>
                    <a:pt x="5491163" y="119063"/>
                  </a:lnTo>
                  <a:lnTo>
                    <a:pt x="5434013" y="133350"/>
                  </a:lnTo>
                  <a:lnTo>
                    <a:pt x="5324475" y="190500"/>
                  </a:lnTo>
                  <a:lnTo>
                    <a:pt x="5186363" y="90488"/>
                  </a:lnTo>
                  <a:lnTo>
                    <a:pt x="5157788" y="261938"/>
                  </a:lnTo>
                  <a:lnTo>
                    <a:pt x="5119688" y="90488"/>
                  </a:lnTo>
                  <a:lnTo>
                    <a:pt x="5062538" y="161925"/>
                  </a:lnTo>
                  <a:lnTo>
                    <a:pt x="4981575" y="161925"/>
                  </a:lnTo>
                  <a:lnTo>
                    <a:pt x="4919663" y="193358"/>
                  </a:lnTo>
                  <a:lnTo>
                    <a:pt x="4900613" y="134303"/>
                  </a:lnTo>
                  <a:lnTo>
                    <a:pt x="4752975" y="186690"/>
                  </a:lnTo>
                  <a:lnTo>
                    <a:pt x="4672013" y="152400"/>
                  </a:lnTo>
                  <a:lnTo>
                    <a:pt x="4576763" y="257175"/>
                  </a:lnTo>
                  <a:lnTo>
                    <a:pt x="4491038" y="128588"/>
                  </a:lnTo>
                  <a:lnTo>
                    <a:pt x="4481513" y="228600"/>
                  </a:lnTo>
                  <a:lnTo>
                    <a:pt x="4400550" y="250508"/>
                  </a:lnTo>
                  <a:lnTo>
                    <a:pt x="4367213" y="342900"/>
                  </a:lnTo>
                  <a:lnTo>
                    <a:pt x="4267200" y="342900"/>
                  </a:lnTo>
                  <a:lnTo>
                    <a:pt x="4238625" y="374333"/>
                  </a:lnTo>
                  <a:lnTo>
                    <a:pt x="4162425" y="367665"/>
                  </a:lnTo>
                  <a:lnTo>
                    <a:pt x="4052888" y="296228"/>
                  </a:lnTo>
                  <a:lnTo>
                    <a:pt x="3995738" y="366713"/>
                  </a:lnTo>
                  <a:lnTo>
                    <a:pt x="3962400" y="428625"/>
                  </a:lnTo>
                  <a:lnTo>
                    <a:pt x="3881438" y="266700"/>
                  </a:lnTo>
                  <a:lnTo>
                    <a:pt x="3819525" y="252413"/>
                  </a:lnTo>
                  <a:lnTo>
                    <a:pt x="3748088" y="52388"/>
                  </a:lnTo>
                  <a:lnTo>
                    <a:pt x="3686175" y="385763"/>
                  </a:lnTo>
                  <a:lnTo>
                    <a:pt x="3614738" y="433388"/>
                  </a:lnTo>
                  <a:lnTo>
                    <a:pt x="3552825" y="371475"/>
                  </a:lnTo>
                  <a:lnTo>
                    <a:pt x="3495675" y="519113"/>
                  </a:lnTo>
                  <a:lnTo>
                    <a:pt x="3406001" y="342516"/>
                  </a:lnTo>
                  <a:lnTo>
                    <a:pt x="3300413" y="523875"/>
                  </a:lnTo>
                  <a:lnTo>
                    <a:pt x="3200400" y="552450"/>
                  </a:lnTo>
                  <a:lnTo>
                    <a:pt x="3167063" y="600075"/>
                  </a:lnTo>
                  <a:lnTo>
                    <a:pt x="3105150" y="576263"/>
                  </a:lnTo>
                  <a:lnTo>
                    <a:pt x="3024188" y="533400"/>
                  </a:lnTo>
                  <a:lnTo>
                    <a:pt x="2943225" y="676275"/>
                  </a:lnTo>
                  <a:lnTo>
                    <a:pt x="2838450" y="600075"/>
                  </a:lnTo>
                  <a:lnTo>
                    <a:pt x="2771775" y="600075"/>
                  </a:lnTo>
                  <a:lnTo>
                    <a:pt x="2724150" y="490538"/>
                  </a:lnTo>
                  <a:lnTo>
                    <a:pt x="2690813" y="543878"/>
                  </a:lnTo>
                  <a:lnTo>
                    <a:pt x="2647950" y="467678"/>
                  </a:lnTo>
                  <a:lnTo>
                    <a:pt x="2609850" y="488633"/>
                  </a:lnTo>
                  <a:lnTo>
                    <a:pt x="2519363" y="438150"/>
                  </a:lnTo>
                  <a:lnTo>
                    <a:pt x="2438400" y="461963"/>
                  </a:lnTo>
                  <a:lnTo>
                    <a:pt x="2286000" y="423863"/>
                  </a:lnTo>
                  <a:lnTo>
                    <a:pt x="2209800" y="342900"/>
                  </a:lnTo>
                  <a:lnTo>
                    <a:pt x="2105025" y="457200"/>
                  </a:lnTo>
                  <a:lnTo>
                    <a:pt x="2047875" y="447675"/>
                  </a:lnTo>
                  <a:lnTo>
                    <a:pt x="2005013" y="488633"/>
                  </a:lnTo>
                  <a:lnTo>
                    <a:pt x="1928813" y="461963"/>
                  </a:lnTo>
                  <a:lnTo>
                    <a:pt x="1881188" y="390525"/>
                  </a:lnTo>
                  <a:lnTo>
                    <a:pt x="1776413" y="336233"/>
                  </a:lnTo>
                  <a:lnTo>
                    <a:pt x="1700213" y="488633"/>
                  </a:lnTo>
                  <a:lnTo>
                    <a:pt x="1652588" y="342900"/>
                  </a:lnTo>
                  <a:lnTo>
                    <a:pt x="1624013" y="390525"/>
                  </a:lnTo>
                  <a:lnTo>
                    <a:pt x="1576388" y="395288"/>
                  </a:lnTo>
                  <a:lnTo>
                    <a:pt x="1547813" y="433388"/>
                  </a:lnTo>
                  <a:lnTo>
                    <a:pt x="1509713" y="381000"/>
                  </a:lnTo>
                  <a:lnTo>
                    <a:pt x="1295400" y="300038"/>
                  </a:lnTo>
                  <a:lnTo>
                    <a:pt x="1266825" y="347663"/>
                  </a:lnTo>
                  <a:lnTo>
                    <a:pt x="1123950" y="266700"/>
                  </a:lnTo>
                  <a:lnTo>
                    <a:pt x="1066800" y="266700"/>
                  </a:lnTo>
                  <a:lnTo>
                    <a:pt x="1019175" y="288608"/>
                  </a:lnTo>
                  <a:lnTo>
                    <a:pt x="957263" y="248603"/>
                  </a:lnTo>
                  <a:lnTo>
                    <a:pt x="895350" y="258128"/>
                  </a:lnTo>
                  <a:lnTo>
                    <a:pt x="852488" y="161925"/>
                  </a:lnTo>
                  <a:lnTo>
                    <a:pt x="762000" y="233363"/>
                  </a:lnTo>
                  <a:lnTo>
                    <a:pt x="728663" y="342900"/>
                  </a:lnTo>
                  <a:lnTo>
                    <a:pt x="714375" y="214313"/>
                  </a:lnTo>
                  <a:lnTo>
                    <a:pt x="676275" y="280988"/>
                  </a:lnTo>
                  <a:lnTo>
                    <a:pt x="638175" y="488633"/>
                  </a:lnTo>
                  <a:lnTo>
                    <a:pt x="576263" y="233363"/>
                  </a:lnTo>
                  <a:lnTo>
                    <a:pt x="538163" y="266700"/>
                  </a:lnTo>
                  <a:lnTo>
                    <a:pt x="461963" y="85725"/>
                  </a:lnTo>
                  <a:lnTo>
                    <a:pt x="366713" y="104775"/>
                  </a:lnTo>
                  <a:lnTo>
                    <a:pt x="304800" y="142875"/>
                  </a:lnTo>
                  <a:lnTo>
                    <a:pt x="271463" y="42863"/>
                  </a:lnTo>
                  <a:lnTo>
                    <a:pt x="209550" y="0"/>
                  </a:lnTo>
                  <a:lnTo>
                    <a:pt x="123825" y="119063"/>
                  </a:lnTo>
                  <a:lnTo>
                    <a:pt x="80963" y="47625"/>
                  </a:lnTo>
                  <a:lnTo>
                    <a:pt x="0" y="47625"/>
                  </a:lnTo>
                  <a:close/>
                </a:path>
              </a:pathLst>
            </a:custGeom>
            <a:solidFill>
              <a:schemeClr val="accent1">
                <a:alpha val="15000"/>
              </a:schemeClr>
            </a:solidFill>
            <a:ln w="12700" cap="flat">
              <a:gradFill flip="none" rotWithShape="1">
                <a:gsLst>
                  <a:gs pos="0">
                    <a:schemeClr val="accent1"/>
                  </a:gs>
                  <a:gs pos="100000">
                    <a:schemeClr val="accent1">
                      <a:alpha val="0"/>
                    </a:schemeClr>
                  </a:gs>
                </a:gsLst>
                <a:lin ang="5400000" scaled="1"/>
              </a:gradFill>
              <a:prstDash val="solid"/>
              <a:miter/>
            </a:ln>
          </p:spPr>
          <p:txBody>
            <a:bodyPr rtlCol="0" anchor="ctr"/>
            <a:lstStyle/>
            <a:p>
              <a:endParaRPr lang="en-US" dirty="0">
                <a:latin typeface="Aharoni"/>
                <a:ea typeface="阿里巴巴普惠体 Medium"/>
                <a:cs typeface="阿里巴巴普惠体 Medium"/>
                <a:sym typeface="Aharoni"/>
              </a:endParaRPr>
            </a:p>
          </p:txBody>
        </p:sp>
        <p:grpSp>
          <p:nvGrpSpPr>
            <p:cNvPr id="85" name="Group 84"/>
            <p:cNvGrpSpPr/>
            <p:nvPr/>
          </p:nvGrpSpPr>
          <p:grpSpPr>
            <a:xfrm>
              <a:off x="1464180" y="3685237"/>
              <a:ext cx="6669333" cy="227740"/>
              <a:chOff x="1464180" y="3685237"/>
              <a:chExt cx="6669333" cy="227740"/>
            </a:xfrm>
          </p:grpSpPr>
          <p:sp>
            <p:nvSpPr>
              <p:cNvPr id="86" name="Rectangle 85"/>
              <p:cNvSpPr/>
              <p:nvPr/>
            </p:nvSpPr>
            <p:spPr>
              <a:xfrm>
                <a:off x="1464180" y="3685237"/>
                <a:ext cx="615951" cy="227739"/>
              </a:xfrm>
              <a:prstGeom prst="rect">
                <a:avLst/>
              </a:prstGeom>
            </p:spPr>
            <p:txBody>
              <a:bodyPr wrap="square">
                <a:spAutoFit/>
              </a:bodyPr>
              <a:lstStyle/>
              <a:p>
                <a:pPr algn="ctr">
                  <a:lnSpc>
                    <a:spcPct val="120000"/>
                  </a:lnSpc>
                </a:pPr>
                <a:r>
                  <a:rPr lang="en-US" sz="900" dirty="0">
                    <a:solidFill>
                      <a:schemeClr val="tx1">
                        <a:lumMod val="50000"/>
                        <a:lumOff val="50000"/>
                      </a:schemeClr>
                    </a:solidFill>
                    <a:latin typeface="Aharoni"/>
                    <a:ea typeface="阿里巴巴普惠体 Medium"/>
                    <a:cs typeface="阿里巴巴普惠体 Medium"/>
                    <a:sym typeface="Aharoni"/>
                  </a:rPr>
                  <a:t>0</a:t>
                </a:r>
                <a:endParaRPr lang="id-ID" sz="900" dirty="0">
                  <a:solidFill>
                    <a:schemeClr val="tx1">
                      <a:lumMod val="50000"/>
                      <a:lumOff val="50000"/>
                    </a:schemeClr>
                  </a:solidFill>
                  <a:latin typeface="Aharoni"/>
                  <a:ea typeface="阿里巴巴普惠体 Medium"/>
                  <a:cs typeface="阿里巴巴普惠体 Medium"/>
                  <a:sym typeface="Aharoni"/>
                </a:endParaRPr>
              </a:p>
            </p:txBody>
          </p:sp>
          <p:sp>
            <p:nvSpPr>
              <p:cNvPr id="87" name="Rectangle 86"/>
              <p:cNvSpPr/>
              <p:nvPr/>
            </p:nvSpPr>
            <p:spPr>
              <a:xfrm>
                <a:off x="2328950" y="3685237"/>
                <a:ext cx="615951" cy="227740"/>
              </a:xfrm>
              <a:prstGeom prst="rect">
                <a:avLst/>
              </a:prstGeom>
            </p:spPr>
            <p:txBody>
              <a:bodyPr wrap="square">
                <a:spAutoFit/>
              </a:bodyPr>
              <a:lstStyle/>
              <a:p>
                <a:pPr algn="ctr">
                  <a:lnSpc>
                    <a:spcPct val="120000"/>
                  </a:lnSpc>
                </a:pPr>
                <a:r>
                  <a:rPr lang="en-US" sz="900" dirty="0">
                    <a:solidFill>
                      <a:schemeClr val="tx1">
                        <a:lumMod val="50000"/>
                        <a:lumOff val="50000"/>
                      </a:schemeClr>
                    </a:solidFill>
                    <a:latin typeface="Aharoni"/>
                    <a:ea typeface="阿里巴巴普惠体 Medium"/>
                    <a:cs typeface="阿里巴巴普惠体 Medium"/>
                    <a:sym typeface="Aharoni"/>
                  </a:rPr>
                  <a:t>10</a:t>
                </a:r>
                <a:endParaRPr lang="id-ID" sz="900" dirty="0">
                  <a:solidFill>
                    <a:schemeClr val="tx1">
                      <a:lumMod val="50000"/>
                      <a:lumOff val="50000"/>
                    </a:schemeClr>
                  </a:solidFill>
                  <a:latin typeface="Aharoni"/>
                  <a:ea typeface="阿里巴巴普惠体 Medium"/>
                  <a:cs typeface="阿里巴巴普惠体 Medium"/>
                  <a:sym typeface="Aharoni"/>
                </a:endParaRPr>
              </a:p>
            </p:txBody>
          </p:sp>
          <p:sp>
            <p:nvSpPr>
              <p:cNvPr id="88" name="Rectangle 87"/>
              <p:cNvSpPr/>
              <p:nvPr/>
            </p:nvSpPr>
            <p:spPr>
              <a:xfrm>
                <a:off x="3193718" y="3685237"/>
                <a:ext cx="615951" cy="227740"/>
              </a:xfrm>
              <a:prstGeom prst="rect">
                <a:avLst/>
              </a:prstGeom>
            </p:spPr>
            <p:txBody>
              <a:bodyPr wrap="square">
                <a:spAutoFit/>
              </a:bodyPr>
              <a:lstStyle/>
              <a:p>
                <a:pPr algn="ctr">
                  <a:lnSpc>
                    <a:spcPct val="120000"/>
                  </a:lnSpc>
                </a:pPr>
                <a:r>
                  <a:rPr lang="en-US" sz="900" dirty="0">
                    <a:solidFill>
                      <a:schemeClr val="tx1">
                        <a:lumMod val="50000"/>
                        <a:lumOff val="50000"/>
                      </a:schemeClr>
                    </a:solidFill>
                    <a:latin typeface="Aharoni"/>
                    <a:ea typeface="阿里巴巴普惠体 Medium"/>
                    <a:cs typeface="阿里巴巴普惠体 Medium"/>
                    <a:sym typeface="Aharoni"/>
                  </a:rPr>
                  <a:t>20</a:t>
                </a:r>
                <a:endParaRPr lang="id-ID" sz="900" dirty="0">
                  <a:solidFill>
                    <a:schemeClr val="tx1">
                      <a:lumMod val="50000"/>
                      <a:lumOff val="50000"/>
                    </a:schemeClr>
                  </a:solidFill>
                  <a:latin typeface="Aharoni"/>
                  <a:ea typeface="阿里巴巴普惠体 Medium"/>
                  <a:cs typeface="阿里巴巴普惠体 Medium"/>
                  <a:sym typeface="Aharoni"/>
                </a:endParaRPr>
              </a:p>
            </p:txBody>
          </p:sp>
          <p:sp>
            <p:nvSpPr>
              <p:cNvPr id="89" name="Rectangle 88"/>
              <p:cNvSpPr/>
              <p:nvPr/>
            </p:nvSpPr>
            <p:spPr>
              <a:xfrm>
                <a:off x="4058487" y="3685237"/>
                <a:ext cx="615951" cy="227740"/>
              </a:xfrm>
              <a:prstGeom prst="rect">
                <a:avLst/>
              </a:prstGeom>
            </p:spPr>
            <p:txBody>
              <a:bodyPr wrap="square">
                <a:spAutoFit/>
              </a:bodyPr>
              <a:lstStyle/>
              <a:p>
                <a:pPr algn="ctr">
                  <a:lnSpc>
                    <a:spcPct val="120000"/>
                  </a:lnSpc>
                </a:pPr>
                <a:r>
                  <a:rPr lang="en-US" sz="900" dirty="0">
                    <a:solidFill>
                      <a:schemeClr val="tx1">
                        <a:lumMod val="50000"/>
                        <a:lumOff val="50000"/>
                      </a:schemeClr>
                    </a:solidFill>
                    <a:latin typeface="Aharoni"/>
                    <a:ea typeface="阿里巴巴普惠体 Medium"/>
                    <a:cs typeface="阿里巴巴普惠体 Medium"/>
                    <a:sym typeface="Aharoni"/>
                  </a:rPr>
                  <a:t>30</a:t>
                </a:r>
                <a:endParaRPr lang="id-ID" sz="900" dirty="0">
                  <a:solidFill>
                    <a:schemeClr val="tx1">
                      <a:lumMod val="50000"/>
                      <a:lumOff val="50000"/>
                    </a:schemeClr>
                  </a:solidFill>
                  <a:latin typeface="Aharoni"/>
                  <a:ea typeface="阿里巴巴普惠体 Medium"/>
                  <a:cs typeface="阿里巴巴普惠体 Medium"/>
                  <a:sym typeface="Aharoni"/>
                </a:endParaRPr>
              </a:p>
            </p:txBody>
          </p:sp>
          <p:sp>
            <p:nvSpPr>
              <p:cNvPr id="90" name="Rectangle 89"/>
              <p:cNvSpPr/>
              <p:nvPr/>
            </p:nvSpPr>
            <p:spPr>
              <a:xfrm>
                <a:off x="4923256" y="3685237"/>
                <a:ext cx="615951" cy="227740"/>
              </a:xfrm>
              <a:prstGeom prst="rect">
                <a:avLst/>
              </a:prstGeom>
            </p:spPr>
            <p:txBody>
              <a:bodyPr wrap="square">
                <a:spAutoFit/>
              </a:bodyPr>
              <a:lstStyle/>
              <a:p>
                <a:pPr algn="ctr">
                  <a:lnSpc>
                    <a:spcPct val="120000"/>
                  </a:lnSpc>
                </a:pPr>
                <a:r>
                  <a:rPr lang="en-US" sz="900" dirty="0">
                    <a:solidFill>
                      <a:schemeClr val="tx1">
                        <a:lumMod val="50000"/>
                        <a:lumOff val="50000"/>
                      </a:schemeClr>
                    </a:solidFill>
                    <a:latin typeface="Aharoni"/>
                    <a:ea typeface="阿里巴巴普惠体 Medium"/>
                    <a:cs typeface="阿里巴巴普惠体 Medium"/>
                    <a:sym typeface="Aharoni"/>
                  </a:rPr>
                  <a:t>40</a:t>
                </a:r>
                <a:endParaRPr lang="id-ID" sz="900" dirty="0">
                  <a:solidFill>
                    <a:schemeClr val="tx1">
                      <a:lumMod val="50000"/>
                      <a:lumOff val="50000"/>
                    </a:schemeClr>
                  </a:solidFill>
                  <a:latin typeface="Aharoni"/>
                  <a:ea typeface="阿里巴巴普惠体 Medium"/>
                  <a:cs typeface="阿里巴巴普惠体 Medium"/>
                  <a:sym typeface="Aharoni"/>
                </a:endParaRPr>
              </a:p>
            </p:txBody>
          </p:sp>
          <p:sp>
            <p:nvSpPr>
              <p:cNvPr id="91" name="Rectangle 90"/>
              <p:cNvSpPr/>
              <p:nvPr/>
            </p:nvSpPr>
            <p:spPr>
              <a:xfrm>
                <a:off x="5788025" y="3685237"/>
                <a:ext cx="615951" cy="227740"/>
              </a:xfrm>
              <a:prstGeom prst="rect">
                <a:avLst/>
              </a:prstGeom>
            </p:spPr>
            <p:txBody>
              <a:bodyPr wrap="square">
                <a:spAutoFit/>
              </a:bodyPr>
              <a:lstStyle/>
              <a:p>
                <a:pPr algn="ctr">
                  <a:lnSpc>
                    <a:spcPct val="120000"/>
                  </a:lnSpc>
                </a:pPr>
                <a:r>
                  <a:rPr lang="en-US" sz="900" dirty="0">
                    <a:solidFill>
                      <a:schemeClr val="tx1">
                        <a:lumMod val="50000"/>
                        <a:lumOff val="50000"/>
                      </a:schemeClr>
                    </a:solidFill>
                    <a:latin typeface="Aharoni"/>
                    <a:ea typeface="阿里巴巴普惠体 Medium"/>
                    <a:cs typeface="阿里巴巴普惠体 Medium"/>
                    <a:sym typeface="Aharoni"/>
                  </a:rPr>
                  <a:t>50</a:t>
                </a:r>
                <a:endParaRPr lang="id-ID" sz="900" dirty="0">
                  <a:solidFill>
                    <a:schemeClr val="tx1">
                      <a:lumMod val="50000"/>
                      <a:lumOff val="50000"/>
                    </a:schemeClr>
                  </a:solidFill>
                  <a:latin typeface="Aharoni"/>
                  <a:ea typeface="阿里巴巴普惠体 Medium"/>
                  <a:cs typeface="阿里巴巴普惠体 Medium"/>
                  <a:sym typeface="Aharoni"/>
                </a:endParaRPr>
              </a:p>
            </p:txBody>
          </p:sp>
          <p:sp>
            <p:nvSpPr>
              <p:cNvPr id="92" name="Rectangle 91"/>
              <p:cNvSpPr/>
              <p:nvPr/>
            </p:nvSpPr>
            <p:spPr>
              <a:xfrm>
                <a:off x="6652793" y="3685237"/>
                <a:ext cx="615951" cy="227740"/>
              </a:xfrm>
              <a:prstGeom prst="rect">
                <a:avLst/>
              </a:prstGeom>
            </p:spPr>
            <p:txBody>
              <a:bodyPr wrap="square">
                <a:spAutoFit/>
              </a:bodyPr>
              <a:lstStyle/>
              <a:p>
                <a:pPr algn="ctr">
                  <a:lnSpc>
                    <a:spcPct val="120000"/>
                  </a:lnSpc>
                </a:pPr>
                <a:r>
                  <a:rPr lang="en-US" sz="900" dirty="0">
                    <a:solidFill>
                      <a:schemeClr val="tx1">
                        <a:lumMod val="50000"/>
                        <a:lumOff val="50000"/>
                      </a:schemeClr>
                    </a:solidFill>
                    <a:latin typeface="Aharoni"/>
                    <a:ea typeface="阿里巴巴普惠体 Medium"/>
                    <a:cs typeface="阿里巴巴普惠体 Medium"/>
                    <a:sym typeface="Aharoni"/>
                  </a:rPr>
                  <a:t>60</a:t>
                </a:r>
                <a:endParaRPr lang="id-ID" sz="900" dirty="0">
                  <a:solidFill>
                    <a:schemeClr val="tx1">
                      <a:lumMod val="50000"/>
                      <a:lumOff val="50000"/>
                    </a:schemeClr>
                  </a:solidFill>
                  <a:latin typeface="Aharoni"/>
                  <a:ea typeface="阿里巴巴普惠体 Medium"/>
                  <a:cs typeface="阿里巴巴普惠体 Medium"/>
                  <a:sym typeface="Aharoni"/>
                </a:endParaRPr>
              </a:p>
            </p:txBody>
          </p:sp>
          <p:sp>
            <p:nvSpPr>
              <p:cNvPr id="93" name="Rectangle 92"/>
              <p:cNvSpPr/>
              <p:nvPr/>
            </p:nvSpPr>
            <p:spPr>
              <a:xfrm>
                <a:off x="7517562" y="3685237"/>
                <a:ext cx="615951" cy="227740"/>
              </a:xfrm>
              <a:prstGeom prst="rect">
                <a:avLst/>
              </a:prstGeom>
            </p:spPr>
            <p:txBody>
              <a:bodyPr wrap="square">
                <a:spAutoFit/>
              </a:bodyPr>
              <a:lstStyle/>
              <a:p>
                <a:pPr algn="ctr">
                  <a:lnSpc>
                    <a:spcPct val="120000"/>
                  </a:lnSpc>
                </a:pPr>
                <a:r>
                  <a:rPr lang="en-US" sz="900" dirty="0">
                    <a:solidFill>
                      <a:schemeClr val="tx1">
                        <a:lumMod val="50000"/>
                        <a:lumOff val="50000"/>
                      </a:schemeClr>
                    </a:solidFill>
                    <a:latin typeface="Aharoni"/>
                    <a:ea typeface="阿里巴巴普惠体 Medium"/>
                    <a:cs typeface="阿里巴巴普惠体 Medium"/>
                    <a:sym typeface="Aharoni"/>
                  </a:rPr>
                  <a:t>70</a:t>
                </a:r>
                <a:endParaRPr lang="id-ID" sz="900" dirty="0">
                  <a:solidFill>
                    <a:schemeClr val="tx1">
                      <a:lumMod val="50000"/>
                      <a:lumOff val="50000"/>
                    </a:schemeClr>
                  </a:solidFill>
                  <a:latin typeface="Aharoni"/>
                  <a:ea typeface="阿里巴巴普惠体 Medium"/>
                  <a:cs typeface="阿里巴巴普惠体 Medium"/>
                  <a:sym typeface="Aharoni"/>
                </a:endParaRPr>
              </a:p>
            </p:txBody>
          </p:sp>
        </p:grpSp>
      </p:grpSp>
      <p:grpSp>
        <p:nvGrpSpPr>
          <p:cNvPr id="96" name="Group 95"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GrpSpPr/>
          <p:nvPr/>
        </p:nvGrpSpPr>
        <p:grpSpPr>
          <a:xfrm>
            <a:off x="8009561" y="1365127"/>
            <a:ext cx="1985044" cy="934054"/>
            <a:chOff x="-2750365" y="349351"/>
            <a:chExt cx="2338886" cy="1026730"/>
          </a:xfrm>
        </p:grpSpPr>
        <p:sp>
          <p:nvSpPr>
            <p:cNvPr id="97" name="Speech Bubble: Rectangle with Corners Rounded 96"/>
            <p:cNvSpPr/>
            <p:nvPr/>
          </p:nvSpPr>
          <p:spPr>
            <a:xfrm>
              <a:off x="-2750365" y="349351"/>
              <a:ext cx="2338886" cy="1026730"/>
            </a:xfrm>
            <a:prstGeom prst="wedgeRoundRectCallout">
              <a:avLst>
                <a:gd name="adj1" fmla="val -40884"/>
                <a:gd name="adj2" fmla="val 82751"/>
                <a:gd name="adj3" fmla="val 16667"/>
              </a:avLst>
            </a:prstGeom>
            <a:solidFill>
              <a:schemeClr val="bg1"/>
            </a:solidFill>
            <a:ln>
              <a:noFill/>
            </a:ln>
            <a:effectLst>
              <a:outerShdw blurRad="1206500" dist="876300" dir="8100000" sx="95000" sy="95000" algn="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lumMod val="65000"/>
                    <a:lumOff val="35000"/>
                  </a:schemeClr>
                </a:solidFill>
                <a:latin typeface="Aharoni"/>
                <a:ea typeface="阿里巴巴普惠体 Medium"/>
                <a:cs typeface="阿里巴巴普惠体 Medium"/>
                <a:sym typeface="Aharoni"/>
              </a:endParaRPr>
            </a:p>
          </p:txBody>
        </p:sp>
        <p:sp>
          <p:nvSpPr>
            <p:cNvPr id="98" name="TextBox 97"/>
            <p:cNvSpPr txBox="1"/>
            <p:nvPr/>
          </p:nvSpPr>
          <p:spPr>
            <a:xfrm>
              <a:off x="-2668413" y="519276"/>
              <a:ext cx="2174981" cy="372145"/>
            </a:xfrm>
            <a:prstGeom prst="rect">
              <a:avLst/>
            </a:prstGeom>
            <a:noFill/>
          </p:spPr>
          <p:txBody>
            <a:bodyPr wrap="square" rtlCol="0">
              <a:spAutoFit/>
            </a:bodyPr>
            <a:lstStyle/>
            <a:p>
              <a:pPr algn="ctr"/>
              <a:r>
                <a:rPr lang="en-US" sz="1600" b="1" dirty="0">
                  <a:latin typeface="Aharoni"/>
                  <a:ea typeface="阿里巴巴普惠体 Medium"/>
                  <a:cs typeface="阿里巴巴普惠体 Medium"/>
                  <a:sym typeface="Aharoni"/>
                </a:rPr>
                <a:t>Special Price</a:t>
              </a:r>
            </a:p>
          </p:txBody>
        </p:sp>
        <p:sp>
          <p:nvSpPr>
            <p:cNvPr id="99" name="TextBox 98"/>
            <p:cNvSpPr txBox="1"/>
            <p:nvPr/>
          </p:nvSpPr>
          <p:spPr>
            <a:xfrm>
              <a:off x="-2414904" y="883639"/>
              <a:ext cx="1667963" cy="304483"/>
            </a:xfrm>
            <a:prstGeom prst="rect">
              <a:avLst/>
            </a:prstGeom>
            <a:noFill/>
          </p:spPr>
          <p:txBody>
            <a:bodyPr wrap="square" rtlCol="0">
              <a:spAutoFit/>
            </a:bodyPr>
            <a:lstStyle/>
            <a:p>
              <a:pPr algn="ctr"/>
              <a:r>
                <a:rPr lang="en-US" sz="1200" dirty="0">
                  <a:solidFill>
                    <a:schemeClr val="tx1">
                      <a:lumMod val="65000"/>
                      <a:lumOff val="35000"/>
                    </a:schemeClr>
                  </a:solidFill>
                  <a:latin typeface="Aharoni"/>
                  <a:ea typeface="阿里巴巴普惠体 Medium"/>
                  <a:cs typeface="阿里巴巴普惠体 Medium"/>
                  <a:sym typeface="Aharoni"/>
                </a:rPr>
                <a:t>Discount 50%</a:t>
              </a:r>
            </a:p>
          </p:txBody>
        </p:sp>
      </p:grpSp>
      <p:grpSp>
        <p:nvGrpSpPr>
          <p:cNvPr id="100" name="Group 99"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GrpSpPr/>
          <p:nvPr/>
        </p:nvGrpSpPr>
        <p:grpSpPr>
          <a:xfrm>
            <a:off x="8009561" y="2565605"/>
            <a:ext cx="202118" cy="201600"/>
            <a:chOff x="4951411" y="1419225"/>
            <a:chExt cx="442539" cy="442539"/>
          </a:xfrm>
        </p:grpSpPr>
        <p:grpSp>
          <p:nvGrpSpPr>
            <p:cNvPr id="101" name="Group 100"/>
            <p:cNvGrpSpPr/>
            <p:nvPr/>
          </p:nvGrpSpPr>
          <p:grpSpPr>
            <a:xfrm>
              <a:off x="4951411" y="1419225"/>
              <a:ext cx="442539" cy="442539"/>
              <a:chOff x="4951411" y="1419225"/>
              <a:chExt cx="442539" cy="442539"/>
            </a:xfrm>
          </p:grpSpPr>
          <p:sp>
            <p:nvSpPr>
              <p:cNvPr id="103" name="Oval 102"/>
              <p:cNvSpPr/>
              <p:nvPr/>
            </p:nvSpPr>
            <p:spPr>
              <a:xfrm rot="5400000">
                <a:off x="4951411" y="1419225"/>
                <a:ext cx="442539" cy="442539"/>
              </a:xfrm>
              <a:prstGeom prst="ellipse">
                <a:avLst/>
              </a:prstGeom>
              <a:gradFill>
                <a:gsLst>
                  <a:gs pos="80000">
                    <a:schemeClr val="accent3"/>
                  </a:gs>
                  <a:gs pos="100000">
                    <a:schemeClr val="accent3"/>
                  </a:gs>
                  <a:gs pos="15000">
                    <a:schemeClr val="accent3">
                      <a:lumMod val="40000"/>
                      <a:lumOff val="60000"/>
                    </a:schemeClr>
                  </a:gs>
                  <a:gs pos="45000">
                    <a:schemeClr val="accent3">
                      <a:lumMod val="60000"/>
                      <a:lumOff val="4000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haroni"/>
                  <a:ea typeface="阿里巴巴普惠体 Medium"/>
                  <a:cs typeface="阿里巴巴普惠体 Medium"/>
                  <a:sym typeface="Aharoni"/>
                </a:endParaRPr>
              </a:p>
            </p:txBody>
          </p:sp>
          <p:sp>
            <p:nvSpPr>
              <p:cNvPr id="104" name="Oval 103"/>
              <p:cNvSpPr/>
              <p:nvPr/>
            </p:nvSpPr>
            <p:spPr>
              <a:xfrm rot="5400000">
                <a:off x="4965610" y="1405028"/>
                <a:ext cx="414141" cy="442539"/>
              </a:xfrm>
              <a:prstGeom prst="ellipse">
                <a:avLst/>
              </a:prstGeom>
              <a:gradFill>
                <a:gsLst>
                  <a:gs pos="100000">
                    <a:schemeClr val="accent3"/>
                  </a:gs>
                  <a:gs pos="0">
                    <a:schemeClr val="accent3">
                      <a:lumMod val="60000"/>
                      <a:lumOff val="40000"/>
                    </a:schemeClr>
                  </a:gs>
                </a:gsLst>
                <a:lin ang="2700000" scaled="0"/>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haroni"/>
                  <a:ea typeface="阿里巴巴普惠体 Medium"/>
                  <a:cs typeface="阿里巴巴普惠体 Medium"/>
                  <a:sym typeface="Aharoni"/>
                </a:endParaRPr>
              </a:p>
            </p:txBody>
          </p:sp>
        </p:grpSp>
        <p:sp>
          <p:nvSpPr>
            <p:cNvPr id="102" name="Freeform: Shape 101"/>
            <p:cNvSpPr/>
            <p:nvPr/>
          </p:nvSpPr>
          <p:spPr>
            <a:xfrm rot="5400000">
              <a:off x="5101936" y="1596959"/>
              <a:ext cx="141490" cy="87071"/>
            </a:xfrm>
            <a:custGeom>
              <a:avLst/>
              <a:gdLst>
                <a:gd name="connsiteX0" fmla="*/ 133984 w 148392"/>
                <a:gd name="connsiteY0" fmla="*/ 88463 h 91318"/>
                <a:gd name="connsiteX1" fmla="*/ 125914 w 148392"/>
                <a:gd name="connsiteY1" fmla="*/ 85118 h 91318"/>
                <a:gd name="connsiteX2" fmla="*/ 76910 w 148392"/>
                <a:gd name="connsiteY2" fmla="*/ 36114 h 91318"/>
                <a:gd name="connsiteX3" fmla="*/ 27906 w 148392"/>
                <a:gd name="connsiteY3" fmla="*/ 85118 h 91318"/>
                <a:gd name="connsiteX4" fmla="*/ 11765 w 148392"/>
                <a:gd name="connsiteY4" fmla="*/ 84837 h 91318"/>
                <a:gd name="connsiteX5" fmla="*/ 11765 w 148392"/>
                <a:gd name="connsiteY5" fmla="*/ 68977 h 91318"/>
                <a:gd name="connsiteX6" fmla="*/ 68840 w 148392"/>
                <a:gd name="connsiteY6" fmla="*/ 11903 h 91318"/>
                <a:gd name="connsiteX7" fmla="*/ 84980 w 148392"/>
                <a:gd name="connsiteY7" fmla="*/ 11903 h 91318"/>
                <a:gd name="connsiteX8" fmla="*/ 142054 w 148392"/>
                <a:gd name="connsiteY8" fmla="*/ 68977 h 91318"/>
                <a:gd name="connsiteX9" fmla="*/ 142052 w 148392"/>
                <a:gd name="connsiteY9" fmla="*/ 85120 h 91318"/>
                <a:gd name="connsiteX10" fmla="*/ 133984 w 148392"/>
                <a:gd name="connsiteY10" fmla="*/ 88463 h 91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392" h="91318">
                  <a:moveTo>
                    <a:pt x="133984" y="88463"/>
                  </a:moveTo>
                  <a:cubicBezTo>
                    <a:pt x="130957" y="88461"/>
                    <a:pt x="128054" y="87258"/>
                    <a:pt x="125914" y="85118"/>
                  </a:cubicBezTo>
                  <a:lnTo>
                    <a:pt x="76910" y="36114"/>
                  </a:lnTo>
                  <a:lnTo>
                    <a:pt x="27906" y="85118"/>
                  </a:lnTo>
                  <a:cubicBezTo>
                    <a:pt x="23371" y="89498"/>
                    <a:pt x="16145" y="89372"/>
                    <a:pt x="11765" y="84837"/>
                  </a:cubicBezTo>
                  <a:cubicBezTo>
                    <a:pt x="7493" y="80414"/>
                    <a:pt x="7493" y="73401"/>
                    <a:pt x="11765" y="68977"/>
                  </a:cubicBezTo>
                  <a:lnTo>
                    <a:pt x="68840" y="11903"/>
                  </a:lnTo>
                  <a:cubicBezTo>
                    <a:pt x="73297" y="7447"/>
                    <a:pt x="80523" y="7447"/>
                    <a:pt x="84980" y="11903"/>
                  </a:cubicBezTo>
                  <a:lnTo>
                    <a:pt x="142054" y="68977"/>
                  </a:lnTo>
                  <a:cubicBezTo>
                    <a:pt x="146512" y="73436"/>
                    <a:pt x="146511" y="80663"/>
                    <a:pt x="142052" y="85120"/>
                  </a:cubicBezTo>
                  <a:cubicBezTo>
                    <a:pt x="139912" y="87259"/>
                    <a:pt x="137010" y="88461"/>
                    <a:pt x="133984" y="88463"/>
                  </a:cubicBezTo>
                  <a:close/>
                </a:path>
              </a:pathLst>
            </a:custGeom>
            <a:solidFill>
              <a:schemeClr val="bg1"/>
            </a:solidFill>
            <a:ln w="9525" cap="flat">
              <a:noFill/>
              <a:prstDash val="solid"/>
              <a:miter/>
            </a:ln>
            <a:effectLst>
              <a:outerShdw blurRad="304800" dist="190500" dir="8100000" sx="85000" sy="85000" algn="tr" rotWithShape="0">
                <a:prstClr val="black">
                  <a:alpha val="40000"/>
                </a:prstClr>
              </a:outerShdw>
            </a:effectLst>
          </p:spPr>
          <p:txBody>
            <a:bodyPr rtlCol="0" anchor="ctr"/>
            <a:lstStyle/>
            <a:p>
              <a:endParaRPr lang="en-US" dirty="0">
                <a:latin typeface="Aharoni"/>
                <a:ea typeface="阿里巴巴普惠体 Medium"/>
                <a:cs typeface="阿里巴巴普惠体 Medium"/>
                <a:sym typeface="Aharoni"/>
              </a:endParaRPr>
            </a:p>
          </p:txBody>
        </p:sp>
      </p:grpSp>
      <p:grpSp>
        <p:nvGrpSpPr>
          <p:cNvPr id="10" name="Group 9"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GrpSpPr/>
          <p:nvPr/>
        </p:nvGrpSpPr>
        <p:grpSpPr>
          <a:xfrm>
            <a:off x="3832569" y="4127381"/>
            <a:ext cx="2333588" cy="2000369"/>
            <a:chOff x="4069056" y="4127381"/>
            <a:chExt cx="2333588" cy="2000369"/>
          </a:xfrm>
        </p:grpSpPr>
        <p:sp>
          <p:nvSpPr>
            <p:cNvPr id="119" name="Rectangle: Rounded Corners 118"/>
            <p:cNvSpPr/>
            <p:nvPr/>
          </p:nvSpPr>
          <p:spPr>
            <a:xfrm>
              <a:off x="4069056" y="4127381"/>
              <a:ext cx="2333588" cy="2000369"/>
            </a:xfrm>
            <a:prstGeom prst="roundRect">
              <a:avLst>
                <a:gd name="adj" fmla="val 5239"/>
              </a:avLst>
            </a:prstGeom>
            <a:solidFill>
              <a:schemeClr val="bg1"/>
            </a:solidFill>
            <a:ln>
              <a:noFill/>
            </a:ln>
            <a:effectLst>
              <a:outerShdw blurRad="812800" dist="698500" dir="8100000" sx="96000" sy="96000" algn="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haroni"/>
                <a:ea typeface="阿里巴巴普惠体 Medium"/>
                <a:cs typeface="阿里巴巴普惠体 Medium"/>
                <a:sym typeface="Aharoni"/>
              </a:endParaRPr>
            </a:p>
          </p:txBody>
        </p:sp>
        <p:grpSp>
          <p:nvGrpSpPr>
            <p:cNvPr id="9" name="Group 8"/>
            <p:cNvGrpSpPr/>
            <p:nvPr/>
          </p:nvGrpSpPr>
          <p:grpSpPr>
            <a:xfrm>
              <a:off x="4280943" y="4844734"/>
              <a:ext cx="2032449" cy="1084771"/>
              <a:chOff x="4280943" y="4844734"/>
              <a:chExt cx="2032449" cy="1084771"/>
            </a:xfrm>
          </p:grpSpPr>
          <p:sp>
            <p:nvSpPr>
              <p:cNvPr id="120" name="Rectangle 119"/>
              <p:cNvSpPr/>
              <p:nvPr/>
            </p:nvSpPr>
            <p:spPr>
              <a:xfrm>
                <a:off x="4280944" y="4844734"/>
                <a:ext cx="1701670" cy="304699"/>
              </a:xfrm>
              <a:prstGeom prst="rect">
                <a:avLst/>
              </a:prstGeom>
            </p:spPr>
            <p:txBody>
              <a:bodyPr wrap="square">
                <a:spAutoFit/>
              </a:bodyPr>
              <a:lstStyle/>
              <a:p>
                <a:pPr>
                  <a:lnSpc>
                    <a:spcPct val="120000"/>
                  </a:lnSpc>
                </a:pPr>
                <a:r>
                  <a:rPr lang="en-US" sz="1200" dirty="0">
                    <a:solidFill>
                      <a:schemeClr val="tx1">
                        <a:lumMod val="65000"/>
                        <a:lumOff val="35000"/>
                      </a:schemeClr>
                    </a:solidFill>
                    <a:latin typeface="Aharoni"/>
                    <a:ea typeface="阿里巴巴普惠体 Medium"/>
                    <a:cs typeface="阿里巴巴普惠体 Medium"/>
                    <a:sym typeface="Aharoni"/>
                  </a:rPr>
                  <a:t>Todays Revenue</a:t>
                </a:r>
              </a:p>
            </p:txBody>
          </p:sp>
          <p:sp>
            <p:nvSpPr>
              <p:cNvPr id="121" name="Rectangle 120"/>
              <p:cNvSpPr/>
              <p:nvPr/>
            </p:nvSpPr>
            <p:spPr>
              <a:xfrm>
                <a:off x="4280944" y="5100351"/>
                <a:ext cx="1538075" cy="587853"/>
              </a:xfrm>
              <a:prstGeom prst="rect">
                <a:avLst/>
              </a:prstGeom>
            </p:spPr>
            <p:txBody>
              <a:bodyPr wrap="square">
                <a:spAutoFit/>
              </a:bodyPr>
              <a:lstStyle/>
              <a:p>
                <a:pPr>
                  <a:lnSpc>
                    <a:spcPct val="120000"/>
                  </a:lnSpc>
                </a:pPr>
                <a:r>
                  <a:rPr lang="zh-CN" altLang="en-US" sz="2800" b="1" dirty="0">
                    <a:solidFill>
                      <a:schemeClr val="accent2"/>
                    </a:solidFill>
                    <a:latin typeface="Aharoni"/>
                    <a:ea typeface="阿里巴巴普惠体 Medium"/>
                    <a:cs typeface="阿里巴巴普惠体 Medium"/>
                    <a:sym typeface="Aharoni"/>
                  </a:rPr>
                  <a:t>￥</a:t>
                </a:r>
                <a:r>
                  <a:rPr lang="en-US" sz="2800" b="1" dirty="0">
                    <a:solidFill>
                      <a:schemeClr val="accent2"/>
                    </a:solidFill>
                    <a:latin typeface="Aharoni"/>
                    <a:ea typeface="阿里巴巴普惠体 Medium"/>
                    <a:cs typeface="阿里巴巴普惠体 Medium"/>
                    <a:sym typeface="Aharoni"/>
                  </a:rPr>
                  <a:t>321</a:t>
                </a:r>
              </a:p>
            </p:txBody>
          </p:sp>
          <p:sp>
            <p:nvSpPr>
              <p:cNvPr id="122" name="Rectangle 121"/>
              <p:cNvSpPr/>
              <p:nvPr/>
            </p:nvSpPr>
            <p:spPr>
              <a:xfrm>
                <a:off x="4280943" y="5624806"/>
                <a:ext cx="2032449" cy="304699"/>
              </a:xfrm>
              <a:prstGeom prst="rect">
                <a:avLst/>
              </a:prstGeom>
            </p:spPr>
            <p:txBody>
              <a:bodyPr wrap="square">
                <a:spAutoFit/>
              </a:bodyPr>
              <a:lstStyle/>
              <a:p>
                <a:pPr>
                  <a:lnSpc>
                    <a:spcPct val="120000"/>
                  </a:lnSpc>
                </a:pPr>
                <a:r>
                  <a:rPr lang="en-US" sz="1200" dirty="0">
                    <a:solidFill>
                      <a:schemeClr val="tx1">
                        <a:lumMod val="65000"/>
                        <a:lumOff val="35000"/>
                      </a:schemeClr>
                    </a:solidFill>
                    <a:latin typeface="Aharoni"/>
                    <a:ea typeface="阿里巴巴普惠体 Medium"/>
                    <a:cs typeface="阿里巴巴普惠体 Medium"/>
                    <a:sym typeface="Aharoni"/>
                  </a:rPr>
                  <a:t>3,5% From Last Month</a:t>
                </a:r>
              </a:p>
            </p:txBody>
          </p:sp>
        </p:grpSp>
        <p:grpSp>
          <p:nvGrpSpPr>
            <p:cNvPr id="6" name="Group 5"/>
            <p:cNvGrpSpPr/>
            <p:nvPr/>
          </p:nvGrpSpPr>
          <p:grpSpPr>
            <a:xfrm>
              <a:off x="4334199" y="4333824"/>
              <a:ext cx="354716" cy="362867"/>
              <a:chOff x="4334199" y="4333824"/>
              <a:chExt cx="354716" cy="362867"/>
            </a:xfrm>
          </p:grpSpPr>
          <p:sp>
            <p:nvSpPr>
              <p:cNvPr id="140" name="Rectangle: Rounded Corners 139"/>
              <p:cNvSpPr/>
              <p:nvPr/>
            </p:nvSpPr>
            <p:spPr>
              <a:xfrm>
                <a:off x="4334199" y="4333825"/>
                <a:ext cx="354716" cy="362866"/>
              </a:xfrm>
              <a:prstGeom prst="roundRect">
                <a:avLst>
                  <a:gd name="adj" fmla="val 27982"/>
                </a:avLst>
              </a:prstGeom>
              <a:gradFill flip="none" rotWithShape="1">
                <a:gsLst>
                  <a:gs pos="80000">
                    <a:schemeClr val="accent1"/>
                  </a:gs>
                  <a:gs pos="100000">
                    <a:schemeClr val="accent1"/>
                  </a:gs>
                  <a:gs pos="15000">
                    <a:schemeClr val="accent1">
                      <a:lumMod val="40000"/>
                      <a:lumOff val="60000"/>
                    </a:schemeClr>
                  </a:gs>
                  <a:gs pos="45000">
                    <a:schemeClr val="accent1">
                      <a:lumMod val="60000"/>
                      <a:lumOff val="40000"/>
                    </a:schemeClr>
                  </a:gs>
                </a:gsLst>
                <a:lin ang="2700000" scaled="1"/>
              </a:gradFill>
              <a:ln>
                <a:noFill/>
              </a:ln>
              <a:effectLst>
                <a:outerShdw blurRad="381000" dist="444500" dir="8100000" sx="90000" sy="90000" algn="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haroni"/>
                  <a:ea typeface="阿里巴巴普惠体 Medium"/>
                  <a:cs typeface="阿里巴巴普惠体 Medium"/>
                  <a:sym typeface="Aharoni"/>
                </a:endParaRPr>
              </a:p>
            </p:txBody>
          </p:sp>
          <p:sp>
            <p:nvSpPr>
              <p:cNvPr id="141" name="Rectangle: Rounded Corners 140"/>
              <p:cNvSpPr/>
              <p:nvPr/>
            </p:nvSpPr>
            <p:spPr>
              <a:xfrm>
                <a:off x="4335339" y="4333824"/>
                <a:ext cx="352437" cy="360534"/>
              </a:xfrm>
              <a:prstGeom prst="roundRect">
                <a:avLst>
                  <a:gd name="adj" fmla="val 26931"/>
                </a:avLst>
              </a:prstGeom>
              <a:gradFill>
                <a:gsLst>
                  <a:gs pos="100000">
                    <a:schemeClr val="accent1"/>
                  </a:gs>
                  <a:gs pos="0">
                    <a:schemeClr val="accent1">
                      <a:lumMod val="60000"/>
                      <a:lumOff val="40000"/>
                    </a:schemeClr>
                  </a:gs>
                </a:gsLst>
                <a:lin ang="2700000" scaled="0"/>
              </a:gradFill>
              <a:ln>
                <a:noFill/>
              </a:ln>
              <a:effectLst>
                <a:outerShdw blurRad="635000" dist="444500" dir="8100000" sx="90000" sy="90000" algn="tr" rotWithShape="0">
                  <a:prstClr val="black">
                    <a:alpha val="10000"/>
                  </a:prstClr>
                </a:outerShdw>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haroni"/>
                  <a:ea typeface="阿里巴巴普惠体 Medium"/>
                  <a:cs typeface="阿里巴巴普惠体 Medium"/>
                  <a:sym typeface="Aharoni"/>
                </a:endParaRPr>
              </a:p>
            </p:txBody>
          </p:sp>
          <p:sp>
            <p:nvSpPr>
              <p:cNvPr id="147" name="Rectangle: Rounded Corners 146"/>
              <p:cNvSpPr/>
              <p:nvPr/>
            </p:nvSpPr>
            <p:spPr>
              <a:xfrm>
                <a:off x="4412969" y="4417325"/>
                <a:ext cx="184690" cy="184689"/>
              </a:xfrm>
              <a:prstGeom prst="roundRect">
                <a:avLst/>
              </a:prstGeom>
              <a:blipFill>
                <a:blip r:embed="rId4" cstate="screen">
                  <a:lum bright="70000" contrast="-70000"/>
                  <a:extLst>
                    <a:ext uri="{BEBA8EAE-BF5A-486C-A8C5-ECC9F3942E4B}">
                      <a14:imgProps xmlns:a14="http://schemas.microsoft.com/office/drawing/2010/main">
                        <a14:imgLayer r:embed="rId5">
                          <a14:imgEffect>
                            <a14:artisticPhotocopy detail="2"/>
                          </a14:imgEffect>
                        </a14:imgLayer>
                      </a14:imgProps>
                    </a:ext>
                    <a:ext uri="{28A0092B-C50C-407E-A947-70E740481C1C}">
                      <a14:useLocalDpi xmlns:a14="http://schemas.microsoft.com/office/drawing/2010/main"/>
                    </a:ext>
                  </a:extLst>
                </a:blip>
                <a:stretch>
                  <a:fillRect/>
                </a:stretch>
              </a:blipFill>
              <a:ln>
                <a:noFill/>
              </a:ln>
              <a:effectLst>
                <a:outerShdw blurRad="444500" dist="254000" dir="8100000" sx="85000" sy="85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haroni"/>
                  <a:ea typeface="阿里巴巴普惠体 Medium"/>
                  <a:cs typeface="阿里巴巴普惠体 Medium"/>
                  <a:sym typeface="Aharoni"/>
                </a:endParaRPr>
              </a:p>
            </p:txBody>
          </p:sp>
        </p:grpSp>
      </p:grpSp>
      <p:grpSp>
        <p:nvGrpSpPr>
          <p:cNvPr id="12" name="Group 11"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GrpSpPr/>
          <p:nvPr/>
        </p:nvGrpSpPr>
        <p:grpSpPr>
          <a:xfrm>
            <a:off x="6588185" y="4127381"/>
            <a:ext cx="2333588" cy="2000369"/>
            <a:chOff x="6588185" y="4127381"/>
            <a:chExt cx="2333588" cy="2000369"/>
          </a:xfrm>
        </p:grpSpPr>
        <p:sp>
          <p:nvSpPr>
            <p:cNvPr id="123" name="Rectangle: Rounded Corners 122"/>
            <p:cNvSpPr/>
            <p:nvPr/>
          </p:nvSpPr>
          <p:spPr>
            <a:xfrm>
              <a:off x="6588185" y="4127381"/>
              <a:ext cx="2333588" cy="2000369"/>
            </a:xfrm>
            <a:prstGeom prst="roundRect">
              <a:avLst>
                <a:gd name="adj" fmla="val 5239"/>
              </a:avLst>
            </a:prstGeom>
            <a:solidFill>
              <a:schemeClr val="bg1"/>
            </a:solidFill>
            <a:ln>
              <a:noFill/>
            </a:ln>
            <a:effectLst>
              <a:outerShdw blurRad="812800" dist="698500" dir="8100000" sx="96000" sy="96000" algn="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haroni"/>
                <a:ea typeface="阿里巴巴普惠体 Medium"/>
                <a:cs typeface="阿里巴巴普惠体 Medium"/>
                <a:sym typeface="Aharoni"/>
              </a:endParaRPr>
            </a:p>
          </p:txBody>
        </p:sp>
        <p:grpSp>
          <p:nvGrpSpPr>
            <p:cNvPr id="11" name="Group 10"/>
            <p:cNvGrpSpPr/>
            <p:nvPr/>
          </p:nvGrpSpPr>
          <p:grpSpPr>
            <a:xfrm>
              <a:off x="6800072" y="4844734"/>
              <a:ext cx="2032449" cy="1084771"/>
              <a:chOff x="6800072" y="4844734"/>
              <a:chExt cx="2032449" cy="1084771"/>
            </a:xfrm>
          </p:grpSpPr>
          <p:sp>
            <p:nvSpPr>
              <p:cNvPr id="124" name="Rectangle 123"/>
              <p:cNvSpPr/>
              <p:nvPr/>
            </p:nvSpPr>
            <p:spPr>
              <a:xfrm>
                <a:off x="6800073" y="4844734"/>
                <a:ext cx="1701670" cy="304699"/>
              </a:xfrm>
              <a:prstGeom prst="rect">
                <a:avLst/>
              </a:prstGeom>
            </p:spPr>
            <p:txBody>
              <a:bodyPr wrap="square">
                <a:spAutoFit/>
              </a:bodyPr>
              <a:lstStyle/>
              <a:p>
                <a:pPr>
                  <a:lnSpc>
                    <a:spcPct val="120000"/>
                  </a:lnSpc>
                </a:pPr>
                <a:r>
                  <a:rPr lang="en-US" sz="1200" dirty="0">
                    <a:solidFill>
                      <a:schemeClr val="tx1">
                        <a:lumMod val="65000"/>
                        <a:lumOff val="35000"/>
                      </a:schemeClr>
                    </a:solidFill>
                    <a:latin typeface="Aharoni"/>
                    <a:ea typeface="阿里巴巴普惠体 Medium"/>
                    <a:cs typeface="阿里巴巴普惠体 Medium"/>
                    <a:sym typeface="Aharoni"/>
                  </a:rPr>
                  <a:t>Server Load</a:t>
                </a:r>
              </a:p>
            </p:txBody>
          </p:sp>
          <p:sp>
            <p:nvSpPr>
              <p:cNvPr id="125" name="Rectangle 124"/>
              <p:cNvSpPr/>
              <p:nvPr/>
            </p:nvSpPr>
            <p:spPr>
              <a:xfrm>
                <a:off x="6800073" y="5100351"/>
                <a:ext cx="1538075" cy="587853"/>
              </a:xfrm>
              <a:prstGeom prst="rect">
                <a:avLst/>
              </a:prstGeom>
            </p:spPr>
            <p:txBody>
              <a:bodyPr wrap="square">
                <a:spAutoFit/>
              </a:bodyPr>
              <a:lstStyle/>
              <a:p>
                <a:pPr>
                  <a:lnSpc>
                    <a:spcPct val="120000"/>
                  </a:lnSpc>
                </a:pPr>
                <a:r>
                  <a:rPr lang="zh-CN" altLang="en-US" sz="2800" b="1" dirty="0">
                    <a:solidFill>
                      <a:schemeClr val="accent3"/>
                    </a:solidFill>
                    <a:latin typeface="Aharoni"/>
                    <a:ea typeface="阿里巴巴普惠体 Medium"/>
                    <a:cs typeface="阿里巴巴普惠体 Medium"/>
                    <a:sym typeface="Aharoni"/>
                  </a:rPr>
                  <a:t>￥</a:t>
                </a:r>
                <a:r>
                  <a:rPr lang="en-US" sz="2800" b="1" dirty="0">
                    <a:solidFill>
                      <a:schemeClr val="accent3"/>
                    </a:solidFill>
                    <a:latin typeface="Aharoni"/>
                    <a:ea typeface="阿里巴巴普惠体 Medium"/>
                    <a:cs typeface="阿里巴巴普惠体 Medium"/>
                    <a:sym typeface="Aharoni"/>
                  </a:rPr>
                  <a:t>174</a:t>
                </a:r>
              </a:p>
            </p:txBody>
          </p:sp>
          <p:sp>
            <p:nvSpPr>
              <p:cNvPr id="126" name="Rectangle 125"/>
              <p:cNvSpPr/>
              <p:nvPr/>
            </p:nvSpPr>
            <p:spPr>
              <a:xfrm>
                <a:off x="6800072" y="5624806"/>
                <a:ext cx="2032449" cy="304699"/>
              </a:xfrm>
              <a:prstGeom prst="rect">
                <a:avLst/>
              </a:prstGeom>
            </p:spPr>
            <p:txBody>
              <a:bodyPr wrap="square">
                <a:spAutoFit/>
              </a:bodyPr>
              <a:lstStyle/>
              <a:p>
                <a:pPr>
                  <a:lnSpc>
                    <a:spcPct val="120000"/>
                  </a:lnSpc>
                </a:pPr>
                <a:r>
                  <a:rPr lang="en-US" sz="1200" dirty="0">
                    <a:solidFill>
                      <a:schemeClr val="tx1">
                        <a:lumMod val="65000"/>
                        <a:lumOff val="35000"/>
                      </a:schemeClr>
                    </a:solidFill>
                    <a:latin typeface="Aharoni"/>
                    <a:ea typeface="阿里巴巴普惠体 Medium"/>
                    <a:cs typeface="阿里巴巴普惠体 Medium"/>
                    <a:sym typeface="Aharoni"/>
                  </a:rPr>
                  <a:t>3,5% From Last Month</a:t>
                </a:r>
              </a:p>
            </p:txBody>
          </p:sp>
        </p:grpSp>
        <p:grpSp>
          <p:nvGrpSpPr>
            <p:cNvPr id="7" name="Group 6"/>
            <p:cNvGrpSpPr/>
            <p:nvPr/>
          </p:nvGrpSpPr>
          <p:grpSpPr>
            <a:xfrm>
              <a:off x="6880137" y="4333824"/>
              <a:ext cx="354716" cy="362867"/>
              <a:chOff x="6880137" y="4333824"/>
              <a:chExt cx="354716" cy="362867"/>
            </a:xfrm>
          </p:grpSpPr>
          <p:sp>
            <p:nvSpPr>
              <p:cNvPr id="145" name="Rectangle: Rounded Corners 144"/>
              <p:cNvSpPr/>
              <p:nvPr/>
            </p:nvSpPr>
            <p:spPr>
              <a:xfrm>
                <a:off x="6880137" y="4333825"/>
                <a:ext cx="354716" cy="362866"/>
              </a:xfrm>
              <a:prstGeom prst="roundRect">
                <a:avLst>
                  <a:gd name="adj" fmla="val 27982"/>
                </a:avLst>
              </a:prstGeom>
              <a:gradFill flip="none" rotWithShape="1">
                <a:gsLst>
                  <a:gs pos="80000">
                    <a:schemeClr val="accent1"/>
                  </a:gs>
                  <a:gs pos="100000">
                    <a:schemeClr val="accent1"/>
                  </a:gs>
                  <a:gs pos="15000">
                    <a:schemeClr val="accent1">
                      <a:lumMod val="40000"/>
                      <a:lumOff val="60000"/>
                    </a:schemeClr>
                  </a:gs>
                  <a:gs pos="45000">
                    <a:schemeClr val="accent1">
                      <a:lumMod val="60000"/>
                      <a:lumOff val="40000"/>
                    </a:schemeClr>
                  </a:gs>
                </a:gsLst>
                <a:lin ang="2700000" scaled="1"/>
              </a:gradFill>
              <a:ln>
                <a:noFill/>
              </a:ln>
              <a:effectLst>
                <a:outerShdw blurRad="381000" dist="444500" dir="8100000" sx="90000" sy="90000" algn="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haroni"/>
                  <a:ea typeface="阿里巴巴普惠体 Medium"/>
                  <a:cs typeface="阿里巴巴普惠体 Medium"/>
                  <a:sym typeface="Aharoni"/>
                </a:endParaRPr>
              </a:p>
            </p:txBody>
          </p:sp>
          <p:sp>
            <p:nvSpPr>
              <p:cNvPr id="146" name="Rectangle: Rounded Corners 145"/>
              <p:cNvSpPr/>
              <p:nvPr/>
            </p:nvSpPr>
            <p:spPr>
              <a:xfrm>
                <a:off x="6881277" y="4333824"/>
                <a:ext cx="352437" cy="360534"/>
              </a:xfrm>
              <a:prstGeom prst="roundRect">
                <a:avLst>
                  <a:gd name="adj" fmla="val 26931"/>
                </a:avLst>
              </a:prstGeom>
              <a:gradFill>
                <a:gsLst>
                  <a:gs pos="100000">
                    <a:schemeClr val="accent1"/>
                  </a:gs>
                  <a:gs pos="0">
                    <a:schemeClr val="accent1">
                      <a:lumMod val="60000"/>
                      <a:lumOff val="40000"/>
                    </a:schemeClr>
                  </a:gs>
                </a:gsLst>
                <a:lin ang="2700000" scaled="0"/>
              </a:gradFill>
              <a:ln>
                <a:noFill/>
              </a:ln>
              <a:effectLst>
                <a:outerShdw blurRad="635000" dist="444500" dir="8100000" sx="90000" sy="90000" algn="tr" rotWithShape="0">
                  <a:prstClr val="black">
                    <a:alpha val="10000"/>
                  </a:prstClr>
                </a:outerShdw>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haroni"/>
                  <a:ea typeface="阿里巴巴普惠体 Medium"/>
                  <a:cs typeface="阿里巴巴普惠体 Medium"/>
                  <a:sym typeface="Aharoni"/>
                </a:endParaRPr>
              </a:p>
            </p:txBody>
          </p:sp>
          <p:sp>
            <p:nvSpPr>
              <p:cNvPr id="148" name="Rectangle: Rounded Corners 147"/>
              <p:cNvSpPr/>
              <p:nvPr/>
            </p:nvSpPr>
            <p:spPr>
              <a:xfrm>
                <a:off x="6960684" y="4407286"/>
                <a:ext cx="194729" cy="194728"/>
              </a:xfrm>
              <a:prstGeom prst="roundRect">
                <a:avLst/>
              </a:prstGeom>
              <a:blipFill>
                <a:blip r:embed="rId6" cstate="screen">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a:ext>
                  </a:extLst>
                </a:blip>
                <a:stretch>
                  <a:fillRect/>
                </a:stretch>
              </a:blipFill>
              <a:ln>
                <a:noFill/>
              </a:ln>
              <a:effectLst>
                <a:outerShdw blurRad="444500" dist="254000" dir="8100000" sx="85000" sy="85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haroni"/>
                  <a:ea typeface="阿里巴巴普惠体 Medium"/>
                  <a:cs typeface="阿里巴巴普惠体 Medium"/>
                  <a:sym typeface="Aharoni"/>
                </a:endParaRPr>
              </a:p>
            </p:txBody>
          </p:sp>
        </p:grpSp>
      </p:grpSp>
      <p:grpSp>
        <p:nvGrpSpPr>
          <p:cNvPr id="164" name="Group 163"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GrpSpPr/>
          <p:nvPr/>
        </p:nvGrpSpPr>
        <p:grpSpPr>
          <a:xfrm>
            <a:off x="3324837" y="1751431"/>
            <a:ext cx="3086691" cy="2057795"/>
            <a:chOff x="4302915" y="2821579"/>
            <a:chExt cx="2346959" cy="1564640"/>
          </a:xfrm>
        </p:grpSpPr>
        <p:graphicFrame>
          <p:nvGraphicFramePr>
            <p:cNvPr id="165" name="Chart 164"/>
            <p:cNvGraphicFramePr/>
            <p:nvPr/>
          </p:nvGraphicFramePr>
          <p:xfrm>
            <a:off x="4302915" y="2821579"/>
            <a:ext cx="2346959" cy="1564640"/>
          </p:xfrm>
          <a:graphic>
            <a:graphicData uri="http://schemas.openxmlformats.org/drawingml/2006/chart">
              <c:chart xmlns:c="http://schemas.openxmlformats.org/drawingml/2006/chart" xmlns:r="http://schemas.openxmlformats.org/officeDocument/2006/relationships" r:id="rId8"/>
            </a:graphicData>
          </a:graphic>
        </p:graphicFrame>
        <p:sp>
          <p:nvSpPr>
            <p:cNvPr id="166" name="TextBox 165"/>
            <p:cNvSpPr txBox="1"/>
            <p:nvPr/>
          </p:nvSpPr>
          <p:spPr>
            <a:xfrm>
              <a:off x="4884484" y="3385204"/>
              <a:ext cx="1239212" cy="444632"/>
            </a:xfrm>
            <a:prstGeom prst="rect">
              <a:avLst/>
            </a:prstGeom>
            <a:noFill/>
            <a:ln>
              <a:noFill/>
            </a:ln>
          </p:spPr>
          <p:txBody>
            <a:bodyPr wrap="square" rtlCol="0">
              <a:spAutoFit/>
            </a:bodyPr>
            <a:lstStyle/>
            <a:p>
              <a:pPr algn="ctr">
                <a:tabLst>
                  <a:tab pos="1206500" algn="l"/>
                </a:tabLst>
              </a:pPr>
              <a:r>
                <a:rPr lang="en-US" sz="3200" b="1" dirty="0">
                  <a:latin typeface="Aharoni"/>
                  <a:ea typeface="阿里巴巴普惠体 Medium"/>
                  <a:cs typeface="阿里巴巴普惠体 Medium"/>
                  <a:sym typeface="Aharoni"/>
                </a:rPr>
                <a:t>50</a:t>
              </a:r>
              <a:r>
                <a:rPr lang="en-US" sz="2800" b="1" baseline="30000" dirty="0">
                  <a:latin typeface="Aharoni"/>
                  <a:ea typeface="阿里巴巴普惠体 Medium"/>
                  <a:cs typeface="阿里巴巴普惠体 Medium"/>
                  <a:sym typeface="Aharoni"/>
                </a:rPr>
                <a:t>%</a:t>
              </a:r>
              <a:endParaRPr lang="id-ID" sz="3200" b="1" baseline="30000" dirty="0">
                <a:latin typeface="Aharoni"/>
                <a:ea typeface="阿里巴巴普惠体 Medium"/>
                <a:cs typeface="阿里巴巴普惠体 Medium"/>
                <a:sym typeface="Aharoni"/>
              </a:endParaRPr>
            </a:p>
          </p:txBody>
        </p:sp>
      </p:grpSp>
      <p:grpSp>
        <p:nvGrpSpPr>
          <p:cNvPr id="170" name="Group 169"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GrpSpPr/>
          <p:nvPr/>
        </p:nvGrpSpPr>
        <p:grpSpPr>
          <a:xfrm>
            <a:off x="9196991" y="4407286"/>
            <a:ext cx="2250835" cy="1386375"/>
            <a:chOff x="7328618" y="1163981"/>
            <a:chExt cx="2250835" cy="1386375"/>
          </a:xfrm>
        </p:grpSpPr>
        <p:sp>
          <p:nvSpPr>
            <p:cNvPr id="171" name="Rectangle 170"/>
            <p:cNvSpPr/>
            <p:nvPr/>
          </p:nvSpPr>
          <p:spPr>
            <a:xfrm>
              <a:off x="7328618" y="1617793"/>
              <a:ext cx="2250835" cy="932563"/>
            </a:xfrm>
            <a:prstGeom prst="rect">
              <a:avLst/>
            </a:prstGeom>
          </p:spPr>
          <p:txBody>
            <a:bodyPr wrap="square">
              <a:spAutoFit/>
            </a:bodyPr>
            <a:lstStyle/>
            <a:p>
              <a:pPr>
                <a:lnSpc>
                  <a:spcPct val="130000"/>
                </a:lnSpc>
              </a:pPr>
              <a:r>
                <a:rPr lang="en-US" sz="1400" dirty="0">
                  <a:solidFill>
                    <a:schemeClr val="tx1">
                      <a:lumMod val="65000"/>
                      <a:lumOff val="35000"/>
                    </a:schemeClr>
                  </a:solidFill>
                  <a:latin typeface="Aharoni"/>
                  <a:ea typeface="阿里巴巴普惠体 Medium"/>
                  <a:cs typeface="阿里巴巴普惠体 Medium"/>
                  <a:sym typeface="Aharoni"/>
                </a:rPr>
                <a:t>Far </a:t>
              </a:r>
              <a:r>
                <a:rPr lang="en-US" sz="1400" dirty="0" err="1">
                  <a:solidFill>
                    <a:schemeClr val="tx1">
                      <a:lumMod val="65000"/>
                      <a:lumOff val="35000"/>
                    </a:schemeClr>
                  </a:solidFill>
                  <a:latin typeface="Aharoni"/>
                  <a:ea typeface="阿里巴巴普惠体 Medium"/>
                  <a:cs typeface="阿里巴巴普惠体 Medium"/>
                  <a:sym typeface="Aharoni"/>
                </a:rPr>
                <a:t>far</a:t>
              </a:r>
              <a:r>
                <a:rPr lang="en-US" sz="1400" dirty="0">
                  <a:solidFill>
                    <a:schemeClr val="tx1">
                      <a:lumMod val="65000"/>
                      <a:lumOff val="35000"/>
                    </a:schemeClr>
                  </a:solidFill>
                  <a:latin typeface="Aharoni"/>
                  <a:ea typeface="阿里巴巴普惠体 Medium"/>
                  <a:cs typeface="阿里巴巴普惠体 Medium"/>
                  <a:sym typeface="Aharoni"/>
                </a:rPr>
                <a:t> away, behind the word mountains, far from the</a:t>
              </a:r>
            </a:p>
          </p:txBody>
        </p:sp>
        <p:sp>
          <p:nvSpPr>
            <p:cNvPr id="172" name="TextBox 171"/>
            <p:cNvSpPr txBox="1"/>
            <p:nvPr/>
          </p:nvSpPr>
          <p:spPr>
            <a:xfrm>
              <a:off x="7328618" y="1163981"/>
              <a:ext cx="2250835" cy="400110"/>
            </a:xfrm>
            <a:prstGeom prst="rect">
              <a:avLst/>
            </a:prstGeom>
            <a:noFill/>
          </p:spPr>
          <p:txBody>
            <a:bodyPr wrap="square" rtlCol="0">
              <a:spAutoFit/>
            </a:bodyPr>
            <a:lstStyle/>
            <a:p>
              <a:r>
                <a:rPr lang="en-US" sz="2000" b="1" dirty="0">
                  <a:solidFill>
                    <a:schemeClr val="accent3"/>
                  </a:solidFill>
                  <a:latin typeface="Aharoni"/>
                  <a:ea typeface="阿里巴巴普惠体 Medium"/>
                  <a:cs typeface="阿里巴巴普惠体 Medium"/>
                  <a:sym typeface="Aharoni"/>
                </a:rPr>
                <a:t>Customize text</a:t>
              </a:r>
            </a:p>
          </p:txBody>
        </p:sp>
      </p:grpSp>
      <p:sp>
        <p:nvSpPr>
          <p:cNvPr id="13" name="e7d195523061f1c0" descr="e7d195523061f1c03a90ee8e42cb24248e56383cd534985688F9F494128731F165EE95AB4B0C0A38076AAEA07667B1565C446FC45FF01DFB0E885BCDBDF3A284F3DB14DA61DD97F0BAB2E6C668FB4931B99D40B68E3E163A6068C18A9768D2D7355B0AB97AEF5E6275AC4BB746B507272648C827F9755EBB00687898E9D3C0615E56C2C25068800C" hidden="1"/>
          <p:cNvSpPr txBox="1"/>
          <p:nvPr/>
        </p:nvSpPr>
        <p:spPr>
          <a:xfrm>
            <a:off x="-355600" y="1803400"/>
            <a:ext cx="258725" cy="1016000"/>
          </a:xfrm>
          <a:prstGeom prst="rect">
            <a:avLst/>
          </a:prstGeom>
          <a:noFill/>
        </p:spPr>
        <p:txBody>
          <a:bodyPr vert="wordArtVert" rtlCol="0">
            <a:spAutoFit/>
          </a:bodyPr>
          <a:lstStyle/>
          <a:p>
            <a:r>
              <a:rPr lang="en-US" altLang="zh-CN" sz="100" dirty="0">
                <a:latin typeface="Aharoni"/>
                <a:ea typeface="阿里巴巴普惠体 Medium"/>
                <a:cs typeface="阿里巴巴普惠体 Medium"/>
                <a:sym typeface="Aharoni"/>
              </a:rPr>
              <a:t>e7d195523061f1c03a90ee8e42cb24248e56383cd534985688F9F494128731F165EE95AB4B0C0A38076AAEA07667B1565C446FC45FF01DFB0E885BCDBDF3A284F3DB14DA61DD97F0BAB2E6C668FB4931B99D40B68E3E163A6068C18A9768D2D7355B0AB97AEF5E6275AC4BB746B507272648C827F9755EBB00687898E9D3C0615E56C2C25068800C</a:t>
            </a:r>
            <a:endParaRPr lang="zh-CN" altLang="en-US" sz="100" dirty="0">
              <a:latin typeface="Aharoni"/>
              <a:ea typeface="阿里巴巴普惠体 Medium"/>
              <a:cs typeface="阿里巴巴普惠体 Medium"/>
              <a:sym typeface="Aharoni"/>
            </a:endParaRPr>
          </a:p>
        </p:txBody>
      </p:sp>
    </p:spTree>
  </p:cSld>
  <p:clrMapOvr>
    <a:masterClrMapping/>
  </p:clrMapOvr>
  <mc:AlternateContent xmlns:mc="http://schemas.openxmlformats.org/markup-compatibility/2006" xmlns:p14="http://schemas.microsoft.com/office/powerpoint/2010/main">
    <mc:Choice Requires="p14">
      <p:transition>
        <p14:reveal/>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dur="5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63" presetClass="path" presetSubtype="0" dur="1250" accel="14000" decel="86000" fill="hold" grpId="1" nodeType="withEffect">
                                  <p:stCondLst>
                                    <p:cond delay="0"/>
                                  </p:stCondLst>
                                  <p:childTnLst>
                                    <p:animMotion origin="layout" path="M 4.375E-06 4.44444E-06 L 4.375E-06 0.20138" pathEditMode="relative" rAng="0" ptsTypes="AA">
                                      <p:cBhvr>
                                        <p:cTn id="9" dur="1250" spd="-100000" fill="hold"/>
                                        <p:tgtEl>
                                          <p:spTgt spid="4"/>
                                        </p:tgtEl>
                                        <p:attrNameLst>
                                          <p:attrName>ppt_x</p:attrName>
                                          <p:attrName>ppt_y</p:attrName>
                                        </p:attrNameLst>
                                      </p:cBhvr>
                                      <p:rCtr x="0" y="10069"/>
                                    </p:animMotion>
                                  </p:childTnLst>
                                </p:cTn>
                              </p:par>
                              <p:par>
                                <p:cTn id="10" presetID="10" presetClass="entr" presetSubtype="0" dur="500" fill="hold" nodeType="withEffect">
                                  <p:stCondLst>
                                    <p:cond delay="250"/>
                                  </p:stCondLst>
                                  <p:childTnLst>
                                    <p:set>
                                      <p:cBhvr>
                                        <p:cTn id="11" dur="1" fill="hold">
                                          <p:stCondLst>
                                            <p:cond delay="0"/>
                                          </p:stCondLst>
                                        </p:cTn>
                                        <p:tgtEl>
                                          <p:spTgt spid="164"/>
                                        </p:tgtEl>
                                        <p:attrNameLst>
                                          <p:attrName>style.visibility</p:attrName>
                                        </p:attrNameLst>
                                      </p:cBhvr>
                                      <p:to>
                                        <p:strVal val="visible"/>
                                      </p:to>
                                    </p:set>
                                    <p:animEffect transition="in" filter="fade">
                                      <p:cBhvr>
                                        <p:cTn id="12" dur="500"/>
                                        <p:tgtEl>
                                          <p:spTgt spid="164"/>
                                        </p:tgtEl>
                                      </p:cBhvr>
                                    </p:animEffect>
                                  </p:childTnLst>
                                </p:cTn>
                              </p:par>
                              <p:par>
                                <p:cTn id="13" presetID="63" presetClass="path" presetSubtype="0" dur="1250" accel="14000" decel="86000" fill="hold" nodeType="withEffect">
                                  <p:stCondLst>
                                    <p:cond delay="250"/>
                                  </p:stCondLst>
                                  <p:childTnLst>
                                    <p:animMotion origin="layout" path="M 1.25E-06 -4.07407E-06 L 1.25E-06 0.20139" pathEditMode="relative" rAng="0" ptsTypes="AA">
                                      <p:cBhvr>
                                        <p:cTn id="14" dur="1250" spd="-100000" fill="hold"/>
                                        <p:tgtEl>
                                          <p:spTgt spid="164"/>
                                        </p:tgtEl>
                                        <p:attrNameLst>
                                          <p:attrName>ppt_x</p:attrName>
                                          <p:attrName>ppt_y</p:attrName>
                                        </p:attrNameLst>
                                      </p:cBhvr>
                                      <p:rCtr x="0" y="10069"/>
                                    </p:animMotion>
                                  </p:childTnLst>
                                </p:cTn>
                              </p:par>
                              <p:par>
                                <p:cTn id="15" presetID="10" presetClass="entr" presetSubtype="0" dur="500" fill="hold" nodeType="withEffect">
                                  <p:stCondLst>
                                    <p:cond delay="25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63" presetClass="path" presetSubtype="0" dur="1250" accel="14000" decel="86000" fill="hold" nodeType="withEffect">
                                  <p:stCondLst>
                                    <p:cond delay="250"/>
                                  </p:stCondLst>
                                  <p:childTnLst>
                                    <p:animMotion origin="layout" path="M 4.79167E-06 3.7037E-07 L 4.79167E-06 0.20139" pathEditMode="relative" rAng="0" ptsTypes="AA">
                                      <p:cBhvr>
                                        <p:cTn id="19" dur="1250" spd="-100000" fill="hold"/>
                                        <p:tgtEl>
                                          <p:spTgt spid="3"/>
                                        </p:tgtEl>
                                        <p:attrNameLst>
                                          <p:attrName>ppt_x</p:attrName>
                                          <p:attrName>ppt_y</p:attrName>
                                        </p:attrNameLst>
                                      </p:cBhvr>
                                      <p:rCtr x="0" y="10069"/>
                                    </p:animMotion>
                                  </p:childTnLst>
                                </p:cTn>
                              </p:par>
                              <p:par>
                                <p:cTn id="20" presetID="10" presetClass="entr" presetSubtype="0" dur="500" fill="hold" grpId="0" nodeType="withEffect">
                                  <p:stCondLst>
                                    <p:cond delay="500"/>
                                  </p:stCondLst>
                                  <p:childTnLst>
                                    <p:set>
                                      <p:cBhvr>
                                        <p:cTn id="21" dur="1" fill="hold">
                                          <p:stCondLst>
                                            <p:cond delay="0"/>
                                          </p:stCondLst>
                                        </p:cTn>
                                        <p:tgtEl>
                                          <p:spTgt spid="82"/>
                                        </p:tgtEl>
                                        <p:attrNameLst>
                                          <p:attrName>style.visibility</p:attrName>
                                        </p:attrNameLst>
                                      </p:cBhvr>
                                      <p:to>
                                        <p:strVal val="visible"/>
                                      </p:to>
                                    </p:set>
                                    <p:animEffect transition="in" filter="fade">
                                      <p:cBhvr>
                                        <p:cTn id="22" dur="500"/>
                                        <p:tgtEl>
                                          <p:spTgt spid="82"/>
                                        </p:tgtEl>
                                      </p:cBhvr>
                                    </p:animEffect>
                                  </p:childTnLst>
                                </p:cTn>
                              </p:par>
                              <p:par>
                                <p:cTn id="23" presetID="63" presetClass="path" presetSubtype="0" dur="1250" accel="14000" decel="86000" fill="hold" grpId="1" nodeType="withEffect">
                                  <p:stCondLst>
                                    <p:cond delay="500"/>
                                  </p:stCondLst>
                                  <p:childTnLst>
                                    <p:animMotion origin="layout" path="M 2.5E-06 4.07407E-06 L 2.5E-06 0.20138" pathEditMode="relative" rAng="0" ptsTypes="AA">
                                      <p:cBhvr>
                                        <p:cTn id="24" dur="1250" spd="-100000" fill="hold"/>
                                        <p:tgtEl>
                                          <p:spTgt spid="82"/>
                                        </p:tgtEl>
                                        <p:attrNameLst>
                                          <p:attrName>ppt_x</p:attrName>
                                          <p:attrName>ppt_y</p:attrName>
                                        </p:attrNameLst>
                                      </p:cBhvr>
                                      <p:rCtr x="0" y="10069"/>
                                    </p:animMotion>
                                  </p:childTnLst>
                                </p:cTn>
                              </p:par>
                              <p:par>
                                <p:cTn id="25" presetID="18" presetClass="entr" presetSubtype="3" dur="500" fill="hold" nodeType="withEffect">
                                  <p:stCondLst>
                                    <p:cond delay="750"/>
                                  </p:stCondLst>
                                  <p:childTnLst>
                                    <p:set>
                                      <p:cBhvr>
                                        <p:cTn id="26" dur="1" fill="hold">
                                          <p:stCondLst>
                                            <p:cond delay="0"/>
                                          </p:stCondLst>
                                        </p:cTn>
                                        <p:tgtEl>
                                          <p:spTgt spid="96"/>
                                        </p:tgtEl>
                                        <p:attrNameLst>
                                          <p:attrName>style.visibility</p:attrName>
                                        </p:attrNameLst>
                                      </p:cBhvr>
                                      <p:to>
                                        <p:strVal val="visible"/>
                                      </p:to>
                                    </p:set>
                                    <p:animEffect transition="in" filter="strips(upRight)">
                                      <p:cBhvr>
                                        <p:cTn id="27" dur="500"/>
                                        <p:tgtEl>
                                          <p:spTgt spid="96"/>
                                        </p:tgtEl>
                                      </p:cBhvr>
                                    </p:animEffect>
                                  </p:childTnLst>
                                </p:cTn>
                              </p:par>
                              <p:par>
                                <p:cTn id="28" presetID="6" presetClass="emph" presetSubtype="0" dur="350" accel="52000" decel="48000" autoRev="1" fill="hold" nodeType="withEffect">
                                  <p:stCondLst>
                                    <p:cond delay="750"/>
                                  </p:stCondLst>
                                  <p:childTnLst>
                                    <p:animScale>
                                      <p:cBhvr>
                                        <p:cTn id="29" dur="350" fill="hold"/>
                                        <p:tgtEl>
                                          <p:spTgt spid="96"/>
                                        </p:tgtEl>
                                      </p:cBhvr>
                                      <p:by x="110000" y="110000"/>
                                    </p:animScale>
                                  </p:childTnLst>
                                </p:cTn>
                              </p:par>
                              <p:par>
                                <p:cTn id="30" presetID="10" presetClass="entr" presetSubtype="0" dur="500" fill="hold" nodeType="withEffect">
                                  <p:stCondLst>
                                    <p:cond delay="500"/>
                                  </p:stCondLst>
                                  <p:childTnLst>
                                    <p:set>
                                      <p:cBhvr>
                                        <p:cTn id="31" dur="1" fill="hold">
                                          <p:stCondLst>
                                            <p:cond delay="0"/>
                                          </p:stCondLst>
                                        </p:cTn>
                                        <p:tgtEl>
                                          <p:spTgt spid="83"/>
                                        </p:tgtEl>
                                        <p:attrNameLst>
                                          <p:attrName>style.visibility</p:attrName>
                                        </p:attrNameLst>
                                      </p:cBhvr>
                                      <p:to>
                                        <p:strVal val="visible"/>
                                      </p:to>
                                    </p:set>
                                    <p:animEffect transition="in" filter="fade">
                                      <p:cBhvr>
                                        <p:cTn id="32" dur="500"/>
                                        <p:tgtEl>
                                          <p:spTgt spid="83"/>
                                        </p:tgtEl>
                                      </p:cBhvr>
                                    </p:animEffect>
                                  </p:childTnLst>
                                </p:cTn>
                              </p:par>
                              <p:par>
                                <p:cTn id="33" presetID="63" presetClass="path" presetSubtype="0" dur="1250" accel="14000" decel="86000" fill="hold" nodeType="withEffect">
                                  <p:stCondLst>
                                    <p:cond delay="500"/>
                                  </p:stCondLst>
                                  <p:childTnLst>
                                    <p:animMotion origin="layout" path="M -1.04167E-06 -3.7037E-06 L -1.04167E-06 0.20139" pathEditMode="relative" rAng="0" ptsTypes="AA">
                                      <p:cBhvr>
                                        <p:cTn id="34" dur="1250" spd="-100000" fill="hold"/>
                                        <p:tgtEl>
                                          <p:spTgt spid="83"/>
                                        </p:tgtEl>
                                        <p:attrNameLst>
                                          <p:attrName>ppt_x</p:attrName>
                                          <p:attrName>ppt_y</p:attrName>
                                        </p:attrNameLst>
                                      </p:cBhvr>
                                      <p:rCtr x="0" y="10069"/>
                                    </p:animMotion>
                                  </p:childTnLst>
                                </p:cTn>
                              </p:par>
                              <p:par>
                                <p:cTn id="35" presetID="10" presetClass="entr" presetSubtype="0" dur="500" fill="hold" nodeType="withEffect">
                                  <p:stCondLst>
                                    <p:cond delay="500"/>
                                  </p:stCondLst>
                                  <p:childTnLst>
                                    <p:set>
                                      <p:cBhvr>
                                        <p:cTn id="36" dur="1" fill="hold">
                                          <p:stCondLst>
                                            <p:cond delay="0"/>
                                          </p:stCondLst>
                                        </p:cTn>
                                        <p:tgtEl>
                                          <p:spTgt spid="100"/>
                                        </p:tgtEl>
                                        <p:attrNameLst>
                                          <p:attrName>style.visibility</p:attrName>
                                        </p:attrNameLst>
                                      </p:cBhvr>
                                      <p:to>
                                        <p:strVal val="visible"/>
                                      </p:to>
                                    </p:set>
                                    <p:animEffect transition="in" filter="fade">
                                      <p:cBhvr>
                                        <p:cTn id="37" dur="500"/>
                                        <p:tgtEl>
                                          <p:spTgt spid="100"/>
                                        </p:tgtEl>
                                      </p:cBhvr>
                                    </p:animEffect>
                                  </p:childTnLst>
                                </p:cTn>
                              </p:par>
                              <p:par>
                                <p:cTn id="38" presetID="63" presetClass="path" presetSubtype="0" dur="1250" accel="14000" decel="86000" fill="hold" nodeType="withEffect">
                                  <p:stCondLst>
                                    <p:cond delay="500"/>
                                  </p:stCondLst>
                                  <p:childTnLst>
                                    <p:animMotion origin="layout" path="M 2.5E-06 4.07407E-06 L 2.5E-06 0.20138" pathEditMode="relative" rAng="0" ptsTypes="AA">
                                      <p:cBhvr>
                                        <p:cTn id="39" dur="1250" spd="-100000" fill="hold"/>
                                        <p:tgtEl>
                                          <p:spTgt spid="100"/>
                                        </p:tgtEl>
                                        <p:attrNameLst>
                                          <p:attrName>ppt_x</p:attrName>
                                          <p:attrName>ppt_y</p:attrName>
                                        </p:attrNameLst>
                                      </p:cBhvr>
                                      <p:rCtr x="0" y="10069"/>
                                    </p:animMotion>
                                  </p:childTnLst>
                                </p:cTn>
                              </p:par>
                              <p:par>
                                <p:cTn id="40" presetID="18" presetClass="entr" presetSubtype="3" dur="500" fill="hold" nodeType="withEffect">
                                  <p:stCondLst>
                                    <p:cond delay="1000"/>
                                  </p:stCondLst>
                                  <p:childTnLst>
                                    <p:set>
                                      <p:cBhvr>
                                        <p:cTn id="41" dur="1" fill="hold">
                                          <p:stCondLst>
                                            <p:cond delay="0"/>
                                          </p:stCondLst>
                                        </p:cTn>
                                        <p:tgtEl>
                                          <p:spTgt spid="8"/>
                                        </p:tgtEl>
                                        <p:attrNameLst>
                                          <p:attrName>style.visibility</p:attrName>
                                        </p:attrNameLst>
                                      </p:cBhvr>
                                      <p:to>
                                        <p:strVal val="visible"/>
                                      </p:to>
                                    </p:set>
                                    <p:animEffect transition="in" filter="strips(upRight)">
                                      <p:cBhvr>
                                        <p:cTn id="42" dur="500"/>
                                        <p:tgtEl>
                                          <p:spTgt spid="8"/>
                                        </p:tgtEl>
                                      </p:cBhvr>
                                    </p:animEffect>
                                  </p:childTnLst>
                                </p:cTn>
                              </p:par>
                              <p:par>
                                <p:cTn id="43" presetID="6" presetClass="emph" presetSubtype="0" dur="350" accel="52000" decel="48000" autoRev="1" fill="hold" nodeType="withEffect">
                                  <p:stCondLst>
                                    <p:cond delay="1000"/>
                                  </p:stCondLst>
                                  <p:childTnLst>
                                    <p:animScale>
                                      <p:cBhvr>
                                        <p:cTn id="44" dur="350" fill="hold"/>
                                        <p:tgtEl>
                                          <p:spTgt spid="8"/>
                                        </p:tgtEl>
                                      </p:cBhvr>
                                      <p:by x="110000" y="110000"/>
                                    </p:animScale>
                                  </p:childTnLst>
                                </p:cTn>
                              </p:par>
                              <p:par>
                                <p:cTn id="45" presetID="18" presetClass="entr" presetSubtype="3" dur="500" fill="hold" nodeType="withEffect">
                                  <p:stCondLst>
                                    <p:cond delay="1250"/>
                                  </p:stCondLst>
                                  <p:childTnLst>
                                    <p:set>
                                      <p:cBhvr>
                                        <p:cTn id="46" dur="1" fill="hold">
                                          <p:stCondLst>
                                            <p:cond delay="0"/>
                                          </p:stCondLst>
                                        </p:cTn>
                                        <p:tgtEl>
                                          <p:spTgt spid="10"/>
                                        </p:tgtEl>
                                        <p:attrNameLst>
                                          <p:attrName>style.visibility</p:attrName>
                                        </p:attrNameLst>
                                      </p:cBhvr>
                                      <p:to>
                                        <p:strVal val="visible"/>
                                      </p:to>
                                    </p:set>
                                    <p:animEffect transition="in" filter="strips(upRight)">
                                      <p:cBhvr>
                                        <p:cTn id="47" dur="500"/>
                                        <p:tgtEl>
                                          <p:spTgt spid="10"/>
                                        </p:tgtEl>
                                      </p:cBhvr>
                                    </p:animEffect>
                                  </p:childTnLst>
                                </p:cTn>
                              </p:par>
                              <p:par>
                                <p:cTn id="48" presetID="6" presetClass="emph" presetSubtype="0" dur="350" accel="52000" decel="48000" autoRev="1" fill="hold" nodeType="withEffect">
                                  <p:stCondLst>
                                    <p:cond delay="1250"/>
                                  </p:stCondLst>
                                  <p:childTnLst>
                                    <p:animScale>
                                      <p:cBhvr>
                                        <p:cTn id="49" dur="350" fill="hold"/>
                                        <p:tgtEl>
                                          <p:spTgt spid="10"/>
                                        </p:tgtEl>
                                      </p:cBhvr>
                                      <p:by x="110000" y="110000"/>
                                    </p:animScale>
                                  </p:childTnLst>
                                </p:cTn>
                              </p:par>
                              <p:par>
                                <p:cTn id="50" presetID="18" presetClass="entr" presetSubtype="3" dur="500" fill="hold" nodeType="withEffect">
                                  <p:stCondLst>
                                    <p:cond delay="1500"/>
                                  </p:stCondLst>
                                  <p:childTnLst>
                                    <p:set>
                                      <p:cBhvr>
                                        <p:cTn id="51" dur="1" fill="hold">
                                          <p:stCondLst>
                                            <p:cond delay="0"/>
                                          </p:stCondLst>
                                        </p:cTn>
                                        <p:tgtEl>
                                          <p:spTgt spid="12"/>
                                        </p:tgtEl>
                                        <p:attrNameLst>
                                          <p:attrName>style.visibility</p:attrName>
                                        </p:attrNameLst>
                                      </p:cBhvr>
                                      <p:to>
                                        <p:strVal val="visible"/>
                                      </p:to>
                                    </p:set>
                                    <p:animEffect transition="in" filter="strips(upRight)">
                                      <p:cBhvr>
                                        <p:cTn id="52" dur="500"/>
                                        <p:tgtEl>
                                          <p:spTgt spid="12"/>
                                        </p:tgtEl>
                                      </p:cBhvr>
                                    </p:animEffect>
                                  </p:childTnLst>
                                </p:cTn>
                              </p:par>
                              <p:par>
                                <p:cTn id="53" presetID="6" presetClass="emph" presetSubtype="0" dur="350" accel="52000" decel="48000" autoRev="1" fill="hold" nodeType="withEffect">
                                  <p:stCondLst>
                                    <p:cond delay="1500"/>
                                  </p:stCondLst>
                                  <p:childTnLst>
                                    <p:animScale>
                                      <p:cBhvr>
                                        <p:cTn id="54" dur="350" fill="hold"/>
                                        <p:tgtEl>
                                          <p:spTgt spid="12"/>
                                        </p:tgtEl>
                                      </p:cBhvr>
                                      <p:by x="110000" y="110000"/>
                                    </p:animScale>
                                  </p:childTnLst>
                                </p:cTn>
                              </p:par>
                              <p:par>
                                <p:cTn id="55" presetID="10" presetClass="entr" presetSubtype="0" dur="500" fill="hold" nodeType="withEffect">
                                  <p:stCondLst>
                                    <p:cond delay="1750"/>
                                  </p:stCondLst>
                                  <p:childTnLst>
                                    <p:set>
                                      <p:cBhvr>
                                        <p:cTn id="56" dur="1" fill="hold">
                                          <p:stCondLst>
                                            <p:cond delay="0"/>
                                          </p:stCondLst>
                                        </p:cTn>
                                        <p:tgtEl>
                                          <p:spTgt spid="170"/>
                                        </p:tgtEl>
                                        <p:attrNameLst>
                                          <p:attrName>style.visibility</p:attrName>
                                        </p:attrNameLst>
                                      </p:cBhvr>
                                      <p:to>
                                        <p:strVal val="visible"/>
                                      </p:to>
                                    </p:set>
                                    <p:animEffect transition="in" filter="fade">
                                      <p:cBhvr>
                                        <p:cTn id="57" dur="500"/>
                                        <p:tgtEl>
                                          <p:spTgt spid="170"/>
                                        </p:tgtEl>
                                      </p:cBhvr>
                                    </p:animEffect>
                                  </p:childTnLst>
                                </p:cTn>
                              </p:par>
                              <p:par>
                                <p:cTn id="58" presetID="63" presetClass="path" presetSubtype="0" dur="1250" accel="14000" decel="86000" fill="hold" nodeType="withEffect">
                                  <p:stCondLst>
                                    <p:cond delay="1750"/>
                                  </p:stCondLst>
                                  <p:childTnLst>
                                    <p:animMotion origin="layout" path="M 4.375E-06 4.44444E-06 L 4.375E-06 0.20138" pathEditMode="relative" rAng="0" ptsTypes="AA">
                                      <p:cBhvr>
                                        <p:cTn id="59" dur="1250" spd="-100000" fill="hold"/>
                                        <p:tgtEl>
                                          <p:spTgt spid="170"/>
                                        </p:tgtEl>
                                        <p:attrNameLst>
                                          <p:attrName>ppt_x</p:attrName>
                                          <p:attrName>ppt_y</p:attrName>
                                        </p:attrNameLst>
                                      </p:cBhvr>
                                      <p:rCtr x="0" y="100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82" grpId="0" animBg="1"/>
      <p:bldP spid="82"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92895" y="-402852"/>
            <a:ext cx="12089051" cy="7886536"/>
          </a:xfrm>
          <a:prstGeom prst="rect">
            <a:avLst/>
          </a:prstGeom>
        </p:spPr>
      </p:pic>
      <p:sp>
        <p:nvSpPr>
          <p:cNvPr id="2" name="Rectangle: Rounded Corners 1"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600173" y="629926"/>
            <a:ext cx="11060784" cy="5808581"/>
          </a:xfrm>
          <a:prstGeom prst="roundRect">
            <a:avLst>
              <a:gd name="adj" fmla="val 8603"/>
            </a:avLst>
          </a:prstGeom>
          <a:solidFill>
            <a:schemeClr val="bg1">
              <a:alpha val="20000"/>
            </a:schemeClr>
          </a:solidFill>
          <a:ln>
            <a:solidFill>
              <a:schemeClr val="bg1">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Aharoni"/>
              <a:ea typeface="阿里巴巴普惠体 Medium"/>
              <a:cs typeface="阿里巴巴普惠体 Medium"/>
              <a:sym typeface="Aharoni"/>
            </a:endParaRPr>
          </a:p>
        </p:txBody>
      </p:sp>
      <p:sp>
        <p:nvSpPr>
          <p:cNvPr id="4" name="文本框 3"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2949462" y="748778"/>
            <a:ext cx="6440383" cy="1043876"/>
          </a:xfrm>
          <a:prstGeom prst="rect">
            <a:avLst/>
          </a:prstGeom>
          <a:ln w="12700">
            <a:miter lim="400000"/>
          </a:ln>
          <a:effectLst/>
        </p:spPr>
        <p:txBody>
          <a:bodyPr wrap="square" lIns="25400" tIns="25400" rIns="25400" bIns="25400">
            <a:spAutoFit/>
          </a:bodyPr>
          <a:lstStyle>
            <a:defPPr>
              <a:defRPr lang="zh-CN"/>
            </a:defPPr>
            <a:lvl1pPr>
              <a:lnSpc>
                <a:spcPct val="110000"/>
              </a:lnSpc>
              <a:defRPr sz="4000">
                <a:latin typeface="Poppins SemiBold"/>
                <a:ea typeface="Poppins SemiBold"/>
                <a:cs typeface="Poppins SemiBold"/>
              </a:defRPr>
            </a:lvl1pPr>
          </a:lstStyle>
          <a:p>
            <a:pPr algn="ctr"/>
            <a:r>
              <a:rPr lang="en-US" altLang="zh-CN" sz="6000" b="1" dirty="0">
                <a:solidFill>
                  <a:schemeClr val="bg1">
                    <a:lumMod val="95000"/>
                  </a:schemeClr>
                </a:solidFill>
                <a:effectLst>
                  <a:outerShdw blurRad="88900" dist="127000" dir="2700000" algn="tl">
                    <a:srgbClr val="000000">
                      <a:alpha val="35000"/>
                    </a:srgbClr>
                  </a:outerShdw>
                </a:effectLst>
                <a:latin typeface="Aharoni"/>
                <a:ea typeface="阿里巴巴普惠体 Medium"/>
                <a:cs typeface="阿里巴巴普惠体 Medium"/>
                <a:sym typeface="Aharoni"/>
              </a:rPr>
              <a:t>CONTENTS</a:t>
            </a:r>
            <a:endParaRPr lang="zh-CN" altLang="en-US" sz="6000" b="1" dirty="0">
              <a:solidFill>
                <a:schemeClr val="bg1">
                  <a:lumMod val="95000"/>
                </a:schemeClr>
              </a:solidFill>
              <a:effectLst>
                <a:outerShdw blurRad="88900" dist="127000" dir="2700000" algn="tl">
                  <a:srgbClr val="000000">
                    <a:alpha val="35000"/>
                  </a:srgbClr>
                </a:outerShdw>
              </a:effectLst>
              <a:latin typeface="Aharoni"/>
              <a:ea typeface="阿里巴巴普惠体 Medium"/>
              <a:cs typeface="阿里巴巴普惠体 Medium"/>
              <a:sym typeface="Aharoni"/>
            </a:endParaRPr>
          </a:p>
        </p:txBody>
      </p:sp>
      <p:sp>
        <p:nvSpPr>
          <p:cNvPr id="8" name="矩形 7"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850605" y="2241862"/>
            <a:ext cx="2512382" cy="3170110"/>
          </a:xfrm>
          <a:prstGeom prst="rect">
            <a:avLst/>
          </a:prstGeom>
          <a:solidFill>
            <a:schemeClr val="bg1">
              <a:alpha val="62000"/>
            </a:schemeClr>
          </a:solidFill>
          <a:ln>
            <a:solidFill>
              <a:schemeClr val="bg1">
                <a:alpha val="4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haroni"/>
              <a:ea typeface="阿里巴巴普惠体 Medium"/>
              <a:cs typeface="阿里巴巴普惠体 Medium"/>
              <a:sym typeface="Aharoni"/>
            </a:endParaRPr>
          </a:p>
        </p:txBody>
      </p:sp>
      <p:sp>
        <p:nvSpPr>
          <p:cNvPr id="9" name="矩形 8"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3519980" y="2241862"/>
            <a:ext cx="2512382" cy="3170110"/>
          </a:xfrm>
          <a:prstGeom prst="rect">
            <a:avLst/>
          </a:prstGeom>
          <a:solidFill>
            <a:schemeClr val="bg1">
              <a:alpha val="62000"/>
            </a:schemeClr>
          </a:solidFill>
          <a:ln>
            <a:solidFill>
              <a:schemeClr val="bg1">
                <a:alpha val="4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haroni"/>
              <a:ea typeface="阿里巴巴普惠体 Medium"/>
              <a:cs typeface="阿里巴巴普惠体 Medium"/>
              <a:sym typeface="Aharoni"/>
            </a:endParaRPr>
          </a:p>
        </p:txBody>
      </p:sp>
      <p:sp>
        <p:nvSpPr>
          <p:cNvPr id="10" name="矩形 9"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6189355" y="2241862"/>
            <a:ext cx="2512382" cy="3170110"/>
          </a:xfrm>
          <a:prstGeom prst="rect">
            <a:avLst/>
          </a:prstGeom>
          <a:solidFill>
            <a:schemeClr val="bg1">
              <a:alpha val="62000"/>
            </a:schemeClr>
          </a:solidFill>
          <a:ln>
            <a:solidFill>
              <a:schemeClr val="bg1">
                <a:alpha val="4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haroni"/>
              <a:ea typeface="阿里巴巴普惠体 Medium"/>
              <a:cs typeface="阿里巴巴普惠体 Medium"/>
              <a:sym typeface="Aharoni"/>
            </a:endParaRPr>
          </a:p>
        </p:txBody>
      </p:sp>
      <p:sp>
        <p:nvSpPr>
          <p:cNvPr id="11" name="矩形 10"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8858730" y="2241862"/>
            <a:ext cx="2512382" cy="3170110"/>
          </a:xfrm>
          <a:prstGeom prst="rect">
            <a:avLst/>
          </a:prstGeom>
          <a:solidFill>
            <a:schemeClr val="bg1">
              <a:alpha val="62000"/>
            </a:schemeClr>
          </a:solidFill>
          <a:ln>
            <a:solidFill>
              <a:schemeClr val="bg1">
                <a:alpha val="4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haroni"/>
              <a:ea typeface="阿里巴巴普惠体 Medium"/>
              <a:cs typeface="阿里巴巴普惠体 Medium"/>
              <a:sym typeface="Aharoni"/>
            </a:endParaRPr>
          </a:p>
        </p:txBody>
      </p:sp>
      <p:sp>
        <p:nvSpPr>
          <p:cNvPr id="12" name="Rectangle 9"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1060563" y="3674918"/>
            <a:ext cx="2192024" cy="431657"/>
          </a:xfrm>
          <a:prstGeom prst="rect">
            <a:avLst/>
          </a:prstGeom>
        </p:spPr>
        <p:txBody>
          <a:bodyPr wrap="square">
            <a:spAutoFit/>
          </a:bodyPr>
          <a:lstStyle/>
          <a:p>
            <a:pPr algn="ctr">
              <a:lnSpc>
                <a:spcPct val="130000"/>
              </a:lnSpc>
            </a:pPr>
            <a:r>
              <a:rPr lang="en-US" altLang="zh-CN" b="1" dirty="0">
                <a:latin typeface="Aharoni"/>
                <a:ea typeface="阿里巴巴普惠体 Medium"/>
                <a:cs typeface="阿里巴巴普惠体 Medium"/>
                <a:sym typeface="Aharoni"/>
              </a:rPr>
              <a:t>PART ONE</a:t>
            </a:r>
            <a:endParaRPr lang="en-US" b="1" dirty="0">
              <a:latin typeface="Aharoni"/>
              <a:ea typeface="阿里巴巴普惠体 Medium"/>
              <a:cs typeface="阿里巴巴普惠体 Medium"/>
              <a:sym typeface="Aharoni"/>
            </a:endParaRPr>
          </a:p>
        </p:txBody>
      </p:sp>
      <p:sp>
        <p:nvSpPr>
          <p:cNvPr id="13" name="矩形 12"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1110538" y="4074076"/>
            <a:ext cx="2119597" cy="812530"/>
          </a:xfrm>
          <a:prstGeom prst="rect">
            <a:avLst/>
          </a:prstGeom>
        </p:spPr>
        <p:txBody>
          <a:bodyPr wrap="square">
            <a:spAutoFit/>
          </a:bodyPr>
          <a:lstStyle/>
          <a:p>
            <a:pPr algn="ctr">
              <a:lnSpc>
                <a:spcPct val="130000"/>
              </a:lnSpc>
            </a:pPr>
            <a:r>
              <a:rPr lang="en-US" altLang="zh-CN" sz="1200" dirty="0">
                <a:solidFill>
                  <a:schemeClr val="bg1">
                    <a:lumMod val="50000"/>
                  </a:schemeClr>
                </a:solidFill>
                <a:latin typeface="Aharoni"/>
                <a:ea typeface="阿里巴巴普惠体 Medium"/>
                <a:cs typeface="阿里巴巴普惠体 Medium"/>
                <a:sym typeface="Aharoni"/>
              </a:rPr>
              <a:t> Hello, everyone! My name is COMPANY, I am a professional PPT designer</a:t>
            </a:r>
          </a:p>
        </p:txBody>
      </p:sp>
      <p:sp>
        <p:nvSpPr>
          <p:cNvPr id="14" name="Rectangle 9"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3714316" y="3674918"/>
            <a:ext cx="2192024" cy="431657"/>
          </a:xfrm>
          <a:prstGeom prst="rect">
            <a:avLst/>
          </a:prstGeom>
        </p:spPr>
        <p:txBody>
          <a:bodyPr wrap="square">
            <a:spAutoFit/>
          </a:bodyPr>
          <a:lstStyle/>
          <a:p>
            <a:pPr algn="ctr">
              <a:lnSpc>
                <a:spcPct val="130000"/>
              </a:lnSpc>
            </a:pPr>
            <a:r>
              <a:rPr lang="en-US" altLang="zh-CN" b="1" dirty="0">
                <a:latin typeface="Aharoni"/>
                <a:ea typeface="阿里巴巴普惠体 Medium"/>
                <a:cs typeface="阿里巴巴普惠体 Medium"/>
                <a:sym typeface="Aharoni"/>
              </a:rPr>
              <a:t>PART TWO</a:t>
            </a:r>
            <a:endParaRPr lang="en-US" b="1" dirty="0">
              <a:latin typeface="Aharoni"/>
              <a:ea typeface="阿里巴巴普惠体 Medium"/>
              <a:cs typeface="阿里巴巴普惠体 Medium"/>
              <a:sym typeface="Aharoni"/>
            </a:endParaRPr>
          </a:p>
        </p:txBody>
      </p:sp>
      <p:sp>
        <p:nvSpPr>
          <p:cNvPr id="15" name="矩形 14"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3764291" y="4074076"/>
            <a:ext cx="2119597" cy="812530"/>
          </a:xfrm>
          <a:prstGeom prst="rect">
            <a:avLst/>
          </a:prstGeom>
        </p:spPr>
        <p:txBody>
          <a:bodyPr wrap="square">
            <a:spAutoFit/>
          </a:bodyPr>
          <a:lstStyle/>
          <a:p>
            <a:pPr algn="ctr">
              <a:lnSpc>
                <a:spcPct val="130000"/>
              </a:lnSpc>
            </a:pPr>
            <a:r>
              <a:rPr lang="en-US" altLang="zh-CN" sz="1200" dirty="0">
                <a:solidFill>
                  <a:schemeClr val="bg1">
                    <a:lumMod val="50000"/>
                  </a:schemeClr>
                </a:solidFill>
                <a:latin typeface="Aharoni"/>
                <a:ea typeface="阿里巴巴普惠体 Medium"/>
                <a:cs typeface="阿里巴巴普惠体 Medium"/>
                <a:sym typeface="Aharoni"/>
              </a:rPr>
              <a:t> Hello, everyone! My name is COMPANY, I am a professional PPT designer</a:t>
            </a:r>
          </a:p>
        </p:txBody>
      </p:sp>
      <p:sp>
        <p:nvSpPr>
          <p:cNvPr id="16" name="Rectangle 9"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6318690" y="3674918"/>
            <a:ext cx="2192024" cy="431657"/>
          </a:xfrm>
          <a:prstGeom prst="rect">
            <a:avLst/>
          </a:prstGeom>
        </p:spPr>
        <p:txBody>
          <a:bodyPr wrap="square">
            <a:spAutoFit/>
          </a:bodyPr>
          <a:lstStyle/>
          <a:p>
            <a:pPr algn="ctr">
              <a:lnSpc>
                <a:spcPct val="130000"/>
              </a:lnSpc>
            </a:pPr>
            <a:r>
              <a:rPr lang="en-US" altLang="zh-CN" b="1" dirty="0">
                <a:latin typeface="Aharoni"/>
                <a:ea typeface="阿里巴巴普惠体 Medium"/>
                <a:cs typeface="阿里巴巴普惠体 Medium"/>
                <a:sym typeface="Aharoni"/>
              </a:rPr>
              <a:t>PART THREE</a:t>
            </a:r>
            <a:endParaRPr lang="en-US" b="1" dirty="0">
              <a:latin typeface="Aharoni"/>
              <a:ea typeface="阿里巴巴普惠体 Medium"/>
              <a:cs typeface="阿里巴巴普惠体 Medium"/>
              <a:sym typeface="Aharoni"/>
            </a:endParaRPr>
          </a:p>
        </p:txBody>
      </p:sp>
      <p:sp>
        <p:nvSpPr>
          <p:cNvPr id="17" name="矩形 16"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6368664" y="4074076"/>
            <a:ext cx="2119597" cy="1052596"/>
          </a:xfrm>
          <a:prstGeom prst="rect">
            <a:avLst/>
          </a:prstGeom>
        </p:spPr>
        <p:txBody>
          <a:bodyPr wrap="square">
            <a:spAutoFit/>
          </a:bodyPr>
          <a:lstStyle/>
          <a:p>
            <a:pPr algn="ctr">
              <a:lnSpc>
                <a:spcPct val="130000"/>
              </a:lnSpc>
            </a:pPr>
            <a:r>
              <a:rPr lang="en-US" altLang="zh-CN" sz="1200" dirty="0">
                <a:solidFill>
                  <a:schemeClr val="bg1">
                    <a:lumMod val="50000"/>
                  </a:schemeClr>
                </a:solidFill>
                <a:latin typeface="Aharoni"/>
                <a:ea typeface="阿里巴巴普惠体 Medium"/>
                <a:cs typeface="阿里巴巴普惠体 Medium"/>
                <a:sym typeface="Aharoni"/>
              </a:rPr>
              <a:t> Hello, everyone! My name is COMPANY, I am a professional PPT designer</a:t>
            </a:r>
          </a:p>
          <a:p>
            <a:pPr algn="ctr">
              <a:lnSpc>
                <a:spcPct val="130000"/>
              </a:lnSpc>
            </a:pPr>
            <a:r>
              <a:rPr lang="en-US" altLang="zh-CN" sz="1200" dirty="0">
                <a:solidFill>
                  <a:schemeClr val="bg1">
                    <a:lumMod val="50000"/>
                  </a:schemeClr>
                </a:solidFill>
                <a:latin typeface="Aharoni"/>
                <a:ea typeface="阿里巴巴普惠体 Medium"/>
                <a:cs typeface="阿里巴巴普惠体 Medium"/>
                <a:sym typeface="Aharoni"/>
              </a:rPr>
              <a:t>. </a:t>
            </a:r>
          </a:p>
        </p:txBody>
      </p:sp>
      <p:sp>
        <p:nvSpPr>
          <p:cNvPr id="18" name="Rectangle 9"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9099396" y="3674918"/>
            <a:ext cx="2192024" cy="431657"/>
          </a:xfrm>
          <a:prstGeom prst="rect">
            <a:avLst/>
          </a:prstGeom>
        </p:spPr>
        <p:txBody>
          <a:bodyPr wrap="square">
            <a:spAutoFit/>
          </a:bodyPr>
          <a:lstStyle/>
          <a:p>
            <a:pPr algn="ctr">
              <a:lnSpc>
                <a:spcPct val="130000"/>
              </a:lnSpc>
            </a:pPr>
            <a:r>
              <a:rPr lang="en-US" altLang="zh-CN" b="1" dirty="0">
                <a:latin typeface="Aharoni"/>
                <a:ea typeface="阿里巴巴普惠体 Medium"/>
                <a:cs typeface="阿里巴巴普惠体 Medium"/>
                <a:sym typeface="Aharoni"/>
              </a:rPr>
              <a:t>PART FOUR</a:t>
            </a:r>
            <a:endParaRPr lang="en-US" b="1" dirty="0">
              <a:latin typeface="Aharoni"/>
              <a:ea typeface="阿里巴巴普惠体 Medium"/>
              <a:cs typeface="阿里巴巴普惠体 Medium"/>
              <a:sym typeface="Aharoni"/>
            </a:endParaRPr>
          </a:p>
        </p:txBody>
      </p:sp>
      <p:sp>
        <p:nvSpPr>
          <p:cNvPr id="19" name="矩形 18"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9149372" y="4074076"/>
            <a:ext cx="2119597" cy="812530"/>
          </a:xfrm>
          <a:prstGeom prst="rect">
            <a:avLst/>
          </a:prstGeom>
        </p:spPr>
        <p:txBody>
          <a:bodyPr wrap="square">
            <a:spAutoFit/>
          </a:bodyPr>
          <a:lstStyle/>
          <a:p>
            <a:pPr algn="ctr">
              <a:lnSpc>
                <a:spcPct val="130000"/>
              </a:lnSpc>
            </a:pPr>
            <a:r>
              <a:rPr lang="en-US" altLang="zh-CN" sz="1200" dirty="0">
                <a:solidFill>
                  <a:schemeClr val="bg1">
                    <a:lumMod val="50000"/>
                  </a:schemeClr>
                </a:solidFill>
                <a:latin typeface="Aharoni"/>
                <a:ea typeface="阿里巴巴普惠体 Medium"/>
                <a:cs typeface="阿里巴巴普惠体 Medium"/>
                <a:sym typeface="Aharoni"/>
              </a:rPr>
              <a:t> Hello, everyone! My name is COMPANY, I am a professional PPT designer</a:t>
            </a:r>
          </a:p>
        </p:txBody>
      </p:sp>
      <p:pic>
        <p:nvPicPr>
          <p:cNvPr id="21" name="3D 模型 20"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PicPr>
            <a:picLocks noGrp="1" noRot="1" noChangeAspect="1" noMove="1" noResize="1" noEditPoints="1" noAdjustHandles="1" noChangeArrowheads="1" noChangeShapeType="1" noCrop="1"/>
          </p:cNvPicPr>
          <p:nvPr/>
        </p:nvPicPr>
        <p:blipFill>
          <a:blip r:embed="rId3"/>
          <a:stretch>
            <a:fillRect/>
          </a:stretch>
        </p:blipFill>
        <p:spPr>
          <a:xfrm>
            <a:off x="6830838" y="2016359"/>
            <a:ext cx="1464187" cy="1469219"/>
          </a:xfrm>
          <a:prstGeom prst="rect">
            <a:avLst/>
          </a:prstGeom>
        </p:spPr>
      </p:pic>
      <p:pic>
        <p:nvPicPr>
          <p:cNvPr id="22" name="3D 模型 21"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PicPr>
            <a:picLocks noGrp="1" noRot="1" noChangeAspect="1" noMove="1" noResize="1" noEditPoints="1" noAdjustHandles="1" noChangeArrowheads="1" noChangeShapeType="1" noCrop="1"/>
          </p:cNvPicPr>
          <p:nvPr/>
        </p:nvPicPr>
        <p:blipFill>
          <a:blip r:embed="rId4"/>
          <a:stretch>
            <a:fillRect/>
          </a:stretch>
        </p:blipFill>
        <p:spPr>
          <a:xfrm rot="2710834">
            <a:off x="4067433" y="1964425"/>
            <a:ext cx="1524214" cy="1529470"/>
          </a:xfrm>
          <a:prstGeom prst="rect">
            <a:avLst/>
          </a:prstGeom>
        </p:spPr>
      </p:pic>
      <p:pic>
        <p:nvPicPr>
          <p:cNvPr id="23" name="3D 模型 22"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PicPr>
            <a:picLocks noGrp="1" noRot="1" noChangeAspect="1" noMove="1" noResize="1" noEditPoints="1" noAdjustHandles="1" noChangeArrowheads="1" noChangeShapeType="1" noCrop="1"/>
          </p:cNvPicPr>
          <p:nvPr/>
        </p:nvPicPr>
        <p:blipFill>
          <a:blip r:embed="rId5"/>
          <a:stretch>
            <a:fillRect/>
          </a:stretch>
        </p:blipFill>
        <p:spPr>
          <a:xfrm>
            <a:off x="9405029" y="1909701"/>
            <a:ext cx="1782806" cy="1667103"/>
          </a:xfrm>
          <a:prstGeom prst="rect">
            <a:avLst/>
          </a:prstGeom>
        </p:spPr>
      </p:pic>
      <p:pic>
        <p:nvPicPr>
          <p:cNvPr id="24" name="3D 模型 23"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PicPr>
            <a:picLocks noGrp="1" noRot="1" noChangeAspect="1" noMove="1" noResize="1" noEditPoints="1" noAdjustHandles="1" noChangeArrowheads="1" noChangeShapeType="1" noCrop="1"/>
          </p:cNvPicPr>
          <p:nvPr/>
        </p:nvPicPr>
        <p:blipFill>
          <a:blip r:embed="rId6"/>
          <a:stretch>
            <a:fillRect/>
          </a:stretch>
        </p:blipFill>
        <p:spPr>
          <a:xfrm>
            <a:off x="1390914" y="1909701"/>
            <a:ext cx="1531321" cy="1531321"/>
          </a:xfrm>
          <a:prstGeom prst="rect">
            <a:avLst/>
          </a:prstGeom>
        </p:spPr>
      </p:pic>
      <p:sp>
        <p:nvSpPr>
          <p:cNvPr id="28" name="Oval 17"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9279353" y="1664181"/>
            <a:ext cx="2086727" cy="2086724"/>
          </a:xfrm>
          <a:prstGeom prst="ellipse">
            <a:avLst/>
          </a:prstGeom>
          <a:noFill/>
          <a:ln w="22225">
            <a:gradFill>
              <a:gsLst>
                <a:gs pos="30000">
                  <a:schemeClr val="bg1">
                    <a:alpha val="0"/>
                  </a:schemeClr>
                </a:gs>
                <a:gs pos="100000">
                  <a:schemeClr val="bg1"/>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Aharoni"/>
              <a:ea typeface="阿里巴巴普惠体 Medium"/>
              <a:cs typeface="阿里巴巴普惠体 Medium"/>
              <a:sym typeface="Aharoni"/>
            </a:endParaRPr>
          </a:p>
        </p:txBody>
      </p:sp>
      <p:sp>
        <p:nvSpPr>
          <p:cNvPr id="30" name="Oval 17"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6627818" y="1631999"/>
            <a:ext cx="2086727" cy="2086724"/>
          </a:xfrm>
          <a:prstGeom prst="ellipse">
            <a:avLst/>
          </a:prstGeom>
          <a:noFill/>
          <a:ln w="22225">
            <a:gradFill>
              <a:gsLst>
                <a:gs pos="30000">
                  <a:schemeClr val="bg1">
                    <a:alpha val="0"/>
                  </a:schemeClr>
                </a:gs>
                <a:gs pos="100000">
                  <a:schemeClr val="bg1"/>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Aharoni"/>
              <a:ea typeface="阿里巴巴普惠体 Medium"/>
              <a:cs typeface="阿里巴巴普惠体 Medium"/>
              <a:sym typeface="Aharoni"/>
            </a:endParaRPr>
          </a:p>
        </p:txBody>
      </p:sp>
      <p:sp>
        <p:nvSpPr>
          <p:cNvPr id="31" name="Oval 17"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3961881" y="1691931"/>
            <a:ext cx="2086727" cy="2086724"/>
          </a:xfrm>
          <a:prstGeom prst="ellipse">
            <a:avLst/>
          </a:prstGeom>
          <a:noFill/>
          <a:ln w="22225">
            <a:gradFill>
              <a:gsLst>
                <a:gs pos="30000">
                  <a:schemeClr val="bg1">
                    <a:alpha val="0"/>
                  </a:schemeClr>
                </a:gs>
                <a:gs pos="100000">
                  <a:schemeClr val="bg1"/>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Aharoni"/>
              <a:ea typeface="阿里巴巴普惠体 Medium"/>
              <a:cs typeface="阿里巴巴普惠体 Medium"/>
              <a:sym typeface="Aharoni"/>
            </a:endParaRPr>
          </a:p>
        </p:txBody>
      </p:sp>
      <p:sp>
        <p:nvSpPr>
          <p:cNvPr id="32" name="Oval 17"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1278689" y="1568951"/>
            <a:ext cx="2086727" cy="2086724"/>
          </a:xfrm>
          <a:prstGeom prst="ellipse">
            <a:avLst/>
          </a:prstGeom>
          <a:noFill/>
          <a:ln w="22225">
            <a:gradFill>
              <a:gsLst>
                <a:gs pos="30000">
                  <a:schemeClr val="bg1">
                    <a:alpha val="0"/>
                  </a:schemeClr>
                </a:gs>
                <a:gs pos="100000">
                  <a:schemeClr val="bg1"/>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Aharoni"/>
              <a:ea typeface="阿里巴巴普惠体 Medium"/>
              <a:cs typeface="阿里巴巴普惠体 Medium"/>
              <a:sym typeface="Aharoni"/>
            </a:endParaRPr>
          </a:p>
        </p:txBody>
      </p:sp>
      <p:sp>
        <p:nvSpPr>
          <p:cNvPr id="3" name="e7d195523061f1c0" descr="e7d195523061f1c03a90ee8e42cb24248e56383cd534985688F9F494128731F165EE95AB4B0C0A38076AAEA07667B1565C446FC45FF01DFB0E885BCDBDF3A284F3DB14DA61DD97F0BAB2E6C668FB4931B99D40B68E3E163A6068C18A9768D2D7355B0AB97AEF5E6275AC4BB746B507272648C827F9755EBB00687898E9D3C0615E56C2C25068800C" hidden="1"/>
          <p:cNvSpPr txBox="1"/>
          <p:nvPr/>
        </p:nvSpPr>
        <p:spPr>
          <a:xfrm>
            <a:off x="-355600" y="1803400"/>
            <a:ext cx="258725" cy="1016000"/>
          </a:xfrm>
          <a:prstGeom prst="rect">
            <a:avLst/>
          </a:prstGeom>
          <a:noFill/>
        </p:spPr>
        <p:txBody>
          <a:bodyPr vert="wordArtVert" rtlCol="0">
            <a:spAutoFit/>
          </a:bodyPr>
          <a:lstStyle/>
          <a:p>
            <a:r>
              <a:rPr lang="en-US" altLang="zh-CN" sz="100" dirty="0">
                <a:latin typeface="Aharoni"/>
                <a:ea typeface="阿里巴巴普惠体 Medium"/>
                <a:cs typeface="阿里巴巴普惠体 Medium"/>
                <a:sym typeface="Aharoni"/>
              </a:rPr>
              <a:t>e7d195523061f1c03a90ee8e42cb24248e56383cd534985688F9F494128731F165EE95AB4B0C0A38076AAEA07667B1565C446FC45FF01DFB0E885BCDBDF3A284F3DB14DA61DD97F0BAB2E6C668FB4931B99D40B68E3E163A6068C18A9768D2D7355B0AB97AEF5E6275AC4BB746B507272648C827F9755EBB00687898E9D3C0615E56C2C25068800C</a:t>
            </a:r>
            <a:endParaRPr lang="zh-CN" altLang="en-US" sz="100" dirty="0">
              <a:latin typeface="Aharoni"/>
              <a:ea typeface="阿里巴巴普惠体 Medium"/>
              <a:cs typeface="阿里巴巴普惠体 Medium"/>
              <a:sym typeface="Aharoni"/>
            </a:endParaRP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100000">
              <a:schemeClr val="accent3">
                <a:lumMod val="40000"/>
                <a:lumOff val="60000"/>
              </a:schemeClr>
            </a:gs>
          </a:gsLst>
          <a:lin ang="18900000" scaled="1"/>
        </a:gradFill>
        <a:effectLst/>
      </p:bgPr>
    </p:bg>
    <p:spTree>
      <p:nvGrpSpPr>
        <p:cNvPr id="1" name=""/>
        <p:cNvGrpSpPr/>
        <p:nvPr/>
      </p:nvGrpSpPr>
      <p:grpSpPr>
        <a:xfrm>
          <a:off x="0" y="0"/>
          <a:ext cx="0" cy="0"/>
          <a:chOff x="0" y="0"/>
          <a:chExt cx="0" cy="0"/>
        </a:xfrm>
      </p:grpSpPr>
      <p:sp>
        <p:nvSpPr>
          <p:cNvPr id="15" name="Oval 14"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6747485" y="987850"/>
            <a:ext cx="4881600" cy="4882300"/>
          </a:xfrm>
          <a:prstGeom prst="ellipse">
            <a:avLst/>
          </a:prstGeom>
          <a:gradFill>
            <a:gsLst>
              <a:gs pos="0">
                <a:schemeClr val="bg1"/>
              </a:gs>
              <a:gs pos="100000">
                <a:srgbClr val="E4E8F6"/>
              </a:gs>
            </a:gsLst>
            <a:lin ang="2700000" scaled="0"/>
          </a:gradFill>
          <a:ln>
            <a:noFill/>
          </a:ln>
          <a:effectLst>
            <a:outerShdw blurRad="876300" dist="673100" dir="8100000" sx="95000" sy="95000" algn="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latin typeface="Aharoni"/>
              <a:ea typeface="阿里巴巴普惠体 Medium"/>
              <a:cs typeface="阿里巴巴普惠体 Medium"/>
              <a:sym typeface="Aharoni"/>
            </a:endParaRPr>
          </a:p>
        </p:txBody>
      </p:sp>
      <p:grpSp>
        <p:nvGrpSpPr>
          <p:cNvPr id="16" name="Group 15"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GrpSpPr/>
          <p:nvPr/>
        </p:nvGrpSpPr>
        <p:grpSpPr>
          <a:xfrm>
            <a:off x="7498318" y="1739033"/>
            <a:ext cx="3379935" cy="3379934"/>
            <a:chOff x="7498318" y="1739033"/>
            <a:chExt cx="3379935" cy="3379934"/>
          </a:xfrm>
        </p:grpSpPr>
        <p:sp>
          <p:nvSpPr>
            <p:cNvPr id="2" name="Oval 1"/>
            <p:cNvSpPr/>
            <p:nvPr/>
          </p:nvSpPr>
          <p:spPr>
            <a:xfrm>
              <a:off x="7498318" y="1739033"/>
              <a:ext cx="3379935" cy="3379934"/>
            </a:xfrm>
            <a:prstGeom prst="ellipse">
              <a:avLst/>
            </a:prstGeom>
            <a:noFill/>
            <a:ln w="222250" cap="rnd" cmpd="sng">
              <a:solidFill>
                <a:schemeClr val="accent2">
                  <a:lumMod val="40000"/>
                  <a:lumOff val="6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dirty="0">
                <a:latin typeface="Aharoni"/>
                <a:ea typeface="阿里巴巴普惠体 Medium"/>
                <a:cs typeface="阿里巴巴普惠体 Medium"/>
                <a:sym typeface="Aharoni"/>
              </a:endParaRPr>
            </a:p>
          </p:txBody>
        </p:sp>
        <p:sp>
          <p:nvSpPr>
            <p:cNvPr id="6" name="Arc 5"/>
            <p:cNvSpPr/>
            <p:nvPr/>
          </p:nvSpPr>
          <p:spPr>
            <a:xfrm>
              <a:off x="7498318" y="1739033"/>
              <a:ext cx="3379935" cy="3379934"/>
            </a:xfrm>
            <a:prstGeom prst="arc">
              <a:avLst>
                <a:gd name="adj1" fmla="val 16200000"/>
                <a:gd name="adj2" fmla="val 12473442"/>
              </a:avLst>
            </a:prstGeom>
            <a:ln w="209550" cap="rnd" cmpd="sng">
              <a:solidFill>
                <a:schemeClr val="accent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dirty="0">
                <a:latin typeface="Aharoni"/>
                <a:ea typeface="阿里巴巴普惠体 Medium"/>
                <a:cs typeface="阿里巴巴普惠体 Medium"/>
                <a:sym typeface="Aharoni"/>
              </a:endParaRPr>
            </a:p>
          </p:txBody>
        </p:sp>
      </p:grpSp>
      <p:grpSp>
        <p:nvGrpSpPr>
          <p:cNvPr id="17" name="Group 16"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GrpSpPr/>
          <p:nvPr/>
        </p:nvGrpSpPr>
        <p:grpSpPr>
          <a:xfrm>
            <a:off x="7909022" y="2149738"/>
            <a:ext cx="2558527" cy="2558526"/>
            <a:chOff x="7909022" y="2149738"/>
            <a:chExt cx="2558527" cy="2558526"/>
          </a:xfrm>
        </p:grpSpPr>
        <p:sp>
          <p:nvSpPr>
            <p:cNvPr id="3" name="Oval 2"/>
            <p:cNvSpPr/>
            <p:nvPr/>
          </p:nvSpPr>
          <p:spPr>
            <a:xfrm>
              <a:off x="7909022" y="2149738"/>
              <a:ext cx="2558527" cy="2558526"/>
            </a:xfrm>
            <a:prstGeom prst="ellipse">
              <a:avLst/>
            </a:prstGeom>
            <a:noFill/>
            <a:ln w="222250" cap="rnd" cmpd="sng">
              <a:solidFill>
                <a:schemeClr val="accent3">
                  <a:lumMod val="40000"/>
                  <a:lumOff val="6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dirty="0">
                <a:latin typeface="Aharoni"/>
                <a:ea typeface="阿里巴巴普惠体 Medium"/>
                <a:cs typeface="阿里巴巴普惠体 Medium"/>
                <a:sym typeface="Aharoni"/>
              </a:endParaRPr>
            </a:p>
          </p:txBody>
        </p:sp>
        <p:sp>
          <p:nvSpPr>
            <p:cNvPr id="7" name="Arc 6"/>
            <p:cNvSpPr/>
            <p:nvPr/>
          </p:nvSpPr>
          <p:spPr>
            <a:xfrm>
              <a:off x="7909022" y="2149738"/>
              <a:ext cx="2558527" cy="2558526"/>
            </a:xfrm>
            <a:prstGeom prst="arc">
              <a:avLst>
                <a:gd name="adj1" fmla="val 16200000"/>
                <a:gd name="adj2" fmla="val 9819690"/>
              </a:avLst>
            </a:prstGeom>
            <a:ln w="209550" cap="rnd" cmpd="sng">
              <a:solidFill>
                <a:schemeClr val="accent3"/>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dirty="0">
                <a:latin typeface="Aharoni"/>
                <a:ea typeface="阿里巴巴普惠体 Medium"/>
                <a:cs typeface="阿里巴巴普惠体 Medium"/>
                <a:sym typeface="Aharoni"/>
              </a:endParaRPr>
            </a:p>
          </p:txBody>
        </p:sp>
      </p:grpSp>
      <p:grpSp>
        <p:nvGrpSpPr>
          <p:cNvPr id="18" name="Group 17"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GrpSpPr/>
          <p:nvPr/>
        </p:nvGrpSpPr>
        <p:grpSpPr>
          <a:xfrm>
            <a:off x="8321202" y="2561916"/>
            <a:ext cx="1734169" cy="1734172"/>
            <a:chOff x="8321202" y="2561916"/>
            <a:chExt cx="1734169" cy="1734172"/>
          </a:xfrm>
        </p:grpSpPr>
        <p:sp>
          <p:nvSpPr>
            <p:cNvPr id="4" name="Oval 3"/>
            <p:cNvSpPr/>
            <p:nvPr/>
          </p:nvSpPr>
          <p:spPr>
            <a:xfrm>
              <a:off x="8321202" y="2561916"/>
              <a:ext cx="1734169" cy="1734172"/>
            </a:xfrm>
            <a:prstGeom prst="ellipse">
              <a:avLst/>
            </a:prstGeom>
            <a:noFill/>
            <a:ln w="222250" cap="rnd" cmpd="sng">
              <a:solidFill>
                <a:schemeClr val="accent4">
                  <a:lumMod val="40000"/>
                  <a:lumOff val="6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dirty="0">
                <a:latin typeface="Aharoni"/>
                <a:ea typeface="阿里巴巴普惠体 Medium"/>
                <a:cs typeface="阿里巴巴普惠体 Medium"/>
                <a:sym typeface="Aharoni"/>
              </a:endParaRPr>
            </a:p>
          </p:txBody>
        </p:sp>
        <p:sp>
          <p:nvSpPr>
            <p:cNvPr id="8" name="Arc 7"/>
            <p:cNvSpPr/>
            <p:nvPr/>
          </p:nvSpPr>
          <p:spPr>
            <a:xfrm>
              <a:off x="8321202" y="2561916"/>
              <a:ext cx="1734169" cy="1734172"/>
            </a:xfrm>
            <a:prstGeom prst="arc">
              <a:avLst>
                <a:gd name="adj1" fmla="val 16200000"/>
                <a:gd name="adj2" fmla="val 5466239"/>
              </a:avLst>
            </a:prstGeom>
            <a:ln w="209550" cap="rnd" cmpd="sng">
              <a:solidFill>
                <a:schemeClr val="accent4"/>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dirty="0">
                <a:latin typeface="Aharoni"/>
                <a:ea typeface="阿里巴巴普惠体 Medium"/>
                <a:cs typeface="阿里巴巴普惠体 Medium"/>
                <a:sym typeface="Aharoni"/>
              </a:endParaRPr>
            </a:p>
          </p:txBody>
        </p:sp>
      </p:grpSp>
      <p:grpSp>
        <p:nvGrpSpPr>
          <p:cNvPr id="14" name="Group 13"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GrpSpPr/>
          <p:nvPr/>
        </p:nvGrpSpPr>
        <p:grpSpPr>
          <a:xfrm>
            <a:off x="7088670" y="1329386"/>
            <a:ext cx="4199232" cy="4199230"/>
            <a:chOff x="7088670" y="1329386"/>
            <a:chExt cx="4199232" cy="4199230"/>
          </a:xfrm>
        </p:grpSpPr>
        <p:sp>
          <p:nvSpPr>
            <p:cNvPr id="5" name="Oval 4"/>
            <p:cNvSpPr/>
            <p:nvPr/>
          </p:nvSpPr>
          <p:spPr>
            <a:xfrm>
              <a:off x="7088670" y="1329386"/>
              <a:ext cx="4199232" cy="4199230"/>
            </a:xfrm>
            <a:prstGeom prst="ellipse">
              <a:avLst/>
            </a:prstGeom>
            <a:noFill/>
            <a:ln w="222250" cap="rnd" cmpd="sng">
              <a:solidFill>
                <a:schemeClr val="accent1">
                  <a:lumMod val="40000"/>
                  <a:lumOff val="6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dirty="0">
                <a:latin typeface="Aharoni"/>
                <a:ea typeface="阿里巴巴普惠体 Medium"/>
                <a:cs typeface="阿里巴巴普惠体 Medium"/>
                <a:sym typeface="Aharoni"/>
              </a:endParaRPr>
            </a:p>
          </p:txBody>
        </p:sp>
        <p:sp>
          <p:nvSpPr>
            <p:cNvPr id="9" name="Arc 8"/>
            <p:cNvSpPr/>
            <p:nvPr/>
          </p:nvSpPr>
          <p:spPr>
            <a:xfrm>
              <a:off x="7088670" y="1329386"/>
              <a:ext cx="4199232" cy="4199230"/>
            </a:xfrm>
            <a:prstGeom prst="arc">
              <a:avLst>
                <a:gd name="adj1" fmla="val 16200000"/>
                <a:gd name="adj2" fmla="val 2231747"/>
              </a:avLst>
            </a:prstGeom>
            <a:ln w="209550" cap="rnd" cmpd="sng">
              <a:solidFill>
                <a:schemeClr val="accent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dirty="0">
                <a:latin typeface="Aharoni"/>
                <a:ea typeface="阿里巴巴普惠体 Medium"/>
                <a:cs typeface="阿里巴巴普惠体 Medium"/>
                <a:sym typeface="Aharoni"/>
              </a:endParaRPr>
            </a:p>
          </p:txBody>
        </p:sp>
      </p:grpSp>
      <p:grpSp>
        <p:nvGrpSpPr>
          <p:cNvPr id="21" name="Group 20"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GrpSpPr/>
          <p:nvPr/>
        </p:nvGrpSpPr>
        <p:grpSpPr>
          <a:xfrm>
            <a:off x="10416128" y="1229774"/>
            <a:ext cx="1281422" cy="588766"/>
            <a:chOff x="10416128" y="1229774"/>
            <a:chExt cx="1281422" cy="588766"/>
          </a:xfrm>
        </p:grpSpPr>
        <p:sp>
          <p:nvSpPr>
            <p:cNvPr id="26" name="Speech Bubble: Rectangle with Corners Rounded 25"/>
            <p:cNvSpPr/>
            <p:nvPr/>
          </p:nvSpPr>
          <p:spPr>
            <a:xfrm flipH="1">
              <a:off x="10515192" y="1229774"/>
              <a:ext cx="1094645" cy="588766"/>
            </a:xfrm>
            <a:prstGeom prst="wedgeRoundRectCallout">
              <a:avLst>
                <a:gd name="adj1" fmla="val 43462"/>
                <a:gd name="adj2" fmla="val 67274"/>
                <a:gd name="adj3" fmla="val 16667"/>
              </a:avLst>
            </a:prstGeom>
            <a:solidFill>
              <a:schemeClr val="bg1"/>
            </a:solidFill>
            <a:ln>
              <a:noFill/>
            </a:ln>
            <a:effectLst>
              <a:outerShdw blurRad="812800" dist="165100" dir="8100000" sx="96000" sy="96000" algn="tr"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haroni"/>
                <a:ea typeface="阿里巴巴普惠体 Medium"/>
                <a:cs typeface="阿里巴巴普惠体 Medium"/>
                <a:sym typeface="Aharoni"/>
              </a:endParaRPr>
            </a:p>
          </p:txBody>
        </p:sp>
        <p:sp>
          <p:nvSpPr>
            <p:cNvPr id="27" name="TextBox 26"/>
            <p:cNvSpPr txBox="1"/>
            <p:nvPr/>
          </p:nvSpPr>
          <p:spPr>
            <a:xfrm flipH="1">
              <a:off x="10416128" y="1277506"/>
              <a:ext cx="1281422" cy="276999"/>
            </a:xfrm>
            <a:prstGeom prst="rect">
              <a:avLst/>
            </a:prstGeom>
            <a:noFill/>
          </p:spPr>
          <p:txBody>
            <a:bodyPr wrap="square" rtlCol="0">
              <a:spAutoFit/>
            </a:bodyPr>
            <a:lstStyle/>
            <a:p>
              <a:pPr algn="ctr"/>
              <a:r>
                <a:rPr lang="en-US" sz="1200" b="1" dirty="0">
                  <a:latin typeface="Aharoni"/>
                  <a:ea typeface="阿里巴巴普惠体 Medium"/>
                  <a:cs typeface="阿里巴巴普惠体 Medium"/>
                  <a:sym typeface="Aharoni"/>
                </a:rPr>
                <a:t>Option </a:t>
              </a:r>
              <a:endParaRPr lang="en-US" sz="1200" b="1" dirty="0">
                <a:solidFill>
                  <a:srgbClr val="03D990"/>
                </a:solidFill>
                <a:latin typeface="Aharoni"/>
                <a:ea typeface="阿里巴巴普惠体 Medium"/>
                <a:cs typeface="阿里巴巴普惠体 Medium"/>
                <a:sym typeface="Aharoni"/>
              </a:endParaRPr>
            </a:p>
          </p:txBody>
        </p:sp>
        <p:sp>
          <p:nvSpPr>
            <p:cNvPr id="28" name="TextBox 27"/>
            <p:cNvSpPr txBox="1"/>
            <p:nvPr/>
          </p:nvSpPr>
          <p:spPr>
            <a:xfrm flipH="1">
              <a:off x="10478572" y="1507417"/>
              <a:ext cx="1156534" cy="261610"/>
            </a:xfrm>
            <a:prstGeom prst="rect">
              <a:avLst/>
            </a:prstGeom>
            <a:noFill/>
          </p:spPr>
          <p:txBody>
            <a:bodyPr wrap="square" rtlCol="0">
              <a:spAutoFit/>
            </a:bodyPr>
            <a:lstStyle/>
            <a:p>
              <a:pPr algn="ctr"/>
              <a:r>
                <a:rPr lang="en-US" sz="1050" dirty="0">
                  <a:solidFill>
                    <a:schemeClr val="accent1"/>
                  </a:solidFill>
                  <a:latin typeface="Aharoni"/>
                  <a:ea typeface="阿里巴巴普惠体 Medium"/>
                  <a:cs typeface="阿里巴巴普惠体 Medium"/>
                  <a:sym typeface="Aharoni"/>
                </a:rPr>
                <a:t>2,514.000</a:t>
              </a:r>
            </a:p>
          </p:txBody>
        </p:sp>
      </p:grpSp>
      <p:grpSp>
        <p:nvGrpSpPr>
          <p:cNvPr id="20" name="Group 19"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GrpSpPr/>
          <p:nvPr/>
        </p:nvGrpSpPr>
        <p:grpSpPr>
          <a:xfrm>
            <a:off x="9545363" y="4280188"/>
            <a:ext cx="1281422" cy="588766"/>
            <a:chOff x="9545363" y="4280188"/>
            <a:chExt cx="1281422" cy="588766"/>
          </a:xfrm>
        </p:grpSpPr>
        <p:sp>
          <p:nvSpPr>
            <p:cNvPr id="29" name="Speech Bubble: Rectangle with Corners Rounded 28"/>
            <p:cNvSpPr/>
            <p:nvPr/>
          </p:nvSpPr>
          <p:spPr>
            <a:xfrm flipH="1">
              <a:off x="9644427" y="4280188"/>
              <a:ext cx="1094645" cy="588766"/>
            </a:xfrm>
            <a:prstGeom prst="wedgeRoundRectCallout">
              <a:avLst>
                <a:gd name="adj1" fmla="val 43462"/>
                <a:gd name="adj2" fmla="val 67274"/>
                <a:gd name="adj3" fmla="val 16667"/>
              </a:avLst>
            </a:prstGeom>
            <a:solidFill>
              <a:schemeClr val="bg1"/>
            </a:solidFill>
            <a:ln>
              <a:noFill/>
            </a:ln>
            <a:effectLst>
              <a:outerShdw blurRad="812800" dist="165100" dir="8100000" sx="96000" sy="96000" algn="tr"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haroni"/>
                <a:ea typeface="阿里巴巴普惠体 Medium"/>
                <a:cs typeface="阿里巴巴普惠体 Medium"/>
                <a:sym typeface="Aharoni"/>
              </a:endParaRPr>
            </a:p>
          </p:txBody>
        </p:sp>
        <p:sp>
          <p:nvSpPr>
            <p:cNvPr id="30" name="TextBox 29"/>
            <p:cNvSpPr txBox="1"/>
            <p:nvPr/>
          </p:nvSpPr>
          <p:spPr>
            <a:xfrm flipH="1">
              <a:off x="9545363" y="4327920"/>
              <a:ext cx="1281422" cy="276999"/>
            </a:xfrm>
            <a:prstGeom prst="rect">
              <a:avLst/>
            </a:prstGeom>
            <a:noFill/>
          </p:spPr>
          <p:txBody>
            <a:bodyPr wrap="square" rtlCol="0">
              <a:spAutoFit/>
            </a:bodyPr>
            <a:lstStyle/>
            <a:p>
              <a:pPr algn="ctr"/>
              <a:r>
                <a:rPr lang="en-US" sz="1200" b="1" dirty="0">
                  <a:latin typeface="Aharoni"/>
                  <a:ea typeface="阿里巴巴普惠体 Medium"/>
                  <a:cs typeface="阿里巴巴普惠体 Medium"/>
                  <a:sym typeface="Aharoni"/>
                </a:rPr>
                <a:t>Option </a:t>
              </a:r>
              <a:endParaRPr lang="en-US" sz="1200" b="1" dirty="0">
                <a:solidFill>
                  <a:srgbClr val="03D990"/>
                </a:solidFill>
                <a:latin typeface="Aharoni"/>
                <a:ea typeface="阿里巴巴普惠体 Medium"/>
                <a:cs typeface="阿里巴巴普惠体 Medium"/>
                <a:sym typeface="Aharoni"/>
              </a:endParaRPr>
            </a:p>
          </p:txBody>
        </p:sp>
        <p:sp>
          <p:nvSpPr>
            <p:cNvPr id="31" name="TextBox 30"/>
            <p:cNvSpPr txBox="1"/>
            <p:nvPr/>
          </p:nvSpPr>
          <p:spPr>
            <a:xfrm flipH="1">
              <a:off x="9607807" y="4557831"/>
              <a:ext cx="1156534" cy="261610"/>
            </a:xfrm>
            <a:prstGeom prst="rect">
              <a:avLst/>
            </a:prstGeom>
            <a:noFill/>
          </p:spPr>
          <p:txBody>
            <a:bodyPr wrap="square" rtlCol="0">
              <a:spAutoFit/>
            </a:bodyPr>
            <a:lstStyle/>
            <a:p>
              <a:pPr algn="ctr"/>
              <a:r>
                <a:rPr lang="en-US" sz="1050" dirty="0">
                  <a:solidFill>
                    <a:schemeClr val="accent2"/>
                  </a:solidFill>
                  <a:latin typeface="Aharoni"/>
                  <a:ea typeface="阿里巴巴普惠体 Medium"/>
                  <a:cs typeface="阿里巴巴普惠体 Medium"/>
                  <a:sym typeface="Aharoni"/>
                </a:rPr>
                <a:t>3.514.000</a:t>
              </a:r>
            </a:p>
          </p:txBody>
        </p:sp>
      </p:grpSp>
      <p:grpSp>
        <p:nvGrpSpPr>
          <p:cNvPr id="22" name="Group 21"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GrpSpPr/>
          <p:nvPr/>
        </p:nvGrpSpPr>
        <p:grpSpPr>
          <a:xfrm>
            <a:off x="7909022" y="1602271"/>
            <a:ext cx="1281422" cy="588766"/>
            <a:chOff x="7909022" y="1602271"/>
            <a:chExt cx="1281422" cy="588766"/>
          </a:xfrm>
        </p:grpSpPr>
        <p:sp>
          <p:nvSpPr>
            <p:cNvPr id="32" name="Speech Bubble: Rectangle with Corners Rounded 31"/>
            <p:cNvSpPr/>
            <p:nvPr/>
          </p:nvSpPr>
          <p:spPr>
            <a:xfrm flipH="1">
              <a:off x="8008086" y="1602271"/>
              <a:ext cx="1094645" cy="588766"/>
            </a:xfrm>
            <a:prstGeom prst="wedgeRoundRectCallout">
              <a:avLst>
                <a:gd name="adj1" fmla="val -67482"/>
                <a:gd name="adj2" fmla="val 49478"/>
                <a:gd name="adj3" fmla="val 16667"/>
              </a:avLst>
            </a:prstGeom>
            <a:solidFill>
              <a:schemeClr val="bg1"/>
            </a:solidFill>
            <a:ln>
              <a:noFill/>
            </a:ln>
            <a:effectLst>
              <a:outerShdw blurRad="812800" dist="165100" dir="8100000" sx="96000" sy="96000" algn="tr"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haroni"/>
                <a:ea typeface="阿里巴巴普惠体 Medium"/>
                <a:cs typeface="阿里巴巴普惠体 Medium"/>
                <a:sym typeface="Aharoni"/>
              </a:endParaRPr>
            </a:p>
          </p:txBody>
        </p:sp>
        <p:sp>
          <p:nvSpPr>
            <p:cNvPr id="33" name="TextBox 32"/>
            <p:cNvSpPr txBox="1"/>
            <p:nvPr/>
          </p:nvSpPr>
          <p:spPr>
            <a:xfrm flipH="1">
              <a:off x="7909022" y="1650003"/>
              <a:ext cx="1281422" cy="276999"/>
            </a:xfrm>
            <a:prstGeom prst="rect">
              <a:avLst/>
            </a:prstGeom>
            <a:noFill/>
          </p:spPr>
          <p:txBody>
            <a:bodyPr wrap="square" rtlCol="0">
              <a:spAutoFit/>
            </a:bodyPr>
            <a:lstStyle/>
            <a:p>
              <a:pPr algn="ctr"/>
              <a:r>
                <a:rPr lang="en-US" sz="1200" b="1" dirty="0">
                  <a:latin typeface="Aharoni"/>
                  <a:ea typeface="阿里巴巴普惠体 Medium"/>
                  <a:cs typeface="阿里巴巴普惠体 Medium"/>
                  <a:sym typeface="Aharoni"/>
                </a:rPr>
                <a:t>Option </a:t>
              </a:r>
              <a:endParaRPr lang="en-US" sz="1200" b="1" dirty="0">
                <a:solidFill>
                  <a:srgbClr val="03D990"/>
                </a:solidFill>
                <a:latin typeface="Aharoni"/>
                <a:ea typeface="阿里巴巴普惠体 Medium"/>
                <a:cs typeface="阿里巴巴普惠体 Medium"/>
                <a:sym typeface="Aharoni"/>
              </a:endParaRPr>
            </a:p>
          </p:txBody>
        </p:sp>
        <p:sp>
          <p:nvSpPr>
            <p:cNvPr id="34" name="TextBox 33"/>
            <p:cNvSpPr txBox="1"/>
            <p:nvPr/>
          </p:nvSpPr>
          <p:spPr>
            <a:xfrm flipH="1">
              <a:off x="7971466" y="1879914"/>
              <a:ext cx="1156534" cy="261610"/>
            </a:xfrm>
            <a:prstGeom prst="rect">
              <a:avLst/>
            </a:prstGeom>
            <a:noFill/>
          </p:spPr>
          <p:txBody>
            <a:bodyPr wrap="square" rtlCol="0">
              <a:spAutoFit/>
            </a:bodyPr>
            <a:lstStyle/>
            <a:p>
              <a:pPr algn="ctr"/>
              <a:r>
                <a:rPr lang="en-US" sz="1050" dirty="0">
                  <a:solidFill>
                    <a:schemeClr val="accent3"/>
                  </a:solidFill>
                  <a:latin typeface="Aharoni"/>
                  <a:ea typeface="阿里巴巴普惠体 Medium"/>
                  <a:cs typeface="阿里巴巴普惠体 Medium"/>
                  <a:sym typeface="Aharoni"/>
                </a:rPr>
                <a:t>7,414.000</a:t>
              </a:r>
            </a:p>
          </p:txBody>
        </p:sp>
      </p:grpSp>
      <p:grpSp>
        <p:nvGrpSpPr>
          <p:cNvPr id="19" name="Group 18"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GrpSpPr/>
          <p:nvPr/>
        </p:nvGrpSpPr>
        <p:grpSpPr>
          <a:xfrm>
            <a:off x="8543109" y="3240695"/>
            <a:ext cx="1281422" cy="588766"/>
            <a:chOff x="8543109" y="3240695"/>
            <a:chExt cx="1281422" cy="588766"/>
          </a:xfrm>
        </p:grpSpPr>
        <p:sp>
          <p:nvSpPr>
            <p:cNvPr id="39" name="Speech Bubble: Rectangle with Corners Rounded 38"/>
            <p:cNvSpPr/>
            <p:nvPr/>
          </p:nvSpPr>
          <p:spPr>
            <a:xfrm flipH="1">
              <a:off x="8642173" y="3240695"/>
              <a:ext cx="1094645" cy="588766"/>
            </a:xfrm>
            <a:prstGeom prst="wedgeRoundRectCallout">
              <a:avLst>
                <a:gd name="adj1" fmla="val -67482"/>
                <a:gd name="adj2" fmla="val 49478"/>
                <a:gd name="adj3" fmla="val 16667"/>
              </a:avLst>
            </a:prstGeom>
            <a:solidFill>
              <a:schemeClr val="bg1"/>
            </a:solidFill>
            <a:ln>
              <a:noFill/>
            </a:ln>
            <a:effectLst>
              <a:outerShdw blurRad="812800" dist="165100" dir="8100000" sx="96000" sy="96000" algn="tr"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haroni"/>
                <a:ea typeface="阿里巴巴普惠体 Medium"/>
                <a:cs typeface="阿里巴巴普惠体 Medium"/>
                <a:sym typeface="Aharoni"/>
              </a:endParaRPr>
            </a:p>
          </p:txBody>
        </p:sp>
        <p:sp>
          <p:nvSpPr>
            <p:cNvPr id="40" name="TextBox 39"/>
            <p:cNvSpPr txBox="1"/>
            <p:nvPr/>
          </p:nvSpPr>
          <p:spPr>
            <a:xfrm flipH="1">
              <a:off x="8543109" y="3288427"/>
              <a:ext cx="1281422" cy="276999"/>
            </a:xfrm>
            <a:prstGeom prst="rect">
              <a:avLst/>
            </a:prstGeom>
            <a:noFill/>
          </p:spPr>
          <p:txBody>
            <a:bodyPr wrap="square" rtlCol="0">
              <a:spAutoFit/>
            </a:bodyPr>
            <a:lstStyle/>
            <a:p>
              <a:pPr algn="ctr"/>
              <a:r>
                <a:rPr lang="en-US" sz="1200" b="1" dirty="0">
                  <a:latin typeface="Aharoni"/>
                  <a:ea typeface="阿里巴巴普惠体 Medium"/>
                  <a:cs typeface="阿里巴巴普惠体 Medium"/>
                  <a:sym typeface="Aharoni"/>
                </a:rPr>
                <a:t>Option </a:t>
              </a:r>
              <a:endParaRPr lang="en-US" sz="1200" b="1" dirty="0">
                <a:solidFill>
                  <a:srgbClr val="03D990"/>
                </a:solidFill>
                <a:latin typeface="Aharoni"/>
                <a:ea typeface="阿里巴巴普惠体 Medium"/>
                <a:cs typeface="阿里巴巴普惠体 Medium"/>
                <a:sym typeface="Aharoni"/>
              </a:endParaRPr>
            </a:p>
          </p:txBody>
        </p:sp>
        <p:sp>
          <p:nvSpPr>
            <p:cNvPr id="41" name="TextBox 40"/>
            <p:cNvSpPr txBox="1"/>
            <p:nvPr/>
          </p:nvSpPr>
          <p:spPr>
            <a:xfrm flipH="1">
              <a:off x="8605553" y="3518338"/>
              <a:ext cx="1156534" cy="261610"/>
            </a:xfrm>
            <a:prstGeom prst="rect">
              <a:avLst/>
            </a:prstGeom>
            <a:noFill/>
          </p:spPr>
          <p:txBody>
            <a:bodyPr wrap="square" rtlCol="0">
              <a:spAutoFit/>
            </a:bodyPr>
            <a:lstStyle/>
            <a:p>
              <a:pPr algn="ctr"/>
              <a:r>
                <a:rPr lang="en-US" sz="1050" dirty="0">
                  <a:solidFill>
                    <a:schemeClr val="accent4"/>
                  </a:solidFill>
                  <a:latin typeface="Aharoni"/>
                  <a:ea typeface="阿里巴巴普惠体 Medium"/>
                  <a:cs typeface="阿里巴巴普惠体 Medium"/>
                  <a:sym typeface="Aharoni"/>
                </a:rPr>
                <a:t>8.214.000</a:t>
              </a:r>
            </a:p>
          </p:txBody>
        </p:sp>
      </p:grpSp>
      <p:sp>
        <p:nvSpPr>
          <p:cNvPr id="42" name="TextBox 41"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925068" y="934258"/>
            <a:ext cx="5481234" cy="707886"/>
          </a:xfrm>
          <a:prstGeom prst="rect">
            <a:avLst/>
          </a:prstGeom>
          <a:noFill/>
        </p:spPr>
        <p:txBody>
          <a:bodyPr wrap="square" rtlCol="0">
            <a:spAutoFit/>
          </a:bodyPr>
          <a:lstStyle/>
          <a:p>
            <a:r>
              <a:rPr lang="en-US" sz="4000" b="1" dirty="0">
                <a:solidFill>
                  <a:schemeClr val="tx1">
                    <a:lumMod val="75000"/>
                    <a:lumOff val="25000"/>
                  </a:schemeClr>
                </a:solidFill>
                <a:latin typeface="Aharoni"/>
                <a:ea typeface="阿里巴巴普惠体 Medium"/>
                <a:cs typeface="阿里巴巴普惠体 Medium"/>
                <a:sym typeface="Aharoni"/>
              </a:rPr>
              <a:t>Project 01: Data Visual </a:t>
            </a:r>
          </a:p>
        </p:txBody>
      </p:sp>
      <p:grpSp>
        <p:nvGrpSpPr>
          <p:cNvPr id="10" name="Group 9"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GrpSpPr/>
          <p:nvPr/>
        </p:nvGrpSpPr>
        <p:grpSpPr>
          <a:xfrm>
            <a:off x="1004417" y="3039399"/>
            <a:ext cx="2456523" cy="1323438"/>
            <a:chOff x="1591149" y="2632859"/>
            <a:chExt cx="2456523" cy="1323438"/>
          </a:xfrm>
        </p:grpSpPr>
        <p:sp>
          <p:nvSpPr>
            <p:cNvPr id="62" name="Rectangle: Rounded Corners 61"/>
            <p:cNvSpPr/>
            <p:nvPr/>
          </p:nvSpPr>
          <p:spPr>
            <a:xfrm>
              <a:off x="1591149" y="2632859"/>
              <a:ext cx="2334603" cy="1323438"/>
            </a:xfrm>
            <a:prstGeom prst="roundRect">
              <a:avLst>
                <a:gd name="adj" fmla="val 8285"/>
              </a:avLst>
            </a:prstGeom>
            <a:solidFill>
              <a:schemeClr val="bg1"/>
            </a:solidFill>
            <a:ln>
              <a:noFill/>
            </a:ln>
            <a:effectLst>
              <a:outerShdw blurRad="1168400" dist="927100" dir="2700000" sx="90000" sy="90000" algn="tl"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latin typeface="Aharoni"/>
                <a:ea typeface="阿里巴巴普惠体 Medium"/>
                <a:cs typeface="阿里巴巴普惠体 Medium"/>
                <a:sym typeface="Aharoni"/>
              </a:endParaRPr>
            </a:p>
          </p:txBody>
        </p:sp>
        <p:sp>
          <p:nvSpPr>
            <p:cNvPr id="63" name="TextBox 62"/>
            <p:cNvSpPr txBox="1"/>
            <p:nvPr/>
          </p:nvSpPr>
          <p:spPr>
            <a:xfrm>
              <a:off x="1682276" y="3065631"/>
              <a:ext cx="2243476" cy="461665"/>
            </a:xfrm>
            <a:prstGeom prst="rect">
              <a:avLst/>
            </a:prstGeom>
            <a:noFill/>
          </p:spPr>
          <p:txBody>
            <a:bodyPr wrap="square" rtlCol="0">
              <a:spAutoFit/>
            </a:bodyPr>
            <a:lstStyle/>
            <a:p>
              <a:r>
                <a:rPr lang="zh-CN" altLang="en-US" sz="2400" b="1" dirty="0">
                  <a:solidFill>
                    <a:schemeClr val="accent1"/>
                  </a:solidFill>
                  <a:latin typeface="Aharoni"/>
                  <a:ea typeface="阿里巴巴普惠体 Medium"/>
                  <a:cs typeface="阿里巴巴普惠体 Medium"/>
                  <a:sym typeface="Aharoni"/>
                </a:rPr>
                <a:t>￥</a:t>
              </a:r>
              <a:r>
                <a:rPr lang="en-US" sz="2400" b="1" dirty="0">
                  <a:solidFill>
                    <a:schemeClr val="accent1"/>
                  </a:solidFill>
                  <a:latin typeface="Aharoni"/>
                  <a:ea typeface="阿里巴巴普惠体 Medium"/>
                  <a:cs typeface="阿里巴巴普惠体 Medium"/>
                  <a:sym typeface="Aharoni"/>
                </a:rPr>
                <a:t>53,261</a:t>
              </a:r>
            </a:p>
          </p:txBody>
        </p:sp>
        <p:sp>
          <p:nvSpPr>
            <p:cNvPr id="64" name="TextBox 63"/>
            <p:cNvSpPr txBox="1"/>
            <p:nvPr/>
          </p:nvSpPr>
          <p:spPr>
            <a:xfrm>
              <a:off x="1682276" y="3531977"/>
              <a:ext cx="2365396" cy="276999"/>
            </a:xfrm>
            <a:prstGeom prst="rect">
              <a:avLst/>
            </a:prstGeom>
            <a:noFill/>
          </p:spPr>
          <p:txBody>
            <a:bodyPr wrap="square" rtlCol="0">
              <a:spAutoFit/>
            </a:bodyPr>
            <a:lstStyle/>
            <a:p>
              <a:r>
                <a:rPr lang="en-US" sz="1200" dirty="0">
                  <a:solidFill>
                    <a:schemeClr val="tx1">
                      <a:lumMod val="65000"/>
                      <a:lumOff val="35000"/>
                    </a:schemeClr>
                  </a:solidFill>
                  <a:latin typeface="Aharoni"/>
                  <a:ea typeface="阿里巴巴普惠体 Medium"/>
                  <a:cs typeface="阿里巴巴普惠体 Medium"/>
                  <a:sym typeface="Aharoni"/>
                </a:rPr>
                <a:t>6/Month</a:t>
              </a:r>
            </a:p>
          </p:txBody>
        </p:sp>
        <p:sp>
          <p:nvSpPr>
            <p:cNvPr id="69" name="TextBox 68"/>
            <p:cNvSpPr txBox="1"/>
            <p:nvPr/>
          </p:nvSpPr>
          <p:spPr>
            <a:xfrm>
              <a:off x="1682276" y="2718374"/>
              <a:ext cx="1666140" cy="276999"/>
            </a:xfrm>
            <a:prstGeom prst="rect">
              <a:avLst/>
            </a:prstGeom>
            <a:noFill/>
          </p:spPr>
          <p:txBody>
            <a:bodyPr wrap="square" rtlCol="0">
              <a:spAutoFit/>
            </a:bodyPr>
            <a:lstStyle/>
            <a:p>
              <a:r>
                <a:rPr lang="en-US" sz="1200" dirty="0">
                  <a:solidFill>
                    <a:schemeClr val="tx1">
                      <a:lumMod val="65000"/>
                      <a:lumOff val="35000"/>
                    </a:schemeClr>
                  </a:solidFill>
                  <a:latin typeface="Aharoni"/>
                  <a:ea typeface="阿里巴巴普惠体 Medium"/>
                  <a:cs typeface="阿里巴巴普惠体 Medium"/>
                  <a:sym typeface="Aharoni"/>
                </a:rPr>
                <a:t>Todays Revenue</a:t>
              </a:r>
            </a:p>
          </p:txBody>
        </p:sp>
      </p:grpSp>
      <p:grpSp>
        <p:nvGrpSpPr>
          <p:cNvPr id="12" name="Group 11"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GrpSpPr/>
          <p:nvPr/>
        </p:nvGrpSpPr>
        <p:grpSpPr>
          <a:xfrm>
            <a:off x="1004417" y="4603490"/>
            <a:ext cx="2456523" cy="1323438"/>
            <a:chOff x="1591149" y="4118120"/>
            <a:chExt cx="2456523" cy="1323438"/>
          </a:xfrm>
        </p:grpSpPr>
        <p:sp>
          <p:nvSpPr>
            <p:cNvPr id="71" name="Rectangle: Rounded Corners 70"/>
            <p:cNvSpPr/>
            <p:nvPr/>
          </p:nvSpPr>
          <p:spPr>
            <a:xfrm>
              <a:off x="1591149" y="4118120"/>
              <a:ext cx="2334603" cy="1323438"/>
            </a:xfrm>
            <a:prstGeom prst="roundRect">
              <a:avLst>
                <a:gd name="adj" fmla="val 8285"/>
              </a:avLst>
            </a:prstGeom>
            <a:solidFill>
              <a:schemeClr val="bg1"/>
            </a:solidFill>
            <a:ln>
              <a:noFill/>
            </a:ln>
            <a:effectLst>
              <a:outerShdw blurRad="1168400" dist="927100" dir="2700000" sx="90000" sy="90000" algn="tl"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latin typeface="Aharoni"/>
                <a:ea typeface="阿里巴巴普惠体 Medium"/>
                <a:cs typeface="阿里巴巴普惠体 Medium"/>
                <a:sym typeface="Aharoni"/>
              </a:endParaRPr>
            </a:p>
          </p:txBody>
        </p:sp>
        <p:sp>
          <p:nvSpPr>
            <p:cNvPr id="72" name="TextBox 71"/>
            <p:cNvSpPr txBox="1"/>
            <p:nvPr/>
          </p:nvSpPr>
          <p:spPr>
            <a:xfrm>
              <a:off x="1682276" y="4550892"/>
              <a:ext cx="2243476" cy="461665"/>
            </a:xfrm>
            <a:prstGeom prst="rect">
              <a:avLst/>
            </a:prstGeom>
            <a:noFill/>
          </p:spPr>
          <p:txBody>
            <a:bodyPr wrap="square" rtlCol="0">
              <a:spAutoFit/>
            </a:bodyPr>
            <a:lstStyle/>
            <a:p>
              <a:r>
                <a:rPr lang="zh-CN" altLang="en-US" sz="2400" b="1" dirty="0">
                  <a:solidFill>
                    <a:schemeClr val="accent3"/>
                  </a:solidFill>
                  <a:latin typeface="Aharoni"/>
                  <a:ea typeface="阿里巴巴普惠体 Medium"/>
                  <a:cs typeface="阿里巴巴普惠体 Medium"/>
                  <a:sym typeface="Aharoni"/>
                </a:rPr>
                <a:t>￥</a:t>
              </a:r>
              <a:r>
                <a:rPr lang="en-US" sz="2400" b="1" dirty="0">
                  <a:solidFill>
                    <a:schemeClr val="accent3"/>
                  </a:solidFill>
                  <a:latin typeface="Aharoni"/>
                  <a:ea typeface="阿里巴巴普惠体 Medium"/>
                  <a:cs typeface="阿里巴巴普惠体 Medium"/>
                  <a:sym typeface="Aharoni"/>
                </a:rPr>
                <a:t>53,261</a:t>
              </a:r>
            </a:p>
          </p:txBody>
        </p:sp>
        <p:sp>
          <p:nvSpPr>
            <p:cNvPr id="73" name="TextBox 72"/>
            <p:cNvSpPr txBox="1"/>
            <p:nvPr/>
          </p:nvSpPr>
          <p:spPr>
            <a:xfrm>
              <a:off x="1682276" y="5017238"/>
              <a:ext cx="2365396" cy="276999"/>
            </a:xfrm>
            <a:prstGeom prst="rect">
              <a:avLst/>
            </a:prstGeom>
            <a:noFill/>
          </p:spPr>
          <p:txBody>
            <a:bodyPr wrap="square" rtlCol="0">
              <a:spAutoFit/>
            </a:bodyPr>
            <a:lstStyle/>
            <a:p>
              <a:r>
                <a:rPr lang="en-US" sz="1200" dirty="0">
                  <a:solidFill>
                    <a:schemeClr val="tx1">
                      <a:lumMod val="65000"/>
                      <a:lumOff val="35000"/>
                    </a:schemeClr>
                  </a:solidFill>
                  <a:latin typeface="Aharoni"/>
                  <a:ea typeface="阿里巴巴普惠体 Medium"/>
                  <a:cs typeface="阿里巴巴普惠体 Medium"/>
                  <a:sym typeface="Aharoni"/>
                </a:rPr>
                <a:t>7/Month</a:t>
              </a:r>
            </a:p>
          </p:txBody>
        </p:sp>
        <p:sp>
          <p:nvSpPr>
            <p:cNvPr id="74" name="TextBox 73"/>
            <p:cNvSpPr txBox="1"/>
            <p:nvPr/>
          </p:nvSpPr>
          <p:spPr>
            <a:xfrm>
              <a:off x="1682276" y="4203635"/>
              <a:ext cx="1666140" cy="276999"/>
            </a:xfrm>
            <a:prstGeom prst="rect">
              <a:avLst/>
            </a:prstGeom>
            <a:noFill/>
          </p:spPr>
          <p:txBody>
            <a:bodyPr wrap="square" rtlCol="0">
              <a:spAutoFit/>
            </a:bodyPr>
            <a:lstStyle/>
            <a:p>
              <a:r>
                <a:rPr lang="en-US" sz="1200" dirty="0">
                  <a:solidFill>
                    <a:schemeClr val="tx1">
                      <a:lumMod val="65000"/>
                      <a:lumOff val="35000"/>
                    </a:schemeClr>
                  </a:solidFill>
                  <a:latin typeface="Aharoni"/>
                  <a:ea typeface="阿里巴巴普惠体 Medium"/>
                  <a:cs typeface="阿里巴巴普惠体 Medium"/>
                  <a:sym typeface="Aharoni"/>
                </a:rPr>
                <a:t>Todays Revenue</a:t>
              </a:r>
            </a:p>
          </p:txBody>
        </p:sp>
      </p:grpSp>
      <p:grpSp>
        <p:nvGrpSpPr>
          <p:cNvPr id="11" name="Group 10"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GrpSpPr/>
          <p:nvPr/>
        </p:nvGrpSpPr>
        <p:grpSpPr>
          <a:xfrm>
            <a:off x="3484644" y="3032125"/>
            <a:ext cx="2334603" cy="1323438"/>
            <a:chOff x="4071376" y="2625585"/>
            <a:chExt cx="2334603" cy="1323438"/>
          </a:xfrm>
        </p:grpSpPr>
        <p:sp>
          <p:nvSpPr>
            <p:cNvPr id="84" name="Rectangle: Rounded Corners 83"/>
            <p:cNvSpPr/>
            <p:nvPr/>
          </p:nvSpPr>
          <p:spPr>
            <a:xfrm>
              <a:off x="4071376" y="2625585"/>
              <a:ext cx="2334603" cy="1323438"/>
            </a:xfrm>
            <a:prstGeom prst="roundRect">
              <a:avLst>
                <a:gd name="adj" fmla="val 8285"/>
              </a:avLst>
            </a:prstGeom>
            <a:solidFill>
              <a:schemeClr val="bg1"/>
            </a:solidFill>
            <a:ln>
              <a:noFill/>
            </a:ln>
            <a:effectLst>
              <a:outerShdw blurRad="1168400" dist="927100" dir="2700000" sx="90000" sy="90000" algn="tl"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latin typeface="Aharoni"/>
                <a:ea typeface="阿里巴巴普惠体 Medium"/>
                <a:cs typeface="阿里巴巴普惠体 Medium"/>
                <a:sym typeface="Aharoni"/>
              </a:endParaRPr>
            </a:p>
          </p:txBody>
        </p:sp>
        <p:sp>
          <p:nvSpPr>
            <p:cNvPr id="85" name="TextBox 84"/>
            <p:cNvSpPr txBox="1"/>
            <p:nvPr/>
          </p:nvSpPr>
          <p:spPr>
            <a:xfrm>
              <a:off x="4162503" y="3058357"/>
              <a:ext cx="2243476" cy="461665"/>
            </a:xfrm>
            <a:prstGeom prst="rect">
              <a:avLst/>
            </a:prstGeom>
            <a:noFill/>
          </p:spPr>
          <p:txBody>
            <a:bodyPr wrap="square" rtlCol="0">
              <a:spAutoFit/>
            </a:bodyPr>
            <a:lstStyle/>
            <a:p>
              <a:r>
                <a:rPr lang="zh-CN" altLang="en-US" sz="2400" b="1" dirty="0">
                  <a:solidFill>
                    <a:schemeClr val="accent2"/>
                  </a:solidFill>
                  <a:latin typeface="Aharoni"/>
                  <a:ea typeface="阿里巴巴普惠体 Medium"/>
                  <a:cs typeface="阿里巴巴普惠体 Medium"/>
                  <a:sym typeface="Aharoni"/>
                </a:rPr>
                <a:t>￥</a:t>
              </a:r>
              <a:r>
                <a:rPr lang="en-US" sz="2400" b="1" dirty="0">
                  <a:solidFill>
                    <a:schemeClr val="accent2"/>
                  </a:solidFill>
                  <a:latin typeface="Aharoni"/>
                  <a:ea typeface="阿里巴巴普惠体 Medium"/>
                  <a:cs typeface="阿里巴巴普惠体 Medium"/>
                  <a:sym typeface="Aharoni"/>
                </a:rPr>
                <a:t>53,261</a:t>
              </a:r>
            </a:p>
          </p:txBody>
        </p:sp>
        <p:sp>
          <p:nvSpPr>
            <p:cNvPr id="86" name="TextBox 85"/>
            <p:cNvSpPr txBox="1"/>
            <p:nvPr/>
          </p:nvSpPr>
          <p:spPr>
            <a:xfrm>
              <a:off x="4162503" y="3524703"/>
              <a:ext cx="1666140" cy="276999"/>
            </a:xfrm>
            <a:prstGeom prst="rect">
              <a:avLst/>
            </a:prstGeom>
            <a:noFill/>
          </p:spPr>
          <p:txBody>
            <a:bodyPr wrap="square" rtlCol="0">
              <a:spAutoFit/>
            </a:bodyPr>
            <a:lstStyle/>
            <a:p>
              <a:r>
                <a:rPr lang="en-US" sz="1200" dirty="0">
                  <a:solidFill>
                    <a:schemeClr val="tx1">
                      <a:lumMod val="65000"/>
                      <a:lumOff val="35000"/>
                    </a:schemeClr>
                  </a:solidFill>
                  <a:latin typeface="Aharoni"/>
                  <a:ea typeface="阿里巴巴普惠体 Medium"/>
                  <a:cs typeface="阿里巴巴普惠体 Medium"/>
                  <a:sym typeface="Aharoni"/>
                </a:rPr>
                <a:t>11/Month</a:t>
              </a:r>
            </a:p>
          </p:txBody>
        </p:sp>
        <p:sp>
          <p:nvSpPr>
            <p:cNvPr id="87" name="TextBox 86"/>
            <p:cNvSpPr txBox="1"/>
            <p:nvPr/>
          </p:nvSpPr>
          <p:spPr>
            <a:xfrm>
              <a:off x="4162503" y="2711100"/>
              <a:ext cx="1666140" cy="276999"/>
            </a:xfrm>
            <a:prstGeom prst="rect">
              <a:avLst/>
            </a:prstGeom>
            <a:noFill/>
          </p:spPr>
          <p:txBody>
            <a:bodyPr wrap="square" rtlCol="0">
              <a:spAutoFit/>
            </a:bodyPr>
            <a:lstStyle/>
            <a:p>
              <a:r>
                <a:rPr lang="en-US" sz="1200" dirty="0">
                  <a:solidFill>
                    <a:schemeClr val="tx1">
                      <a:lumMod val="65000"/>
                      <a:lumOff val="35000"/>
                    </a:schemeClr>
                  </a:solidFill>
                  <a:latin typeface="Aharoni"/>
                  <a:ea typeface="阿里巴巴普惠体 Medium"/>
                  <a:cs typeface="阿里巴巴普惠体 Medium"/>
                  <a:sym typeface="Aharoni"/>
                </a:rPr>
                <a:t>Todays Revenue</a:t>
              </a:r>
            </a:p>
          </p:txBody>
        </p:sp>
      </p:grpSp>
      <p:grpSp>
        <p:nvGrpSpPr>
          <p:cNvPr id="13" name="Group 12"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GrpSpPr/>
          <p:nvPr/>
        </p:nvGrpSpPr>
        <p:grpSpPr>
          <a:xfrm>
            <a:off x="3484644" y="4596216"/>
            <a:ext cx="2456523" cy="1323438"/>
            <a:chOff x="4071376" y="4110846"/>
            <a:chExt cx="2456523" cy="1323438"/>
          </a:xfrm>
        </p:grpSpPr>
        <p:sp>
          <p:nvSpPr>
            <p:cNvPr id="88" name="Rectangle: Rounded Corners 87"/>
            <p:cNvSpPr/>
            <p:nvPr/>
          </p:nvSpPr>
          <p:spPr>
            <a:xfrm>
              <a:off x="4071376" y="4110846"/>
              <a:ext cx="2334603" cy="1323438"/>
            </a:xfrm>
            <a:prstGeom prst="roundRect">
              <a:avLst>
                <a:gd name="adj" fmla="val 8285"/>
              </a:avLst>
            </a:prstGeom>
            <a:solidFill>
              <a:schemeClr val="bg1"/>
            </a:solidFill>
            <a:ln>
              <a:noFill/>
            </a:ln>
            <a:effectLst>
              <a:outerShdw blurRad="1168400" dist="927100" dir="2700000" sx="90000" sy="90000" algn="tl"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latin typeface="Aharoni"/>
                <a:ea typeface="阿里巴巴普惠体 Medium"/>
                <a:cs typeface="阿里巴巴普惠体 Medium"/>
                <a:sym typeface="Aharoni"/>
              </a:endParaRPr>
            </a:p>
          </p:txBody>
        </p:sp>
        <p:sp>
          <p:nvSpPr>
            <p:cNvPr id="89" name="TextBox 88"/>
            <p:cNvSpPr txBox="1"/>
            <p:nvPr/>
          </p:nvSpPr>
          <p:spPr>
            <a:xfrm>
              <a:off x="4162503" y="4543618"/>
              <a:ext cx="2243476" cy="461665"/>
            </a:xfrm>
            <a:prstGeom prst="rect">
              <a:avLst/>
            </a:prstGeom>
            <a:noFill/>
          </p:spPr>
          <p:txBody>
            <a:bodyPr wrap="square" rtlCol="0">
              <a:spAutoFit/>
            </a:bodyPr>
            <a:lstStyle/>
            <a:p>
              <a:r>
                <a:rPr lang="zh-CN" altLang="en-US" sz="2400" b="1" dirty="0">
                  <a:solidFill>
                    <a:schemeClr val="accent4"/>
                  </a:solidFill>
                  <a:latin typeface="Aharoni"/>
                  <a:ea typeface="阿里巴巴普惠体 Medium"/>
                  <a:cs typeface="阿里巴巴普惠体 Medium"/>
                  <a:sym typeface="Aharoni"/>
                </a:rPr>
                <a:t>￥</a:t>
              </a:r>
              <a:r>
                <a:rPr lang="en-US" sz="2400" b="1" dirty="0">
                  <a:solidFill>
                    <a:schemeClr val="accent4"/>
                  </a:solidFill>
                  <a:latin typeface="Aharoni"/>
                  <a:ea typeface="阿里巴巴普惠体 Medium"/>
                  <a:cs typeface="阿里巴巴普惠体 Medium"/>
                  <a:sym typeface="Aharoni"/>
                </a:rPr>
                <a:t>53,261</a:t>
              </a:r>
            </a:p>
          </p:txBody>
        </p:sp>
        <p:sp>
          <p:nvSpPr>
            <p:cNvPr id="90" name="TextBox 89"/>
            <p:cNvSpPr txBox="1"/>
            <p:nvPr/>
          </p:nvSpPr>
          <p:spPr>
            <a:xfrm>
              <a:off x="4162503" y="5009964"/>
              <a:ext cx="2365396" cy="276999"/>
            </a:xfrm>
            <a:prstGeom prst="rect">
              <a:avLst/>
            </a:prstGeom>
            <a:noFill/>
          </p:spPr>
          <p:txBody>
            <a:bodyPr wrap="square" rtlCol="0">
              <a:spAutoFit/>
            </a:bodyPr>
            <a:lstStyle/>
            <a:p>
              <a:r>
                <a:rPr lang="en-US" sz="1200" dirty="0">
                  <a:solidFill>
                    <a:schemeClr val="tx1">
                      <a:lumMod val="65000"/>
                      <a:lumOff val="35000"/>
                    </a:schemeClr>
                  </a:solidFill>
                  <a:latin typeface="Aharoni"/>
                  <a:ea typeface="阿里巴巴普惠体 Medium"/>
                  <a:cs typeface="阿里巴巴普惠体 Medium"/>
                  <a:sym typeface="Aharoni"/>
                </a:rPr>
                <a:t>4/Month</a:t>
              </a:r>
            </a:p>
          </p:txBody>
        </p:sp>
        <p:sp>
          <p:nvSpPr>
            <p:cNvPr id="91" name="TextBox 90"/>
            <p:cNvSpPr txBox="1"/>
            <p:nvPr/>
          </p:nvSpPr>
          <p:spPr>
            <a:xfrm>
              <a:off x="4162503" y="4196361"/>
              <a:ext cx="1666140" cy="276999"/>
            </a:xfrm>
            <a:prstGeom prst="rect">
              <a:avLst/>
            </a:prstGeom>
            <a:noFill/>
          </p:spPr>
          <p:txBody>
            <a:bodyPr wrap="square" rtlCol="0">
              <a:spAutoFit/>
            </a:bodyPr>
            <a:lstStyle/>
            <a:p>
              <a:r>
                <a:rPr lang="en-US" sz="1200" dirty="0">
                  <a:solidFill>
                    <a:schemeClr val="tx1">
                      <a:lumMod val="65000"/>
                      <a:lumOff val="35000"/>
                    </a:schemeClr>
                  </a:solidFill>
                  <a:latin typeface="Aharoni"/>
                  <a:ea typeface="阿里巴巴普惠体 Medium"/>
                  <a:cs typeface="阿里巴巴普惠体 Medium"/>
                  <a:sym typeface="Aharoni"/>
                </a:rPr>
                <a:t>Todays Revenue</a:t>
              </a:r>
            </a:p>
          </p:txBody>
        </p:sp>
      </p:grpSp>
      <p:sp>
        <p:nvSpPr>
          <p:cNvPr id="52" name="Rectangle 84"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997307" y="2090304"/>
            <a:ext cx="4771140" cy="623248"/>
          </a:xfrm>
          <a:prstGeom prst="rect">
            <a:avLst/>
          </a:prstGeom>
        </p:spPr>
        <p:txBody>
          <a:bodyPr wrap="square">
            <a:spAutoFit/>
          </a:bodyPr>
          <a:lstStyle/>
          <a:p>
            <a:pPr>
              <a:lnSpc>
                <a:spcPct val="150000"/>
              </a:lnSpc>
            </a:pPr>
            <a:r>
              <a:rPr lang="zh-CN" altLang="en-US" sz="1200" dirty="0">
                <a:latin typeface="Aharoni"/>
                <a:ea typeface="阿里巴巴普惠体 Medium"/>
                <a:cs typeface="阿里巴巴普惠体 Medium"/>
                <a:sym typeface="Aharoni"/>
              </a:rPr>
              <a:t>Hey, hey, hey! It's Fat </a:t>
            </a:r>
            <a:r>
              <a:rPr lang="en-US" altLang="zh-CN" sz="1200" dirty="0">
                <a:latin typeface="Aharoni"/>
                <a:ea typeface="阿里巴巴普惠体 Medium"/>
                <a:cs typeface="阿里巴巴普惠体 Medium"/>
                <a:sym typeface="Aharoni"/>
              </a:rPr>
              <a:t>COMPANY</a:t>
            </a:r>
            <a:r>
              <a:rPr lang="zh-CN" altLang="en-US" sz="1200" dirty="0">
                <a:latin typeface="Aharoni"/>
                <a:ea typeface="阿里巴巴普惠体 Medium"/>
                <a:cs typeface="阿里巴巴普惠体 Medium"/>
                <a:sym typeface="Aharoni"/>
              </a:rPr>
              <a:t>! Now I'm gonna sing a song for you, and this is gonna show you a thing or two.</a:t>
            </a:r>
            <a:endParaRPr lang="en-US" sz="1200" dirty="0">
              <a:solidFill>
                <a:schemeClr val="tx1">
                  <a:lumMod val="65000"/>
                  <a:lumOff val="35000"/>
                </a:schemeClr>
              </a:solidFill>
              <a:latin typeface="Aharoni"/>
              <a:ea typeface="阿里巴巴普惠体 Medium"/>
              <a:cs typeface="阿里巴巴普惠体 Medium"/>
              <a:sym typeface="Aharoni"/>
            </a:endParaRPr>
          </a:p>
        </p:txBody>
      </p:sp>
      <p:sp>
        <p:nvSpPr>
          <p:cNvPr id="23" name="e7d195523061f1c0" descr="e7d195523061f1c03a90ee8e42cb24248e56383cd534985688F9F494128731F165EE95AB4B0C0A38076AAEA07667B1565C446FC45FF01DFB0E885BCDBDF3A284F3DB14DA61DD97F0BAB2E6C668FB4931B99D40B68E3E163A6068C18A9768D2D7355B0AB97AEF5E6275AC4BB746B507272648C827F9755EBB00687898E9D3C0615E56C2C25068800C" hidden="1"/>
          <p:cNvSpPr txBox="1"/>
          <p:nvPr/>
        </p:nvSpPr>
        <p:spPr>
          <a:xfrm>
            <a:off x="-355600" y="1803400"/>
            <a:ext cx="258725" cy="1016000"/>
          </a:xfrm>
          <a:prstGeom prst="rect">
            <a:avLst/>
          </a:prstGeom>
          <a:noFill/>
        </p:spPr>
        <p:txBody>
          <a:bodyPr vert="wordArtVert" rtlCol="0">
            <a:spAutoFit/>
          </a:bodyPr>
          <a:lstStyle/>
          <a:p>
            <a:r>
              <a:rPr lang="en-US" altLang="zh-CN" sz="100" dirty="0">
                <a:latin typeface="Aharoni"/>
                <a:ea typeface="阿里巴巴普惠体 Medium"/>
                <a:cs typeface="阿里巴巴普惠体 Medium"/>
                <a:sym typeface="Aharoni"/>
              </a:rPr>
              <a:t>e7d195523061f1c03a90ee8e42cb24248e56383cd534985688F9F494128731F165EE95AB4B0C0A38076AAEA07667B1565C446FC45FF01DFB0E885BCDBDF3A284F3DB14DA61DD97F0BAB2E6C668FB4931B99D40B68E3E163A6068C18A9768D2D7355B0AB97AEF5E6275AC4BB746B507272648C827F9755EBB00687898E9D3C0615E56C2C25068800C</a:t>
            </a:r>
            <a:endParaRPr lang="zh-CN" altLang="en-US" sz="100" dirty="0">
              <a:latin typeface="Aharoni"/>
              <a:ea typeface="阿里巴巴普惠体 Medium"/>
              <a:cs typeface="阿里巴巴普惠体 Medium"/>
              <a:sym typeface="Aharoni"/>
            </a:endParaRPr>
          </a:p>
        </p:txBody>
      </p:sp>
    </p:spTree>
  </p:cSld>
  <p:clrMapOvr>
    <a:masterClrMapping/>
  </p:clrMapOvr>
  <mc:AlternateContent xmlns:mc="http://schemas.openxmlformats.org/markup-compatibility/2006" xmlns:p14="http://schemas.microsoft.com/office/powerpoint/2010/main">
    <mc:Choice Requires="p14">
      <p:transition>
        <p14:reveal/>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dur="500" fill="hold" grpId="0"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par>
                                <p:cTn id="8" presetID="63" presetClass="path" presetSubtype="0" dur="1250" accel="14000" decel="86000" fill="hold" grpId="1" nodeType="withEffect">
                                  <p:stCondLst>
                                    <p:cond delay="0"/>
                                  </p:stCondLst>
                                  <p:childTnLst>
                                    <p:animMotion origin="layout" path="M 2.77556E-17 1.11111E-06 L 2.77556E-17 0.20139" pathEditMode="relative" rAng="0" ptsTypes="AA">
                                      <p:cBhvr>
                                        <p:cTn id="9" dur="1250" spd="-100000" fill="hold"/>
                                        <p:tgtEl>
                                          <p:spTgt spid="42"/>
                                        </p:tgtEl>
                                        <p:attrNameLst>
                                          <p:attrName>ppt_x</p:attrName>
                                          <p:attrName>ppt_y</p:attrName>
                                        </p:attrNameLst>
                                      </p:cBhvr>
                                      <p:rCtr x="0" y="10069"/>
                                    </p:animMotion>
                                  </p:childTnLst>
                                </p:cTn>
                              </p:par>
                              <p:par>
                                <p:cTn id="10" presetID="10" presetClass="entr" presetSubtype="0" dur="500" fill="hold" nodeType="withEffect">
                                  <p:stCondLst>
                                    <p:cond delay="25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63" presetClass="path" presetSubtype="0" dur="1250" accel="14000" decel="86000" fill="hold" nodeType="withEffect">
                                  <p:stCondLst>
                                    <p:cond delay="250"/>
                                  </p:stCondLst>
                                  <p:childTnLst>
                                    <p:animMotion origin="layout" path="M -2.91667E-06 -3.33333E-06 L -2.91667E-06 0.2338" pathEditMode="relative" rAng="0" ptsTypes="AA">
                                      <p:cBhvr>
                                        <p:cTn id="14" dur="1250" spd="-100000" fill="hold"/>
                                        <p:tgtEl>
                                          <p:spTgt spid="10"/>
                                        </p:tgtEl>
                                        <p:attrNameLst>
                                          <p:attrName>ppt_x</p:attrName>
                                          <p:attrName>ppt_y</p:attrName>
                                        </p:attrNameLst>
                                      </p:cBhvr>
                                      <p:rCtr x="0" y="11690"/>
                                    </p:animMotion>
                                  </p:childTnLst>
                                </p:cTn>
                              </p:par>
                              <p:par>
                                <p:cTn id="15" presetID="10" presetClass="entr" presetSubtype="0" dur="500" fill="hold" nodeType="withEffect">
                                  <p:stCondLst>
                                    <p:cond delay="5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par>
                                <p:cTn id="18" presetID="63" presetClass="path" presetSubtype="0" dur="1250" accel="14000" decel="86000" fill="hold" nodeType="withEffect">
                                  <p:stCondLst>
                                    <p:cond delay="500"/>
                                  </p:stCondLst>
                                  <p:childTnLst>
                                    <p:animMotion origin="layout" path="M -4.16667E-07 2.59259E-06 L -4.16667E-07 0.23379" pathEditMode="relative" rAng="0" ptsTypes="AA">
                                      <p:cBhvr>
                                        <p:cTn id="19" dur="1250" spd="-100000" fill="hold"/>
                                        <p:tgtEl>
                                          <p:spTgt spid="11"/>
                                        </p:tgtEl>
                                        <p:attrNameLst>
                                          <p:attrName>ppt_x</p:attrName>
                                          <p:attrName>ppt_y</p:attrName>
                                        </p:attrNameLst>
                                      </p:cBhvr>
                                      <p:rCtr x="0" y="11690"/>
                                    </p:animMotion>
                                  </p:childTnLst>
                                </p:cTn>
                              </p:par>
                              <p:par>
                                <p:cTn id="20" presetID="10" presetClass="entr" presetSubtype="0" dur="500" fill="hold" nodeType="withEffect">
                                  <p:stCondLst>
                                    <p:cond delay="75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63" presetClass="path" presetSubtype="0" dur="1250" accel="14000" decel="86000" fill="hold" nodeType="withEffect">
                                  <p:stCondLst>
                                    <p:cond delay="750"/>
                                  </p:stCondLst>
                                  <p:childTnLst>
                                    <p:animMotion origin="layout" path="M -2.91667E-06 -2.59259E-06 L -2.91667E-06 0.2338" pathEditMode="relative" rAng="0" ptsTypes="AA">
                                      <p:cBhvr>
                                        <p:cTn id="24" dur="1250" spd="-100000" fill="hold"/>
                                        <p:tgtEl>
                                          <p:spTgt spid="12"/>
                                        </p:tgtEl>
                                        <p:attrNameLst>
                                          <p:attrName>ppt_x</p:attrName>
                                          <p:attrName>ppt_y</p:attrName>
                                        </p:attrNameLst>
                                      </p:cBhvr>
                                      <p:rCtr x="0" y="11690"/>
                                    </p:animMotion>
                                  </p:childTnLst>
                                </p:cTn>
                              </p:par>
                              <p:par>
                                <p:cTn id="25" presetID="10" presetClass="entr" presetSubtype="0" dur="500" fill="hold" nodeType="withEffect">
                                  <p:stCondLst>
                                    <p:cond delay="100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63" presetClass="path" presetSubtype="0" dur="1250" accel="14000" decel="86000" fill="hold" nodeType="withEffect">
                                  <p:stCondLst>
                                    <p:cond delay="1000"/>
                                  </p:stCondLst>
                                  <p:childTnLst>
                                    <p:animMotion origin="layout" path="M 1.66667E-06 3.33333E-06 L 1.66667E-06 0.23379" pathEditMode="relative" rAng="0" ptsTypes="AA">
                                      <p:cBhvr>
                                        <p:cTn id="29" dur="1250" spd="-100000" fill="hold"/>
                                        <p:tgtEl>
                                          <p:spTgt spid="13"/>
                                        </p:tgtEl>
                                        <p:attrNameLst>
                                          <p:attrName>ppt_x</p:attrName>
                                          <p:attrName>ppt_y</p:attrName>
                                        </p:attrNameLst>
                                      </p:cBhvr>
                                      <p:rCtr x="0" y="11690"/>
                                    </p:animMotion>
                                  </p:childTnLst>
                                </p:cTn>
                              </p:par>
                              <p:par>
                                <p:cTn id="30" presetID="49" presetClass="entr" presetSubtype="0" dur="1500" decel="10000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1500" fill="hold"/>
                                        <p:tgtEl>
                                          <p:spTgt spid="15"/>
                                        </p:tgtEl>
                                        <p:attrNameLst>
                                          <p:attrName>ppt_w</p:attrName>
                                        </p:attrNameLst>
                                      </p:cBhvr>
                                      <p:tavLst>
                                        <p:tav tm="0">
                                          <p:val>
                                            <p:fltVal val="0"/>
                                          </p:val>
                                        </p:tav>
                                        <p:tav tm="100000">
                                          <p:val>
                                            <p:strVal val="#ppt_w"/>
                                          </p:val>
                                        </p:tav>
                                      </p:tavLst>
                                    </p:anim>
                                    <p:anim calcmode="lin" valueType="num">
                                      <p:cBhvr>
                                        <p:cTn id="33" dur="1500" fill="hold"/>
                                        <p:tgtEl>
                                          <p:spTgt spid="15"/>
                                        </p:tgtEl>
                                        <p:attrNameLst>
                                          <p:attrName>ppt_h</p:attrName>
                                        </p:attrNameLst>
                                      </p:cBhvr>
                                      <p:tavLst>
                                        <p:tav tm="0">
                                          <p:val>
                                            <p:fltVal val="0"/>
                                          </p:val>
                                        </p:tav>
                                        <p:tav tm="100000">
                                          <p:val>
                                            <p:strVal val="#ppt_h"/>
                                          </p:val>
                                        </p:tav>
                                      </p:tavLst>
                                    </p:anim>
                                    <p:anim calcmode="lin" valueType="num">
                                      <p:cBhvr>
                                        <p:cTn id="34" dur="1500" fill="hold"/>
                                        <p:tgtEl>
                                          <p:spTgt spid="15"/>
                                        </p:tgtEl>
                                        <p:attrNameLst>
                                          <p:attrName>style.rotation</p:attrName>
                                        </p:attrNameLst>
                                      </p:cBhvr>
                                      <p:tavLst>
                                        <p:tav tm="0">
                                          <p:val>
                                            <p:fltVal val="360"/>
                                          </p:val>
                                        </p:tav>
                                        <p:tav tm="100000">
                                          <p:val>
                                            <p:fltVal val="0"/>
                                          </p:val>
                                        </p:tav>
                                      </p:tavLst>
                                    </p:anim>
                                    <p:animEffect transition="in" filter="fade">
                                      <p:cBhvr>
                                        <p:cTn id="35" dur="1500"/>
                                        <p:tgtEl>
                                          <p:spTgt spid="15"/>
                                        </p:tgtEl>
                                      </p:cBhvr>
                                    </p:animEffect>
                                  </p:childTnLst>
                                </p:cTn>
                              </p:par>
                              <p:par>
                                <p:cTn id="36" presetID="49" presetClass="entr" presetSubtype="0" dur="1500" decel="100000" fill="hold" nodeType="withEffect">
                                  <p:stCondLst>
                                    <p:cond delay="250"/>
                                  </p:stCondLst>
                                  <p:childTnLst>
                                    <p:set>
                                      <p:cBhvr>
                                        <p:cTn id="37" dur="1" fill="hold">
                                          <p:stCondLst>
                                            <p:cond delay="0"/>
                                          </p:stCondLst>
                                        </p:cTn>
                                        <p:tgtEl>
                                          <p:spTgt spid="14"/>
                                        </p:tgtEl>
                                        <p:attrNameLst>
                                          <p:attrName>style.visibility</p:attrName>
                                        </p:attrNameLst>
                                      </p:cBhvr>
                                      <p:to>
                                        <p:strVal val="visible"/>
                                      </p:to>
                                    </p:set>
                                    <p:anim calcmode="lin" valueType="num">
                                      <p:cBhvr>
                                        <p:cTn id="38" dur="1500" fill="hold"/>
                                        <p:tgtEl>
                                          <p:spTgt spid="14"/>
                                        </p:tgtEl>
                                        <p:attrNameLst>
                                          <p:attrName>ppt_w</p:attrName>
                                        </p:attrNameLst>
                                      </p:cBhvr>
                                      <p:tavLst>
                                        <p:tav tm="0">
                                          <p:val>
                                            <p:fltVal val="0"/>
                                          </p:val>
                                        </p:tav>
                                        <p:tav tm="100000">
                                          <p:val>
                                            <p:strVal val="#ppt_w"/>
                                          </p:val>
                                        </p:tav>
                                      </p:tavLst>
                                    </p:anim>
                                    <p:anim calcmode="lin" valueType="num">
                                      <p:cBhvr>
                                        <p:cTn id="39" dur="1500" fill="hold"/>
                                        <p:tgtEl>
                                          <p:spTgt spid="14"/>
                                        </p:tgtEl>
                                        <p:attrNameLst>
                                          <p:attrName>ppt_h</p:attrName>
                                        </p:attrNameLst>
                                      </p:cBhvr>
                                      <p:tavLst>
                                        <p:tav tm="0">
                                          <p:val>
                                            <p:fltVal val="0"/>
                                          </p:val>
                                        </p:tav>
                                        <p:tav tm="100000">
                                          <p:val>
                                            <p:strVal val="#ppt_h"/>
                                          </p:val>
                                        </p:tav>
                                      </p:tavLst>
                                    </p:anim>
                                    <p:anim calcmode="lin" valueType="num">
                                      <p:cBhvr>
                                        <p:cTn id="40" dur="1500" fill="hold"/>
                                        <p:tgtEl>
                                          <p:spTgt spid="14"/>
                                        </p:tgtEl>
                                        <p:attrNameLst>
                                          <p:attrName>style.rotation</p:attrName>
                                        </p:attrNameLst>
                                      </p:cBhvr>
                                      <p:tavLst>
                                        <p:tav tm="0">
                                          <p:val>
                                            <p:fltVal val="360"/>
                                          </p:val>
                                        </p:tav>
                                        <p:tav tm="100000">
                                          <p:val>
                                            <p:fltVal val="0"/>
                                          </p:val>
                                        </p:tav>
                                      </p:tavLst>
                                    </p:anim>
                                    <p:animEffect transition="in" filter="fade">
                                      <p:cBhvr>
                                        <p:cTn id="41" dur="1500"/>
                                        <p:tgtEl>
                                          <p:spTgt spid="14"/>
                                        </p:tgtEl>
                                      </p:cBhvr>
                                    </p:animEffect>
                                  </p:childTnLst>
                                </p:cTn>
                              </p:par>
                              <p:par>
                                <p:cTn id="42" presetID="49" presetClass="entr" presetSubtype="0" dur="1500" decel="100000" fill="hold" nodeType="withEffect">
                                  <p:stCondLst>
                                    <p:cond delay="500"/>
                                  </p:stCondLst>
                                  <p:childTnLst>
                                    <p:set>
                                      <p:cBhvr>
                                        <p:cTn id="43" dur="1" fill="hold">
                                          <p:stCondLst>
                                            <p:cond delay="0"/>
                                          </p:stCondLst>
                                        </p:cTn>
                                        <p:tgtEl>
                                          <p:spTgt spid="16"/>
                                        </p:tgtEl>
                                        <p:attrNameLst>
                                          <p:attrName>style.visibility</p:attrName>
                                        </p:attrNameLst>
                                      </p:cBhvr>
                                      <p:to>
                                        <p:strVal val="visible"/>
                                      </p:to>
                                    </p:set>
                                    <p:anim calcmode="lin" valueType="num">
                                      <p:cBhvr>
                                        <p:cTn id="44" dur="1500" fill="hold"/>
                                        <p:tgtEl>
                                          <p:spTgt spid="16"/>
                                        </p:tgtEl>
                                        <p:attrNameLst>
                                          <p:attrName>ppt_w</p:attrName>
                                        </p:attrNameLst>
                                      </p:cBhvr>
                                      <p:tavLst>
                                        <p:tav tm="0">
                                          <p:val>
                                            <p:fltVal val="0"/>
                                          </p:val>
                                        </p:tav>
                                        <p:tav tm="100000">
                                          <p:val>
                                            <p:strVal val="#ppt_w"/>
                                          </p:val>
                                        </p:tav>
                                      </p:tavLst>
                                    </p:anim>
                                    <p:anim calcmode="lin" valueType="num">
                                      <p:cBhvr>
                                        <p:cTn id="45" dur="1500" fill="hold"/>
                                        <p:tgtEl>
                                          <p:spTgt spid="16"/>
                                        </p:tgtEl>
                                        <p:attrNameLst>
                                          <p:attrName>ppt_h</p:attrName>
                                        </p:attrNameLst>
                                      </p:cBhvr>
                                      <p:tavLst>
                                        <p:tav tm="0">
                                          <p:val>
                                            <p:fltVal val="0"/>
                                          </p:val>
                                        </p:tav>
                                        <p:tav tm="100000">
                                          <p:val>
                                            <p:strVal val="#ppt_h"/>
                                          </p:val>
                                        </p:tav>
                                      </p:tavLst>
                                    </p:anim>
                                    <p:anim calcmode="lin" valueType="num">
                                      <p:cBhvr>
                                        <p:cTn id="46" dur="1500" fill="hold"/>
                                        <p:tgtEl>
                                          <p:spTgt spid="16"/>
                                        </p:tgtEl>
                                        <p:attrNameLst>
                                          <p:attrName>style.rotation</p:attrName>
                                        </p:attrNameLst>
                                      </p:cBhvr>
                                      <p:tavLst>
                                        <p:tav tm="0">
                                          <p:val>
                                            <p:fltVal val="360"/>
                                          </p:val>
                                        </p:tav>
                                        <p:tav tm="100000">
                                          <p:val>
                                            <p:fltVal val="0"/>
                                          </p:val>
                                        </p:tav>
                                      </p:tavLst>
                                    </p:anim>
                                    <p:animEffect transition="in" filter="fade">
                                      <p:cBhvr>
                                        <p:cTn id="47" dur="1500"/>
                                        <p:tgtEl>
                                          <p:spTgt spid="16"/>
                                        </p:tgtEl>
                                      </p:cBhvr>
                                    </p:animEffect>
                                  </p:childTnLst>
                                </p:cTn>
                              </p:par>
                              <p:par>
                                <p:cTn id="48" presetID="49" presetClass="entr" presetSubtype="0" dur="1500" decel="100000" fill="hold" nodeType="withEffect">
                                  <p:stCondLst>
                                    <p:cond delay="750"/>
                                  </p:stCondLst>
                                  <p:childTnLst>
                                    <p:set>
                                      <p:cBhvr>
                                        <p:cTn id="49" dur="1" fill="hold">
                                          <p:stCondLst>
                                            <p:cond delay="0"/>
                                          </p:stCondLst>
                                        </p:cTn>
                                        <p:tgtEl>
                                          <p:spTgt spid="17"/>
                                        </p:tgtEl>
                                        <p:attrNameLst>
                                          <p:attrName>style.visibility</p:attrName>
                                        </p:attrNameLst>
                                      </p:cBhvr>
                                      <p:to>
                                        <p:strVal val="visible"/>
                                      </p:to>
                                    </p:set>
                                    <p:anim calcmode="lin" valueType="num">
                                      <p:cBhvr>
                                        <p:cTn id="50" dur="1500" fill="hold"/>
                                        <p:tgtEl>
                                          <p:spTgt spid="17"/>
                                        </p:tgtEl>
                                        <p:attrNameLst>
                                          <p:attrName>ppt_w</p:attrName>
                                        </p:attrNameLst>
                                      </p:cBhvr>
                                      <p:tavLst>
                                        <p:tav tm="0">
                                          <p:val>
                                            <p:fltVal val="0"/>
                                          </p:val>
                                        </p:tav>
                                        <p:tav tm="100000">
                                          <p:val>
                                            <p:strVal val="#ppt_w"/>
                                          </p:val>
                                        </p:tav>
                                      </p:tavLst>
                                    </p:anim>
                                    <p:anim calcmode="lin" valueType="num">
                                      <p:cBhvr>
                                        <p:cTn id="51" dur="1500" fill="hold"/>
                                        <p:tgtEl>
                                          <p:spTgt spid="17"/>
                                        </p:tgtEl>
                                        <p:attrNameLst>
                                          <p:attrName>ppt_h</p:attrName>
                                        </p:attrNameLst>
                                      </p:cBhvr>
                                      <p:tavLst>
                                        <p:tav tm="0">
                                          <p:val>
                                            <p:fltVal val="0"/>
                                          </p:val>
                                        </p:tav>
                                        <p:tav tm="100000">
                                          <p:val>
                                            <p:strVal val="#ppt_h"/>
                                          </p:val>
                                        </p:tav>
                                      </p:tavLst>
                                    </p:anim>
                                    <p:anim calcmode="lin" valueType="num">
                                      <p:cBhvr>
                                        <p:cTn id="52" dur="1500" fill="hold"/>
                                        <p:tgtEl>
                                          <p:spTgt spid="17"/>
                                        </p:tgtEl>
                                        <p:attrNameLst>
                                          <p:attrName>style.rotation</p:attrName>
                                        </p:attrNameLst>
                                      </p:cBhvr>
                                      <p:tavLst>
                                        <p:tav tm="0">
                                          <p:val>
                                            <p:fltVal val="360"/>
                                          </p:val>
                                        </p:tav>
                                        <p:tav tm="100000">
                                          <p:val>
                                            <p:fltVal val="0"/>
                                          </p:val>
                                        </p:tav>
                                      </p:tavLst>
                                    </p:anim>
                                    <p:animEffect transition="in" filter="fade">
                                      <p:cBhvr>
                                        <p:cTn id="53" dur="1500"/>
                                        <p:tgtEl>
                                          <p:spTgt spid="17"/>
                                        </p:tgtEl>
                                      </p:cBhvr>
                                    </p:animEffect>
                                  </p:childTnLst>
                                </p:cTn>
                              </p:par>
                              <p:par>
                                <p:cTn id="54" presetID="49" presetClass="entr" presetSubtype="0" dur="1500" decel="100000" fill="hold" nodeType="withEffect">
                                  <p:stCondLst>
                                    <p:cond delay="1000"/>
                                  </p:stCondLst>
                                  <p:childTnLst>
                                    <p:set>
                                      <p:cBhvr>
                                        <p:cTn id="55" dur="1" fill="hold">
                                          <p:stCondLst>
                                            <p:cond delay="0"/>
                                          </p:stCondLst>
                                        </p:cTn>
                                        <p:tgtEl>
                                          <p:spTgt spid="18"/>
                                        </p:tgtEl>
                                        <p:attrNameLst>
                                          <p:attrName>style.visibility</p:attrName>
                                        </p:attrNameLst>
                                      </p:cBhvr>
                                      <p:to>
                                        <p:strVal val="visible"/>
                                      </p:to>
                                    </p:set>
                                    <p:anim calcmode="lin" valueType="num">
                                      <p:cBhvr>
                                        <p:cTn id="56" dur="1500" fill="hold"/>
                                        <p:tgtEl>
                                          <p:spTgt spid="18"/>
                                        </p:tgtEl>
                                        <p:attrNameLst>
                                          <p:attrName>ppt_w</p:attrName>
                                        </p:attrNameLst>
                                      </p:cBhvr>
                                      <p:tavLst>
                                        <p:tav tm="0">
                                          <p:val>
                                            <p:fltVal val="0"/>
                                          </p:val>
                                        </p:tav>
                                        <p:tav tm="100000">
                                          <p:val>
                                            <p:strVal val="#ppt_w"/>
                                          </p:val>
                                        </p:tav>
                                      </p:tavLst>
                                    </p:anim>
                                    <p:anim calcmode="lin" valueType="num">
                                      <p:cBhvr>
                                        <p:cTn id="57" dur="1500" fill="hold"/>
                                        <p:tgtEl>
                                          <p:spTgt spid="18"/>
                                        </p:tgtEl>
                                        <p:attrNameLst>
                                          <p:attrName>ppt_h</p:attrName>
                                        </p:attrNameLst>
                                      </p:cBhvr>
                                      <p:tavLst>
                                        <p:tav tm="0">
                                          <p:val>
                                            <p:fltVal val="0"/>
                                          </p:val>
                                        </p:tav>
                                        <p:tav tm="100000">
                                          <p:val>
                                            <p:strVal val="#ppt_h"/>
                                          </p:val>
                                        </p:tav>
                                      </p:tavLst>
                                    </p:anim>
                                    <p:anim calcmode="lin" valueType="num">
                                      <p:cBhvr>
                                        <p:cTn id="58" dur="1500" fill="hold"/>
                                        <p:tgtEl>
                                          <p:spTgt spid="18"/>
                                        </p:tgtEl>
                                        <p:attrNameLst>
                                          <p:attrName>style.rotation</p:attrName>
                                        </p:attrNameLst>
                                      </p:cBhvr>
                                      <p:tavLst>
                                        <p:tav tm="0">
                                          <p:val>
                                            <p:fltVal val="360"/>
                                          </p:val>
                                        </p:tav>
                                        <p:tav tm="100000">
                                          <p:val>
                                            <p:fltVal val="0"/>
                                          </p:val>
                                        </p:tav>
                                      </p:tavLst>
                                    </p:anim>
                                    <p:animEffect transition="in" filter="fade">
                                      <p:cBhvr>
                                        <p:cTn id="59" dur="1500"/>
                                        <p:tgtEl>
                                          <p:spTgt spid="18"/>
                                        </p:tgtEl>
                                      </p:cBhvr>
                                    </p:animEffect>
                                  </p:childTnLst>
                                </p:cTn>
                              </p:par>
                              <p:par>
                                <p:cTn id="60" presetID="18" presetClass="entr" presetSubtype="3" dur="500" fill="hold" nodeType="withEffect">
                                  <p:stCondLst>
                                    <p:cond delay="1000"/>
                                  </p:stCondLst>
                                  <p:childTnLst>
                                    <p:set>
                                      <p:cBhvr>
                                        <p:cTn id="61" dur="1" fill="hold">
                                          <p:stCondLst>
                                            <p:cond delay="0"/>
                                          </p:stCondLst>
                                        </p:cTn>
                                        <p:tgtEl>
                                          <p:spTgt spid="22"/>
                                        </p:tgtEl>
                                        <p:attrNameLst>
                                          <p:attrName>style.visibility</p:attrName>
                                        </p:attrNameLst>
                                      </p:cBhvr>
                                      <p:to>
                                        <p:strVal val="visible"/>
                                      </p:to>
                                    </p:set>
                                    <p:animEffect transition="in" filter="strips(upRight)">
                                      <p:cBhvr>
                                        <p:cTn id="62" dur="500"/>
                                        <p:tgtEl>
                                          <p:spTgt spid="22"/>
                                        </p:tgtEl>
                                      </p:cBhvr>
                                    </p:animEffect>
                                  </p:childTnLst>
                                </p:cTn>
                              </p:par>
                              <p:par>
                                <p:cTn id="63" presetID="6" presetClass="emph" presetSubtype="0" dur="350" accel="52000" decel="48000" autoRev="1" fill="hold" nodeType="withEffect">
                                  <p:stCondLst>
                                    <p:cond delay="1000"/>
                                  </p:stCondLst>
                                  <p:childTnLst>
                                    <p:animScale>
                                      <p:cBhvr>
                                        <p:cTn id="64" dur="350" fill="hold"/>
                                        <p:tgtEl>
                                          <p:spTgt spid="22"/>
                                        </p:tgtEl>
                                      </p:cBhvr>
                                      <p:by x="110000" y="110000"/>
                                    </p:animScale>
                                  </p:childTnLst>
                                </p:cTn>
                              </p:par>
                              <p:par>
                                <p:cTn id="65" presetID="18" presetClass="entr" presetSubtype="3" dur="500" fill="hold" nodeType="withEffect">
                                  <p:stCondLst>
                                    <p:cond delay="1500"/>
                                  </p:stCondLst>
                                  <p:childTnLst>
                                    <p:set>
                                      <p:cBhvr>
                                        <p:cTn id="66" dur="1" fill="hold">
                                          <p:stCondLst>
                                            <p:cond delay="0"/>
                                          </p:stCondLst>
                                        </p:cTn>
                                        <p:tgtEl>
                                          <p:spTgt spid="20"/>
                                        </p:tgtEl>
                                        <p:attrNameLst>
                                          <p:attrName>style.visibility</p:attrName>
                                        </p:attrNameLst>
                                      </p:cBhvr>
                                      <p:to>
                                        <p:strVal val="visible"/>
                                      </p:to>
                                    </p:set>
                                    <p:animEffect transition="in" filter="strips(upRight)">
                                      <p:cBhvr>
                                        <p:cTn id="67" dur="500"/>
                                        <p:tgtEl>
                                          <p:spTgt spid="20"/>
                                        </p:tgtEl>
                                      </p:cBhvr>
                                    </p:animEffect>
                                  </p:childTnLst>
                                </p:cTn>
                              </p:par>
                              <p:par>
                                <p:cTn id="68" presetID="6" presetClass="emph" presetSubtype="0" dur="350" accel="52000" decel="48000" autoRev="1" fill="hold" nodeType="withEffect">
                                  <p:stCondLst>
                                    <p:cond delay="1500"/>
                                  </p:stCondLst>
                                  <p:childTnLst>
                                    <p:animScale>
                                      <p:cBhvr>
                                        <p:cTn id="69" dur="350" fill="hold"/>
                                        <p:tgtEl>
                                          <p:spTgt spid="20"/>
                                        </p:tgtEl>
                                      </p:cBhvr>
                                      <p:by x="110000" y="110000"/>
                                    </p:animScale>
                                  </p:childTnLst>
                                </p:cTn>
                              </p:par>
                              <p:par>
                                <p:cTn id="70" presetID="18" presetClass="entr" presetSubtype="3" dur="500" fill="hold" nodeType="withEffect">
                                  <p:stCondLst>
                                    <p:cond delay="1250"/>
                                  </p:stCondLst>
                                  <p:childTnLst>
                                    <p:set>
                                      <p:cBhvr>
                                        <p:cTn id="71" dur="1" fill="hold">
                                          <p:stCondLst>
                                            <p:cond delay="0"/>
                                          </p:stCondLst>
                                        </p:cTn>
                                        <p:tgtEl>
                                          <p:spTgt spid="19"/>
                                        </p:tgtEl>
                                        <p:attrNameLst>
                                          <p:attrName>style.visibility</p:attrName>
                                        </p:attrNameLst>
                                      </p:cBhvr>
                                      <p:to>
                                        <p:strVal val="visible"/>
                                      </p:to>
                                    </p:set>
                                    <p:animEffect transition="in" filter="strips(upRight)">
                                      <p:cBhvr>
                                        <p:cTn id="72" dur="500"/>
                                        <p:tgtEl>
                                          <p:spTgt spid="19"/>
                                        </p:tgtEl>
                                      </p:cBhvr>
                                    </p:animEffect>
                                  </p:childTnLst>
                                </p:cTn>
                              </p:par>
                              <p:par>
                                <p:cTn id="73" presetID="6" presetClass="emph" presetSubtype="0" dur="350" accel="52000" decel="48000" autoRev="1" fill="hold" nodeType="withEffect">
                                  <p:stCondLst>
                                    <p:cond delay="1250"/>
                                  </p:stCondLst>
                                  <p:childTnLst>
                                    <p:animScale>
                                      <p:cBhvr>
                                        <p:cTn id="74" dur="350" fill="hold"/>
                                        <p:tgtEl>
                                          <p:spTgt spid="19"/>
                                        </p:tgtEl>
                                      </p:cBhvr>
                                      <p:by x="110000" y="110000"/>
                                    </p:animScale>
                                  </p:childTnLst>
                                </p:cTn>
                              </p:par>
                              <p:par>
                                <p:cTn id="75" presetID="18" presetClass="entr" presetSubtype="3" dur="500" fill="hold" nodeType="withEffect">
                                  <p:stCondLst>
                                    <p:cond delay="750"/>
                                  </p:stCondLst>
                                  <p:childTnLst>
                                    <p:set>
                                      <p:cBhvr>
                                        <p:cTn id="76" dur="1" fill="hold">
                                          <p:stCondLst>
                                            <p:cond delay="0"/>
                                          </p:stCondLst>
                                        </p:cTn>
                                        <p:tgtEl>
                                          <p:spTgt spid="21"/>
                                        </p:tgtEl>
                                        <p:attrNameLst>
                                          <p:attrName>style.visibility</p:attrName>
                                        </p:attrNameLst>
                                      </p:cBhvr>
                                      <p:to>
                                        <p:strVal val="visible"/>
                                      </p:to>
                                    </p:set>
                                    <p:animEffect transition="in" filter="strips(upRight)">
                                      <p:cBhvr>
                                        <p:cTn id="77" dur="500"/>
                                        <p:tgtEl>
                                          <p:spTgt spid="21"/>
                                        </p:tgtEl>
                                      </p:cBhvr>
                                    </p:animEffect>
                                  </p:childTnLst>
                                </p:cTn>
                              </p:par>
                              <p:par>
                                <p:cTn id="78" presetID="6" presetClass="emph" presetSubtype="0" dur="350" accel="52000" decel="48000" autoRev="1" fill="hold" nodeType="withEffect">
                                  <p:stCondLst>
                                    <p:cond delay="750"/>
                                  </p:stCondLst>
                                  <p:childTnLst>
                                    <p:animScale>
                                      <p:cBhvr>
                                        <p:cTn id="79" dur="350" fill="hold"/>
                                        <p:tgtEl>
                                          <p:spTgt spid="2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42" grpId="0"/>
      <p:bldP spid="42" grpId="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B2BEF1">
            <a:alpha val="39000"/>
          </a:srgbClr>
        </a:solidFill>
        <a:effectLst/>
      </p:bgPr>
    </p:bg>
    <p:spTree>
      <p:nvGrpSpPr>
        <p:cNvPr id="1" name=""/>
        <p:cNvGrpSpPr/>
        <p:nvPr/>
      </p:nvGrpSpPr>
      <p:grpSpPr>
        <a:xfrm>
          <a:off x="0" y="0"/>
          <a:ext cx="0" cy="0"/>
          <a:chOff x="0" y="0"/>
          <a:chExt cx="0" cy="0"/>
        </a:xfrm>
      </p:grpSpPr>
      <p:sp>
        <p:nvSpPr>
          <p:cNvPr id="9" name="矩形: 圆角 8"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477855" y="401934"/>
            <a:ext cx="11236290" cy="6089301"/>
          </a:xfrm>
          <a:prstGeom prst="roundRect">
            <a:avLst>
              <a:gd name="adj" fmla="val 4590"/>
            </a:avLst>
          </a:prstGeom>
          <a:gradFill flip="none" rotWithShape="1">
            <a:gsLst>
              <a:gs pos="0">
                <a:srgbClr val="95D0E1"/>
              </a:gs>
              <a:gs pos="100000">
                <a:schemeClr val="bg1"/>
              </a:gs>
            </a:gsLst>
            <a:lin ang="2700000" scaled="1"/>
          </a:gradFill>
          <a:ln>
            <a:gradFill flip="none" rotWithShape="1">
              <a:gsLst>
                <a:gs pos="0">
                  <a:schemeClr val="accent1">
                    <a:lumMod val="5000"/>
                    <a:lumOff val="95000"/>
                  </a:schemeClr>
                </a:gs>
                <a:gs pos="49000">
                  <a:srgbClr val="95D0E1"/>
                </a:gs>
                <a:gs pos="100000">
                  <a:schemeClr val="accent3"/>
                </a:gs>
              </a:gsLst>
              <a:lin ang="18900000" scaled="1"/>
            </a:gradFill>
          </a:ln>
          <a:effectLst>
            <a:outerShdw blurRad="381000" dist="38100" dir="2700000" algn="tl" rotWithShape="0">
              <a:srgbClr val="95D0E1">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haroni"/>
              <a:ea typeface="阿里巴巴普惠体 Medium"/>
              <a:cs typeface="阿里巴巴普惠体 Medium"/>
              <a:sym typeface="Aharoni"/>
            </a:endParaRPr>
          </a:p>
        </p:txBody>
      </p:sp>
      <p:pic>
        <p:nvPicPr>
          <p:cNvPr id="3" name="图片 2"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4922" y="0"/>
            <a:ext cx="11022156" cy="6858000"/>
          </a:xfrm>
          <a:prstGeom prst="rect">
            <a:avLst/>
          </a:prstGeom>
        </p:spPr>
      </p:pic>
      <p:pic>
        <p:nvPicPr>
          <p:cNvPr id="4" name="图片 3"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4681729" y="1965444"/>
            <a:ext cx="3469178" cy="5294490"/>
          </a:xfrm>
          <a:custGeom>
            <a:avLst/>
            <a:gdLst>
              <a:gd name="connsiteX0" fmla="*/ 1051615 w 2953567"/>
              <a:gd name="connsiteY0" fmla="*/ 0 h 4507590"/>
              <a:gd name="connsiteX1" fmla="*/ 1819711 w 2953567"/>
              <a:gd name="connsiteY1" fmla="*/ 548640 h 4507590"/>
              <a:gd name="connsiteX2" fmla="*/ 2953567 w 2953567"/>
              <a:gd name="connsiteY2" fmla="*/ 1060704 h 4507590"/>
              <a:gd name="connsiteX3" fmla="*/ 2898703 w 2953567"/>
              <a:gd name="connsiteY3" fmla="*/ 1463040 h 4507590"/>
              <a:gd name="connsiteX4" fmla="*/ 2409400 w 2953567"/>
              <a:gd name="connsiteY4" fmla="*/ 4507590 h 4507590"/>
              <a:gd name="connsiteX5" fmla="*/ 0 w 2953567"/>
              <a:gd name="connsiteY5" fmla="*/ 4507590 h 4507590"/>
              <a:gd name="connsiteX6" fmla="*/ 320095 w 2953567"/>
              <a:gd name="connsiteY6" fmla="*/ 950976 h 4507590"/>
              <a:gd name="connsiteX7" fmla="*/ 429823 w 2953567"/>
              <a:gd name="connsiteY7" fmla="*/ 804672 h 4507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53567" h="4507590">
                <a:moveTo>
                  <a:pt x="1051615" y="0"/>
                </a:moveTo>
                <a:lnTo>
                  <a:pt x="1819711" y="548640"/>
                </a:lnTo>
                <a:lnTo>
                  <a:pt x="2953567" y="1060704"/>
                </a:lnTo>
                <a:lnTo>
                  <a:pt x="2898703" y="1463040"/>
                </a:lnTo>
                <a:lnTo>
                  <a:pt x="2409400" y="4507590"/>
                </a:lnTo>
                <a:lnTo>
                  <a:pt x="0" y="4507590"/>
                </a:lnTo>
                <a:lnTo>
                  <a:pt x="320095" y="950976"/>
                </a:lnTo>
                <a:lnTo>
                  <a:pt x="429823" y="804672"/>
                </a:lnTo>
                <a:close/>
              </a:path>
            </a:pathLst>
          </a:custGeom>
        </p:spPr>
      </p:pic>
      <p:sp>
        <p:nvSpPr>
          <p:cNvPr id="5" name="文本框 4"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1578417" y="2412453"/>
            <a:ext cx="4137749" cy="1639423"/>
          </a:xfrm>
          <a:prstGeom prst="rect">
            <a:avLst/>
          </a:prstGeom>
          <a:ln w="12700">
            <a:miter lim="400000"/>
          </a:ln>
          <a:effectLst/>
        </p:spPr>
        <p:txBody>
          <a:bodyPr wrap="square" lIns="25400" tIns="25400" rIns="25400" bIns="25400">
            <a:spAutoFit/>
          </a:bodyPr>
          <a:lstStyle>
            <a:defPPr>
              <a:defRPr lang="zh-CN"/>
            </a:defPPr>
            <a:lvl1pPr>
              <a:lnSpc>
                <a:spcPct val="110000"/>
              </a:lnSpc>
              <a:defRPr sz="4000">
                <a:latin typeface="Poppins SemiBold"/>
                <a:ea typeface="Poppins SemiBold"/>
                <a:cs typeface="Poppins SemiBold"/>
              </a:defRPr>
            </a:lvl1pPr>
          </a:lstStyle>
          <a:p>
            <a:pPr algn="ctr"/>
            <a:r>
              <a:rPr lang="en-US" altLang="zh-CN" sz="9600" dirty="0">
                <a:solidFill>
                  <a:schemeClr val="accent4"/>
                </a:solidFill>
                <a:effectLst>
                  <a:outerShdw blurRad="88900" dist="127000" dir="2700000" algn="tl">
                    <a:srgbClr val="000000">
                      <a:alpha val="35000"/>
                    </a:srgbClr>
                  </a:outerShdw>
                </a:effectLst>
                <a:latin typeface="Aharoni"/>
                <a:ea typeface="阿里巴巴普惠体 Medium"/>
                <a:cs typeface="阿里巴巴普惠体 Medium"/>
                <a:sym typeface="Aharoni"/>
              </a:rPr>
              <a:t>PART </a:t>
            </a:r>
            <a:endParaRPr lang="zh-CN" altLang="en-US" sz="9600" dirty="0">
              <a:solidFill>
                <a:schemeClr val="accent4"/>
              </a:solidFill>
              <a:effectLst>
                <a:outerShdw blurRad="88900" dist="127000" dir="2700000" algn="tl">
                  <a:srgbClr val="000000">
                    <a:alpha val="35000"/>
                  </a:srgbClr>
                </a:outerShdw>
              </a:effectLst>
              <a:latin typeface="Aharoni"/>
              <a:ea typeface="阿里巴巴普惠体 Medium"/>
              <a:cs typeface="阿里巴巴普惠体 Medium"/>
              <a:sym typeface="Aharoni"/>
            </a:endParaRPr>
          </a:p>
        </p:txBody>
      </p:sp>
      <p:sp>
        <p:nvSpPr>
          <p:cNvPr id="6" name="文本框 5"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6750603" y="2412453"/>
            <a:ext cx="4137749" cy="1639423"/>
          </a:xfrm>
          <a:prstGeom prst="rect">
            <a:avLst/>
          </a:prstGeom>
          <a:ln w="12700">
            <a:miter lim="400000"/>
          </a:ln>
          <a:effectLst/>
        </p:spPr>
        <p:txBody>
          <a:bodyPr wrap="square" lIns="25400" tIns="25400" rIns="25400" bIns="25400">
            <a:spAutoFit/>
          </a:bodyPr>
          <a:lstStyle>
            <a:defPPr>
              <a:defRPr lang="zh-CN"/>
            </a:defPPr>
            <a:lvl1pPr>
              <a:lnSpc>
                <a:spcPct val="110000"/>
              </a:lnSpc>
              <a:defRPr sz="4000">
                <a:latin typeface="Poppins SemiBold"/>
                <a:ea typeface="Poppins SemiBold"/>
                <a:cs typeface="Poppins SemiBold"/>
              </a:defRPr>
            </a:lvl1pPr>
          </a:lstStyle>
          <a:p>
            <a:pPr algn="ctr"/>
            <a:r>
              <a:rPr lang="en-US" altLang="zh-CN" sz="9600" dirty="0">
                <a:solidFill>
                  <a:schemeClr val="accent4"/>
                </a:solidFill>
                <a:effectLst>
                  <a:outerShdw blurRad="88900" dist="127000" dir="2700000" algn="tl">
                    <a:srgbClr val="000000">
                      <a:alpha val="35000"/>
                    </a:srgbClr>
                  </a:outerShdw>
                </a:effectLst>
                <a:latin typeface="Aharoni"/>
                <a:ea typeface="阿里巴巴普惠体 Medium"/>
                <a:cs typeface="阿里巴巴普惠体 Medium"/>
                <a:sym typeface="Aharoni"/>
              </a:rPr>
              <a:t>FIVE</a:t>
            </a:r>
            <a:endParaRPr lang="zh-CN" altLang="en-US" sz="9600" dirty="0">
              <a:solidFill>
                <a:schemeClr val="accent4"/>
              </a:solidFill>
              <a:effectLst>
                <a:outerShdw blurRad="88900" dist="127000" dir="2700000" algn="tl">
                  <a:srgbClr val="000000">
                    <a:alpha val="35000"/>
                  </a:srgbClr>
                </a:outerShdw>
              </a:effectLst>
              <a:latin typeface="Aharoni"/>
              <a:ea typeface="阿里巴巴普惠体 Medium"/>
              <a:cs typeface="阿里巴巴普惠体 Medium"/>
              <a:sym typeface="Aharoni"/>
            </a:endParaRPr>
          </a:p>
        </p:txBody>
      </p:sp>
      <p:sp>
        <p:nvSpPr>
          <p:cNvPr id="7" name="TextBox 12"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1643015" y="4232219"/>
            <a:ext cx="3934825" cy="282898"/>
          </a:xfrm>
          <a:prstGeom prst="rect">
            <a:avLst/>
          </a:prstGeom>
          <a:ln w="12700">
            <a:miter lim="400000"/>
          </a:ln>
          <a:effectLst/>
        </p:spPr>
        <p:txBody>
          <a:bodyPr wrap="square" lIns="25400" tIns="25400" rIns="25400" bIns="25400">
            <a:spAutoFit/>
          </a:bodyPr>
          <a:lstStyle>
            <a:defPPr>
              <a:defRPr lang="zh-CN"/>
            </a:defPPr>
            <a:lvl1pPr algn="ctr">
              <a:lnSpc>
                <a:spcPct val="110000"/>
              </a:lnSpc>
              <a:defRPr sz="9600">
                <a:solidFill>
                  <a:schemeClr val="bg1"/>
                </a:solidFill>
                <a:effectLst>
                  <a:outerShdw blurRad="88900" dist="127000" dir="2700000" algn="tl">
                    <a:srgbClr val="000000">
                      <a:alpha val="35000"/>
                    </a:srgbClr>
                  </a:outerShdw>
                </a:effectLst>
                <a:latin typeface="Poppins SemiBold"/>
                <a:ea typeface="Poppins SemiBold"/>
                <a:cs typeface="Poppins SemiBold"/>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en-US" sz="1400">
                <a:solidFill>
                  <a:schemeClr val="tx1">
                    <a:lumMod val="75000"/>
                    <a:lumOff val="25000"/>
                  </a:schemeClr>
                </a:solidFill>
                <a:latin typeface="Aharoni"/>
                <a:ea typeface="阿里巴巴普惠体 Medium"/>
                <a:cs typeface="阿里巴巴普惠体 Medium"/>
                <a:sym typeface="Aharoni"/>
              </a:rPr>
              <a:t>Business Presentation</a:t>
            </a:r>
          </a:p>
        </p:txBody>
      </p:sp>
      <p:sp>
        <p:nvSpPr>
          <p:cNvPr id="8" name="TextBox 12"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7498268" y="4206699"/>
            <a:ext cx="3151114" cy="282898"/>
          </a:xfrm>
          <a:prstGeom prst="rect">
            <a:avLst/>
          </a:prstGeom>
          <a:ln w="12700">
            <a:miter lim="400000"/>
          </a:ln>
          <a:effectLst/>
        </p:spPr>
        <p:txBody>
          <a:bodyPr wrap="square" lIns="25400" tIns="25400" rIns="25400" bIns="25400">
            <a:spAutoFit/>
          </a:bodyPr>
          <a:lstStyle>
            <a:defPPr>
              <a:defRPr lang="zh-CN"/>
            </a:defPPr>
            <a:lvl1pPr algn="ctr">
              <a:lnSpc>
                <a:spcPct val="110000"/>
              </a:lnSpc>
              <a:defRPr sz="9600">
                <a:solidFill>
                  <a:schemeClr val="bg1"/>
                </a:solidFill>
                <a:effectLst>
                  <a:outerShdw blurRad="88900" dist="127000" dir="2700000" algn="tl">
                    <a:srgbClr val="000000">
                      <a:alpha val="35000"/>
                    </a:srgbClr>
                  </a:outerShdw>
                </a:effectLst>
                <a:latin typeface="Poppins SemiBold"/>
                <a:ea typeface="Poppins SemiBold"/>
                <a:cs typeface="Poppins SemiBold"/>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en-US" sz="1400">
                <a:solidFill>
                  <a:schemeClr val="tx1">
                    <a:lumMod val="75000"/>
                    <a:lumOff val="25000"/>
                  </a:schemeClr>
                </a:solidFill>
                <a:latin typeface="Aharoni"/>
                <a:ea typeface="阿里巴巴普惠体 Medium"/>
                <a:cs typeface="阿里巴巴普惠体 Medium"/>
                <a:sym typeface="Aharoni"/>
              </a:rPr>
              <a:t>Business Presentation</a:t>
            </a:r>
          </a:p>
        </p:txBody>
      </p:sp>
      <p:sp>
        <p:nvSpPr>
          <p:cNvPr id="2" name="e7d195523061f1c0" descr="e7d195523061f1c03a90ee8e42cb24248e56383cd534985688F9F494128731F165EE95AB4B0C0A38076AAEA07667B1565C446FC45FF01DFB0E885BCDBDF3A284F3DB14DA61DD97F0BAB2E6C668FB4931B99D40B68E3E163A6068C18A9768D2D7355B0AB97AEF5E6275AC4BB746B507272648C827F9755EBB00687898E9D3C0615E56C2C25068800C" hidden="1"/>
          <p:cNvSpPr txBox="1"/>
          <p:nvPr/>
        </p:nvSpPr>
        <p:spPr>
          <a:xfrm>
            <a:off x="-355600" y="1803400"/>
            <a:ext cx="258725" cy="1016000"/>
          </a:xfrm>
          <a:prstGeom prst="rect">
            <a:avLst/>
          </a:prstGeom>
          <a:noFill/>
        </p:spPr>
        <p:txBody>
          <a:bodyPr vert="wordArtVert" rtlCol="0">
            <a:spAutoFit/>
          </a:bodyPr>
          <a:lstStyle/>
          <a:p>
            <a:r>
              <a:rPr lang="en-US" altLang="zh-CN" sz="100" dirty="0">
                <a:latin typeface="Aharoni"/>
                <a:ea typeface="阿里巴巴普惠体 Medium"/>
                <a:cs typeface="阿里巴巴普惠体 Medium"/>
                <a:sym typeface="Aharoni"/>
              </a:rPr>
              <a:t>e7d195523061f1c03a90ee8e42cb24248e56383cd534985688F9F494128731F165EE95AB4B0C0A38076AAEA07667B1565C446FC45FF01DFB0E885BCDBDF3A284F3DB14DA61DD97F0BAB2E6C668FB4931B99D40B68E3E163A6068C18A9768D2D7355B0AB97AEF5E6275AC4BB746B507272648C827F9755EBB00687898E9D3C0615E56C2C25068800C</a:t>
            </a:r>
            <a:endParaRPr lang="zh-CN" altLang="en-US" sz="100" dirty="0">
              <a:latin typeface="Aharoni"/>
              <a:ea typeface="阿里巴巴普惠体 Medium"/>
              <a:cs typeface="阿里巴巴普惠体 Medium"/>
              <a:sym typeface="Aharoni"/>
            </a:endParaRP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16200000" scaled="1"/>
        </a:gradFill>
        <a:effectLst/>
      </p:bgPr>
    </p:bg>
    <p:spTree>
      <p:nvGrpSpPr>
        <p:cNvPr id="1" name=""/>
        <p:cNvGrpSpPr/>
        <p:nvPr/>
      </p:nvGrpSpPr>
      <p:grpSpPr>
        <a:xfrm>
          <a:off x="0" y="0"/>
          <a:ext cx="0" cy="0"/>
          <a:chOff x="0" y="0"/>
          <a:chExt cx="0" cy="0"/>
        </a:xfrm>
      </p:grpSpPr>
      <p:sp>
        <p:nvSpPr>
          <p:cNvPr id="34" name="Rectangle: Rounded Corners 1"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600173" y="629926"/>
            <a:ext cx="11060784" cy="5808581"/>
          </a:xfrm>
          <a:prstGeom prst="roundRect">
            <a:avLst>
              <a:gd name="adj" fmla="val 8603"/>
            </a:avLst>
          </a:prstGeom>
          <a:solidFill>
            <a:schemeClr val="bg1">
              <a:alpha val="33000"/>
            </a:schemeClr>
          </a:solidFill>
          <a:ln>
            <a:solidFill>
              <a:schemeClr val="bg1">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Aharoni"/>
              <a:ea typeface="阿里巴巴普惠体 Medium"/>
              <a:cs typeface="阿里巴巴普惠体 Medium"/>
              <a:sym typeface="Aharoni"/>
            </a:endParaRPr>
          </a:p>
        </p:txBody>
      </p:sp>
      <p:pic>
        <p:nvPicPr>
          <p:cNvPr id="2" name="图片 1"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632889" y="2599755"/>
            <a:ext cx="1649900" cy="1500527"/>
          </a:xfrm>
          <a:prstGeom prst="rect">
            <a:avLst/>
          </a:prstGeom>
        </p:spPr>
      </p:pic>
      <p:pic>
        <p:nvPicPr>
          <p:cNvPr id="3" name="图片 2"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40612" y="2009526"/>
            <a:ext cx="2441495" cy="2441495"/>
          </a:xfrm>
          <a:prstGeom prst="rect">
            <a:avLst/>
          </a:prstGeom>
        </p:spPr>
      </p:pic>
      <p:grpSp>
        <p:nvGrpSpPr>
          <p:cNvPr id="4" name="组合 3"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GrpSpPr/>
          <p:nvPr/>
        </p:nvGrpSpPr>
        <p:grpSpPr>
          <a:xfrm>
            <a:off x="8631901" y="2563044"/>
            <a:ext cx="1772658" cy="1262416"/>
            <a:chOff x="8531927" y="2823398"/>
            <a:chExt cx="1897944" cy="1351640"/>
          </a:xfrm>
        </p:grpSpPr>
        <p:pic>
          <p:nvPicPr>
            <p:cNvPr id="5" name="图片 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8893483" y="2825838"/>
              <a:ext cx="1536388" cy="1349200"/>
            </a:xfrm>
            <a:prstGeom prst="rect">
              <a:avLst/>
            </a:prstGeom>
          </p:spPr>
        </p:pic>
        <p:pic>
          <p:nvPicPr>
            <p:cNvPr id="6" name="图片 5"/>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flipH="1">
              <a:off x="8531927" y="2823398"/>
              <a:ext cx="1536388" cy="1349200"/>
            </a:xfrm>
            <a:prstGeom prst="rect">
              <a:avLst/>
            </a:prstGeom>
          </p:spPr>
        </p:pic>
      </p:grpSp>
      <p:sp>
        <p:nvSpPr>
          <p:cNvPr id="7" name="矩形 6"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1747884" y="4100282"/>
            <a:ext cx="1884520" cy="388568"/>
          </a:xfrm>
          <a:prstGeom prst="rect">
            <a:avLst/>
          </a:prstGeom>
        </p:spPr>
        <p:txBody>
          <a:bodyPr wrap="square">
            <a:spAutoFit/>
          </a:bodyPr>
          <a:lstStyle/>
          <a:p>
            <a:pPr algn="ctr">
              <a:lnSpc>
                <a:spcPct val="150000"/>
              </a:lnSpc>
            </a:pPr>
            <a:r>
              <a:rPr lang="en-US" altLang="zh-CN" sz="1400" b="1" dirty="0">
                <a:latin typeface="Aharoni"/>
                <a:ea typeface="阿里巴巴普惠体 Medium"/>
                <a:cs typeface="阿里巴巴普惠体 Medium"/>
                <a:sym typeface="Aharoni"/>
              </a:rPr>
              <a:t>OPTION</a:t>
            </a:r>
          </a:p>
        </p:txBody>
      </p:sp>
      <p:sp>
        <p:nvSpPr>
          <p:cNvPr id="8" name="矩形 7"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1461414" y="4479168"/>
            <a:ext cx="2457460" cy="1038746"/>
          </a:xfrm>
          <a:prstGeom prst="rect">
            <a:avLst/>
          </a:prstGeom>
        </p:spPr>
        <p:txBody>
          <a:bodyPr wrap="square">
            <a:spAutoFit/>
          </a:bodyPr>
          <a:lstStyle/>
          <a:p>
            <a:pPr algn="ctr">
              <a:lnSpc>
                <a:spcPct val="130000"/>
              </a:lnSpc>
            </a:pPr>
            <a:r>
              <a:rPr lang="en-US" altLang="zh-CN" sz="1200" dirty="0">
                <a:latin typeface="Aharoni"/>
                <a:ea typeface="阿里巴巴普惠体 Medium"/>
                <a:cs typeface="阿里巴巴普惠体 Medium"/>
                <a:sym typeface="Aharoni"/>
              </a:rPr>
              <a:t>Objectively disintermediate leveraged manufactured products before team driven resources. </a:t>
            </a:r>
          </a:p>
        </p:txBody>
      </p:sp>
      <p:sp>
        <p:nvSpPr>
          <p:cNvPr id="9" name="矩形 8"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5153740" y="4072135"/>
            <a:ext cx="1884520" cy="388568"/>
          </a:xfrm>
          <a:prstGeom prst="rect">
            <a:avLst/>
          </a:prstGeom>
        </p:spPr>
        <p:txBody>
          <a:bodyPr wrap="square">
            <a:spAutoFit/>
          </a:bodyPr>
          <a:lstStyle/>
          <a:p>
            <a:pPr algn="ctr">
              <a:lnSpc>
                <a:spcPct val="150000"/>
              </a:lnSpc>
            </a:pPr>
            <a:r>
              <a:rPr lang="en-US" altLang="zh-CN" sz="1400" b="1" dirty="0">
                <a:latin typeface="Aharoni"/>
                <a:ea typeface="阿里巴巴普惠体 Medium"/>
                <a:cs typeface="阿里巴巴普惠体 Medium"/>
                <a:sym typeface="Aharoni"/>
              </a:rPr>
              <a:t>OPTION</a:t>
            </a:r>
          </a:p>
        </p:txBody>
      </p:sp>
      <p:sp>
        <p:nvSpPr>
          <p:cNvPr id="10" name="矩形 9"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4867270" y="4451021"/>
            <a:ext cx="2457460" cy="1038746"/>
          </a:xfrm>
          <a:prstGeom prst="rect">
            <a:avLst/>
          </a:prstGeom>
        </p:spPr>
        <p:txBody>
          <a:bodyPr wrap="square">
            <a:spAutoFit/>
          </a:bodyPr>
          <a:lstStyle/>
          <a:p>
            <a:pPr algn="ctr">
              <a:lnSpc>
                <a:spcPct val="130000"/>
              </a:lnSpc>
            </a:pPr>
            <a:r>
              <a:rPr lang="en-US" altLang="zh-CN" sz="1200" dirty="0">
                <a:latin typeface="Aharoni"/>
                <a:ea typeface="阿里巴巴普惠体 Medium"/>
                <a:cs typeface="阿里巴巴普惠体 Medium"/>
                <a:sym typeface="Aharoni"/>
              </a:rPr>
              <a:t>Objectively disintermediate leveraged manufactured products before team driven resources. </a:t>
            </a:r>
          </a:p>
        </p:txBody>
      </p:sp>
      <p:sp>
        <p:nvSpPr>
          <p:cNvPr id="11" name="矩形 10"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8559596" y="4100282"/>
            <a:ext cx="1884520" cy="388568"/>
          </a:xfrm>
          <a:prstGeom prst="rect">
            <a:avLst/>
          </a:prstGeom>
        </p:spPr>
        <p:txBody>
          <a:bodyPr wrap="square">
            <a:spAutoFit/>
          </a:bodyPr>
          <a:lstStyle/>
          <a:p>
            <a:pPr algn="ctr">
              <a:lnSpc>
                <a:spcPct val="150000"/>
              </a:lnSpc>
            </a:pPr>
            <a:r>
              <a:rPr lang="en-US" altLang="zh-CN" sz="1400" b="1" dirty="0">
                <a:latin typeface="Aharoni"/>
                <a:ea typeface="阿里巴巴普惠体 Medium"/>
                <a:cs typeface="阿里巴巴普惠体 Medium"/>
                <a:sym typeface="Aharoni"/>
              </a:rPr>
              <a:t>OPTION</a:t>
            </a:r>
          </a:p>
        </p:txBody>
      </p:sp>
      <p:sp>
        <p:nvSpPr>
          <p:cNvPr id="12" name="矩形 11"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8273126" y="4479168"/>
            <a:ext cx="2457460" cy="1038746"/>
          </a:xfrm>
          <a:prstGeom prst="rect">
            <a:avLst/>
          </a:prstGeom>
        </p:spPr>
        <p:txBody>
          <a:bodyPr wrap="square">
            <a:spAutoFit/>
          </a:bodyPr>
          <a:lstStyle/>
          <a:p>
            <a:pPr algn="ctr">
              <a:lnSpc>
                <a:spcPct val="130000"/>
              </a:lnSpc>
            </a:pPr>
            <a:r>
              <a:rPr lang="en-US" altLang="zh-CN" sz="1200" dirty="0">
                <a:latin typeface="Aharoni"/>
                <a:ea typeface="阿里巴巴普惠体 Medium"/>
                <a:cs typeface="阿里巴巴普惠体 Medium"/>
                <a:sym typeface="Aharoni"/>
              </a:rPr>
              <a:t>Objectively disintermediate leveraged manufactured products before team driven resources. </a:t>
            </a:r>
          </a:p>
        </p:txBody>
      </p:sp>
      <p:grpSp>
        <p:nvGrpSpPr>
          <p:cNvPr id="13" name="组合 12"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GrpSpPr/>
          <p:nvPr/>
        </p:nvGrpSpPr>
        <p:grpSpPr>
          <a:xfrm>
            <a:off x="2108925" y="5736193"/>
            <a:ext cx="1173864" cy="348914"/>
            <a:chOff x="2108925" y="5736193"/>
            <a:chExt cx="1173864" cy="348914"/>
          </a:xfrm>
        </p:grpSpPr>
        <p:grpSp>
          <p:nvGrpSpPr>
            <p:cNvPr id="14" name="组合 13"/>
            <p:cNvGrpSpPr/>
            <p:nvPr/>
          </p:nvGrpSpPr>
          <p:grpSpPr>
            <a:xfrm>
              <a:off x="2933875" y="5736193"/>
              <a:ext cx="348914" cy="348914"/>
              <a:chOff x="1133856" y="-1225296"/>
              <a:chExt cx="348914" cy="348914"/>
            </a:xfrm>
          </p:grpSpPr>
          <p:sp>
            <p:nvSpPr>
              <p:cNvPr id="18" name="椭圆 17"/>
              <p:cNvSpPr/>
              <p:nvPr/>
            </p:nvSpPr>
            <p:spPr>
              <a:xfrm>
                <a:off x="1133856" y="-1225296"/>
                <a:ext cx="348914" cy="34891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haroni"/>
                  <a:ea typeface="阿里巴巴普惠体 Medium"/>
                  <a:cs typeface="阿里巴巴普惠体 Medium"/>
                  <a:sym typeface="Aharoni"/>
                </a:endParaRPr>
              </a:p>
            </p:txBody>
          </p:sp>
          <p:sp>
            <p:nvSpPr>
              <p:cNvPr id="19" name="半闭框 18"/>
              <p:cNvSpPr/>
              <p:nvPr/>
            </p:nvSpPr>
            <p:spPr>
              <a:xfrm rot="8065091">
                <a:off x="1217649" y="-1119595"/>
                <a:ext cx="141363" cy="141363"/>
              </a:xfrm>
              <a:prstGeom prst="halfFrame">
                <a:avLst>
                  <a:gd name="adj1" fmla="val 0"/>
                  <a:gd name="adj2" fmla="val 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dirty="0">
                  <a:solidFill>
                    <a:schemeClr val="tx1"/>
                  </a:solidFill>
                  <a:latin typeface="Aharoni"/>
                  <a:ea typeface="阿里巴巴普惠体 Medium"/>
                  <a:cs typeface="阿里巴巴普惠体 Medium"/>
                  <a:sym typeface="Aharoni"/>
                </a:endParaRPr>
              </a:p>
            </p:txBody>
          </p:sp>
        </p:grpSp>
        <p:grpSp>
          <p:nvGrpSpPr>
            <p:cNvPr id="15" name="组合 14"/>
            <p:cNvGrpSpPr/>
            <p:nvPr/>
          </p:nvGrpSpPr>
          <p:grpSpPr>
            <a:xfrm flipH="1">
              <a:off x="2108925" y="5736193"/>
              <a:ext cx="348914" cy="348914"/>
              <a:chOff x="1133856" y="-1225296"/>
              <a:chExt cx="348914" cy="348914"/>
            </a:xfrm>
          </p:grpSpPr>
          <p:sp>
            <p:nvSpPr>
              <p:cNvPr id="16" name="椭圆 15"/>
              <p:cNvSpPr/>
              <p:nvPr/>
            </p:nvSpPr>
            <p:spPr>
              <a:xfrm>
                <a:off x="1133856" y="-1225296"/>
                <a:ext cx="348914" cy="348914"/>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haroni"/>
                  <a:ea typeface="阿里巴巴普惠体 Medium"/>
                  <a:cs typeface="阿里巴巴普惠体 Medium"/>
                  <a:sym typeface="Aharoni"/>
                </a:endParaRPr>
              </a:p>
            </p:txBody>
          </p:sp>
          <p:sp>
            <p:nvSpPr>
              <p:cNvPr id="17" name="半闭框 16"/>
              <p:cNvSpPr/>
              <p:nvPr/>
            </p:nvSpPr>
            <p:spPr>
              <a:xfrm rot="8065091">
                <a:off x="1217649" y="-1119595"/>
                <a:ext cx="141363" cy="141363"/>
              </a:xfrm>
              <a:prstGeom prst="halfFrame">
                <a:avLst>
                  <a:gd name="adj1" fmla="val 0"/>
                  <a:gd name="adj2" fmla="val 0"/>
                </a:avLst>
              </a:prstGeom>
              <a:ln>
                <a:solidFill>
                  <a:schemeClr val="bg1">
                    <a:lumMod val="6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dirty="0">
                  <a:solidFill>
                    <a:schemeClr val="tx1"/>
                  </a:solidFill>
                  <a:latin typeface="Aharoni"/>
                  <a:ea typeface="阿里巴巴普惠体 Medium"/>
                  <a:cs typeface="阿里巴巴普惠体 Medium"/>
                  <a:sym typeface="Aharoni"/>
                </a:endParaRPr>
              </a:p>
            </p:txBody>
          </p:sp>
        </p:grpSp>
      </p:grpSp>
      <p:grpSp>
        <p:nvGrpSpPr>
          <p:cNvPr id="20" name="组合 19"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GrpSpPr/>
          <p:nvPr/>
        </p:nvGrpSpPr>
        <p:grpSpPr>
          <a:xfrm>
            <a:off x="5509068" y="5736193"/>
            <a:ext cx="1173864" cy="348914"/>
            <a:chOff x="2108925" y="5736193"/>
            <a:chExt cx="1173864" cy="348914"/>
          </a:xfrm>
        </p:grpSpPr>
        <p:grpSp>
          <p:nvGrpSpPr>
            <p:cNvPr id="21" name="组合 20"/>
            <p:cNvGrpSpPr/>
            <p:nvPr/>
          </p:nvGrpSpPr>
          <p:grpSpPr>
            <a:xfrm>
              <a:off x="2933875" y="5736193"/>
              <a:ext cx="348914" cy="348914"/>
              <a:chOff x="1133856" y="-1225296"/>
              <a:chExt cx="348914" cy="348914"/>
            </a:xfrm>
          </p:grpSpPr>
          <p:sp>
            <p:nvSpPr>
              <p:cNvPr id="25" name="椭圆 24"/>
              <p:cNvSpPr/>
              <p:nvPr/>
            </p:nvSpPr>
            <p:spPr>
              <a:xfrm>
                <a:off x="1133856" y="-1225296"/>
                <a:ext cx="348914" cy="34891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haroni"/>
                  <a:ea typeface="阿里巴巴普惠体 Medium"/>
                  <a:cs typeface="阿里巴巴普惠体 Medium"/>
                  <a:sym typeface="Aharoni"/>
                </a:endParaRPr>
              </a:p>
            </p:txBody>
          </p:sp>
          <p:sp>
            <p:nvSpPr>
              <p:cNvPr id="26" name="半闭框 25"/>
              <p:cNvSpPr/>
              <p:nvPr/>
            </p:nvSpPr>
            <p:spPr>
              <a:xfrm rot="8065091">
                <a:off x="1217649" y="-1119595"/>
                <a:ext cx="141363" cy="141363"/>
              </a:xfrm>
              <a:prstGeom prst="halfFrame">
                <a:avLst>
                  <a:gd name="adj1" fmla="val 0"/>
                  <a:gd name="adj2" fmla="val 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dirty="0">
                  <a:solidFill>
                    <a:schemeClr val="tx1"/>
                  </a:solidFill>
                  <a:latin typeface="Aharoni"/>
                  <a:ea typeface="阿里巴巴普惠体 Medium"/>
                  <a:cs typeface="阿里巴巴普惠体 Medium"/>
                  <a:sym typeface="Aharoni"/>
                </a:endParaRPr>
              </a:p>
            </p:txBody>
          </p:sp>
        </p:grpSp>
        <p:grpSp>
          <p:nvGrpSpPr>
            <p:cNvPr id="22" name="组合 21"/>
            <p:cNvGrpSpPr/>
            <p:nvPr/>
          </p:nvGrpSpPr>
          <p:grpSpPr>
            <a:xfrm flipH="1">
              <a:off x="2108925" y="5736193"/>
              <a:ext cx="348914" cy="348914"/>
              <a:chOff x="1133856" y="-1225296"/>
              <a:chExt cx="348914" cy="348914"/>
            </a:xfrm>
          </p:grpSpPr>
          <p:sp>
            <p:nvSpPr>
              <p:cNvPr id="23" name="椭圆 22"/>
              <p:cNvSpPr/>
              <p:nvPr/>
            </p:nvSpPr>
            <p:spPr>
              <a:xfrm>
                <a:off x="1133856" y="-1225296"/>
                <a:ext cx="348914" cy="348914"/>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haroni"/>
                  <a:ea typeface="阿里巴巴普惠体 Medium"/>
                  <a:cs typeface="阿里巴巴普惠体 Medium"/>
                  <a:sym typeface="Aharoni"/>
                </a:endParaRPr>
              </a:p>
            </p:txBody>
          </p:sp>
          <p:sp>
            <p:nvSpPr>
              <p:cNvPr id="24" name="半闭框 23"/>
              <p:cNvSpPr/>
              <p:nvPr/>
            </p:nvSpPr>
            <p:spPr>
              <a:xfrm rot="8065091">
                <a:off x="1217649" y="-1119595"/>
                <a:ext cx="141363" cy="141363"/>
              </a:xfrm>
              <a:prstGeom prst="halfFrame">
                <a:avLst>
                  <a:gd name="adj1" fmla="val 0"/>
                  <a:gd name="adj2" fmla="val 0"/>
                </a:avLst>
              </a:prstGeom>
              <a:ln>
                <a:solidFill>
                  <a:schemeClr val="bg1">
                    <a:lumMod val="6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dirty="0">
                  <a:solidFill>
                    <a:schemeClr val="tx1"/>
                  </a:solidFill>
                  <a:latin typeface="Aharoni"/>
                  <a:ea typeface="阿里巴巴普惠体 Medium"/>
                  <a:cs typeface="阿里巴巴普惠体 Medium"/>
                  <a:sym typeface="Aharoni"/>
                </a:endParaRPr>
              </a:p>
            </p:txBody>
          </p:sp>
        </p:grpSp>
      </p:grpSp>
      <p:grpSp>
        <p:nvGrpSpPr>
          <p:cNvPr id="27" name="组合 26"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GrpSpPr/>
          <p:nvPr/>
        </p:nvGrpSpPr>
        <p:grpSpPr>
          <a:xfrm>
            <a:off x="8893006" y="5736193"/>
            <a:ext cx="1173864" cy="348914"/>
            <a:chOff x="2108925" y="5736193"/>
            <a:chExt cx="1173864" cy="348914"/>
          </a:xfrm>
        </p:grpSpPr>
        <p:grpSp>
          <p:nvGrpSpPr>
            <p:cNvPr id="28" name="组合 27"/>
            <p:cNvGrpSpPr/>
            <p:nvPr/>
          </p:nvGrpSpPr>
          <p:grpSpPr>
            <a:xfrm>
              <a:off x="2933875" y="5736193"/>
              <a:ext cx="348914" cy="348914"/>
              <a:chOff x="1133856" y="-1225296"/>
              <a:chExt cx="348914" cy="348914"/>
            </a:xfrm>
          </p:grpSpPr>
          <p:sp>
            <p:nvSpPr>
              <p:cNvPr id="32" name="椭圆 31"/>
              <p:cNvSpPr/>
              <p:nvPr/>
            </p:nvSpPr>
            <p:spPr>
              <a:xfrm>
                <a:off x="1133856" y="-1225296"/>
                <a:ext cx="348914" cy="34891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haroni"/>
                  <a:ea typeface="阿里巴巴普惠体 Medium"/>
                  <a:cs typeface="阿里巴巴普惠体 Medium"/>
                  <a:sym typeface="Aharoni"/>
                </a:endParaRPr>
              </a:p>
            </p:txBody>
          </p:sp>
          <p:sp>
            <p:nvSpPr>
              <p:cNvPr id="33" name="半闭框 32"/>
              <p:cNvSpPr/>
              <p:nvPr/>
            </p:nvSpPr>
            <p:spPr>
              <a:xfrm rot="8065091">
                <a:off x="1217649" y="-1119595"/>
                <a:ext cx="141363" cy="141363"/>
              </a:xfrm>
              <a:prstGeom prst="halfFrame">
                <a:avLst>
                  <a:gd name="adj1" fmla="val 0"/>
                  <a:gd name="adj2" fmla="val 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dirty="0">
                  <a:solidFill>
                    <a:schemeClr val="tx1"/>
                  </a:solidFill>
                  <a:latin typeface="Aharoni"/>
                  <a:ea typeface="阿里巴巴普惠体 Medium"/>
                  <a:cs typeface="阿里巴巴普惠体 Medium"/>
                  <a:sym typeface="Aharoni"/>
                </a:endParaRPr>
              </a:p>
            </p:txBody>
          </p:sp>
        </p:grpSp>
        <p:grpSp>
          <p:nvGrpSpPr>
            <p:cNvPr id="29" name="组合 28"/>
            <p:cNvGrpSpPr/>
            <p:nvPr/>
          </p:nvGrpSpPr>
          <p:grpSpPr>
            <a:xfrm flipH="1">
              <a:off x="2108925" y="5736193"/>
              <a:ext cx="348914" cy="348914"/>
              <a:chOff x="1133856" y="-1225296"/>
              <a:chExt cx="348914" cy="348914"/>
            </a:xfrm>
          </p:grpSpPr>
          <p:sp>
            <p:nvSpPr>
              <p:cNvPr id="30" name="椭圆 29"/>
              <p:cNvSpPr/>
              <p:nvPr/>
            </p:nvSpPr>
            <p:spPr>
              <a:xfrm>
                <a:off x="1133856" y="-1225296"/>
                <a:ext cx="348914" cy="348914"/>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haroni"/>
                  <a:ea typeface="阿里巴巴普惠体 Medium"/>
                  <a:cs typeface="阿里巴巴普惠体 Medium"/>
                  <a:sym typeface="Aharoni"/>
                </a:endParaRPr>
              </a:p>
            </p:txBody>
          </p:sp>
          <p:sp>
            <p:nvSpPr>
              <p:cNvPr id="31" name="半闭框 30"/>
              <p:cNvSpPr/>
              <p:nvPr/>
            </p:nvSpPr>
            <p:spPr>
              <a:xfrm rot="8065091">
                <a:off x="1217649" y="-1119595"/>
                <a:ext cx="141363" cy="141363"/>
              </a:xfrm>
              <a:prstGeom prst="halfFrame">
                <a:avLst>
                  <a:gd name="adj1" fmla="val 0"/>
                  <a:gd name="adj2" fmla="val 0"/>
                </a:avLst>
              </a:prstGeom>
              <a:ln>
                <a:solidFill>
                  <a:schemeClr val="bg1">
                    <a:lumMod val="6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dirty="0">
                  <a:solidFill>
                    <a:schemeClr val="tx1"/>
                  </a:solidFill>
                  <a:latin typeface="Aharoni"/>
                  <a:ea typeface="阿里巴巴普惠体 Medium"/>
                  <a:cs typeface="阿里巴巴普惠体 Medium"/>
                  <a:sym typeface="Aharoni"/>
                </a:endParaRPr>
              </a:p>
            </p:txBody>
          </p:sp>
        </p:grpSp>
      </p:grpSp>
      <p:sp>
        <p:nvSpPr>
          <p:cNvPr id="35" name="Our Works"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3632404" y="1179461"/>
            <a:ext cx="4445001" cy="779188"/>
          </a:xfrm>
          <a:prstGeom prst="rect">
            <a:avLst/>
          </a:prstGeom>
          <a:ln w="12700">
            <a:miter lim="400000"/>
          </a:ln>
        </p:spPr>
        <p:txBody>
          <a:bodyPr lIns="25400" tIns="25400" rIns="25400" bIns="25400" anchor="ctr">
            <a:spAutoFit/>
          </a:bodyPr>
          <a:lstStyle>
            <a:lvl1pPr>
              <a:lnSpc>
                <a:spcPct val="110000"/>
              </a:lnSpc>
              <a:defRPr sz="7000">
                <a:latin typeface="Poppins SemiBold"/>
                <a:ea typeface="Poppins SemiBold"/>
                <a:cs typeface="Poppins SemiBold"/>
                <a:sym typeface="Poppins SemiBold"/>
              </a:defRPr>
            </a:lvl1pPr>
          </a:lstStyle>
          <a:p>
            <a:pPr algn="ctr" defTabSz="412750" hangingPunct="0">
              <a:defRPr/>
            </a:pPr>
            <a:r>
              <a:rPr sz="4400" kern="0" dirty="0">
                <a:solidFill>
                  <a:srgbClr val="121212"/>
                </a:solidFill>
                <a:latin typeface="Aharoni"/>
                <a:ea typeface="阿里巴巴普惠体 Medium"/>
                <a:cs typeface="阿里巴巴普惠体 Medium"/>
                <a:sym typeface="Aharoni"/>
              </a:rPr>
              <a:t>Our Works</a:t>
            </a:r>
          </a:p>
        </p:txBody>
      </p:sp>
      <p:sp>
        <p:nvSpPr>
          <p:cNvPr id="36" name="e7d195523061f1c0" descr="e7d195523061f1c03a90ee8e42cb24248e56383cd534985688F9F494128731F165EE95AB4B0C0A38076AAEA07667B1565C446FC45FF01DFB0E885BCDBDF3A284F3DB14DA61DD97F0BAB2E6C668FB4931B99D40B68E3E163A6068C18A9768D2D7355B0AB97AEF5E6275AC4BB746B507272648C827F9755EBB00687898E9D3C0615E56C2C25068800C" hidden="1"/>
          <p:cNvSpPr txBox="1"/>
          <p:nvPr/>
        </p:nvSpPr>
        <p:spPr>
          <a:xfrm>
            <a:off x="-355600" y="1803400"/>
            <a:ext cx="258725" cy="1016000"/>
          </a:xfrm>
          <a:prstGeom prst="rect">
            <a:avLst/>
          </a:prstGeom>
          <a:noFill/>
        </p:spPr>
        <p:txBody>
          <a:bodyPr vert="wordArtVert" rtlCol="0">
            <a:spAutoFit/>
          </a:bodyPr>
          <a:lstStyle/>
          <a:p>
            <a:r>
              <a:rPr lang="en-US" altLang="zh-CN" sz="100" dirty="0">
                <a:latin typeface="Aharoni"/>
                <a:ea typeface="阿里巴巴普惠体 Medium"/>
                <a:cs typeface="阿里巴巴普惠体 Medium"/>
                <a:sym typeface="Aharoni"/>
              </a:rPr>
              <a:t>e7d195523061f1c03a90ee8e42cb24248e56383cd534985688F9F494128731F165EE95AB4B0C0A38076AAEA07667B1565C446FC45FF01DFB0E885BCDBDF3A284F3DB14DA61DD97F0BAB2E6C668FB4931B99D40B68E3E163A6068C18A9768D2D7355B0AB97AEF5E6275AC4BB746B507272648C827F9755EBB00687898E9D3C0615E56C2C25068800C</a:t>
            </a:r>
            <a:endParaRPr lang="zh-CN" altLang="en-US" sz="100" dirty="0">
              <a:latin typeface="Aharoni"/>
              <a:ea typeface="阿里巴巴普惠体 Medium"/>
              <a:cs typeface="阿里巴巴普惠体 Medium"/>
              <a:sym typeface="Aharoni"/>
            </a:endParaRP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100000">
              <a:srgbClr val="FAD4CE"/>
            </a:gs>
          </a:gsLst>
          <a:lin ang="18900000" scaled="1"/>
        </a:gradFill>
        <a:effectLst/>
      </p:bgPr>
    </p:bg>
    <p:spTree>
      <p:nvGrpSpPr>
        <p:cNvPr id="1" name="Shape 117"/>
        <p:cNvGrpSpPr/>
        <p:nvPr/>
      </p:nvGrpSpPr>
      <p:grpSpPr>
        <a:xfrm>
          <a:off x="0" y="0"/>
          <a:ext cx="0" cy="0"/>
          <a:chOff x="0" y="0"/>
          <a:chExt cx="0" cy="0"/>
        </a:xfrm>
      </p:grpSpPr>
      <p:sp>
        <p:nvSpPr>
          <p:cNvPr id="13" name="Google Shape;343;p37"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rot="2700000">
            <a:off x="3697832" y="-1523459"/>
            <a:ext cx="4796337" cy="9904919"/>
          </a:xfrm>
          <a:prstGeom prst="roundRect">
            <a:avLst>
              <a:gd name="adj" fmla="val 50000"/>
            </a:avLst>
          </a:prstGeom>
          <a:solidFill>
            <a:schemeClr val="accent4">
              <a:alpha val="6000"/>
            </a:schemeClr>
          </a:solidFill>
          <a:ln>
            <a:noFill/>
          </a:ln>
        </p:spPr>
        <p:txBody>
          <a:bodyPr spcFirstLastPara="1" wrap="square" lIns="0" tIns="0" rIns="0" bIns="0" anchor="ctr" anchorCtr="0">
            <a:noAutofit/>
          </a:bodyPr>
          <a:lstStyle/>
          <a:p>
            <a:pPr algn="ctr" defTabSz="457200">
              <a:buClr>
                <a:srgbClr val="FFFFFF"/>
              </a:buClr>
              <a:buSzPts val="3200"/>
              <a:defRPr/>
            </a:pPr>
            <a:endParaRPr sz="1600" b="1" kern="0" dirty="0">
              <a:solidFill>
                <a:srgbClr val="FFFFFF"/>
              </a:solidFill>
              <a:latin typeface="Aharoni"/>
              <a:ea typeface="阿里巴巴普惠体 Medium"/>
              <a:cs typeface="阿里巴巴普惠体 Medium"/>
              <a:sym typeface="Aharoni"/>
            </a:endParaRPr>
          </a:p>
        </p:txBody>
      </p:sp>
      <p:sp>
        <p:nvSpPr>
          <p:cNvPr id="14" name="Google Shape;342;p37"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1145572" y="-1521428"/>
            <a:ext cx="9900856" cy="9900856"/>
          </a:xfrm>
          <a:prstGeom prst="ellipse">
            <a:avLst/>
          </a:prstGeom>
          <a:solidFill>
            <a:srgbClr val="6E4AFD">
              <a:alpha val="7000"/>
            </a:srgbClr>
          </a:solidFill>
          <a:ln>
            <a:noFill/>
          </a:ln>
        </p:spPr>
        <p:txBody>
          <a:bodyPr spcFirstLastPara="1" wrap="square" lIns="0" tIns="0" rIns="0" bIns="0" anchor="ctr" anchorCtr="0">
            <a:noAutofit/>
          </a:bodyPr>
          <a:lstStyle/>
          <a:p>
            <a:pPr algn="ctr" defTabSz="457200">
              <a:buClr>
                <a:srgbClr val="FFFFFF"/>
              </a:buClr>
              <a:buSzPts val="3200"/>
              <a:defRPr/>
            </a:pPr>
            <a:endParaRPr sz="1600" b="1" kern="0" dirty="0">
              <a:solidFill>
                <a:srgbClr val="FFFFFF"/>
              </a:solidFill>
              <a:latin typeface="Aharoni"/>
              <a:ea typeface="阿里巴巴普惠体 Medium"/>
              <a:cs typeface="阿里巴巴普惠体 Medium"/>
              <a:sym typeface="Aharoni"/>
            </a:endParaRPr>
          </a:p>
        </p:txBody>
      </p:sp>
      <p:sp>
        <p:nvSpPr>
          <p:cNvPr id="118" name="Google Shape;118;p12"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3302000" y="635000"/>
            <a:ext cx="5588000" cy="5588001"/>
          </a:xfrm>
          <a:prstGeom prst="ellipse">
            <a:avLst/>
          </a:prstGeom>
          <a:noFill/>
          <a:ln w="38100" cap="flat" cmpd="sng">
            <a:solidFill>
              <a:schemeClr val="accent4"/>
            </a:solidFill>
            <a:prstDash val="solid"/>
            <a:miter lim="8000"/>
            <a:headEnd type="none" w="sm" len="sm"/>
            <a:tailEnd type="none" w="sm" len="sm"/>
          </a:ln>
        </p:spPr>
        <p:txBody>
          <a:bodyPr spcFirstLastPara="1" wrap="square" lIns="0" tIns="0" rIns="0" bIns="0" anchor="ctr" anchorCtr="0">
            <a:noAutofit/>
          </a:bodyPr>
          <a:lstStyle/>
          <a:p>
            <a:pPr algn="ctr" defTabSz="457200">
              <a:buClr>
                <a:srgbClr val="FFFFFF"/>
              </a:buClr>
              <a:buSzPts val="3200"/>
              <a:defRPr/>
            </a:pPr>
            <a:endParaRPr sz="1600" b="1" kern="0" dirty="0">
              <a:solidFill>
                <a:srgbClr val="FFFFFF"/>
              </a:solidFill>
              <a:latin typeface="Aharoni"/>
              <a:ea typeface="阿里巴巴普惠体 Medium"/>
              <a:cs typeface="阿里巴巴普惠体 Medium"/>
              <a:sym typeface="Aharoni"/>
            </a:endParaRPr>
          </a:p>
        </p:txBody>
      </p:sp>
      <p:sp>
        <p:nvSpPr>
          <p:cNvPr id="119" name="Google Shape;119;p12"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1684536" y="1397198"/>
            <a:ext cx="5471121" cy="1810148"/>
          </a:xfrm>
          <a:custGeom>
            <a:avLst/>
            <a:gdLst/>
            <a:ahLst/>
            <a:cxnLst/>
            <a:rect l="l" t="t" r="r" b="b"/>
            <a:pathLst>
              <a:path w="21600" h="21599" extrusionOk="0">
                <a:moveTo>
                  <a:pt x="4123" y="0"/>
                </a:moveTo>
                <a:cubicBezTo>
                  <a:pt x="3005" y="0"/>
                  <a:pt x="2334" y="1"/>
                  <a:pt x="1887" y="547"/>
                </a:cubicBezTo>
                <a:cubicBezTo>
                  <a:pt x="1229" y="1271"/>
                  <a:pt x="710" y="2837"/>
                  <a:pt x="471" y="4825"/>
                </a:cubicBezTo>
                <a:cubicBezTo>
                  <a:pt x="306" y="5949"/>
                  <a:pt x="291" y="8223"/>
                  <a:pt x="291" y="10799"/>
                </a:cubicBezTo>
                <a:cubicBezTo>
                  <a:pt x="291" y="13376"/>
                  <a:pt x="306" y="15652"/>
                  <a:pt x="471" y="16776"/>
                </a:cubicBezTo>
                <a:cubicBezTo>
                  <a:pt x="555" y="17478"/>
                  <a:pt x="677" y="18122"/>
                  <a:pt x="825" y="18700"/>
                </a:cubicBezTo>
                <a:cubicBezTo>
                  <a:pt x="767" y="19083"/>
                  <a:pt x="699" y="19429"/>
                  <a:pt x="623" y="19712"/>
                </a:cubicBezTo>
                <a:cubicBezTo>
                  <a:pt x="430" y="20431"/>
                  <a:pt x="210" y="20828"/>
                  <a:pt x="125" y="20938"/>
                </a:cubicBezTo>
                <a:lnTo>
                  <a:pt x="0" y="21099"/>
                </a:lnTo>
                <a:lnTo>
                  <a:pt x="133" y="21170"/>
                </a:lnTo>
                <a:cubicBezTo>
                  <a:pt x="696" y="21475"/>
                  <a:pt x="1175" y="21073"/>
                  <a:pt x="1523" y="20531"/>
                </a:cubicBezTo>
                <a:cubicBezTo>
                  <a:pt x="1639" y="20731"/>
                  <a:pt x="1759" y="20914"/>
                  <a:pt x="1887" y="21054"/>
                </a:cubicBezTo>
                <a:cubicBezTo>
                  <a:pt x="2115" y="21332"/>
                  <a:pt x="2403" y="21465"/>
                  <a:pt x="2777" y="21532"/>
                </a:cubicBezTo>
                <a:cubicBezTo>
                  <a:pt x="2844" y="21552"/>
                  <a:pt x="2911" y="21565"/>
                  <a:pt x="2980" y="21565"/>
                </a:cubicBezTo>
                <a:lnTo>
                  <a:pt x="3022" y="21565"/>
                </a:lnTo>
                <a:lnTo>
                  <a:pt x="3022" y="21556"/>
                </a:lnTo>
                <a:cubicBezTo>
                  <a:pt x="3335" y="21588"/>
                  <a:pt x="3687" y="21599"/>
                  <a:pt x="4123" y="21599"/>
                </a:cubicBezTo>
                <a:lnTo>
                  <a:pt x="17767" y="21599"/>
                </a:lnTo>
                <a:cubicBezTo>
                  <a:pt x="18886" y="21599"/>
                  <a:pt x="19556" y="21600"/>
                  <a:pt x="20003" y="21054"/>
                </a:cubicBezTo>
                <a:cubicBezTo>
                  <a:pt x="20661" y="20330"/>
                  <a:pt x="21180" y="18764"/>
                  <a:pt x="21419" y="16776"/>
                </a:cubicBezTo>
                <a:cubicBezTo>
                  <a:pt x="21584" y="15652"/>
                  <a:pt x="21600" y="13376"/>
                  <a:pt x="21600" y="10799"/>
                </a:cubicBezTo>
                <a:cubicBezTo>
                  <a:pt x="21600" y="8223"/>
                  <a:pt x="21584" y="5949"/>
                  <a:pt x="21419" y="4825"/>
                </a:cubicBezTo>
                <a:cubicBezTo>
                  <a:pt x="21180" y="2837"/>
                  <a:pt x="20661" y="1271"/>
                  <a:pt x="20003" y="547"/>
                </a:cubicBezTo>
                <a:cubicBezTo>
                  <a:pt x="19556" y="1"/>
                  <a:pt x="18886" y="0"/>
                  <a:pt x="17767" y="0"/>
                </a:cubicBezTo>
                <a:lnTo>
                  <a:pt x="4123" y="0"/>
                </a:lnTo>
                <a:close/>
              </a:path>
            </a:pathLst>
          </a:custGeom>
          <a:solidFill>
            <a:srgbClr val="6E4AFD"/>
          </a:solidFill>
          <a:ln>
            <a:noFill/>
          </a:ln>
        </p:spPr>
        <p:txBody>
          <a:bodyPr spcFirstLastPara="1" wrap="square" lIns="0" tIns="0" rIns="0" bIns="0" anchor="ctr" anchorCtr="0">
            <a:noAutofit/>
          </a:bodyPr>
          <a:lstStyle/>
          <a:p>
            <a:pPr algn="ctr" defTabSz="457200">
              <a:buClr>
                <a:srgbClr val="FFFFFF"/>
              </a:buClr>
              <a:buSzPts val="3200"/>
              <a:defRPr/>
            </a:pPr>
            <a:endParaRPr sz="1600" b="1" kern="0" dirty="0">
              <a:solidFill>
                <a:srgbClr val="FFFFFF"/>
              </a:solidFill>
              <a:latin typeface="Aharoni"/>
              <a:ea typeface="阿里巴巴普惠体 Medium"/>
              <a:cs typeface="阿里巴巴普惠体 Medium"/>
              <a:sym typeface="Aharoni"/>
            </a:endParaRPr>
          </a:p>
        </p:txBody>
      </p:sp>
      <p:sp>
        <p:nvSpPr>
          <p:cNvPr id="120" name="Google Shape;120;p12"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3065408" y="1815001"/>
            <a:ext cx="3685487" cy="974626"/>
          </a:xfrm>
          <a:prstGeom prst="rect">
            <a:avLst/>
          </a:prstGeom>
          <a:noFill/>
          <a:ln>
            <a:noFill/>
          </a:ln>
        </p:spPr>
        <p:txBody>
          <a:bodyPr spcFirstLastPara="1" wrap="square" lIns="25400" tIns="25400" rIns="25400" bIns="25400" anchor="ctr" anchorCtr="0">
            <a:spAutoFit/>
          </a:bodyPr>
          <a:lstStyle/>
          <a:p>
            <a:pPr defTabSz="457200">
              <a:lnSpc>
                <a:spcPct val="120000"/>
              </a:lnSpc>
              <a:buClr>
                <a:srgbClr val="FFFFFF"/>
              </a:buClr>
              <a:buSzPts val="5000"/>
              <a:defRPr/>
            </a:pPr>
            <a:r>
              <a:rPr lang="en-US" sz="2500" kern="0" dirty="0">
                <a:solidFill>
                  <a:srgbClr val="FFFFFF"/>
                </a:solidFill>
                <a:latin typeface="Aharoni"/>
                <a:ea typeface="阿里巴巴普惠体 Medium"/>
                <a:cs typeface="阿里巴巴普惠体 Medium"/>
                <a:sym typeface="Aharoni"/>
              </a:rPr>
              <a:t>Keen to work</a:t>
            </a:r>
            <a:endParaRPr sz="700" kern="0" dirty="0">
              <a:solidFill>
                <a:srgbClr val="000000"/>
              </a:solidFill>
              <a:latin typeface="Aharoni"/>
              <a:ea typeface="阿里巴巴普惠体 Medium"/>
              <a:cs typeface="阿里巴巴普惠体 Medium"/>
              <a:sym typeface="Aharoni"/>
            </a:endParaRPr>
          </a:p>
          <a:p>
            <a:pPr defTabSz="457200">
              <a:lnSpc>
                <a:spcPct val="120000"/>
              </a:lnSpc>
              <a:buClr>
                <a:srgbClr val="FFFFFF"/>
              </a:buClr>
              <a:buSzPts val="5000"/>
              <a:defRPr/>
            </a:pPr>
            <a:r>
              <a:rPr lang="en-US" sz="2500" kern="0" dirty="0">
                <a:solidFill>
                  <a:srgbClr val="FFFFFF"/>
                </a:solidFill>
                <a:latin typeface="Aharoni"/>
                <a:ea typeface="阿里巴巴普惠体 Medium"/>
                <a:cs typeface="阿里巴巴普惠体 Medium"/>
                <a:sym typeface="Aharoni"/>
              </a:rPr>
              <a:t>with us?</a:t>
            </a:r>
            <a:endParaRPr sz="700" kern="0" dirty="0">
              <a:solidFill>
                <a:srgbClr val="000000"/>
              </a:solidFill>
              <a:latin typeface="Aharoni"/>
              <a:ea typeface="阿里巴巴普惠体 Medium"/>
              <a:cs typeface="阿里巴巴普惠体 Medium"/>
              <a:sym typeface="Aharoni"/>
            </a:endParaRPr>
          </a:p>
        </p:txBody>
      </p:sp>
      <p:pic>
        <p:nvPicPr>
          <p:cNvPr id="121" name="Google Shape;121;p12"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PicPr preferRelativeResize="0"/>
          <p:nvPr/>
        </p:nvPicPr>
        <p:blipFill>
          <a:blip r:embed="rId3" cstate="screen">
            <a:extLst>
              <a:ext uri="{28A0092B-C50C-407E-A947-70E740481C1C}">
                <a14:useLocalDpi xmlns:a14="http://schemas.microsoft.com/office/drawing/2010/main"/>
              </a:ext>
            </a:extLst>
          </a:blip>
          <a:stretch>
            <a:fillRect/>
          </a:stretch>
        </p:blipFill>
        <p:spPr>
          <a:xfrm>
            <a:off x="2162848" y="1958488"/>
            <a:ext cx="687653" cy="687653"/>
          </a:xfrm>
          <a:prstGeom prst="rect">
            <a:avLst/>
          </a:prstGeom>
          <a:noFill/>
          <a:ln>
            <a:noFill/>
          </a:ln>
        </p:spPr>
      </p:pic>
      <p:sp>
        <p:nvSpPr>
          <p:cNvPr id="122" name="Google Shape;122;p12"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flipH="1">
            <a:off x="5036460" y="3650610"/>
            <a:ext cx="5470923" cy="1810147"/>
          </a:xfrm>
          <a:custGeom>
            <a:avLst/>
            <a:gdLst/>
            <a:ahLst/>
            <a:cxnLst/>
            <a:rect l="l" t="t" r="r" b="b"/>
            <a:pathLst>
              <a:path w="21600" h="21599" extrusionOk="0">
                <a:moveTo>
                  <a:pt x="4123" y="0"/>
                </a:moveTo>
                <a:cubicBezTo>
                  <a:pt x="3004" y="0"/>
                  <a:pt x="2334" y="1"/>
                  <a:pt x="1887" y="547"/>
                </a:cubicBezTo>
                <a:cubicBezTo>
                  <a:pt x="1229" y="1271"/>
                  <a:pt x="710" y="2837"/>
                  <a:pt x="471" y="4825"/>
                </a:cubicBezTo>
                <a:cubicBezTo>
                  <a:pt x="306" y="5949"/>
                  <a:pt x="290" y="8223"/>
                  <a:pt x="290" y="10799"/>
                </a:cubicBezTo>
                <a:cubicBezTo>
                  <a:pt x="290" y="13376"/>
                  <a:pt x="306" y="15652"/>
                  <a:pt x="471" y="16776"/>
                </a:cubicBezTo>
                <a:cubicBezTo>
                  <a:pt x="555" y="17477"/>
                  <a:pt x="676" y="18122"/>
                  <a:pt x="824" y="18700"/>
                </a:cubicBezTo>
                <a:cubicBezTo>
                  <a:pt x="766" y="19083"/>
                  <a:pt x="698" y="19429"/>
                  <a:pt x="622" y="19712"/>
                </a:cubicBezTo>
                <a:cubicBezTo>
                  <a:pt x="429" y="20431"/>
                  <a:pt x="210" y="20828"/>
                  <a:pt x="125" y="20938"/>
                </a:cubicBezTo>
                <a:lnTo>
                  <a:pt x="0" y="21099"/>
                </a:lnTo>
                <a:lnTo>
                  <a:pt x="133" y="21172"/>
                </a:lnTo>
                <a:cubicBezTo>
                  <a:pt x="696" y="21477"/>
                  <a:pt x="1174" y="21073"/>
                  <a:pt x="1522" y="20531"/>
                </a:cubicBezTo>
                <a:cubicBezTo>
                  <a:pt x="1638" y="20732"/>
                  <a:pt x="1759" y="20914"/>
                  <a:pt x="1887" y="21054"/>
                </a:cubicBezTo>
                <a:cubicBezTo>
                  <a:pt x="2115" y="21332"/>
                  <a:pt x="2403" y="21465"/>
                  <a:pt x="2777" y="21532"/>
                </a:cubicBezTo>
                <a:cubicBezTo>
                  <a:pt x="2844" y="21552"/>
                  <a:pt x="2911" y="21565"/>
                  <a:pt x="2980" y="21565"/>
                </a:cubicBezTo>
                <a:lnTo>
                  <a:pt x="3021" y="21565"/>
                </a:lnTo>
                <a:lnTo>
                  <a:pt x="3021" y="21556"/>
                </a:lnTo>
                <a:cubicBezTo>
                  <a:pt x="3335" y="21588"/>
                  <a:pt x="3686" y="21599"/>
                  <a:pt x="4123" y="21599"/>
                </a:cubicBezTo>
                <a:lnTo>
                  <a:pt x="17768" y="21599"/>
                </a:lnTo>
                <a:cubicBezTo>
                  <a:pt x="18886" y="21599"/>
                  <a:pt x="19557" y="21600"/>
                  <a:pt x="20004" y="21054"/>
                </a:cubicBezTo>
                <a:cubicBezTo>
                  <a:pt x="20662" y="20330"/>
                  <a:pt x="21180" y="18764"/>
                  <a:pt x="21420" y="16776"/>
                </a:cubicBezTo>
                <a:cubicBezTo>
                  <a:pt x="21585" y="15652"/>
                  <a:pt x="21600" y="13376"/>
                  <a:pt x="21600" y="10799"/>
                </a:cubicBezTo>
                <a:cubicBezTo>
                  <a:pt x="21600" y="8223"/>
                  <a:pt x="21585" y="5949"/>
                  <a:pt x="21420" y="4825"/>
                </a:cubicBezTo>
                <a:cubicBezTo>
                  <a:pt x="21180" y="2837"/>
                  <a:pt x="20662" y="1271"/>
                  <a:pt x="20004" y="547"/>
                </a:cubicBezTo>
                <a:cubicBezTo>
                  <a:pt x="19557" y="1"/>
                  <a:pt x="18886" y="0"/>
                  <a:pt x="17768" y="0"/>
                </a:cubicBezTo>
                <a:lnTo>
                  <a:pt x="4123" y="0"/>
                </a:lnTo>
                <a:close/>
              </a:path>
            </a:pathLst>
          </a:custGeom>
          <a:solidFill>
            <a:srgbClr val="121212"/>
          </a:solidFill>
          <a:ln>
            <a:noFill/>
          </a:ln>
        </p:spPr>
        <p:txBody>
          <a:bodyPr spcFirstLastPara="1" wrap="square" lIns="0" tIns="0" rIns="0" bIns="0" anchor="ctr" anchorCtr="0">
            <a:noAutofit/>
          </a:bodyPr>
          <a:lstStyle/>
          <a:p>
            <a:pPr algn="ctr" defTabSz="457200">
              <a:buClr>
                <a:srgbClr val="FFFFFF"/>
              </a:buClr>
              <a:buSzPts val="3200"/>
              <a:defRPr/>
            </a:pPr>
            <a:endParaRPr sz="1600" b="1" kern="0" dirty="0">
              <a:solidFill>
                <a:srgbClr val="FFFFFF"/>
              </a:solidFill>
              <a:latin typeface="Aharoni"/>
              <a:ea typeface="阿里巴巴普惠体 Medium"/>
              <a:cs typeface="阿里巴巴普惠体 Medium"/>
              <a:sym typeface="Aharoni"/>
            </a:endParaRPr>
          </a:p>
        </p:txBody>
      </p:sp>
      <p:pic>
        <p:nvPicPr>
          <p:cNvPr id="123" name="Google Shape;123;p12"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PicPr preferRelativeResize="0"/>
          <p:nvPr/>
        </p:nvPicPr>
        <p:blipFill>
          <a:blip r:embed="rId4" cstate="screen">
            <a:extLst>
              <a:ext uri="{28A0092B-C50C-407E-A947-70E740481C1C}">
                <a14:useLocalDpi xmlns:a14="http://schemas.microsoft.com/office/drawing/2010/main"/>
              </a:ext>
            </a:extLst>
          </a:blip>
          <a:stretch>
            <a:fillRect/>
          </a:stretch>
        </p:blipFill>
        <p:spPr>
          <a:xfrm>
            <a:off x="5514262" y="4248222"/>
            <a:ext cx="614923" cy="614923"/>
          </a:xfrm>
          <a:prstGeom prst="rect">
            <a:avLst/>
          </a:prstGeom>
          <a:noFill/>
          <a:ln>
            <a:noFill/>
          </a:ln>
        </p:spPr>
      </p:pic>
      <p:sp>
        <p:nvSpPr>
          <p:cNvPr id="124" name="Google Shape;124;p12"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6380457" y="4299204"/>
            <a:ext cx="3685500" cy="512961"/>
          </a:xfrm>
          <a:prstGeom prst="rect">
            <a:avLst/>
          </a:prstGeom>
          <a:noFill/>
          <a:ln>
            <a:noFill/>
          </a:ln>
        </p:spPr>
        <p:txBody>
          <a:bodyPr spcFirstLastPara="1" wrap="square" lIns="25400" tIns="25400" rIns="25400" bIns="25400" anchor="ctr" anchorCtr="0">
            <a:spAutoFit/>
          </a:bodyPr>
          <a:lstStyle/>
          <a:p>
            <a:pPr defTabSz="457200">
              <a:lnSpc>
                <a:spcPct val="120000"/>
              </a:lnSpc>
              <a:buClr>
                <a:srgbClr val="FFFFFF"/>
              </a:buClr>
              <a:buSzPts val="5000"/>
              <a:defRPr/>
            </a:pPr>
            <a:r>
              <a:rPr lang="en-US" sz="2500" kern="0" dirty="0">
                <a:solidFill>
                  <a:srgbClr val="FFFFFF"/>
                </a:solidFill>
                <a:uFill>
                  <a:noFill/>
                </a:uFill>
                <a:latin typeface="Aharoni"/>
                <a:ea typeface="阿里巴巴普惠体 Medium"/>
                <a:cs typeface="阿里巴巴普惠体 Medium"/>
                <a:sym typeface="Aharoni"/>
              </a:rPr>
              <a:t>www.freeppt7.com</a:t>
            </a:r>
            <a:endParaRPr sz="700" kern="0" dirty="0">
              <a:solidFill>
                <a:srgbClr val="FFFFFF"/>
              </a:solidFill>
              <a:latin typeface="Aharoni"/>
              <a:ea typeface="阿里巴巴普惠体 Medium"/>
              <a:cs typeface="阿里巴巴普惠体 Medium"/>
              <a:sym typeface="Aharoni"/>
            </a:endParaRPr>
          </a:p>
        </p:txBody>
      </p:sp>
      <p:pic>
        <p:nvPicPr>
          <p:cNvPr id="9" name="3D 模型 8"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PicPr>
            <a:picLocks noGrp="1" noRot="1" noChangeAspect="1" noMove="1" noResize="1" noEditPoints="1" noAdjustHandles="1" noChangeArrowheads="1" noChangeShapeType="1" noCrop="1"/>
          </p:cNvPicPr>
          <p:nvPr/>
        </p:nvPicPr>
        <p:blipFill>
          <a:blip r:embed="rId5" cstate="screen">
            <a:extLst>
              <a:ext uri="{28A0092B-C50C-407E-A947-70E740481C1C}">
                <a14:useLocalDpi xmlns:a14="http://schemas.microsoft.com/office/drawing/2010/main"/>
              </a:ext>
            </a:extLst>
          </a:blip>
          <a:stretch>
            <a:fillRect/>
          </a:stretch>
        </p:blipFill>
        <p:spPr>
          <a:xfrm>
            <a:off x="5687261" y="1689968"/>
            <a:ext cx="883847" cy="880861"/>
          </a:xfrm>
          <a:prstGeom prst="rect">
            <a:avLst/>
          </a:prstGeom>
        </p:spPr>
      </p:pic>
      <p:pic>
        <p:nvPicPr>
          <p:cNvPr id="10" name="3D 模型 9"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PicPr>
            <a:picLocks noGrp="1" noRot="1" noChangeAspect="1" noMove="1" noResize="1" noEditPoints="1" noAdjustHandles="1" noChangeArrowheads="1" noChangeShapeType="1" noCrop="1"/>
          </p:cNvPicPr>
          <p:nvPr/>
        </p:nvPicPr>
        <p:blipFill>
          <a:blip r:embed="rId6" cstate="screen">
            <a:extLst>
              <a:ext uri="{28A0092B-C50C-407E-A947-70E740481C1C}">
                <a14:useLocalDpi xmlns:a14="http://schemas.microsoft.com/office/drawing/2010/main"/>
              </a:ext>
            </a:extLst>
          </a:blip>
          <a:stretch>
            <a:fillRect/>
          </a:stretch>
        </p:blipFill>
        <p:spPr>
          <a:xfrm>
            <a:off x="9523588" y="4299204"/>
            <a:ext cx="1725162" cy="2025446"/>
          </a:xfrm>
          <a:prstGeom prst="rect">
            <a:avLst/>
          </a:prstGeom>
        </p:spPr>
      </p:pic>
      <p:pic>
        <p:nvPicPr>
          <p:cNvPr id="11" name="3D 模型 10"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PicPr>
            <a:picLocks noGrp="1" noRot="1" noChangeAspect="1" noMove="1" noResize="1" noEditPoints="1" noAdjustHandles="1" noChangeArrowheads="1" noChangeShapeType="1" noCrop="1"/>
          </p:cNvPicPr>
          <p:nvPr/>
        </p:nvPicPr>
        <p:blipFill>
          <a:blip r:embed="rId7" cstate="screen">
            <a:extLst>
              <a:ext uri="{28A0092B-C50C-407E-A947-70E740481C1C}">
                <a14:useLocalDpi xmlns:a14="http://schemas.microsoft.com/office/drawing/2010/main"/>
              </a:ext>
            </a:extLst>
          </a:blip>
          <a:stretch>
            <a:fillRect/>
          </a:stretch>
        </p:blipFill>
        <p:spPr>
          <a:xfrm>
            <a:off x="8014336" y="1296835"/>
            <a:ext cx="1269661" cy="1273994"/>
          </a:xfrm>
          <a:prstGeom prst="rect">
            <a:avLst/>
          </a:prstGeom>
        </p:spPr>
      </p:pic>
      <p:pic>
        <p:nvPicPr>
          <p:cNvPr id="12" name="3D 模型 11"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PicPr>
            <a:picLocks noGrp="1" noRot="1" noChangeAspect="1" noMove="1" noResize="1" noEditPoints="1" noAdjustHandles="1" noChangeArrowheads="1" noChangeShapeType="1" noCrop="1"/>
          </p:cNvPicPr>
          <p:nvPr/>
        </p:nvPicPr>
        <p:blipFill>
          <a:blip r:embed="rId8" cstate="screen">
            <a:extLst>
              <a:ext uri="{28A0092B-C50C-407E-A947-70E740481C1C}">
                <a14:useLocalDpi xmlns:a14="http://schemas.microsoft.com/office/drawing/2010/main"/>
              </a:ext>
            </a:extLst>
          </a:blip>
          <a:stretch>
            <a:fillRect/>
          </a:stretch>
        </p:blipFill>
        <p:spPr>
          <a:xfrm>
            <a:off x="2093349" y="3753712"/>
            <a:ext cx="2201745" cy="2209259"/>
          </a:xfrm>
          <a:prstGeom prst="rect">
            <a:avLst/>
          </a:prstGeom>
        </p:spPr>
      </p:pic>
      <p:sp>
        <p:nvSpPr>
          <p:cNvPr id="2" name="e7d195523061f1c0" descr="e7d195523061f1c03a90ee8e42cb24248e56383cd534985688F9F494128731F165EE95AB4B0C0A38076AAEA07667B1565C446FC45FF01DFB0E885BCDBDF3A284F3DB14DA61DD97F0BAB2E6C668FB4931B99D40B68E3E163A6068C18A9768D2D7355B0AB97AEF5E6275AC4BB746B507272648C827F9755EBB00687898E9D3C0615E56C2C25068800C" hidden="1"/>
          <p:cNvSpPr txBox="1"/>
          <p:nvPr/>
        </p:nvSpPr>
        <p:spPr>
          <a:xfrm>
            <a:off x="-355600" y="1803400"/>
            <a:ext cx="258725" cy="1016000"/>
          </a:xfrm>
          <a:prstGeom prst="rect">
            <a:avLst/>
          </a:prstGeom>
          <a:noFill/>
        </p:spPr>
        <p:txBody>
          <a:bodyPr vert="wordArtVert" rtlCol="0">
            <a:spAutoFit/>
          </a:bodyPr>
          <a:lstStyle/>
          <a:p>
            <a:r>
              <a:rPr lang="en-US" altLang="zh-CN" sz="100" dirty="0">
                <a:latin typeface="Aharoni"/>
                <a:ea typeface="阿里巴巴普惠体 Medium"/>
                <a:cs typeface="阿里巴巴普惠体 Medium"/>
                <a:sym typeface="Aharoni"/>
              </a:rPr>
              <a:t>e7d195523061f1c03a90ee8e42cb24248e56383cd534985688F9F494128731F165EE95AB4B0C0A38076AAEA07667B1565C446FC45FF01DFB0E885BCDBDF3A284F3DB14DA61DD97F0BAB2E6C668FB4931B99D40B68E3E163A6068C18A9768D2D7355B0AB97AEF5E6275AC4BB746B507272648C827F9755EBB00687898E9D3C0615E56C2C25068800C</a:t>
            </a:r>
            <a:endParaRPr lang="zh-CN" altLang="en-US" sz="100" dirty="0">
              <a:latin typeface="Aharoni"/>
              <a:ea typeface="阿里巴巴普惠体 Medium"/>
              <a:cs typeface="阿里巴巴普惠体 Medium"/>
              <a:sym typeface="Aharoni"/>
            </a:endParaRPr>
          </a:p>
        </p:txBody>
      </p:sp>
      <p:sp>
        <p:nvSpPr>
          <p:cNvPr id="8" name="TextBox 4"/>
          <p:cNvSpPr txBox="1"/>
          <p:nvPr/>
        </p:nvSpPr>
        <p:spPr>
          <a:xfrm>
            <a:off x="0" y="5"/>
            <a:ext cx="604867" cy="13324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200000"/>
              </a:lnSpc>
            </a:pPr>
            <a:r>
              <a:rPr lang="zh-CN" altLang="en-US" sz="135" dirty="0">
                <a:solidFill>
                  <a:schemeClr val="tx1">
                    <a:alpha val="0"/>
                  </a:schemeClr>
                </a:solidFill>
                <a:latin typeface="Aharoni"/>
                <a:ea typeface="阿里巴巴普惠体 Medium"/>
                <a:cs typeface="阿里巴巴普惠体 Medium"/>
                <a:sym typeface="Aharoni"/>
              </a:rPr>
              <a:t>行业</a:t>
            </a:r>
            <a:r>
              <a:rPr lang="en-US" altLang="zh-CN" sz="135" dirty="0">
                <a:solidFill>
                  <a:schemeClr val="tx1">
                    <a:alpha val="0"/>
                  </a:schemeClr>
                </a:solidFill>
                <a:latin typeface="Aharoni"/>
                <a:ea typeface="阿里巴巴普惠体 Medium"/>
                <a:cs typeface="阿里巴巴普惠体 Medium"/>
                <a:sym typeface="Aharoni"/>
              </a:rPr>
              <a:t>PPT</a:t>
            </a:r>
            <a:r>
              <a:rPr lang="zh-CN" altLang="en-US" sz="135" dirty="0">
                <a:solidFill>
                  <a:schemeClr val="tx1">
                    <a:alpha val="0"/>
                  </a:schemeClr>
                </a:solidFill>
                <a:latin typeface="Aharoni"/>
                <a:ea typeface="阿里巴巴普惠体 Medium"/>
                <a:cs typeface="阿里巴巴普惠体 Medium"/>
                <a:sym typeface="Aharoni"/>
              </a:rPr>
              <a:t>模板</a:t>
            </a:r>
            <a:r>
              <a:rPr lang="en-US" altLang="zh-CN" sz="135" dirty="0">
                <a:solidFill>
                  <a:schemeClr val="tx1">
                    <a:alpha val="0"/>
                  </a:schemeClr>
                </a:solidFill>
                <a:latin typeface="Aharoni"/>
                <a:ea typeface="阿里巴巴普惠体 Medium"/>
                <a:cs typeface="阿里巴巴普惠体 Medium"/>
                <a:sym typeface="Aharoni"/>
              </a:rPr>
              <a:t>http://www.freeppt7.com/hangye/</a:t>
            </a:r>
          </a:p>
        </p:txBody>
      </p:sp>
    </p:spTree>
  </p:cSld>
  <p:clrMapOvr>
    <a:masterClrMapping/>
  </p:clrMapOvr>
  <mc:AlternateContent xmlns:mc="http://schemas.openxmlformats.org/markup-compatibility/2006" xmlns:p14="http://schemas.microsoft.com/office/powerpoint/2010/main">
    <mc:Choice Requires="p14">
      <p:transition spd="slow" p14:dur="1250">
        <p:push/>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slow">
        <p:push/>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B2BEF1"/>
        </a:solidFill>
        <a:effectLst/>
      </p:bgPr>
    </p:bg>
    <p:spTree>
      <p:nvGrpSpPr>
        <p:cNvPr id="1" name=""/>
        <p:cNvGrpSpPr/>
        <p:nvPr/>
      </p:nvGrpSpPr>
      <p:grpSpPr>
        <a:xfrm>
          <a:off x="0" y="0"/>
          <a:ext cx="0" cy="0"/>
          <a:chOff x="0" y="0"/>
          <a:chExt cx="0" cy="0"/>
        </a:xfrm>
      </p:grpSpPr>
      <p:sp>
        <p:nvSpPr>
          <p:cNvPr id="6" name="Rounded Rectangle"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rot="20291927">
            <a:off x="-2807634" y="-2170574"/>
            <a:ext cx="9976023" cy="9976023"/>
          </a:xfrm>
          <a:prstGeom prst="roundRect">
            <a:avLst>
              <a:gd name="adj" fmla="val 28278"/>
            </a:avLst>
          </a:prstGeom>
          <a:solidFill>
            <a:srgbClr val="6E4AFD"/>
          </a:solidFill>
          <a:ln w="12700">
            <a:miter lim="400000"/>
          </a:ln>
        </p:spPr>
        <p:txBody>
          <a:bodyPr lIns="0" tIns="0" rIns="0" bIns="0" anchor="ctr"/>
          <a:lstStyle/>
          <a:p>
            <a:pPr algn="ctr">
              <a:lnSpc>
                <a:spcPct val="100000"/>
              </a:lnSpc>
              <a:defRPr sz="3200">
                <a:solidFill>
                  <a:srgbClr val="FFFFFF"/>
                </a:solidFill>
                <a:latin typeface="Poppins Bold"/>
                <a:ea typeface="Poppins Bold"/>
                <a:cs typeface="Poppins Bold"/>
                <a:sym typeface="Poppins Bold"/>
              </a:defRPr>
            </a:pPr>
            <a:endParaRPr sz="1600" dirty="0">
              <a:latin typeface="Aharoni"/>
              <a:ea typeface="阿里巴巴普惠体 Medium"/>
              <a:cs typeface="阿里巴巴普惠体 Medium"/>
              <a:sym typeface="Aharoni"/>
            </a:endParaRPr>
          </a:p>
        </p:txBody>
      </p:sp>
      <p:pic>
        <p:nvPicPr>
          <p:cNvPr id="3" name="图片 2"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858061">
            <a:off x="1852113" y="-2792"/>
            <a:ext cx="6424400" cy="7006459"/>
          </a:xfrm>
          <a:prstGeom prst="rect">
            <a:avLst/>
          </a:prstGeom>
        </p:spPr>
      </p:pic>
      <p:pic>
        <p:nvPicPr>
          <p:cNvPr id="5" name="图片 4"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PicPr>
            <a:picLocks noChangeAspect="1"/>
          </p:cNvPicPr>
          <p:nvPr/>
        </p:nvPicPr>
        <p:blipFill>
          <a:blip r:embed="rId3">
            <a:extLst>
              <a:ext uri="{28A0092B-C50C-407E-A947-70E740481C1C}">
                <a14:useLocalDpi xmlns:a14="http://schemas.microsoft.com/office/drawing/2010/main"/>
              </a:ext>
            </a:extLst>
          </a:blip>
          <a:stretch>
            <a:fillRect/>
          </a:stretch>
        </p:blipFill>
        <p:spPr>
          <a:xfrm rot="21013061">
            <a:off x="65842" y="-2446361"/>
            <a:ext cx="10528688" cy="6918089"/>
          </a:xfrm>
          <a:prstGeom prst="rect">
            <a:avLst/>
          </a:prstGeom>
        </p:spPr>
      </p:pic>
      <p:sp>
        <p:nvSpPr>
          <p:cNvPr id="7" name="Rounded Rectangle"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635000" y="5597082"/>
            <a:ext cx="10922000" cy="635001"/>
          </a:xfrm>
          <a:prstGeom prst="roundRect">
            <a:avLst>
              <a:gd name="adj" fmla="val 50000"/>
            </a:avLst>
          </a:prstGeom>
          <a:ln w="38100">
            <a:solidFill>
              <a:srgbClr val="FFFFFF"/>
            </a:solidFill>
            <a:miter lim="400000"/>
          </a:ln>
        </p:spPr>
        <p:txBody>
          <a:bodyPr lIns="0" tIns="0" rIns="0" bIns="0" anchor="ctr"/>
          <a:lstStyle/>
          <a:p>
            <a:pPr algn="ctr">
              <a:lnSpc>
                <a:spcPct val="100000"/>
              </a:lnSpc>
              <a:defRPr sz="3200">
                <a:solidFill>
                  <a:srgbClr val="FFFFFF"/>
                </a:solidFill>
                <a:latin typeface="Poppins Bold"/>
                <a:ea typeface="Poppins Bold"/>
                <a:cs typeface="Poppins Bold"/>
                <a:sym typeface="Poppins Bold"/>
              </a:defRPr>
            </a:pPr>
            <a:endParaRPr sz="1600" dirty="0">
              <a:latin typeface="Aharoni"/>
              <a:ea typeface="阿里巴巴普惠体 Medium"/>
              <a:cs typeface="阿里巴巴普惠体 Medium"/>
              <a:sym typeface="Aharoni"/>
            </a:endParaRPr>
          </a:p>
        </p:txBody>
      </p:sp>
      <p:sp>
        <p:nvSpPr>
          <p:cNvPr id="8" name="Speaker: Vladislav Muslakov"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940402" y="5773612"/>
            <a:ext cx="5080001" cy="296363"/>
          </a:xfrm>
          <a:prstGeom prst="rect">
            <a:avLst/>
          </a:prstGeom>
          <a:ln w="12700">
            <a:miter lim="400000"/>
          </a:ln>
        </p:spPr>
        <p:txBody>
          <a:bodyPr lIns="25400" tIns="25400" rIns="25400" bIns="25400">
            <a:spAutoFit/>
          </a:bodyPr>
          <a:lstStyle>
            <a:lvl1pPr>
              <a:lnSpc>
                <a:spcPct val="130000"/>
              </a:lnSpc>
              <a:defRPr sz="2600">
                <a:solidFill>
                  <a:srgbClr val="FFFFFF"/>
                </a:solidFill>
                <a:latin typeface="Poppins SemiBold"/>
                <a:ea typeface="Poppins SemiBold"/>
                <a:cs typeface="Poppins SemiBold"/>
                <a:sym typeface="Poppins SemiBold"/>
              </a:defRPr>
            </a:lvl1pPr>
          </a:lstStyle>
          <a:p>
            <a:r>
              <a:rPr lang="en-US" sz="1300" err="1">
                <a:latin typeface="Aharoni"/>
                <a:ea typeface="阿里巴巴普惠体 Medium"/>
                <a:cs typeface="阿里巴巴普惠体 Medium"/>
                <a:sym typeface="Aharoni"/>
              </a:rPr>
              <a:t>PPTer:COMPANY</a:t>
            </a:r>
            <a:endParaRPr sz="1300">
              <a:latin typeface="Aharoni"/>
              <a:ea typeface="阿里巴巴普惠体 Medium"/>
              <a:cs typeface="阿里巴巴普惠体 Medium"/>
              <a:sym typeface="Aharoni"/>
            </a:endParaRPr>
          </a:p>
        </p:txBody>
      </p:sp>
      <p:sp>
        <p:nvSpPr>
          <p:cNvPr id="9" name="2021"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8394098" y="5773612"/>
            <a:ext cx="2857501" cy="296363"/>
          </a:xfrm>
          <a:prstGeom prst="rect">
            <a:avLst/>
          </a:prstGeom>
          <a:ln w="12700">
            <a:miter lim="400000"/>
          </a:ln>
        </p:spPr>
        <p:txBody>
          <a:bodyPr lIns="25400" tIns="25400" rIns="25400" bIns="25400">
            <a:spAutoFit/>
          </a:bodyPr>
          <a:lstStyle>
            <a:lvl1pPr algn="r">
              <a:lnSpc>
                <a:spcPct val="130000"/>
              </a:lnSpc>
              <a:defRPr sz="2600">
                <a:solidFill>
                  <a:srgbClr val="FFFFFF"/>
                </a:solidFill>
                <a:latin typeface="Poppins SemiBold"/>
                <a:ea typeface="Poppins SemiBold"/>
                <a:cs typeface="Poppins SemiBold"/>
                <a:sym typeface="Poppins SemiBold"/>
              </a:defRPr>
            </a:lvl1pPr>
          </a:lstStyle>
          <a:p>
            <a:r>
              <a:rPr lang="en-US" sz="1300">
                <a:latin typeface="Aharoni"/>
                <a:ea typeface="阿里巴巴普惠体 Medium"/>
                <a:cs typeface="阿里巴巴普惠体 Medium"/>
                <a:sym typeface="Aharoni"/>
              </a:rPr>
              <a:t>Search</a:t>
            </a:r>
            <a:endParaRPr sz="1300">
              <a:latin typeface="Aharoni"/>
              <a:ea typeface="阿里巴巴普惠体 Medium"/>
              <a:cs typeface="阿里巴巴普惠体 Medium"/>
              <a:sym typeface="Aharoni"/>
            </a:endParaRPr>
          </a:p>
        </p:txBody>
      </p:sp>
      <p:sp>
        <p:nvSpPr>
          <p:cNvPr id="12" name="How to F*ck…"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630104" y="4234032"/>
            <a:ext cx="8255001" cy="878446"/>
          </a:xfrm>
          <a:prstGeom prst="rect">
            <a:avLst/>
          </a:prstGeom>
          <a:ln w="12700">
            <a:miter lim="400000"/>
          </a:ln>
        </p:spPr>
        <p:txBody>
          <a:bodyPr lIns="25400" tIns="25400" rIns="25400" bIns="25400">
            <a:spAutoFit/>
          </a:bodyPr>
          <a:lstStyle/>
          <a:p>
            <a:pPr>
              <a:lnSpc>
                <a:spcPct val="110000"/>
              </a:lnSpc>
              <a:defRPr sz="10000">
                <a:solidFill>
                  <a:srgbClr val="FFFFFF"/>
                </a:solidFill>
                <a:latin typeface="Poppins SemiBold"/>
                <a:ea typeface="Poppins SemiBold"/>
                <a:cs typeface="Poppins SemiBold"/>
                <a:sym typeface="Poppins SemiBold"/>
              </a:defRPr>
            </a:pPr>
            <a:r>
              <a:rPr lang="en-US" sz="5000" dirty="0">
                <a:latin typeface="Aharoni"/>
                <a:ea typeface="阿里巴巴普惠体 Medium"/>
                <a:cs typeface="阿里巴巴普惠体 Medium"/>
                <a:sym typeface="Aharoni"/>
              </a:rPr>
              <a:t>THANK YOU</a:t>
            </a:r>
            <a:endParaRPr sz="5000" dirty="0">
              <a:latin typeface="Aharoni"/>
              <a:ea typeface="阿里巴巴普惠体 Medium"/>
              <a:cs typeface="阿里巴巴普惠体 Medium"/>
              <a:sym typeface="Aharoni"/>
            </a:endParaRPr>
          </a:p>
        </p:txBody>
      </p:sp>
      <p:grpSp>
        <p:nvGrpSpPr>
          <p:cNvPr id="13" name="组合 12"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GrpSpPr/>
          <p:nvPr/>
        </p:nvGrpSpPr>
        <p:grpSpPr>
          <a:xfrm>
            <a:off x="6884755" y="1417661"/>
            <a:ext cx="743529" cy="743529"/>
            <a:chOff x="10355395" y="2308781"/>
            <a:chExt cx="1206501" cy="1206501"/>
          </a:xfrm>
        </p:grpSpPr>
        <p:sp>
          <p:nvSpPr>
            <p:cNvPr id="14" name="Circle"/>
            <p:cNvSpPr/>
            <p:nvPr/>
          </p:nvSpPr>
          <p:spPr>
            <a:xfrm>
              <a:off x="10355395" y="2308781"/>
              <a:ext cx="1206501" cy="1206501"/>
            </a:xfrm>
            <a:prstGeom prst="ellipse">
              <a:avLst/>
            </a:prstGeom>
            <a:solidFill>
              <a:schemeClr val="accent1">
                <a:lumMod val="75000"/>
              </a:schemeClr>
            </a:solidFill>
            <a:ln w="12700">
              <a:miter lim="400000"/>
            </a:ln>
          </p:spPr>
          <p:txBody>
            <a:bodyPr lIns="0" tIns="0" rIns="0" bIns="0" anchor="ctr"/>
            <a:lstStyle/>
            <a:p>
              <a:pPr algn="ctr">
                <a:lnSpc>
                  <a:spcPct val="100000"/>
                </a:lnSpc>
                <a:defRPr sz="3200">
                  <a:solidFill>
                    <a:srgbClr val="FFFFFF"/>
                  </a:solidFill>
                  <a:latin typeface="Poppins Bold"/>
                  <a:ea typeface="Poppins Bold"/>
                  <a:cs typeface="Poppins Bold"/>
                  <a:sym typeface="Poppins Bold"/>
                </a:defRPr>
              </a:pPr>
              <a:endParaRPr sz="1600" dirty="0">
                <a:latin typeface="Aharoni"/>
                <a:ea typeface="阿里巴巴普惠体 Medium"/>
                <a:cs typeface="阿里巴巴普惠体 Medium"/>
                <a:sym typeface="Aharoni"/>
              </a:endParaRPr>
            </a:p>
          </p:txBody>
        </p:sp>
        <p:sp>
          <p:nvSpPr>
            <p:cNvPr id="15" name="Graphic 5"/>
            <p:cNvSpPr/>
            <p:nvPr/>
          </p:nvSpPr>
          <p:spPr>
            <a:xfrm>
              <a:off x="10658921" y="2693667"/>
              <a:ext cx="595506" cy="436729"/>
            </a:xfrm>
            <a:custGeom>
              <a:avLst/>
              <a:gdLst/>
              <a:ahLst/>
              <a:cxnLst>
                <a:cxn ang="0">
                  <a:pos x="wd2" y="hd2"/>
                </a:cxn>
                <a:cxn ang="5400000">
                  <a:pos x="wd2" y="hd2"/>
                </a:cxn>
                <a:cxn ang="10800000">
                  <a:pos x="wd2" y="hd2"/>
                </a:cxn>
                <a:cxn ang="16200000">
                  <a:pos x="wd2" y="hd2"/>
                </a:cxn>
              </a:cxnLst>
              <a:rect l="0" t="0" r="r" b="b"/>
              <a:pathLst>
                <a:path w="21600" h="21600" extrusionOk="0">
                  <a:moveTo>
                    <a:pt x="15387" y="13014"/>
                  </a:moveTo>
                  <a:lnTo>
                    <a:pt x="0" y="13014"/>
                  </a:lnTo>
                  <a:lnTo>
                    <a:pt x="0" y="8586"/>
                  </a:lnTo>
                  <a:lnTo>
                    <a:pt x="15387" y="8586"/>
                  </a:lnTo>
                  <a:lnTo>
                    <a:pt x="11387" y="3131"/>
                  </a:lnTo>
                  <a:lnTo>
                    <a:pt x="13682" y="0"/>
                  </a:lnTo>
                  <a:lnTo>
                    <a:pt x="21600" y="10800"/>
                  </a:lnTo>
                  <a:lnTo>
                    <a:pt x="13682" y="21600"/>
                  </a:lnTo>
                  <a:lnTo>
                    <a:pt x="11387" y="18469"/>
                  </a:lnTo>
                  <a:lnTo>
                    <a:pt x="15387" y="13014"/>
                  </a:lnTo>
                  <a:close/>
                </a:path>
              </a:pathLst>
            </a:custGeom>
            <a:ln w="38100">
              <a:solidFill>
                <a:srgbClr val="FFFFFF"/>
              </a:solidFill>
              <a:miter lim="400000"/>
            </a:ln>
          </p:spPr>
          <p:txBody>
            <a:bodyPr lIns="22860" rIns="22860" anchor="ctr"/>
            <a:lstStyle/>
            <a:p>
              <a:pPr defTabSz="457200">
                <a:defRPr sz="1800">
                  <a:solidFill>
                    <a:srgbClr val="000000"/>
                  </a:solidFill>
                  <a:latin typeface="Poppins Regular"/>
                  <a:ea typeface="Poppins Regular"/>
                  <a:cs typeface="Poppins Regular"/>
                  <a:sym typeface="Poppins Regular"/>
                </a:defRPr>
              </a:pPr>
              <a:endParaRPr sz="900" dirty="0">
                <a:latin typeface="Aharoni"/>
                <a:ea typeface="阿里巴巴普惠体 Medium"/>
                <a:cs typeface="阿里巴巴普惠体 Medium"/>
                <a:sym typeface="Aharoni"/>
              </a:endParaRPr>
            </a:p>
          </p:txBody>
        </p:sp>
      </p:grpSp>
      <p:sp>
        <p:nvSpPr>
          <p:cNvPr id="16" name="Google Shape;109;p11"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8394098" y="1484321"/>
            <a:ext cx="5397501" cy="643766"/>
          </a:xfrm>
          <a:prstGeom prst="rect">
            <a:avLst/>
          </a:prstGeom>
          <a:noFill/>
          <a:ln>
            <a:noFill/>
          </a:ln>
        </p:spPr>
        <p:txBody>
          <a:bodyPr spcFirstLastPara="1" wrap="square" lIns="25400" tIns="25400" rIns="25400" bIns="25400" anchor="t" anchorCtr="0">
            <a:spAutoFit/>
          </a:bodyPr>
          <a:lstStyle/>
          <a:p>
            <a:pPr defTabSz="457200">
              <a:lnSpc>
                <a:spcPct val="110000"/>
              </a:lnSpc>
              <a:buClr>
                <a:srgbClr val="121212"/>
              </a:buClr>
              <a:buSzPts val="7000"/>
              <a:defRPr/>
            </a:pPr>
            <a:r>
              <a:rPr lang="en-US" sz="3500" kern="0" dirty="0">
                <a:solidFill>
                  <a:srgbClr val="121212"/>
                </a:solidFill>
                <a:latin typeface="Aharoni"/>
                <a:ea typeface="阿里巴巴普惠体 Medium"/>
                <a:cs typeface="阿里巴巴普惠体 Medium"/>
                <a:sym typeface="Aharoni"/>
              </a:rPr>
              <a:t>Get in touch</a:t>
            </a:r>
            <a:endParaRPr sz="700" kern="0" dirty="0">
              <a:solidFill>
                <a:srgbClr val="000000"/>
              </a:solidFill>
              <a:latin typeface="Aharoni"/>
              <a:ea typeface="阿里巴巴普惠体 Medium"/>
              <a:cs typeface="阿里巴巴普惠体 Medium"/>
              <a:sym typeface="Aharoni"/>
            </a:endParaRPr>
          </a:p>
        </p:txBody>
      </p:sp>
      <p:sp>
        <p:nvSpPr>
          <p:cNvPr id="17" name="Google Shape;110;p11"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8394098" y="4579514"/>
            <a:ext cx="5397501" cy="411395"/>
          </a:xfrm>
          <a:prstGeom prst="rect">
            <a:avLst/>
          </a:prstGeom>
          <a:noFill/>
          <a:ln>
            <a:noFill/>
          </a:ln>
        </p:spPr>
        <p:txBody>
          <a:bodyPr spcFirstLastPara="1" wrap="square" lIns="25400" tIns="25400" rIns="25400" bIns="25400" anchor="t" anchorCtr="0">
            <a:spAutoFit/>
          </a:bodyPr>
          <a:lstStyle/>
          <a:p>
            <a:pPr defTabSz="457200">
              <a:lnSpc>
                <a:spcPct val="130000"/>
              </a:lnSpc>
              <a:buClr>
                <a:srgbClr val="121212"/>
              </a:buClr>
              <a:buSzPts val="3600"/>
              <a:defRPr/>
            </a:pPr>
            <a:r>
              <a:rPr lang="en-US" kern="0" dirty="0" err="1">
                <a:solidFill>
                  <a:srgbClr val="121212"/>
                </a:solidFill>
                <a:latin typeface="Aharoni"/>
                <a:ea typeface="阿里巴巴普惠体 Medium"/>
                <a:cs typeface="阿里巴巴普惠体 Medium"/>
                <a:sym typeface="Aharoni"/>
              </a:rPr>
              <a:t>china</a:t>
            </a:r>
            <a:r>
              <a:rPr lang="en-US" kern="0" dirty="0">
                <a:solidFill>
                  <a:srgbClr val="121212"/>
                </a:solidFill>
                <a:latin typeface="Aharoni"/>
                <a:ea typeface="阿里巴巴普惠体 Medium"/>
                <a:cs typeface="阿里巴巴普惠体 Medium"/>
                <a:sym typeface="Aharoni"/>
              </a:rPr>
              <a:t>  J</a:t>
            </a:r>
            <a:r>
              <a:rPr lang="en-US" altLang="zh-CN" kern="0" dirty="0">
                <a:solidFill>
                  <a:srgbClr val="121212"/>
                </a:solidFill>
                <a:latin typeface="Aharoni"/>
                <a:ea typeface="阿里巴巴普惠体 Medium"/>
                <a:cs typeface="阿里巴巴普惠体 Medium"/>
                <a:sym typeface="Aharoni"/>
              </a:rPr>
              <a:t>iangsu</a:t>
            </a:r>
            <a:r>
              <a:rPr lang="en-US" kern="0" dirty="0">
                <a:solidFill>
                  <a:srgbClr val="121212"/>
                </a:solidFill>
                <a:latin typeface="Aharoni"/>
                <a:ea typeface="阿里巴巴普惠体 Medium"/>
                <a:cs typeface="阿里巴巴普惠体 Medium"/>
                <a:sym typeface="Aharoni"/>
              </a:rPr>
              <a:t>   N</a:t>
            </a:r>
            <a:r>
              <a:rPr lang="en-US" altLang="zh-CN" kern="0" dirty="0">
                <a:solidFill>
                  <a:srgbClr val="121212"/>
                </a:solidFill>
                <a:latin typeface="Aharoni"/>
                <a:ea typeface="阿里巴巴普惠体 Medium"/>
                <a:cs typeface="阿里巴巴普惠体 Medium"/>
                <a:sym typeface="Aharoni"/>
              </a:rPr>
              <a:t>anjing</a:t>
            </a:r>
            <a:endParaRPr sz="700" kern="0" dirty="0">
              <a:solidFill>
                <a:srgbClr val="000000"/>
              </a:solidFill>
              <a:latin typeface="Aharoni"/>
              <a:ea typeface="阿里巴巴普惠体 Medium"/>
              <a:cs typeface="阿里巴巴普惠体 Medium"/>
              <a:sym typeface="Aharoni"/>
            </a:endParaRPr>
          </a:p>
        </p:txBody>
      </p:sp>
      <p:sp>
        <p:nvSpPr>
          <p:cNvPr id="18" name="Google Shape;111;p11"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8394098" y="4152905"/>
            <a:ext cx="5397501" cy="374461"/>
          </a:xfrm>
          <a:prstGeom prst="rect">
            <a:avLst/>
          </a:prstGeom>
          <a:noFill/>
          <a:ln>
            <a:noFill/>
          </a:ln>
        </p:spPr>
        <p:txBody>
          <a:bodyPr spcFirstLastPara="1" wrap="square" lIns="25400" tIns="25400" rIns="25400" bIns="25400" anchor="t" anchorCtr="0">
            <a:spAutoFit/>
          </a:bodyPr>
          <a:lstStyle/>
          <a:p>
            <a:pPr defTabSz="457200">
              <a:lnSpc>
                <a:spcPct val="140000"/>
              </a:lnSpc>
              <a:buClr>
                <a:srgbClr val="121212"/>
              </a:buClr>
              <a:buSzPts val="3000"/>
              <a:defRPr/>
            </a:pPr>
            <a:r>
              <a:rPr lang="en-US" sz="1500" kern="0" dirty="0">
                <a:solidFill>
                  <a:srgbClr val="121212"/>
                </a:solidFill>
                <a:latin typeface="Aharoni"/>
                <a:ea typeface="阿里巴巴普惠体 Medium"/>
                <a:cs typeface="阿里巴巴普惠体 Medium"/>
                <a:sym typeface="Aharoni"/>
              </a:rPr>
              <a:t>Our address</a:t>
            </a:r>
            <a:endParaRPr sz="700" kern="0" dirty="0">
              <a:solidFill>
                <a:srgbClr val="000000"/>
              </a:solidFill>
              <a:latin typeface="Aharoni"/>
              <a:ea typeface="阿里巴巴普惠体 Medium"/>
              <a:cs typeface="阿里巴巴普惠体 Medium"/>
              <a:sym typeface="Aharoni"/>
            </a:endParaRPr>
          </a:p>
        </p:txBody>
      </p:sp>
      <p:sp>
        <p:nvSpPr>
          <p:cNvPr id="19" name="Google Shape;112;p11"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8394098" y="3159601"/>
            <a:ext cx="5397450" cy="551433"/>
          </a:xfrm>
          <a:prstGeom prst="rect">
            <a:avLst/>
          </a:prstGeom>
          <a:noFill/>
          <a:ln>
            <a:noFill/>
          </a:ln>
        </p:spPr>
        <p:txBody>
          <a:bodyPr spcFirstLastPara="1" wrap="square" lIns="25400" tIns="25400" rIns="25400" bIns="25400" anchor="t" anchorCtr="0">
            <a:spAutoFit/>
          </a:bodyPr>
          <a:lstStyle/>
          <a:p>
            <a:pPr defTabSz="457200">
              <a:lnSpc>
                <a:spcPct val="130000"/>
              </a:lnSpc>
              <a:buClr>
                <a:srgbClr val="121212"/>
              </a:buClr>
              <a:buSzPts val="3600"/>
              <a:defRPr/>
            </a:pPr>
            <a:r>
              <a:rPr lang="en-US" kern="0" dirty="0">
                <a:solidFill>
                  <a:srgbClr val="121212"/>
                </a:solidFill>
                <a:uFill>
                  <a:noFill/>
                </a:uFill>
                <a:latin typeface="Aharoni"/>
                <a:ea typeface="阿里巴巴普惠体 Medium"/>
                <a:cs typeface="阿里巴巴普惠体 Medium"/>
                <a:sym typeface="Aharoni"/>
                <a:hlinkClick r:id="rId4"/>
              </a:rPr>
              <a:t>www.freeppt7.com</a:t>
            </a:r>
            <a:endParaRPr lang="en-US" kern="0" dirty="0">
              <a:solidFill>
                <a:srgbClr val="121212"/>
              </a:solidFill>
              <a:uFill>
                <a:noFill/>
              </a:uFill>
              <a:latin typeface="Aharoni"/>
              <a:ea typeface="阿里巴巴普惠体 Medium"/>
              <a:cs typeface="阿里巴巴普惠体 Medium"/>
              <a:sym typeface="Aharoni"/>
            </a:endParaRPr>
          </a:p>
          <a:p>
            <a:pPr defTabSz="457200">
              <a:lnSpc>
                <a:spcPct val="130000"/>
              </a:lnSpc>
              <a:buClr>
                <a:srgbClr val="121212"/>
              </a:buClr>
              <a:buSzPts val="3600"/>
              <a:defRPr/>
            </a:pPr>
            <a:endParaRPr sz="700" kern="0" dirty="0">
              <a:solidFill>
                <a:srgbClr val="121212"/>
              </a:solidFill>
              <a:latin typeface="Aharoni"/>
              <a:ea typeface="阿里巴巴普惠体 Medium"/>
              <a:cs typeface="阿里巴巴普惠体 Medium"/>
              <a:sym typeface="Aharoni"/>
            </a:endParaRPr>
          </a:p>
        </p:txBody>
      </p:sp>
      <p:sp>
        <p:nvSpPr>
          <p:cNvPr id="20" name="Google Shape;113;p11"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8394098" y="2707687"/>
            <a:ext cx="5397501" cy="374461"/>
          </a:xfrm>
          <a:prstGeom prst="rect">
            <a:avLst/>
          </a:prstGeom>
          <a:noFill/>
          <a:ln>
            <a:noFill/>
          </a:ln>
        </p:spPr>
        <p:txBody>
          <a:bodyPr spcFirstLastPara="1" wrap="square" lIns="25400" tIns="25400" rIns="25400" bIns="25400" anchor="ctr" anchorCtr="0">
            <a:spAutoFit/>
          </a:bodyPr>
          <a:lstStyle/>
          <a:p>
            <a:pPr defTabSz="457200">
              <a:lnSpc>
                <a:spcPct val="140000"/>
              </a:lnSpc>
              <a:buClr>
                <a:srgbClr val="121212"/>
              </a:buClr>
              <a:buSzPts val="3000"/>
              <a:defRPr/>
            </a:pPr>
            <a:r>
              <a:rPr lang="en-US" sz="1500" kern="0" dirty="0">
                <a:solidFill>
                  <a:srgbClr val="121212"/>
                </a:solidFill>
                <a:latin typeface="Aharoni"/>
                <a:ea typeface="阿里巴巴普惠体 Medium"/>
                <a:cs typeface="阿里巴巴普惠体 Medium"/>
                <a:sym typeface="Aharoni"/>
              </a:rPr>
              <a:t>Email</a:t>
            </a:r>
            <a:endParaRPr sz="700" kern="0" dirty="0">
              <a:solidFill>
                <a:srgbClr val="000000"/>
              </a:solidFill>
              <a:latin typeface="Aharoni"/>
              <a:ea typeface="阿里巴巴普惠体 Medium"/>
              <a:cs typeface="阿里巴巴普惠体 Medium"/>
              <a:sym typeface="Aharoni"/>
            </a:endParaRPr>
          </a:p>
        </p:txBody>
      </p:sp>
      <p:sp>
        <p:nvSpPr>
          <p:cNvPr id="2" name="e7d195523061f1c0" descr="e7d195523061f1c03a90ee8e42cb24248e56383cd534985688F9F494128731F165EE95AB4B0C0A38076AAEA07667B1565C446FC45FF01DFB0E885BCDBDF3A284F3DB14DA61DD97F0BAB2E6C668FB4931B99D40B68E3E163A6068C18A9768D2D7355B0AB97AEF5E6275AC4BB746B507272648C827F9755EBB00687898E9D3C0615E56C2C25068800C" hidden="1"/>
          <p:cNvSpPr txBox="1"/>
          <p:nvPr/>
        </p:nvSpPr>
        <p:spPr>
          <a:xfrm>
            <a:off x="-355600" y="1803400"/>
            <a:ext cx="258725" cy="1016000"/>
          </a:xfrm>
          <a:prstGeom prst="rect">
            <a:avLst/>
          </a:prstGeom>
          <a:noFill/>
        </p:spPr>
        <p:txBody>
          <a:bodyPr vert="wordArtVert" rtlCol="0">
            <a:spAutoFit/>
          </a:bodyPr>
          <a:lstStyle/>
          <a:p>
            <a:r>
              <a:rPr lang="en-US" altLang="zh-CN" sz="100" dirty="0">
                <a:latin typeface="Aharoni"/>
                <a:ea typeface="阿里巴巴普惠体 Medium"/>
                <a:cs typeface="阿里巴巴普惠体 Medium"/>
                <a:sym typeface="Aharoni"/>
              </a:rPr>
              <a:t>e7d195523061f1c03a90ee8e42cb24248e56383cd534985688F9F494128731F165EE95AB4B0C0A38076AAEA07667B1565C446FC45FF01DFB0E885BCDBDF3A284F3DB14DA61DD97F0BAB2E6C668FB4931B99D40B68E3E163A6068C18A9768D2D7355B0AB97AEF5E6275AC4BB746B507272648C827F9755EBB00687898E9D3C0615E56C2C25068800C</a:t>
            </a:r>
            <a:endParaRPr lang="zh-CN" altLang="en-US" sz="100" dirty="0">
              <a:latin typeface="Aharoni"/>
              <a:ea typeface="阿里巴巴普惠体 Medium"/>
              <a:cs typeface="阿里巴巴普惠体 Medium"/>
              <a:sym typeface="Aharoni"/>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24000">
              <a:schemeClr val="accent2">
                <a:alpha val="15000"/>
              </a:schemeClr>
            </a:gs>
            <a:gs pos="71000">
              <a:schemeClr val="accent1">
                <a:alpha val="83000"/>
              </a:schemeClr>
            </a:gs>
            <a:gs pos="100000">
              <a:schemeClr val="accent1">
                <a:lumMod val="30000"/>
                <a:lumOff val="70000"/>
              </a:schemeClr>
            </a:gs>
          </a:gsLst>
          <a:lin ang="18900000" scaled="1"/>
        </a:gradFill>
        <a:effectLst/>
      </p:bgPr>
    </p:bg>
    <p:spTree>
      <p:nvGrpSpPr>
        <p:cNvPr id="1" name=""/>
        <p:cNvGrpSpPr/>
        <p:nvPr/>
      </p:nvGrpSpPr>
      <p:grpSpPr>
        <a:xfrm>
          <a:off x="0" y="0"/>
          <a:ext cx="0" cy="0"/>
          <a:chOff x="0" y="0"/>
          <a:chExt cx="0" cy="0"/>
        </a:xfrm>
      </p:grpSpPr>
      <p:sp>
        <p:nvSpPr>
          <p:cNvPr id="15" name="矩形: 圆角 14"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477855" y="401934"/>
            <a:ext cx="11236290" cy="6089301"/>
          </a:xfrm>
          <a:prstGeom prst="roundRect">
            <a:avLst>
              <a:gd name="adj" fmla="val 4590"/>
            </a:avLst>
          </a:prstGeom>
          <a:gradFill flip="none" rotWithShape="1">
            <a:gsLst>
              <a:gs pos="0">
                <a:schemeClr val="accent1">
                  <a:lumMod val="20000"/>
                  <a:lumOff val="80000"/>
                </a:schemeClr>
              </a:gs>
              <a:gs pos="100000">
                <a:schemeClr val="accent1">
                  <a:lumMod val="20000"/>
                  <a:lumOff val="80000"/>
                </a:schemeClr>
              </a:gs>
            </a:gsLst>
            <a:lin ang="2700000" scaled="1"/>
          </a:gradFill>
          <a:ln>
            <a:gradFill flip="none" rotWithShape="1">
              <a:gsLst>
                <a:gs pos="0">
                  <a:schemeClr val="accent1">
                    <a:lumMod val="5000"/>
                    <a:lumOff val="95000"/>
                  </a:schemeClr>
                </a:gs>
                <a:gs pos="49000">
                  <a:schemeClr val="accent2">
                    <a:lumMod val="40000"/>
                    <a:lumOff val="60000"/>
                  </a:schemeClr>
                </a:gs>
                <a:gs pos="100000">
                  <a:schemeClr val="accent1">
                    <a:lumMod val="30000"/>
                    <a:lumOff val="70000"/>
                  </a:schemeClr>
                </a:gs>
              </a:gsLst>
              <a:lin ang="18900000" scaled="1"/>
            </a:gradFill>
          </a:ln>
          <a:effectLst>
            <a:outerShdw blurRad="381000" dist="38100" dir="2700000" algn="tl"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haroni"/>
              <a:ea typeface="阿里巴巴普惠体 Medium"/>
              <a:cs typeface="阿里巴巴普惠体 Medium"/>
              <a:sym typeface="Aharoni"/>
            </a:endParaRPr>
          </a:p>
        </p:txBody>
      </p:sp>
      <p:pic>
        <p:nvPicPr>
          <p:cNvPr id="5" name="图片 4"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0" y="829559"/>
            <a:ext cx="3243606" cy="4536362"/>
          </a:xfrm>
          <a:custGeom>
            <a:avLst/>
            <a:gdLst>
              <a:gd name="connsiteX0" fmla="*/ 2102963 w 3243606"/>
              <a:gd name="connsiteY0" fmla="*/ 0 h 4536362"/>
              <a:gd name="connsiteX1" fmla="*/ 2216085 w 3243606"/>
              <a:gd name="connsiteY1" fmla="*/ 65988 h 4536362"/>
              <a:gd name="connsiteX2" fmla="*/ 3243606 w 3243606"/>
              <a:gd name="connsiteY2" fmla="*/ 1545996 h 4536362"/>
              <a:gd name="connsiteX3" fmla="*/ 2385767 w 3243606"/>
              <a:gd name="connsiteY3" fmla="*/ 3044858 h 4536362"/>
              <a:gd name="connsiteX4" fmla="*/ 2319779 w 3243606"/>
              <a:gd name="connsiteY4" fmla="*/ 3120272 h 4536362"/>
              <a:gd name="connsiteX5" fmla="*/ 0 w 3243606"/>
              <a:gd name="connsiteY5" fmla="*/ 4536362 h 4536362"/>
              <a:gd name="connsiteX6" fmla="*/ 0 w 3243606"/>
              <a:gd name="connsiteY6" fmla="*/ 1594460 h 4536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43606" h="4536362">
                <a:moveTo>
                  <a:pt x="2102963" y="0"/>
                </a:moveTo>
                <a:lnTo>
                  <a:pt x="2216085" y="65988"/>
                </a:lnTo>
                <a:lnTo>
                  <a:pt x="3243606" y="1545996"/>
                </a:lnTo>
                <a:lnTo>
                  <a:pt x="2385767" y="3044858"/>
                </a:lnTo>
                <a:lnTo>
                  <a:pt x="2319779" y="3120272"/>
                </a:lnTo>
                <a:lnTo>
                  <a:pt x="0" y="4536362"/>
                </a:lnTo>
                <a:lnTo>
                  <a:pt x="0" y="1594460"/>
                </a:lnTo>
                <a:close/>
              </a:path>
            </a:pathLst>
          </a:custGeom>
          <a:effectLst>
            <a:outerShdw blurRad="279400" dist="381000" dir="2700000" algn="tl" rotWithShape="0">
              <a:prstClr val="black">
                <a:alpha val="10000"/>
              </a:prstClr>
            </a:outerShdw>
          </a:effectLst>
        </p:spPr>
      </p:pic>
      <p:pic>
        <p:nvPicPr>
          <p:cNvPr id="10" name="图片 9"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8427956" y="3384223"/>
            <a:ext cx="4637988" cy="3473777"/>
          </a:xfrm>
          <a:custGeom>
            <a:avLst/>
            <a:gdLst>
              <a:gd name="connsiteX0" fmla="*/ 2309567 w 4637988"/>
              <a:gd name="connsiteY0" fmla="*/ 0 h 3473777"/>
              <a:gd name="connsiteX1" fmla="*/ 2422689 w 4637988"/>
              <a:gd name="connsiteY1" fmla="*/ 9426 h 3473777"/>
              <a:gd name="connsiteX2" fmla="*/ 4637988 w 4637988"/>
              <a:gd name="connsiteY2" fmla="*/ 1282045 h 3473777"/>
              <a:gd name="connsiteX3" fmla="*/ 4223208 w 4637988"/>
              <a:gd name="connsiteY3" fmla="*/ 3139125 h 3473777"/>
              <a:gd name="connsiteX4" fmla="*/ 4113581 w 4637988"/>
              <a:gd name="connsiteY4" fmla="*/ 3473777 h 3473777"/>
              <a:gd name="connsiteX5" fmla="*/ 1730674 w 4637988"/>
              <a:gd name="connsiteY5" fmla="*/ 3473777 h 3473777"/>
              <a:gd name="connsiteX6" fmla="*/ 0 w 4637988"/>
              <a:gd name="connsiteY6" fmla="*/ 1677971 h 3473777"/>
              <a:gd name="connsiteX7" fmla="*/ 895546 w 4637988"/>
              <a:gd name="connsiteY7" fmla="*/ 339365 h 3473777"/>
              <a:gd name="connsiteX8" fmla="*/ 999241 w 4637988"/>
              <a:gd name="connsiteY8" fmla="*/ 301657 h 3473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37988" h="3473777">
                <a:moveTo>
                  <a:pt x="2309567" y="0"/>
                </a:moveTo>
                <a:lnTo>
                  <a:pt x="2422689" y="9426"/>
                </a:lnTo>
                <a:lnTo>
                  <a:pt x="4637988" y="1282045"/>
                </a:lnTo>
                <a:lnTo>
                  <a:pt x="4223208" y="3139125"/>
                </a:lnTo>
                <a:lnTo>
                  <a:pt x="4113581" y="3473777"/>
                </a:lnTo>
                <a:lnTo>
                  <a:pt x="1730674" y="3473777"/>
                </a:lnTo>
                <a:lnTo>
                  <a:pt x="0" y="1677971"/>
                </a:lnTo>
                <a:lnTo>
                  <a:pt x="895546" y="339365"/>
                </a:lnTo>
                <a:lnTo>
                  <a:pt x="999241" y="301657"/>
                </a:lnTo>
                <a:close/>
              </a:path>
            </a:pathLst>
          </a:custGeom>
          <a:effectLst>
            <a:outerShdw blurRad="279400" dist="381000" dir="2700000" algn="tl" rotWithShape="0">
              <a:prstClr val="black">
                <a:alpha val="10000"/>
              </a:prstClr>
            </a:outerShdw>
          </a:effectLst>
        </p:spPr>
      </p:pic>
      <p:pic>
        <p:nvPicPr>
          <p:cNvPr id="14" name="图片 13"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8850984" y="54204"/>
            <a:ext cx="3341016" cy="3374796"/>
          </a:xfrm>
          <a:custGeom>
            <a:avLst/>
            <a:gdLst>
              <a:gd name="connsiteX0" fmla="*/ 801278 w 3341016"/>
              <a:gd name="connsiteY0" fmla="*/ 0 h 3374796"/>
              <a:gd name="connsiteX1" fmla="*/ 3035430 w 3341016"/>
              <a:gd name="connsiteY1" fmla="*/ 301658 h 3374796"/>
              <a:gd name="connsiteX2" fmla="*/ 3157979 w 3341016"/>
              <a:gd name="connsiteY2" fmla="*/ 301658 h 3374796"/>
              <a:gd name="connsiteX3" fmla="*/ 3341016 w 3341016"/>
              <a:gd name="connsiteY3" fmla="*/ 509374 h 3374796"/>
              <a:gd name="connsiteX4" fmla="*/ 3341016 w 3341016"/>
              <a:gd name="connsiteY4" fmla="*/ 3276213 h 3374796"/>
              <a:gd name="connsiteX5" fmla="*/ 2724346 w 3341016"/>
              <a:gd name="connsiteY5" fmla="*/ 3365370 h 3374796"/>
              <a:gd name="connsiteX6" fmla="*/ 2450969 w 3341016"/>
              <a:gd name="connsiteY6" fmla="*/ 3374796 h 3374796"/>
              <a:gd name="connsiteX7" fmla="*/ 301657 w 3341016"/>
              <a:gd name="connsiteY7" fmla="*/ 2714920 h 3374796"/>
              <a:gd name="connsiteX8" fmla="*/ 84841 w 3341016"/>
              <a:gd name="connsiteY8" fmla="*/ 443060 h 3374796"/>
              <a:gd name="connsiteX9" fmla="*/ 0 w 3341016"/>
              <a:gd name="connsiteY9" fmla="*/ 169683 h 337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41016" h="3374796">
                <a:moveTo>
                  <a:pt x="801278" y="0"/>
                </a:moveTo>
                <a:lnTo>
                  <a:pt x="3035430" y="301658"/>
                </a:lnTo>
                <a:lnTo>
                  <a:pt x="3157979" y="301658"/>
                </a:lnTo>
                <a:lnTo>
                  <a:pt x="3341016" y="509374"/>
                </a:lnTo>
                <a:lnTo>
                  <a:pt x="3341016" y="3276213"/>
                </a:lnTo>
                <a:lnTo>
                  <a:pt x="2724346" y="3365370"/>
                </a:lnTo>
                <a:lnTo>
                  <a:pt x="2450969" y="3374796"/>
                </a:lnTo>
                <a:lnTo>
                  <a:pt x="301657" y="2714920"/>
                </a:lnTo>
                <a:lnTo>
                  <a:pt x="84841" y="443060"/>
                </a:lnTo>
                <a:lnTo>
                  <a:pt x="0" y="169683"/>
                </a:lnTo>
                <a:close/>
              </a:path>
            </a:pathLst>
          </a:custGeom>
          <a:effectLst>
            <a:outerShdw blurRad="279400" dist="381000" dir="2700000" algn="tl" rotWithShape="0">
              <a:prstClr val="black">
                <a:alpha val="10000"/>
              </a:prstClr>
            </a:outerShdw>
          </a:effectLst>
        </p:spPr>
      </p:pic>
      <p:pic>
        <p:nvPicPr>
          <p:cNvPr id="17" name="图片 16"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667000" y="0"/>
            <a:ext cx="6858000" cy="6858000"/>
          </a:xfrm>
          <a:prstGeom prst="rect">
            <a:avLst/>
          </a:prstGeom>
        </p:spPr>
      </p:pic>
      <p:sp>
        <p:nvSpPr>
          <p:cNvPr id="18" name="文本框 17"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2875808" y="2161929"/>
            <a:ext cx="6440383" cy="1639423"/>
          </a:xfrm>
          <a:prstGeom prst="rect">
            <a:avLst/>
          </a:prstGeom>
          <a:ln w="12700">
            <a:miter lim="400000"/>
          </a:ln>
          <a:effectLst/>
        </p:spPr>
        <p:txBody>
          <a:bodyPr wrap="square" lIns="25400" tIns="25400" rIns="25400" bIns="25400">
            <a:spAutoFit/>
          </a:bodyPr>
          <a:lstStyle>
            <a:defPPr>
              <a:defRPr lang="zh-CN"/>
            </a:defPPr>
            <a:lvl1pPr>
              <a:lnSpc>
                <a:spcPct val="110000"/>
              </a:lnSpc>
              <a:defRPr sz="4000">
                <a:latin typeface="Poppins SemiBold"/>
                <a:ea typeface="Poppins SemiBold"/>
                <a:cs typeface="Poppins SemiBold"/>
              </a:defRPr>
            </a:lvl1pPr>
          </a:lstStyle>
          <a:p>
            <a:pPr algn="ctr"/>
            <a:r>
              <a:rPr lang="en-US" altLang="zh-CN" sz="9600" dirty="0">
                <a:solidFill>
                  <a:schemeClr val="accent2">
                    <a:lumMod val="50000"/>
                  </a:schemeClr>
                </a:solidFill>
                <a:effectLst>
                  <a:outerShdw blurRad="88900" dist="127000" dir="2700000" algn="tl">
                    <a:srgbClr val="000000">
                      <a:alpha val="35000"/>
                    </a:srgbClr>
                  </a:outerShdw>
                </a:effectLst>
                <a:latin typeface="Aharoni"/>
                <a:ea typeface="阿里巴巴普惠体 Medium"/>
                <a:cs typeface="阿里巴巴普惠体 Medium"/>
                <a:sym typeface="Aharoni"/>
              </a:rPr>
              <a:t>PART ONE</a:t>
            </a:r>
            <a:endParaRPr lang="zh-CN" altLang="en-US" sz="9600" dirty="0">
              <a:solidFill>
                <a:schemeClr val="accent2">
                  <a:lumMod val="50000"/>
                </a:schemeClr>
              </a:solidFill>
              <a:effectLst>
                <a:outerShdw blurRad="88900" dist="127000" dir="2700000" algn="tl">
                  <a:srgbClr val="000000">
                    <a:alpha val="35000"/>
                  </a:srgbClr>
                </a:outerShdw>
              </a:effectLst>
              <a:latin typeface="Aharoni"/>
              <a:ea typeface="阿里巴巴普惠体 Medium"/>
              <a:cs typeface="阿里巴巴普惠体 Medium"/>
              <a:sym typeface="Aharoni"/>
            </a:endParaRPr>
          </a:p>
        </p:txBody>
      </p:sp>
      <p:sp>
        <p:nvSpPr>
          <p:cNvPr id="19" name="矩形 18"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3145206" y="3891867"/>
            <a:ext cx="5859356" cy="854080"/>
          </a:xfrm>
          <a:prstGeom prst="rect">
            <a:avLst/>
          </a:prstGeom>
        </p:spPr>
        <p:txBody>
          <a:bodyPr wrap="square">
            <a:spAutoFit/>
          </a:bodyPr>
          <a:lstStyle/>
          <a:p>
            <a:pPr algn="ctr">
              <a:lnSpc>
                <a:spcPct val="150000"/>
              </a:lnSpc>
            </a:pPr>
            <a:r>
              <a:rPr lang="en-US" altLang="zh-CN" sz="1100" dirty="0">
                <a:solidFill>
                  <a:schemeClr val="tx1">
                    <a:lumMod val="75000"/>
                    <a:lumOff val="25000"/>
                  </a:schemeClr>
                </a:solidFill>
                <a:latin typeface="Aharoni"/>
                <a:ea typeface="阿里巴巴普惠体 Medium"/>
                <a:cs typeface="阿里巴巴普惠体 Medium"/>
                <a:sym typeface="Aharoni"/>
              </a:rPr>
              <a:t> Hello, everyone! My name is COMPANY, I am a professional PPT designer, to provide you with professional PPT template, you can search the </a:t>
            </a:r>
            <a:r>
              <a:rPr lang="en-US" altLang="zh-CN" sz="1100" dirty="0" err="1">
                <a:solidFill>
                  <a:schemeClr val="tx1">
                    <a:lumMod val="75000"/>
                    <a:lumOff val="25000"/>
                  </a:schemeClr>
                </a:solidFill>
                <a:latin typeface="Aharoni"/>
                <a:ea typeface="阿里巴巴普惠体 Medium"/>
                <a:cs typeface="阿里巴巴普惠体 Medium"/>
                <a:sym typeface="Aharoni"/>
              </a:rPr>
              <a:t>Pptstore</a:t>
            </a:r>
            <a:r>
              <a:rPr lang="en-US" altLang="zh-CN" sz="1100" dirty="0">
                <a:solidFill>
                  <a:schemeClr val="tx1">
                    <a:lumMod val="75000"/>
                    <a:lumOff val="25000"/>
                  </a:schemeClr>
                </a:solidFill>
                <a:latin typeface="Aharoni"/>
                <a:ea typeface="阿里巴巴普惠体 Medium"/>
                <a:cs typeface="阿里巴巴普惠体 Medium"/>
                <a:sym typeface="Aharoni"/>
              </a:rPr>
              <a:t> this website COMPANY find me, Or just copy this link to my home page https://www.freeppt7.com</a:t>
            </a:r>
          </a:p>
        </p:txBody>
      </p:sp>
      <p:sp>
        <p:nvSpPr>
          <p:cNvPr id="20" name="TextBox 12"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3237569" y="3475560"/>
            <a:ext cx="5708467" cy="282898"/>
          </a:xfrm>
          <a:prstGeom prst="rect">
            <a:avLst/>
          </a:prstGeom>
          <a:ln w="12700">
            <a:miter lim="400000"/>
          </a:ln>
          <a:effectLst/>
        </p:spPr>
        <p:txBody>
          <a:bodyPr wrap="square" lIns="25400" tIns="25400" rIns="25400" bIns="25400">
            <a:spAutoFit/>
          </a:bodyPr>
          <a:lstStyle>
            <a:defPPr>
              <a:defRPr lang="zh-CN"/>
            </a:defPPr>
            <a:lvl1pPr algn="ctr">
              <a:lnSpc>
                <a:spcPct val="110000"/>
              </a:lnSpc>
              <a:defRPr sz="9600">
                <a:solidFill>
                  <a:schemeClr val="bg1"/>
                </a:solidFill>
                <a:effectLst>
                  <a:outerShdw blurRad="88900" dist="127000" dir="2700000" algn="tl">
                    <a:srgbClr val="000000">
                      <a:alpha val="35000"/>
                    </a:srgbClr>
                  </a:outerShdw>
                </a:effectLst>
                <a:latin typeface="Poppins SemiBold"/>
                <a:ea typeface="Poppins SemiBold"/>
                <a:cs typeface="Poppins SemiBold"/>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en-US" sz="1400">
                <a:solidFill>
                  <a:schemeClr val="tx1">
                    <a:lumMod val="75000"/>
                    <a:lumOff val="25000"/>
                  </a:schemeClr>
                </a:solidFill>
                <a:latin typeface="Aharoni"/>
                <a:ea typeface="阿里巴巴普惠体 Medium"/>
                <a:cs typeface="阿里巴巴普惠体 Medium"/>
                <a:sym typeface="Aharoni"/>
              </a:rPr>
              <a:t>Business Presentation  template.</a:t>
            </a:r>
          </a:p>
        </p:txBody>
      </p:sp>
      <p:sp>
        <p:nvSpPr>
          <p:cNvPr id="2" name="e7d195523061f1c0" descr="e7d195523061f1c03a90ee8e42cb24248e56383cd534985688F9F494128731F165EE95AB4B0C0A38076AAEA07667B1565C446FC45FF01DFB0E885BCDBDF3A284F3DB14DA61DD97F0BAB2E6C668FB4931B99D40B68E3E163A6068C18A9768D2D7355B0AB97AEF5E6275AC4BB746B507272648C827F9755EBB00687898E9D3C0615E56C2C25068800C" hidden="1"/>
          <p:cNvSpPr txBox="1"/>
          <p:nvPr/>
        </p:nvSpPr>
        <p:spPr>
          <a:xfrm>
            <a:off x="-355600" y="1803400"/>
            <a:ext cx="258725" cy="1016000"/>
          </a:xfrm>
          <a:prstGeom prst="rect">
            <a:avLst/>
          </a:prstGeom>
          <a:noFill/>
        </p:spPr>
        <p:txBody>
          <a:bodyPr vert="wordArtVert" rtlCol="0">
            <a:spAutoFit/>
          </a:bodyPr>
          <a:lstStyle/>
          <a:p>
            <a:r>
              <a:rPr lang="en-US" altLang="zh-CN" sz="100" dirty="0">
                <a:latin typeface="Aharoni"/>
                <a:ea typeface="阿里巴巴普惠体 Medium"/>
                <a:cs typeface="阿里巴巴普惠体 Medium"/>
                <a:sym typeface="Aharoni"/>
              </a:rPr>
              <a:t>e7d195523061f1c03a90ee8e42cb24248e56383cd534985688F9F494128731F165EE95AB4B0C0A38076AAEA07667B1565C446FC45FF01DFB0E885BCDBDF3A284F3DB14DA61DD97F0BAB2E6C668FB4931B99D40B68E3E163A6068C18A9768D2D7355B0AB97AEF5E6275AC4BB746B507272648C827F9755EBB00687898E9D3C0615E56C2C25068800C</a:t>
            </a:r>
            <a:endParaRPr lang="zh-CN" altLang="en-US" sz="100" dirty="0">
              <a:latin typeface="Aharoni"/>
              <a:ea typeface="阿里巴巴普惠体 Medium"/>
              <a:cs typeface="阿里巴巴普惠体 Medium"/>
              <a:sym typeface="Aharoni"/>
            </a:endParaRP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100000">
              <a:schemeClr val="accent1">
                <a:lumMod val="30000"/>
                <a:lumOff val="70000"/>
              </a:schemeClr>
            </a:gs>
          </a:gsLst>
          <a:lin ang="18900000" scaled="1"/>
        </a:gradFill>
        <a:effectLst/>
      </p:bgPr>
    </p:bg>
    <p:spTree>
      <p:nvGrpSpPr>
        <p:cNvPr id="1" name=""/>
        <p:cNvGrpSpPr/>
        <p:nvPr/>
      </p:nvGrpSpPr>
      <p:grpSpPr>
        <a:xfrm>
          <a:off x="0" y="0"/>
          <a:ext cx="0" cy="0"/>
          <a:chOff x="0" y="0"/>
          <a:chExt cx="0" cy="0"/>
        </a:xfrm>
      </p:grpSpPr>
      <p:sp>
        <p:nvSpPr>
          <p:cNvPr id="23" name="Rectangle: Rounded Corners 1"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600173" y="443306"/>
            <a:ext cx="11060784" cy="5995201"/>
          </a:xfrm>
          <a:prstGeom prst="roundRect">
            <a:avLst>
              <a:gd name="adj" fmla="val 8603"/>
            </a:avLst>
          </a:prstGeom>
          <a:solidFill>
            <a:schemeClr val="bg1"/>
          </a:solidFill>
          <a:ln>
            <a:solidFill>
              <a:schemeClr val="bg1">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Aharoni"/>
              <a:ea typeface="阿里巴巴普惠体 Medium"/>
              <a:cs typeface="阿里巴巴普惠体 Medium"/>
              <a:sym typeface="Aharoni"/>
            </a:endParaRPr>
          </a:p>
        </p:txBody>
      </p:sp>
      <p:sp>
        <p:nvSpPr>
          <p:cNvPr id="27" name="文本框 26"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2875808" y="443306"/>
            <a:ext cx="6440383" cy="845360"/>
          </a:xfrm>
          <a:prstGeom prst="rect">
            <a:avLst/>
          </a:prstGeom>
          <a:ln w="12700">
            <a:miter lim="400000"/>
          </a:ln>
          <a:effectLst/>
        </p:spPr>
        <p:txBody>
          <a:bodyPr wrap="square" lIns="25400" tIns="25400" rIns="25400" bIns="25400">
            <a:spAutoFit/>
          </a:bodyPr>
          <a:lstStyle>
            <a:defPPr>
              <a:defRPr lang="zh-CN"/>
            </a:defPPr>
            <a:lvl1pPr>
              <a:lnSpc>
                <a:spcPct val="110000"/>
              </a:lnSpc>
              <a:defRPr sz="4000">
                <a:latin typeface="Poppins SemiBold"/>
                <a:ea typeface="Poppins SemiBold"/>
                <a:cs typeface="Poppins SemiBold"/>
              </a:defRPr>
            </a:lvl1pPr>
          </a:lstStyle>
          <a:p>
            <a:pPr algn="ctr"/>
            <a:r>
              <a:rPr lang="en-US" altLang="zh-CN" sz="4800" dirty="0">
                <a:solidFill>
                  <a:schemeClr val="tx1">
                    <a:lumMod val="85000"/>
                    <a:lumOff val="15000"/>
                  </a:schemeClr>
                </a:solidFill>
                <a:effectLst>
                  <a:outerShdw blurRad="88900" dist="127000" dir="2700000" algn="tl">
                    <a:srgbClr val="000000">
                      <a:alpha val="35000"/>
                    </a:srgbClr>
                  </a:outerShdw>
                </a:effectLst>
                <a:latin typeface="Aharoni"/>
                <a:ea typeface="阿里巴巴普惠体 Medium"/>
                <a:cs typeface="阿里巴巴普惠体 Medium"/>
                <a:sym typeface="Aharoni"/>
              </a:rPr>
              <a:t>CONTENT</a:t>
            </a:r>
            <a:endParaRPr lang="zh-CN" altLang="en-US" sz="4800" dirty="0">
              <a:solidFill>
                <a:schemeClr val="tx1">
                  <a:lumMod val="85000"/>
                  <a:lumOff val="15000"/>
                </a:schemeClr>
              </a:solidFill>
              <a:effectLst>
                <a:outerShdw blurRad="88900" dist="127000" dir="2700000" algn="tl">
                  <a:srgbClr val="000000">
                    <a:alpha val="35000"/>
                  </a:srgbClr>
                </a:outerShdw>
              </a:effectLst>
              <a:latin typeface="Aharoni"/>
              <a:ea typeface="阿里巴巴普惠体 Medium"/>
              <a:cs typeface="阿里巴巴普惠体 Medium"/>
              <a:sym typeface="Aharoni"/>
            </a:endParaRPr>
          </a:p>
        </p:txBody>
      </p:sp>
      <p:sp>
        <p:nvSpPr>
          <p:cNvPr id="33" name="Google Shape;439;p30"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1037091" y="1276355"/>
            <a:ext cx="2927161" cy="2476829"/>
          </a:xfrm>
          <a:prstGeom prst="roundRect">
            <a:avLst>
              <a:gd name="adj" fmla="val 13636"/>
            </a:avLst>
          </a:prstGeom>
          <a:solidFill>
            <a:srgbClr val="F7CF65"/>
          </a:solidFill>
          <a:ln>
            <a:noFill/>
          </a:ln>
        </p:spPr>
        <p:txBody>
          <a:bodyPr spcFirstLastPara="1" wrap="square" lIns="0" tIns="0" rIns="0" bIns="0" anchor="ctr" anchorCtr="0">
            <a:noAutofit/>
          </a:bodyPr>
          <a:lstStyle/>
          <a:p>
            <a:pPr algn="ctr" defTabSz="457200">
              <a:buClr>
                <a:srgbClr val="FFFFFF"/>
              </a:buClr>
              <a:buSzPts val="3200"/>
              <a:defRPr/>
            </a:pPr>
            <a:endParaRPr sz="1600" b="1" kern="0" dirty="0">
              <a:solidFill>
                <a:srgbClr val="FFFFFF"/>
              </a:solidFill>
              <a:latin typeface="Aharoni"/>
              <a:ea typeface="阿里巴巴普惠体 Medium"/>
              <a:cs typeface="阿里巴巴普惠体 Medium"/>
              <a:sym typeface="Aharoni"/>
            </a:endParaRPr>
          </a:p>
        </p:txBody>
      </p:sp>
      <p:sp>
        <p:nvSpPr>
          <p:cNvPr id="34" name="Google Shape;440;p30"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rot="2700000">
            <a:off x="1624371" y="1567682"/>
            <a:ext cx="1752600" cy="1894175"/>
          </a:xfrm>
          <a:custGeom>
            <a:avLst/>
            <a:gdLst/>
            <a:ahLst/>
            <a:cxnLst/>
            <a:rect l="l" t="t" r="r" b="b"/>
            <a:pathLst>
              <a:path w="21600" h="21200" extrusionOk="0">
                <a:moveTo>
                  <a:pt x="8326" y="601"/>
                </a:moveTo>
                <a:cubicBezTo>
                  <a:pt x="9857" y="-200"/>
                  <a:pt x="11743" y="-200"/>
                  <a:pt x="13274" y="601"/>
                </a:cubicBezTo>
                <a:lnTo>
                  <a:pt x="19126" y="3660"/>
                </a:lnTo>
                <a:cubicBezTo>
                  <a:pt x="20657" y="4460"/>
                  <a:pt x="21600" y="5940"/>
                  <a:pt x="21600" y="7541"/>
                </a:cubicBezTo>
                <a:lnTo>
                  <a:pt x="21600" y="13659"/>
                </a:lnTo>
                <a:cubicBezTo>
                  <a:pt x="21600" y="15260"/>
                  <a:pt x="20657" y="16740"/>
                  <a:pt x="19126" y="17540"/>
                </a:cubicBezTo>
                <a:lnTo>
                  <a:pt x="13274" y="20599"/>
                </a:lnTo>
                <a:cubicBezTo>
                  <a:pt x="11743" y="21400"/>
                  <a:pt x="9857" y="21400"/>
                  <a:pt x="8326" y="20599"/>
                </a:cubicBezTo>
                <a:lnTo>
                  <a:pt x="2474" y="17540"/>
                </a:lnTo>
                <a:cubicBezTo>
                  <a:pt x="943" y="16740"/>
                  <a:pt x="0" y="15260"/>
                  <a:pt x="0" y="13659"/>
                </a:cubicBezTo>
                <a:lnTo>
                  <a:pt x="0" y="7541"/>
                </a:lnTo>
                <a:cubicBezTo>
                  <a:pt x="0" y="5940"/>
                  <a:pt x="943" y="4460"/>
                  <a:pt x="2474" y="3660"/>
                </a:cubicBezTo>
                <a:lnTo>
                  <a:pt x="8326" y="601"/>
                </a:lnTo>
                <a:close/>
              </a:path>
            </a:pathLst>
          </a:custGeom>
          <a:solidFill>
            <a:srgbClr val="121212"/>
          </a:solidFill>
          <a:ln>
            <a:noFill/>
          </a:ln>
        </p:spPr>
        <p:txBody>
          <a:bodyPr spcFirstLastPara="1" wrap="square" lIns="22850" tIns="22850" rIns="22850" bIns="22850" anchor="ctr" anchorCtr="0">
            <a:noAutofit/>
          </a:bodyPr>
          <a:lstStyle/>
          <a:p>
            <a:pPr algn="ctr" defTabSz="457200">
              <a:buClr>
                <a:srgbClr val="FFFFFF"/>
              </a:buClr>
              <a:buSzPts val="3200"/>
              <a:defRPr/>
            </a:pPr>
            <a:endParaRPr sz="1600" b="1" kern="0" dirty="0">
              <a:solidFill>
                <a:srgbClr val="FFFFFF"/>
              </a:solidFill>
              <a:latin typeface="Aharoni"/>
              <a:ea typeface="阿里巴巴普惠体 Medium"/>
              <a:cs typeface="阿里巴巴普惠体 Medium"/>
              <a:sym typeface="Aharoni"/>
            </a:endParaRPr>
          </a:p>
        </p:txBody>
      </p:sp>
      <p:sp>
        <p:nvSpPr>
          <p:cNvPr id="35" name="Google Shape;441;p30"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4550421" y="3757826"/>
            <a:ext cx="2927160" cy="2476829"/>
          </a:xfrm>
          <a:prstGeom prst="roundRect">
            <a:avLst>
              <a:gd name="adj" fmla="val 13636"/>
            </a:avLst>
          </a:prstGeom>
          <a:solidFill>
            <a:srgbClr val="5AC37F"/>
          </a:solidFill>
          <a:ln>
            <a:noFill/>
          </a:ln>
        </p:spPr>
        <p:txBody>
          <a:bodyPr spcFirstLastPara="1" wrap="square" lIns="0" tIns="0" rIns="0" bIns="0" anchor="ctr" anchorCtr="0">
            <a:noAutofit/>
          </a:bodyPr>
          <a:lstStyle/>
          <a:p>
            <a:pPr algn="ctr" defTabSz="457200">
              <a:buClr>
                <a:srgbClr val="FFFFFF"/>
              </a:buClr>
              <a:buSzPts val="3200"/>
              <a:defRPr/>
            </a:pPr>
            <a:endParaRPr sz="1600" b="1" kern="0" dirty="0">
              <a:solidFill>
                <a:srgbClr val="FFFFFF"/>
              </a:solidFill>
              <a:latin typeface="Aharoni"/>
              <a:ea typeface="阿里巴巴普惠体 Medium"/>
              <a:cs typeface="阿里巴巴普惠体 Medium"/>
              <a:sym typeface="Aharoni"/>
            </a:endParaRPr>
          </a:p>
        </p:txBody>
      </p:sp>
      <p:sp>
        <p:nvSpPr>
          <p:cNvPr id="36" name="Google Shape;442;p30"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4732876" y="4275607"/>
            <a:ext cx="2562252" cy="1441266"/>
          </a:xfrm>
          <a:custGeom>
            <a:avLst/>
            <a:gdLst/>
            <a:ahLst/>
            <a:cxnLst/>
            <a:rect l="l" t="t" r="r" b="b"/>
            <a:pathLst>
              <a:path w="21600" h="21600" extrusionOk="0">
                <a:moveTo>
                  <a:pt x="12740" y="20326"/>
                </a:moveTo>
                <a:cubicBezTo>
                  <a:pt x="11571" y="19206"/>
                  <a:pt x="9919" y="19172"/>
                  <a:pt x="8736" y="20244"/>
                </a:cubicBezTo>
                <a:cubicBezTo>
                  <a:pt x="7918" y="20984"/>
                  <a:pt x="6993" y="21402"/>
                  <a:pt x="6012" y="21402"/>
                </a:cubicBezTo>
                <a:cubicBezTo>
                  <a:pt x="2692" y="21402"/>
                  <a:pt x="0" y="16611"/>
                  <a:pt x="0" y="10701"/>
                </a:cubicBezTo>
                <a:cubicBezTo>
                  <a:pt x="0" y="4791"/>
                  <a:pt x="2692" y="0"/>
                  <a:pt x="6012" y="0"/>
                </a:cubicBezTo>
                <a:cubicBezTo>
                  <a:pt x="7043" y="0"/>
                  <a:pt x="8012" y="461"/>
                  <a:pt x="8860" y="1274"/>
                </a:cubicBezTo>
                <a:cubicBezTo>
                  <a:pt x="10029" y="2395"/>
                  <a:pt x="11681" y="2428"/>
                  <a:pt x="12864" y="1356"/>
                </a:cubicBezTo>
                <a:cubicBezTo>
                  <a:pt x="13682" y="616"/>
                  <a:pt x="14607" y="198"/>
                  <a:pt x="15588" y="198"/>
                </a:cubicBezTo>
                <a:cubicBezTo>
                  <a:pt x="18908" y="198"/>
                  <a:pt x="21600" y="4989"/>
                  <a:pt x="21600" y="10899"/>
                </a:cubicBezTo>
                <a:cubicBezTo>
                  <a:pt x="21600" y="16809"/>
                  <a:pt x="18908" y="21600"/>
                  <a:pt x="15588" y="21600"/>
                </a:cubicBezTo>
                <a:cubicBezTo>
                  <a:pt x="14557" y="21600"/>
                  <a:pt x="13588" y="21139"/>
                  <a:pt x="12740" y="20326"/>
                </a:cubicBezTo>
                <a:close/>
              </a:path>
            </a:pathLst>
          </a:custGeom>
          <a:solidFill>
            <a:srgbClr val="5169F6"/>
          </a:solidFill>
          <a:ln>
            <a:noFill/>
          </a:ln>
        </p:spPr>
        <p:txBody>
          <a:bodyPr spcFirstLastPara="1" wrap="square" lIns="22850" tIns="22850" rIns="22850" bIns="22850" anchor="ctr" anchorCtr="0">
            <a:noAutofit/>
          </a:bodyPr>
          <a:lstStyle/>
          <a:p>
            <a:pPr algn="ctr" defTabSz="457200">
              <a:buClr>
                <a:srgbClr val="FFFFFF"/>
              </a:buClr>
              <a:buSzPts val="3200"/>
              <a:defRPr/>
            </a:pPr>
            <a:endParaRPr sz="1600" b="1" kern="0" dirty="0">
              <a:solidFill>
                <a:srgbClr val="FFFFFF"/>
              </a:solidFill>
              <a:latin typeface="Aharoni"/>
              <a:ea typeface="阿里巴巴普惠体 Medium"/>
              <a:cs typeface="阿里巴巴普惠体 Medium"/>
              <a:sym typeface="Aharoni"/>
            </a:endParaRPr>
          </a:p>
        </p:txBody>
      </p:sp>
      <p:sp>
        <p:nvSpPr>
          <p:cNvPr id="37" name="Google Shape;443;p30"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7990180" y="1276355"/>
            <a:ext cx="2927161" cy="2476829"/>
          </a:xfrm>
          <a:prstGeom prst="roundRect">
            <a:avLst>
              <a:gd name="adj" fmla="val 13636"/>
            </a:avLst>
          </a:prstGeom>
          <a:solidFill>
            <a:srgbClr val="EE7F46"/>
          </a:solidFill>
          <a:ln>
            <a:noFill/>
          </a:ln>
        </p:spPr>
        <p:txBody>
          <a:bodyPr spcFirstLastPara="1" wrap="square" lIns="0" tIns="0" rIns="0" bIns="0" anchor="ctr" anchorCtr="0">
            <a:noAutofit/>
          </a:bodyPr>
          <a:lstStyle/>
          <a:p>
            <a:pPr algn="ctr" defTabSz="457200">
              <a:buClr>
                <a:srgbClr val="FFFFFF"/>
              </a:buClr>
              <a:buSzPts val="3200"/>
              <a:defRPr/>
            </a:pPr>
            <a:endParaRPr sz="1600" b="1" kern="0" dirty="0">
              <a:solidFill>
                <a:srgbClr val="FFFFFF"/>
              </a:solidFill>
              <a:latin typeface="Aharoni"/>
              <a:ea typeface="阿里巴巴普惠体 Medium"/>
              <a:cs typeface="阿里巴巴普惠体 Medium"/>
              <a:sym typeface="Aharoni"/>
            </a:endParaRPr>
          </a:p>
        </p:txBody>
      </p:sp>
      <p:sp>
        <p:nvSpPr>
          <p:cNvPr id="38" name="Google Shape;444;p30"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8642801" y="1703810"/>
            <a:ext cx="1621919" cy="1621919"/>
          </a:xfrm>
          <a:custGeom>
            <a:avLst/>
            <a:gdLst/>
            <a:ahLst/>
            <a:cxnLst/>
            <a:rect l="l" t="t" r="r" b="b"/>
            <a:pathLst>
              <a:path w="21382" h="21382" extrusionOk="0">
                <a:moveTo>
                  <a:pt x="21055" y="5903"/>
                </a:moveTo>
                <a:cubicBezTo>
                  <a:pt x="21491" y="5468"/>
                  <a:pt x="21491" y="4761"/>
                  <a:pt x="21055" y="4326"/>
                </a:cubicBezTo>
                <a:lnTo>
                  <a:pt x="17056" y="327"/>
                </a:lnTo>
                <a:cubicBezTo>
                  <a:pt x="16621" y="-109"/>
                  <a:pt x="15914" y="-109"/>
                  <a:pt x="15479" y="327"/>
                </a:cubicBezTo>
                <a:lnTo>
                  <a:pt x="10691" y="5114"/>
                </a:lnTo>
                <a:lnTo>
                  <a:pt x="5903" y="327"/>
                </a:lnTo>
                <a:cubicBezTo>
                  <a:pt x="5468" y="-109"/>
                  <a:pt x="4761" y="-109"/>
                  <a:pt x="4326" y="327"/>
                </a:cubicBezTo>
                <a:lnTo>
                  <a:pt x="327" y="4326"/>
                </a:lnTo>
                <a:cubicBezTo>
                  <a:pt x="-109" y="4761"/>
                  <a:pt x="-109" y="5468"/>
                  <a:pt x="327" y="5903"/>
                </a:cubicBezTo>
                <a:lnTo>
                  <a:pt x="5114" y="10691"/>
                </a:lnTo>
                <a:lnTo>
                  <a:pt x="327" y="15479"/>
                </a:lnTo>
                <a:cubicBezTo>
                  <a:pt x="-109" y="15914"/>
                  <a:pt x="-109" y="16621"/>
                  <a:pt x="327" y="17056"/>
                </a:cubicBezTo>
                <a:lnTo>
                  <a:pt x="4326" y="21055"/>
                </a:lnTo>
                <a:cubicBezTo>
                  <a:pt x="4761" y="21491"/>
                  <a:pt x="5468" y="21491"/>
                  <a:pt x="5903" y="21055"/>
                </a:cubicBezTo>
                <a:lnTo>
                  <a:pt x="10691" y="16268"/>
                </a:lnTo>
                <a:lnTo>
                  <a:pt x="15479" y="21055"/>
                </a:lnTo>
                <a:cubicBezTo>
                  <a:pt x="15914" y="21491"/>
                  <a:pt x="16621" y="21491"/>
                  <a:pt x="17056" y="21055"/>
                </a:cubicBezTo>
                <a:lnTo>
                  <a:pt x="21055" y="17056"/>
                </a:lnTo>
                <a:cubicBezTo>
                  <a:pt x="21491" y="16621"/>
                  <a:pt x="21491" y="15914"/>
                  <a:pt x="21055" y="15479"/>
                </a:cubicBezTo>
                <a:lnTo>
                  <a:pt x="16268" y="10691"/>
                </a:lnTo>
                <a:lnTo>
                  <a:pt x="21055" y="5903"/>
                </a:lnTo>
                <a:close/>
                <a:moveTo>
                  <a:pt x="16268" y="10691"/>
                </a:moveTo>
                <a:lnTo>
                  <a:pt x="10691" y="16268"/>
                </a:lnTo>
                <a:lnTo>
                  <a:pt x="5114" y="10691"/>
                </a:lnTo>
                <a:lnTo>
                  <a:pt x="10691" y="5114"/>
                </a:lnTo>
                <a:lnTo>
                  <a:pt x="16268" y="10691"/>
                </a:lnTo>
                <a:close/>
              </a:path>
            </a:pathLst>
          </a:custGeom>
          <a:solidFill>
            <a:srgbClr val="432D9C"/>
          </a:solidFill>
          <a:ln>
            <a:noFill/>
          </a:ln>
        </p:spPr>
        <p:txBody>
          <a:bodyPr spcFirstLastPara="1" wrap="square" lIns="22850" tIns="22850" rIns="22850" bIns="22850" anchor="ctr" anchorCtr="0">
            <a:noAutofit/>
          </a:bodyPr>
          <a:lstStyle/>
          <a:p>
            <a:pPr defTabSz="457200">
              <a:buClr>
                <a:srgbClr val="000000"/>
              </a:buClr>
              <a:buSzPts val="1800"/>
              <a:defRPr/>
            </a:pPr>
            <a:endParaRPr sz="900" kern="0" dirty="0">
              <a:solidFill>
                <a:srgbClr val="000000"/>
              </a:solidFill>
              <a:latin typeface="Aharoni"/>
              <a:ea typeface="阿里巴巴普惠体 Medium"/>
              <a:cs typeface="阿里巴巴普惠体 Medium"/>
              <a:sym typeface="Aharoni"/>
            </a:endParaRPr>
          </a:p>
        </p:txBody>
      </p:sp>
      <p:sp>
        <p:nvSpPr>
          <p:cNvPr id="41" name="Google Shape;446;p30"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1318549" y="2258289"/>
            <a:ext cx="2364246" cy="512961"/>
          </a:xfrm>
          <a:prstGeom prst="rect">
            <a:avLst/>
          </a:prstGeom>
          <a:noFill/>
          <a:ln>
            <a:noFill/>
          </a:ln>
        </p:spPr>
        <p:txBody>
          <a:bodyPr spcFirstLastPara="1" wrap="square" lIns="25400" tIns="25400" rIns="25400" bIns="25400" anchor="ctr" anchorCtr="0">
            <a:spAutoFit/>
          </a:bodyPr>
          <a:lstStyle/>
          <a:p>
            <a:pPr algn="ctr" defTabSz="457200">
              <a:lnSpc>
                <a:spcPct val="120000"/>
              </a:lnSpc>
              <a:buClr>
                <a:srgbClr val="FFFFFF"/>
              </a:buClr>
              <a:buSzPts val="5000"/>
              <a:defRPr/>
            </a:pPr>
            <a:r>
              <a:rPr lang="en-US" sz="2500" kern="0" dirty="0">
                <a:solidFill>
                  <a:srgbClr val="FFFFFF"/>
                </a:solidFill>
                <a:latin typeface="Aharoni"/>
                <a:ea typeface="阿里巴巴普惠体 Medium"/>
                <a:cs typeface="阿里巴巴普惠体 Medium"/>
                <a:sym typeface="Aharoni"/>
              </a:rPr>
              <a:t>Branding</a:t>
            </a:r>
            <a:endParaRPr sz="700" kern="0" dirty="0">
              <a:solidFill>
                <a:srgbClr val="000000"/>
              </a:solidFill>
              <a:latin typeface="Aharoni"/>
              <a:ea typeface="阿里巴巴普惠体 Medium"/>
              <a:cs typeface="阿里巴巴普惠体 Medium"/>
              <a:sym typeface="Aharoni"/>
            </a:endParaRPr>
          </a:p>
        </p:txBody>
      </p:sp>
      <p:sp>
        <p:nvSpPr>
          <p:cNvPr id="50" name="Google Shape;447;p30"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4831879" y="4739761"/>
            <a:ext cx="2364245" cy="512961"/>
          </a:xfrm>
          <a:prstGeom prst="rect">
            <a:avLst/>
          </a:prstGeom>
          <a:noFill/>
          <a:ln>
            <a:noFill/>
          </a:ln>
        </p:spPr>
        <p:txBody>
          <a:bodyPr spcFirstLastPara="1" wrap="square" lIns="25400" tIns="25400" rIns="25400" bIns="25400" anchor="ctr" anchorCtr="0">
            <a:spAutoFit/>
          </a:bodyPr>
          <a:lstStyle/>
          <a:p>
            <a:pPr algn="ctr" defTabSz="457200">
              <a:lnSpc>
                <a:spcPct val="120000"/>
              </a:lnSpc>
              <a:buClr>
                <a:srgbClr val="FFFFFF"/>
              </a:buClr>
              <a:buSzPts val="5000"/>
              <a:defRPr/>
            </a:pPr>
            <a:r>
              <a:rPr lang="en-US" sz="2500" kern="0" dirty="0">
                <a:solidFill>
                  <a:srgbClr val="FFFFFF"/>
                </a:solidFill>
                <a:latin typeface="Aharoni"/>
                <a:ea typeface="阿里巴巴普惠体 Medium"/>
                <a:cs typeface="阿里巴巴普惠体 Medium"/>
                <a:sym typeface="Aharoni"/>
              </a:rPr>
              <a:t>Design</a:t>
            </a:r>
            <a:endParaRPr sz="700" kern="0" dirty="0">
              <a:solidFill>
                <a:srgbClr val="000000"/>
              </a:solidFill>
              <a:latin typeface="Aharoni"/>
              <a:ea typeface="阿里巴巴普惠体 Medium"/>
              <a:cs typeface="阿里巴巴普惠体 Medium"/>
              <a:sym typeface="Aharoni"/>
            </a:endParaRPr>
          </a:p>
        </p:txBody>
      </p:sp>
      <p:sp>
        <p:nvSpPr>
          <p:cNvPr id="51" name="Google Shape;448;p30"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8271638" y="2292418"/>
            <a:ext cx="2364246" cy="512961"/>
          </a:xfrm>
          <a:prstGeom prst="rect">
            <a:avLst/>
          </a:prstGeom>
          <a:noFill/>
          <a:ln>
            <a:noFill/>
          </a:ln>
        </p:spPr>
        <p:txBody>
          <a:bodyPr spcFirstLastPara="1" wrap="square" lIns="25400" tIns="25400" rIns="25400" bIns="25400" anchor="t" anchorCtr="0">
            <a:spAutoFit/>
          </a:bodyPr>
          <a:lstStyle/>
          <a:p>
            <a:pPr algn="ctr" defTabSz="457200">
              <a:lnSpc>
                <a:spcPct val="120000"/>
              </a:lnSpc>
              <a:buClr>
                <a:srgbClr val="FFFFFF"/>
              </a:buClr>
              <a:buSzPts val="5000"/>
              <a:defRPr/>
            </a:pPr>
            <a:r>
              <a:rPr lang="en-US" sz="2500" kern="0" dirty="0">
                <a:solidFill>
                  <a:srgbClr val="FFFFFF"/>
                </a:solidFill>
                <a:latin typeface="Aharoni"/>
                <a:ea typeface="阿里巴巴普惠体 Medium"/>
                <a:cs typeface="阿里巴巴普惠体 Medium"/>
                <a:sym typeface="Aharoni"/>
              </a:rPr>
              <a:t>Technologies</a:t>
            </a:r>
            <a:endParaRPr sz="700" kern="0" dirty="0">
              <a:solidFill>
                <a:srgbClr val="000000"/>
              </a:solidFill>
              <a:latin typeface="Aharoni"/>
              <a:ea typeface="阿里巴巴普惠体 Medium"/>
              <a:cs typeface="阿里巴巴普惠体 Medium"/>
              <a:sym typeface="Aharoni"/>
            </a:endParaRPr>
          </a:p>
        </p:txBody>
      </p:sp>
      <p:sp>
        <p:nvSpPr>
          <p:cNvPr id="52" name="Google Shape;449;p30"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1065850" y="4728549"/>
            <a:ext cx="2814578" cy="1343958"/>
          </a:xfrm>
          <a:prstGeom prst="rect">
            <a:avLst/>
          </a:prstGeom>
          <a:noFill/>
          <a:ln>
            <a:noFill/>
          </a:ln>
        </p:spPr>
        <p:txBody>
          <a:bodyPr spcFirstLastPara="1" wrap="square" lIns="25400" tIns="25400" rIns="25400" bIns="25400" anchor="ctr" anchorCtr="0">
            <a:spAutoFit/>
          </a:bodyPr>
          <a:lstStyle/>
          <a:p>
            <a:pPr>
              <a:lnSpc>
                <a:spcPct val="150000"/>
              </a:lnSpc>
            </a:pPr>
            <a:r>
              <a:rPr lang="en-US" altLang="zh-CN" sz="1400" dirty="0">
                <a:solidFill>
                  <a:schemeClr val="tx1">
                    <a:lumMod val="75000"/>
                    <a:lumOff val="25000"/>
                  </a:schemeClr>
                </a:solidFill>
                <a:latin typeface="Aharoni"/>
                <a:ea typeface="阿里巴巴普惠体 Medium"/>
                <a:cs typeface="阿里巴巴普惠体 Medium"/>
                <a:sym typeface="Aharoni"/>
              </a:rPr>
              <a:t> Hello, everyone! My name is COMPANY, I am a professional PPT designer, to provide you with professional PPT template</a:t>
            </a:r>
          </a:p>
        </p:txBody>
      </p:sp>
      <p:sp>
        <p:nvSpPr>
          <p:cNvPr id="55" name="Rectangle 26"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1138395" y="4228925"/>
            <a:ext cx="1484017" cy="400110"/>
          </a:xfrm>
          <a:prstGeom prst="rect">
            <a:avLst/>
          </a:prstGeom>
        </p:spPr>
        <p:txBody>
          <a:bodyPr wrap="square">
            <a:spAutoFit/>
          </a:bodyPr>
          <a:lstStyle/>
          <a:p>
            <a:r>
              <a:rPr lang="en-US" altLang="zh-CN" sz="2000" b="1" dirty="0">
                <a:solidFill>
                  <a:schemeClr val="tx1">
                    <a:lumMod val="85000"/>
                    <a:lumOff val="15000"/>
                  </a:schemeClr>
                </a:solidFill>
                <a:latin typeface="Aharoni"/>
                <a:ea typeface="阿里巴巴普惠体 Medium"/>
                <a:cs typeface="阿里巴巴普惠体 Medium"/>
                <a:sym typeface="Aharoni"/>
              </a:rPr>
              <a:t>Part one</a:t>
            </a:r>
            <a:endParaRPr lang="en-US" sz="2000" b="1" dirty="0">
              <a:solidFill>
                <a:schemeClr val="tx1">
                  <a:lumMod val="85000"/>
                  <a:lumOff val="15000"/>
                </a:schemeClr>
              </a:solidFill>
              <a:latin typeface="Aharoni"/>
              <a:ea typeface="阿里巴巴普惠体 Medium"/>
              <a:cs typeface="阿里巴巴普惠体 Medium"/>
              <a:sym typeface="Aharoni"/>
            </a:endParaRPr>
          </a:p>
        </p:txBody>
      </p:sp>
      <p:sp>
        <p:nvSpPr>
          <p:cNvPr id="61" name="Google Shape;449;p30"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4654636" y="2177913"/>
            <a:ext cx="2814578" cy="1343958"/>
          </a:xfrm>
          <a:prstGeom prst="rect">
            <a:avLst/>
          </a:prstGeom>
          <a:noFill/>
          <a:ln>
            <a:noFill/>
          </a:ln>
        </p:spPr>
        <p:txBody>
          <a:bodyPr spcFirstLastPara="1" wrap="square" lIns="25400" tIns="25400" rIns="25400" bIns="25400" anchor="ctr" anchorCtr="0">
            <a:spAutoFit/>
          </a:bodyPr>
          <a:lstStyle/>
          <a:p>
            <a:pPr>
              <a:lnSpc>
                <a:spcPct val="150000"/>
              </a:lnSpc>
            </a:pPr>
            <a:r>
              <a:rPr lang="en-US" altLang="zh-CN" sz="1400" dirty="0">
                <a:solidFill>
                  <a:schemeClr val="tx1">
                    <a:lumMod val="75000"/>
                    <a:lumOff val="25000"/>
                  </a:schemeClr>
                </a:solidFill>
                <a:latin typeface="Aharoni"/>
                <a:ea typeface="阿里巴巴普惠体 Medium"/>
                <a:cs typeface="阿里巴巴普惠体 Medium"/>
                <a:sym typeface="Aharoni"/>
              </a:rPr>
              <a:t> Hello, everyone! My name is COMPANY, I am a professional PPT designer, to provide you with professional PPT template</a:t>
            </a:r>
          </a:p>
        </p:txBody>
      </p:sp>
      <p:sp>
        <p:nvSpPr>
          <p:cNvPr id="62" name="Rectangle 26"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4654636" y="1675357"/>
            <a:ext cx="1484017" cy="400110"/>
          </a:xfrm>
          <a:prstGeom prst="rect">
            <a:avLst/>
          </a:prstGeom>
        </p:spPr>
        <p:txBody>
          <a:bodyPr wrap="square">
            <a:spAutoFit/>
          </a:bodyPr>
          <a:lstStyle/>
          <a:p>
            <a:r>
              <a:rPr lang="en-US" altLang="zh-CN" sz="2000" b="1" dirty="0">
                <a:solidFill>
                  <a:schemeClr val="tx1">
                    <a:lumMod val="85000"/>
                    <a:lumOff val="15000"/>
                  </a:schemeClr>
                </a:solidFill>
                <a:latin typeface="Aharoni"/>
                <a:ea typeface="阿里巴巴普惠体 Medium"/>
                <a:cs typeface="阿里巴巴普惠体 Medium"/>
                <a:sym typeface="Aharoni"/>
              </a:rPr>
              <a:t>Part two</a:t>
            </a:r>
          </a:p>
        </p:txBody>
      </p:sp>
      <p:sp>
        <p:nvSpPr>
          <p:cNvPr id="63" name="Google Shape;449;p30"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8075031" y="4700966"/>
            <a:ext cx="2814578" cy="1343958"/>
          </a:xfrm>
          <a:prstGeom prst="rect">
            <a:avLst/>
          </a:prstGeom>
          <a:noFill/>
          <a:ln>
            <a:noFill/>
          </a:ln>
        </p:spPr>
        <p:txBody>
          <a:bodyPr spcFirstLastPara="1" wrap="square" lIns="25400" tIns="25400" rIns="25400" bIns="25400" anchor="ctr" anchorCtr="0">
            <a:spAutoFit/>
          </a:bodyPr>
          <a:lstStyle/>
          <a:p>
            <a:pPr>
              <a:lnSpc>
                <a:spcPct val="150000"/>
              </a:lnSpc>
            </a:pPr>
            <a:r>
              <a:rPr lang="en-US" altLang="zh-CN" sz="1400" dirty="0">
                <a:solidFill>
                  <a:schemeClr val="tx1">
                    <a:lumMod val="75000"/>
                    <a:lumOff val="25000"/>
                  </a:schemeClr>
                </a:solidFill>
                <a:latin typeface="Aharoni"/>
                <a:ea typeface="阿里巴巴普惠体 Medium"/>
                <a:cs typeface="阿里巴巴普惠体 Medium"/>
                <a:sym typeface="Aharoni"/>
              </a:rPr>
              <a:t> Hello, everyone! My name is COMPANY, I am a professional PPT designer, to provide you with professional PPT template</a:t>
            </a:r>
          </a:p>
        </p:txBody>
      </p:sp>
      <p:sp>
        <p:nvSpPr>
          <p:cNvPr id="64" name="Rectangle 26"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8075031" y="4198410"/>
            <a:ext cx="1484017" cy="400110"/>
          </a:xfrm>
          <a:prstGeom prst="rect">
            <a:avLst/>
          </a:prstGeom>
        </p:spPr>
        <p:txBody>
          <a:bodyPr wrap="square">
            <a:spAutoFit/>
          </a:bodyPr>
          <a:lstStyle/>
          <a:p>
            <a:r>
              <a:rPr lang="en-US" altLang="zh-CN" sz="2000" b="1" dirty="0">
                <a:solidFill>
                  <a:schemeClr val="tx1">
                    <a:lumMod val="85000"/>
                    <a:lumOff val="15000"/>
                  </a:schemeClr>
                </a:solidFill>
                <a:latin typeface="Aharoni"/>
                <a:ea typeface="阿里巴巴普惠体 Medium"/>
                <a:cs typeface="阿里巴巴普惠体 Medium"/>
                <a:sym typeface="Aharoni"/>
              </a:rPr>
              <a:t>Part three</a:t>
            </a:r>
          </a:p>
        </p:txBody>
      </p:sp>
      <p:sp>
        <p:nvSpPr>
          <p:cNvPr id="2" name="e7d195523061f1c0" descr="e7d195523061f1c03a90ee8e42cb24248e56383cd534985688F9F494128731F165EE95AB4B0C0A38076AAEA07667B1565C446FC45FF01DFB0E885BCDBDF3A284F3DB14DA61DD97F0BAB2E6C668FB4931B99D40B68E3E163A6068C18A9768D2D7355B0AB97AEF5E6275AC4BB746B507272648C827F9755EBB00687898E9D3C0615E56C2C25068800C" hidden="1"/>
          <p:cNvSpPr txBox="1"/>
          <p:nvPr/>
        </p:nvSpPr>
        <p:spPr>
          <a:xfrm>
            <a:off x="-355600" y="1803400"/>
            <a:ext cx="258725" cy="1016000"/>
          </a:xfrm>
          <a:prstGeom prst="rect">
            <a:avLst/>
          </a:prstGeom>
          <a:noFill/>
        </p:spPr>
        <p:txBody>
          <a:bodyPr vert="wordArtVert" rtlCol="0">
            <a:spAutoFit/>
          </a:bodyPr>
          <a:lstStyle/>
          <a:p>
            <a:r>
              <a:rPr lang="en-US" altLang="zh-CN" sz="100" dirty="0">
                <a:latin typeface="Aharoni"/>
                <a:ea typeface="阿里巴巴普惠体 Medium"/>
                <a:cs typeface="阿里巴巴普惠体 Medium"/>
                <a:sym typeface="Aharoni"/>
              </a:rPr>
              <a:t>e7d195523061f1c03a90ee8e42cb24248e56383cd534985688F9F494128731F165EE95AB4B0C0A38076AAEA07667B1565C446FC45FF01DFB0E885BCDBDF3A284F3DB14DA61DD97F0BAB2E6C668FB4931B99D40B68E3E163A6068C18A9768D2D7355B0AB97AEF5E6275AC4BB746B507272648C827F9755EBB00687898E9D3C0615E56C2C25068800C</a:t>
            </a:r>
            <a:endParaRPr lang="zh-CN" altLang="en-US" sz="100" dirty="0">
              <a:latin typeface="Aharoni"/>
              <a:ea typeface="阿里巴巴普惠体 Medium"/>
              <a:cs typeface="阿里巴巴普惠体 Medium"/>
              <a:sym typeface="Aharoni"/>
            </a:endParaRP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49000">
              <a:schemeClr val="accent2">
                <a:lumMod val="40000"/>
                <a:lumOff val="60000"/>
              </a:schemeClr>
            </a:gs>
            <a:gs pos="100000">
              <a:schemeClr val="accent1">
                <a:lumMod val="30000"/>
                <a:lumOff val="70000"/>
              </a:schemeClr>
            </a:gs>
          </a:gsLst>
          <a:lin ang="18900000" scaled="1"/>
        </a:gradFill>
        <a:effectLst/>
      </p:bgPr>
    </p:bg>
    <p:spTree>
      <p:nvGrpSpPr>
        <p:cNvPr id="1" name=""/>
        <p:cNvGrpSpPr/>
        <p:nvPr/>
      </p:nvGrpSpPr>
      <p:grpSpPr>
        <a:xfrm>
          <a:off x="0" y="0"/>
          <a:ext cx="0" cy="0"/>
          <a:chOff x="0" y="0"/>
          <a:chExt cx="0" cy="0"/>
        </a:xfrm>
      </p:grpSpPr>
      <p:sp>
        <p:nvSpPr>
          <p:cNvPr id="12" name="矩形: 圆角 11"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477855" y="401934"/>
            <a:ext cx="11236290" cy="6089301"/>
          </a:xfrm>
          <a:prstGeom prst="roundRect">
            <a:avLst>
              <a:gd name="adj" fmla="val 4590"/>
            </a:avLst>
          </a:prstGeom>
          <a:solidFill>
            <a:schemeClr val="bg1"/>
          </a:solidFill>
          <a:ln>
            <a:gradFill flip="none" rotWithShape="1">
              <a:gsLst>
                <a:gs pos="0">
                  <a:schemeClr val="accent1">
                    <a:lumMod val="5000"/>
                    <a:lumOff val="95000"/>
                  </a:schemeClr>
                </a:gs>
                <a:gs pos="49000">
                  <a:schemeClr val="accent2">
                    <a:lumMod val="40000"/>
                    <a:lumOff val="60000"/>
                  </a:schemeClr>
                </a:gs>
                <a:gs pos="100000">
                  <a:schemeClr val="accent1">
                    <a:lumMod val="30000"/>
                    <a:lumOff val="70000"/>
                  </a:schemeClr>
                </a:gs>
              </a:gsLst>
              <a:lin ang="18900000" scaled="1"/>
            </a:gradFill>
          </a:ln>
          <a:effectLst>
            <a:outerShdw blurRad="381000" dist="38100" dir="2700000" algn="tl"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haroni"/>
              <a:ea typeface="阿里巴巴普惠体 Medium"/>
              <a:cs typeface="阿里巴巴普惠体 Medium"/>
              <a:sym typeface="Aharoni"/>
            </a:endParaRPr>
          </a:p>
        </p:txBody>
      </p:sp>
      <p:sp>
        <p:nvSpPr>
          <p:cNvPr id="2" name="Google Shape;139;p14"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1086026" y="1111410"/>
            <a:ext cx="4635180" cy="4635180"/>
          </a:xfrm>
          <a:prstGeom prst="ellipse">
            <a:avLst/>
          </a:prstGeom>
          <a:solidFill>
            <a:srgbClr val="FCF3DF"/>
          </a:solidFill>
          <a:ln>
            <a:noFill/>
          </a:ln>
        </p:spPr>
        <p:txBody>
          <a:bodyPr spcFirstLastPara="1" wrap="square" lIns="0" tIns="0" rIns="0" bIns="0" anchor="ctr" anchorCtr="0">
            <a:noAutofit/>
          </a:bodyPr>
          <a:lstStyle/>
          <a:p>
            <a:pPr algn="ctr" defTabSz="457200">
              <a:buClr>
                <a:srgbClr val="FFFFFF"/>
              </a:buClr>
              <a:buSzPts val="3200"/>
              <a:defRPr/>
            </a:pPr>
            <a:endParaRPr sz="1600" b="1" kern="0" dirty="0">
              <a:solidFill>
                <a:srgbClr val="FFFFFF"/>
              </a:solidFill>
              <a:latin typeface="Aharoni"/>
              <a:ea typeface="阿里巴巴普惠体 Medium"/>
              <a:cs typeface="阿里巴巴普惠体 Medium"/>
              <a:sym typeface="Aharoni"/>
            </a:endParaRPr>
          </a:p>
        </p:txBody>
      </p:sp>
      <p:sp>
        <p:nvSpPr>
          <p:cNvPr id="3" name="Google Shape;140;p14"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rot="-2700000">
            <a:off x="1086026" y="2064847"/>
            <a:ext cx="4635180" cy="2728307"/>
          </a:xfrm>
          <a:prstGeom prst="roundRect">
            <a:avLst>
              <a:gd name="adj" fmla="val 50000"/>
            </a:avLst>
          </a:prstGeom>
          <a:solidFill>
            <a:srgbClr val="EE7F46"/>
          </a:solidFill>
          <a:ln>
            <a:noFill/>
          </a:ln>
        </p:spPr>
        <p:txBody>
          <a:bodyPr spcFirstLastPara="1" wrap="square" lIns="0" tIns="0" rIns="0" bIns="0" anchor="ctr" anchorCtr="0">
            <a:noAutofit/>
          </a:bodyPr>
          <a:lstStyle/>
          <a:p>
            <a:pPr algn="ctr" defTabSz="457200">
              <a:buClr>
                <a:srgbClr val="FFFFFF"/>
              </a:buClr>
              <a:buSzPts val="3200"/>
              <a:defRPr/>
            </a:pPr>
            <a:endParaRPr sz="1600" b="1" kern="0" dirty="0">
              <a:solidFill>
                <a:srgbClr val="FFFFFF"/>
              </a:solidFill>
              <a:latin typeface="Aharoni"/>
              <a:ea typeface="阿里巴巴普惠体 Medium"/>
              <a:cs typeface="阿里巴巴普惠体 Medium"/>
              <a:sym typeface="Aharoni"/>
            </a:endParaRPr>
          </a:p>
        </p:txBody>
      </p:sp>
      <p:sp>
        <p:nvSpPr>
          <p:cNvPr id="7" name="Google Shape;144;p14"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1974866" y="2824676"/>
            <a:ext cx="2857501" cy="897682"/>
          </a:xfrm>
          <a:prstGeom prst="rect">
            <a:avLst/>
          </a:prstGeom>
          <a:noFill/>
          <a:ln>
            <a:noFill/>
          </a:ln>
        </p:spPr>
        <p:txBody>
          <a:bodyPr spcFirstLastPara="1" wrap="square" lIns="25400" tIns="25400" rIns="25400" bIns="25400" anchor="ctr" anchorCtr="0">
            <a:spAutoFit/>
          </a:bodyPr>
          <a:lstStyle/>
          <a:p>
            <a:pPr algn="ctr" defTabSz="457200">
              <a:lnSpc>
                <a:spcPct val="110000"/>
              </a:lnSpc>
              <a:buClr>
                <a:srgbClr val="FFFFFF"/>
              </a:buClr>
              <a:buSzPts val="10000"/>
              <a:defRPr/>
            </a:pPr>
            <a:r>
              <a:rPr lang="en-US" sz="5000" kern="0" dirty="0">
                <a:solidFill>
                  <a:srgbClr val="FFFFFF"/>
                </a:solidFill>
                <a:latin typeface="Aharoni"/>
                <a:ea typeface="阿里巴巴普惠体 Medium"/>
                <a:cs typeface="阿里巴巴普惠体 Medium"/>
                <a:sym typeface="Aharoni"/>
              </a:rPr>
              <a:t>1.0</a:t>
            </a:r>
            <a:endParaRPr sz="700" kern="0" dirty="0">
              <a:solidFill>
                <a:srgbClr val="000000"/>
              </a:solidFill>
              <a:latin typeface="Aharoni"/>
              <a:ea typeface="阿里巴巴普惠体 Medium"/>
              <a:cs typeface="阿里巴巴普惠体 Medium"/>
              <a:sym typeface="Aharoni"/>
            </a:endParaRPr>
          </a:p>
        </p:txBody>
      </p:sp>
      <p:sp>
        <p:nvSpPr>
          <p:cNvPr id="8" name="Google Shape;145;p14"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1974866" y="3660091"/>
            <a:ext cx="2857501" cy="411395"/>
          </a:xfrm>
          <a:prstGeom prst="rect">
            <a:avLst/>
          </a:prstGeom>
          <a:noFill/>
          <a:ln>
            <a:noFill/>
          </a:ln>
        </p:spPr>
        <p:txBody>
          <a:bodyPr spcFirstLastPara="1" wrap="square" lIns="25400" tIns="25400" rIns="25400" bIns="25400" anchor="ctr" anchorCtr="0">
            <a:spAutoFit/>
          </a:bodyPr>
          <a:lstStyle/>
          <a:p>
            <a:pPr algn="ctr" defTabSz="457200">
              <a:lnSpc>
                <a:spcPct val="130000"/>
              </a:lnSpc>
              <a:buClr>
                <a:srgbClr val="FFFFFF"/>
              </a:buClr>
              <a:buSzPts val="3600"/>
              <a:defRPr/>
            </a:pPr>
            <a:r>
              <a:rPr lang="en-US" kern="0" dirty="0">
                <a:solidFill>
                  <a:srgbClr val="FFFFFF"/>
                </a:solidFill>
                <a:latin typeface="Aharoni"/>
                <a:ea typeface="阿里巴巴普惠体 Medium"/>
                <a:cs typeface="阿里巴巴普惠体 Medium"/>
                <a:sym typeface="Aharoni"/>
              </a:rPr>
              <a:t>average rating</a:t>
            </a:r>
            <a:endParaRPr sz="700" kern="0" dirty="0">
              <a:solidFill>
                <a:srgbClr val="000000"/>
              </a:solidFill>
              <a:latin typeface="Aharoni"/>
              <a:ea typeface="阿里巴巴普惠体 Medium"/>
              <a:cs typeface="阿里巴巴普惠体 Medium"/>
              <a:sym typeface="Aharoni"/>
            </a:endParaRPr>
          </a:p>
        </p:txBody>
      </p:sp>
      <p:graphicFrame>
        <p:nvGraphicFramePr>
          <p:cNvPr id="13" name="Chart 6"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GraphicFramePr/>
          <p:nvPr/>
        </p:nvGraphicFramePr>
        <p:xfrm>
          <a:off x="5531044" y="3466681"/>
          <a:ext cx="6079709" cy="2757715"/>
        </p:xfrm>
        <a:graphic>
          <a:graphicData uri="http://schemas.openxmlformats.org/drawingml/2006/chart">
            <c:chart xmlns:c="http://schemas.openxmlformats.org/drawingml/2006/chart" xmlns:r="http://schemas.openxmlformats.org/officeDocument/2006/relationships" r:id="rId2"/>
          </a:graphicData>
        </a:graphic>
      </p:graphicFrame>
      <p:grpSp>
        <p:nvGrpSpPr>
          <p:cNvPr id="14" name="组合 13"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GrpSpPr/>
          <p:nvPr/>
        </p:nvGrpSpPr>
        <p:grpSpPr>
          <a:xfrm>
            <a:off x="8399468" y="5050929"/>
            <a:ext cx="3637052" cy="981458"/>
            <a:chOff x="4098754" y="3816968"/>
            <a:chExt cx="3637052" cy="981458"/>
          </a:xfrm>
        </p:grpSpPr>
        <p:sp>
          <p:nvSpPr>
            <p:cNvPr id="15" name="Rectangle: Rounded Corners 22"/>
            <p:cNvSpPr/>
            <p:nvPr/>
          </p:nvSpPr>
          <p:spPr>
            <a:xfrm>
              <a:off x="4098754" y="3816968"/>
              <a:ext cx="3637052" cy="981458"/>
            </a:xfrm>
            <a:prstGeom prst="roundRect">
              <a:avLst>
                <a:gd name="adj" fmla="val 24300"/>
              </a:avLst>
            </a:prstGeom>
            <a:solidFill>
              <a:schemeClr val="bg1"/>
            </a:solidFill>
            <a:ln w="53975">
              <a:noFill/>
            </a:ln>
            <a:effectLst>
              <a:outerShdw blurRad="241300" dist="279400" dir="7800000" sx="85000" sy="85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zh-CN" altLang="en-US" sz="3200" b="1" dirty="0">
                  <a:solidFill>
                    <a:schemeClr val="accent1"/>
                  </a:solidFill>
                  <a:latin typeface="Aharoni"/>
                  <a:ea typeface="阿里巴巴普惠体 Medium"/>
                  <a:cs typeface="阿里巴巴普惠体 Medium"/>
                  <a:sym typeface="Aharoni"/>
                </a:rPr>
                <a:t>￥</a:t>
              </a:r>
              <a:r>
                <a:rPr lang="en-US" sz="3200" b="1" dirty="0">
                  <a:solidFill>
                    <a:schemeClr val="accent1"/>
                  </a:solidFill>
                  <a:latin typeface="Aharoni"/>
                  <a:ea typeface="阿里巴巴普惠体 Medium"/>
                  <a:cs typeface="阿里巴巴普惠体 Medium"/>
                  <a:sym typeface="Aharoni"/>
                </a:rPr>
                <a:t>366,2 </a:t>
              </a:r>
              <a:r>
                <a:rPr lang="en-US" dirty="0">
                  <a:solidFill>
                    <a:schemeClr val="tx1">
                      <a:lumMod val="50000"/>
                      <a:lumOff val="50000"/>
                    </a:schemeClr>
                  </a:solidFill>
                  <a:latin typeface="Aharoni"/>
                  <a:ea typeface="阿里巴巴普惠体 Medium"/>
                  <a:cs typeface="阿里巴巴普惠体 Medium"/>
                  <a:sym typeface="Aharoni"/>
                </a:rPr>
                <a:t>income</a:t>
              </a:r>
              <a:endParaRPr lang="en-ID" sz="3200" dirty="0">
                <a:solidFill>
                  <a:schemeClr val="tx1">
                    <a:lumMod val="50000"/>
                    <a:lumOff val="50000"/>
                  </a:schemeClr>
                </a:solidFill>
                <a:latin typeface="Aharoni"/>
                <a:ea typeface="阿里巴巴普惠体 Medium"/>
                <a:cs typeface="阿里巴巴普惠体 Medium"/>
                <a:sym typeface="Aharoni"/>
              </a:endParaRPr>
            </a:p>
          </p:txBody>
        </p:sp>
        <p:grpSp>
          <p:nvGrpSpPr>
            <p:cNvPr id="16" name="Group 23"/>
            <p:cNvGrpSpPr/>
            <p:nvPr/>
          </p:nvGrpSpPr>
          <p:grpSpPr>
            <a:xfrm>
              <a:off x="4363191" y="4011739"/>
              <a:ext cx="543511" cy="591917"/>
              <a:chOff x="2723385" y="4364366"/>
              <a:chExt cx="543511" cy="591917"/>
            </a:xfrm>
          </p:grpSpPr>
          <p:sp>
            <p:nvSpPr>
              <p:cNvPr id="17" name="Graphic 18"/>
              <p:cNvSpPr/>
              <p:nvPr/>
            </p:nvSpPr>
            <p:spPr>
              <a:xfrm>
                <a:off x="2723385" y="4364366"/>
                <a:ext cx="543511" cy="591917"/>
              </a:xfrm>
              <a:custGeom>
                <a:avLst/>
                <a:gdLst>
                  <a:gd name="connsiteX0" fmla="*/ 1238039 w 3142829"/>
                  <a:gd name="connsiteY0" fmla="*/ 89328 h 3422732"/>
                  <a:gd name="connsiteX1" fmla="*/ 1904789 w 3142829"/>
                  <a:gd name="connsiteY1" fmla="*/ 89328 h 3422732"/>
                  <a:gd name="connsiteX2" fmla="*/ 2809455 w 3142829"/>
                  <a:gd name="connsiteY2" fmla="*/ 611635 h 3422732"/>
                  <a:gd name="connsiteX3" fmla="*/ 3142830 w 3142829"/>
                  <a:gd name="connsiteY3" fmla="*/ 1189063 h 3422732"/>
                  <a:gd name="connsiteX4" fmla="*/ 3142830 w 3142829"/>
                  <a:gd name="connsiteY4" fmla="*/ 2233669 h 3422732"/>
                  <a:gd name="connsiteX5" fmla="*/ 2809455 w 3142829"/>
                  <a:gd name="connsiteY5" fmla="*/ 2811094 h 3422732"/>
                  <a:gd name="connsiteX6" fmla="*/ 1904789 w 3142829"/>
                  <a:gd name="connsiteY6" fmla="*/ 3333407 h 3422732"/>
                  <a:gd name="connsiteX7" fmla="*/ 1238039 w 3142829"/>
                  <a:gd name="connsiteY7" fmla="*/ 3333407 h 3422732"/>
                  <a:gd name="connsiteX8" fmla="*/ 333375 w 3142829"/>
                  <a:gd name="connsiteY8" fmla="*/ 2811094 h 3422732"/>
                  <a:gd name="connsiteX9" fmla="*/ 0 w 3142829"/>
                  <a:gd name="connsiteY9" fmla="*/ 2233669 h 3422732"/>
                  <a:gd name="connsiteX10" fmla="*/ 0 w 3142829"/>
                  <a:gd name="connsiteY10" fmla="*/ 1189063 h 3422732"/>
                  <a:gd name="connsiteX11" fmla="*/ 333375 w 3142829"/>
                  <a:gd name="connsiteY11" fmla="*/ 611635 h 3422732"/>
                  <a:gd name="connsiteX12" fmla="*/ 1238039 w 3142829"/>
                  <a:gd name="connsiteY12" fmla="*/ 89328 h 3422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42829" h="3422732">
                    <a:moveTo>
                      <a:pt x="1238039" y="89328"/>
                    </a:moveTo>
                    <a:cubicBezTo>
                      <a:pt x="1444332" y="-29776"/>
                      <a:pt x="1698497" y="-29776"/>
                      <a:pt x="1904789" y="89328"/>
                    </a:cubicBezTo>
                    <a:lnTo>
                      <a:pt x="2809455" y="611635"/>
                    </a:lnTo>
                    <a:cubicBezTo>
                      <a:pt x="3015747" y="730738"/>
                      <a:pt x="3142830" y="950852"/>
                      <a:pt x="3142830" y="1189063"/>
                    </a:cubicBezTo>
                    <a:lnTo>
                      <a:pt x="3142830" y="2233669"/>
                    </a:lnTo>
                    <a:cubicBezTo>
                      <a:pt x="3142830" y="2471880"/>
                      <a:pt x="3015747" y="2691993"/>
                      <a:pt x="2809455" y="2811094"/>
                    </a:cubicBezTo>
                    <a:lnTo>
                      <a:pt x="1904789" y="3333407"/>
                    </a:lnTo>
                    <a:cubicBezTo>
                      <a:pt x="1698497" y="3452507"/>
                      <a:pt x="1444332" y="3452507"/>
                      <a:pt x="1238039" y="3333407"/>
                    </a:cubicBezTo>
                    <a:lnTo>
                      <a:pt x="333375" y="2811094"/>
                    </a:lnTo>
                    <a:cubicBezTo>
                      <a:pt x="127082" y="2691993"/>
                      <a:pt x="0" y="2471880"/>
                      <a:pt x="0" y="2233669"/>
                    </a:cubicBezTo>
                    <a:lnTo>
                      <a:pt x="0" y="1189063"/>
                    </a:lnTo>
                    <a:cubicBezTo>
                      <a:pt x="0" y="950852"/>
                      <a:pt x="127082" y="730738"/>
                      <a:pt x="333375" y="611635"/>
                    </a:cubicBezTo>
                    <a:lnTo>
                      <a:pt x="1238039" y="89328"/>
                    </a:lnTo>
                    <a:close/>
                  </a:path>
                </a:pathLst>
              </a:custGeom>
              <a:solidFill>
                <a:schemeClr val="accent1"/>
              </a:solidFill>
              <a:ln w="9525" cap="flat">
                <a:noFill/>
                <a:prstDash val="solid"/>
                <a:miter/>
              </a:ln>
              <a:effectLst>
                <a:outerShdw blurRad="571500" dist="381000" dir="5400000" sx="85000" sy="85000" algn="t" rotWithShape="0">
                  <a:schemeClr val="accent1">
                    <a:alpha val="30000"/>
                  </a:schemeClr>
                </a:outerShdw>
              </a:effectLst>
            </p:spPr>
            <p:txBody>
              <a:bodyPr rtlCol="0" anchor="ctr"/>
              <a:lstStyle/>
              <a:p>
                <a:endParaRPr lang="en-US" dirty="0">
                  <a:latin typeface="Aharoni"/>
                  <a:ea typeface="阿里巴巴普惠体 Medium"/>
                  <a:cs typeface="阿里巴巴普惠体 Medium"/>
                  <a:sym typeface="Aharoni"/>
                </a:endParaRPr>
              </a:p>
            </p:txBody>
          </p:sp>
          <p:sp>
            <p:nvSpPr>
              <p:cNvPr id="18" name="Rectangle 25"/>
              <p:cNvSpPr/>
              <p:nvPr/>
            </p:nvSpPr>
            <p:spPr>
              <a:xfrm>
                <a:off x="2849790" y="4514974"/>
                <a:ext cx="290701" cy="290701"/>
              </a:xfrm>
              <a:prstGeom prst="rect">
                <a:avLst/>
              </a:prstGeom>
              <a: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haroni"/>
                  <a:ea typeface="阿里巴巴普惠体 Medium"/>
                  <a:cs typeface="阿里巴巴普惠体 Medium"/>
                  <a:sym typeface="Aharoni"/>
                </a:endParaRPr>
              </a:p>
            </p:txBody>
          </p:sp>
        </p:grpSp>
      </p:grpSp>
      <p:sp>
        <p:nvSpPr>
          <p:cNvPr id="19" name="TextBox 61"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5864646" y="956762"/>
            <a:ext cx="5598518" cy="646331"/>
          </a:xfrm>
          <a:prstGeom prst="rect">
            <a:avLst/>
          </a:prstGeom>
          <a:noFill/>
        </p:spPr>
        <p:txBody>
          <a:bodyPr wrap="square" rtlCol="0" anchor="t">
            <a:spAutoFit/>
          </a:bodyPr>
          <a:lstStyle>
            <a:defPPr>
              <a:defRPr lang="zh-CN"/>
            </a:defPPr>
            <a:lvl1pPr>
              <a:defRPr sz="3600" b="1" spc="100">
                <a:solidFill>
                  <a:schemeClr val="tx1">
                    <a:lumMod val="65000"/>
                    <a:lumOff val="35000"/>
                  </a:schemeClr>
                </a:solidFill>
                <a:latin typeface="+mj-lt"/>
                <a:ea typeface="思源黑体 CN Normal" panose="020B0400000000000000" pitchFamily="34" charset="-122"/>
                <a:cs typeface="+mn-ea"/>
              </a:defRPr>
            </a:lvl1pPr>
          </a:lstStyle>
          <a:p>
            <a:r>
              <a:rPr lang="id-ID" dirty="0">
                <a:latin typeface="Aharoni"/>
                <a:ea typeface="阿里巴巴普惠体 Medium"/>
                <a:cs typeface="阿里巴巴普惠体 Medium"/>
                <a:sym typeface="Aharoni"/>
              </a:rPr>
              <a:t>Our Mission</a:t>
            </a:r>
          </a:p>
        </p:txBody>
      </p:sp>
      <p:sp>
        <p:nvSpPr>
          <p:cNvPr id="20" name="Shape 705"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6007002" y="1753701"/>
            <a:ext cx="4902706" cy="1107996"/>
          </a:xfrm>
          <a:prstGeom prst="rect">
            <a:avLst/>
          </a:prstGeom>
          <a:ln w="12700">
            <a:miter lim="400000"/>
          </a:ln>
        </p:spPr>
        <p:txBody>
          <a:bodyPr wrap="square" lIns="0" tIns="0" rIns="0" bIns="0">
            <a:spAutoFit/>
          </a:bodyPr>
          <a:lstStyle/>
          <a:p>
            <a:pPr>
              <a:lnSpc>
                <a:spcPct val="150000"/>
              </a:lnSpc>
            </a:pPr>
            <a:r>
              <a:rPr lang="en-US" altLang="zh-CN" sz="1200" dirty="0">
                <a:solidFill>
                  <a:schemeClr val="tx2">
                    <a:lumMod val="50000"/>
                  </a:schemeClr>
                </a:solidFill>
                <a:latin typeface="Aharoni"/>
                <a:ea typeface="阿里巴巴普惠体 Medium"/>
                <a:cs typeface="阿里巴巴普惠体 Medium"/>
                <a:sym typeface="Aharoni"/>
              </a:rPr>
              <a:t>Hello, everyone! My name is COMPANY, I am a professional PPT designer, to provide you with professional PPT template, you can search the </a:t>
            </a:r>
            <a:r>
              <a:rPr lang="en-US" altLang="zh-CN" sz="1200" dirty="0" err="1">
                <a:solidFill>
                  <a:schemeClr val="tx2">
                    <a:lumMod val="50000"/>
                  </a:schemeClr>
                </a:solidFill>
                <a:latin typeface="Aharoni"/>
                <a:ea typeface="阿里巴巴普惠体 Medium"/>
                <a:cs typeface="阿里巴巴普惠体 Medium"/>
                <a:sym typeface="Aharoni"/>
              </a:rPr>
              <a:t>Pptstore</a:t>
            </a:r>
            <a:r>
              <a:rPr lang="en-US" altLang="zh-CN" sz="1200" dirty="0">
                <a:solidFill>
                  <a:schemeClr val="tx2">
                    <a:lumMod val="50000"/>
                  </a:schemeClr>
                </a:solidFill>
                <a:latin typeface="Aharoni"/>
                <a:ea typeface="阿里巴巴普惠体 Medium"/>
                <a:cs typeface="阿里巴巴普惠体 Medium"/>
                <a:sym typeface="Aharoni"/>
              </a:rPr>
              <a:t> this website COMPANY find me, Or just copy this link to my home page https://www.freeppt7.com</a:t>
            </a:r>
          </a:p>
        </p:txBody>
      </p:sp>
      <p:sp>
        <p:nvSpPr>
          <p:cNvPr id="4" name="e7d195523061f1c0" descr="e7d195523061f1c03a90ee8e42cb24248e56383cd534985688F9F494128731F165EE95AB4B0C0A38076AAEA07667B1565C446FC45FF01DFB0E885BCDBDF3A284F3DB14DA61DD97F0BAB2E6C668FB4931B99D40B68E3E163A6068C18A9768D2D7355B0AB97AEF5E6275AC4BB746B507272648C827F9755EBB00687898E9D3C0615E56C2C25068800C" hidden="1"/>
          <p:cNvSpPr txBox="1"/>
          <p:nvPr/>
        </p:nvSpPr>
        <p:spPr>
          <a:xfrm>
            <a:off x="-355600" y="1803400"/>
            <a:ext cx="258725" cy="1016000"/>
          </a:xfrm>
          <a:prstGeom prst="rect">
            <a:avLst/>
          </a:prstGeom>
          <a:noFill/>
        </p:spPr>
        <p:txBody>
          <a:bodyPr vert="wordArtVert" rtlCol="0">
            <a:spAutoFit/>
          </a:bodyPr>
          <a:lstStyle/>
          <a:p>
            <a:r>
              <a:rPr lang="en-US" altLang="zh-CN" sz="100" dirty="0">
                <a:latin typeface="Aharoni"/>
                <a:ea typeface="阿里巴巴普惠体 Medium"/>
                <a:cs typeface="阿里巴巴普惠体 Medium"/>
                <a:sym typeface="Aharoni"/>
              </a:rPr>
              <a:t>e7d195523061f1c03a90ee8e42cb24248e56383cd534985688F9F494128731F165EE95AB4B0C0A38076AAEA07667B1565C446FC45FF01DFB0E885BCDBDF3A284F3DB14DA61DD97F0BAB2E6C668FB4931B99D40B68E3E163A6068C18A9768D2D7355B0AB97AEF5E6275AC4BB746B507272648C827F9755EBB00687898E9D3C0615E56C2C25068800C</a:t>
            </a:r>
            <a:endParaRPr lang="zh-CN" altLang="en-US" sz="100" dirty="0">
              <a:latin typeface="Aharoni"/>
              <a:ea typeface="阿里巴巴普惠体 Medium"/>
              <a:cs typeface="阿里巴巴普惠体 Medium"/>
              <a:sym typeface="Aharoni"/>
            </a:endParaRP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9084386" y="0"/>
            <a:ext cx="3107614" cy="6858000"/>
          </a:xfrm>
          <a:prstGeom prst="rect">
            <a:avLst/>
          </a:prstGeom>
          <a:solidFill>
            <a:srgbClr val="F7C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haroni"/>
              <a:ea typeface="阿里巴巴普惠体 Medium"/>
              <a:cs typeface="阿里巴巴普惠体 Medium"/>
              <a:sym typeface="Aharoni"/>
            </a:endParaRPr>
          </a:p>
        </p:txBody>
      </p:sp>
      <p:sp>
        <p:nvSpPr>
          <p:cNvPr id="109" name="Let's take…"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636876" y="2556967"/>
            <a:ext cx="5140445" cy="1744067"/>
          </a:xfrm>
          <a:prstGeom prst="rect">
            <a:avLst/>
          </a:prstGeom>
          <a:ln w="12700">
            <a:miter lim="400000"/>
          </a:ln>
        </p:spPr>
        <p:txBody>
          <a:bodyPr lIns="25400" tIns="25400" rIns="25400" bIns="25400" anchor="ctr">
            <a:spAutoFit/>
          </a:bodyPr>
          <a:lstStyle/>
          <a:p>
            <a:pPr>
              <a:lnSpc>
                <a:spcPct val="110000"/>
              </a:lnSpc>
              <a:defRPr sz="10000">
                <a:solidFill>
                  <a:srgbClr val="FFFFFF"/>
                </a:solidFill>
                <a:latin typeface="Poppins SemiBold"/>
                <a:ea typeface="Poppins SemiBold"/>
                <a:cs typeface="Poppins SemiBold"/>
                <a:sym typeface="Poppins SemiBold"/>
              </a:defRPr>
            </a:pPr>
            <a:r>
              <a:rPr sz="5000">
                <a:latin typeface="Aharoni"/>
                <a:ea typeface="阿里巴巴普惠体 Medium"/>
                <a:cs typeface="阿里巴巴普惠体 Medium"/>
                <a:sym typeface="Aharoni"/>
              </a:rPr>
              <a:t>Let's take</a:t>
            </a:r>
          </a:p>
          <a:p>
            <a:pPr>
              <a:lnSpc>
                <a:spcPct val="110000"/>
              </a:lnSpc>
              <a:defRPr sz="10000">
                <a:solidFill>
                  <a:srgbClr val="FFFFFF"/>
                </a:solidFill>
                <a:latin typeface="Poppins SemiBold"/>
                <a:ea typeface="Poppins SemiBold"/>
                <a:cs typeface="Poppins SemiBold"/>
                <a:sym typeface="Poppins SemiBold"/>
              </a:defRPr>
            </a:pPr>
            <a:r>
              <a:rPr sz="5000">
                <a:latin typeface="Aharoni"/>
                <a:ea typeface="阿里巴巴普惠体 Medium"/>
                <a:cs typeface="阿里巴巴普惠体 Medium"/>
                <a:sym typeface="Aharoni"/>
              </a:rPr>
              <a:t>some break</a:t>
            </a:r>
          </a:p>
        </p:txBody>
      </p:sp>
      <p:sp>
        <p:nvSpPr>
          <p:cNvPr id="110" name="Circle"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4748779" y="-337636"/>
            <a:ext cx="7705357" cy="7705357"/>
          </a:xfrm>
          <a:prstGeom prst="ellipse">
            <a:avLst/>
          </a:prstGeom>
          <a:solidFill>
            <a:srgbClr val="F7CF65"/>
          </a:solidFill>
          <a:ln w="12700">
            <a:miter lim="400000"/>
          </a:ln>
        </p:spPr>
        <p:txBody>
          <a:bodyPr lIns="0" tIns="0" rIns="0" bIns="0" anchor="ctr"/>
          <a:lstStyle/>
          <a:p>
            <a:pPr algn="ctr">
              <a:lnSpc>
                <a:spcPct val="100000"/>
              </a:lnSpc>
              <a:defRPr sz="3200">
                <a:solidFill>
                  <a:srgbClr val="FFFFFF"/>
                </a:solidFill>
                <a:latin typeface="Poppins Bold"/>
                <a:ea typeface="Poppins Bold"/>
                <a:cs typeface="Poppins Bold"/>
                <a:sym typeface="Poppins Bold"/>
              </a:defRPr>
            </a:pPr>
            <a:endParaRPr sz="1600" dirty="0">
              <a:latin typeface="Aharoni"/>
              <a:ea typeface="阿里巴巴普惠体 Medium"/>
              <a:cs typeface="阿里巴巴普惠体 Medium"/>
              <a:sym typeface="Aharoni"/>
            </a:endParaRPr>
          </a:p>
        </p:txBody>
      </p:sp>
      <p:pic>
        <p:nvPicPr>
          <p:cNvPr id="111" name="Image"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8135714" y="1862034"/>
            <a:ext cx="6058298" cy="3133989"/>
          </a:xfrm>
          <a:custGeom>
            <a:avLst/>
            <a:gdLst/>
            <a:ahLst/>
            <a:cxnLst>
              <a:cxn ang="0">
                <a:pos x="wd2" y="hd2"/>
              </a:cxn>
              <a:cxn ang="5400000">
                <a:pos x="wd2" y="hd2"/>
              </a:cxn>
              <a:cxn ang="10800000">
                <a:pos x="wd2" y="hd2"/>
              </a:cxn>
              <a:cxn ang="16200000">
                <a:pos x="wd2" y="hd2"/>
              </a:cxn>
            </a:cxnLst>
            <a:rect l="0" t="0" r="r" b="b"/>
            <a:pathLst>
              <a:path w="21599" h="21594" extrusionOk="0">
                <a:moveTo>
                  <a:pt x="1925" y="0"/>
                </a:moveTo>
                <a:cubicBezTo>
                  <a:pt x="1444" y="2"/>
                  <a:pt x="1117" y="12"/>
                  <a:pt x="1073" y="30"/>
                </a:cubicBezTo>
                <a:cubicBezTo>
                  <a:pt x="1028" y="49"/>
                  <a:pt x="1007" y="77"/>
                  <a:pt x="1000" y="129"/>
                </a:cubicBezTo>
                <a:cubicBezTo>
                  <a:pt x="995" y="168"/>
                  <a:pt x="977" y="541"/>
                  <a:pt x="960" y="959"/>
                </a:cubicBezTo>
                <a:cubicBezTo>
                  <a:pt x="942" y="1376"/>
                  <a:pt x="923" y="1733"/>
                  <a:pt x="917" y="1753"/>
                </a:cubicBezTo>
                <a:cubicBezTo>
                  <a:pt x="910" y="1773"/>
                  <a:pt x="857" y="1790"/>
                  <a:pt x="797" y="1790"/>
                </a:cubicBezTo>
                <a:cubicBezTo>
                  <a:pt x="674" y="1790"/>
                  <a:pt x="612" y="1825"/>
                  <a:pt x="588" y="1910"/>
                </a:cubicBezTo>
                <a:cubicBezTo>
                  <a:pt x="572" y="1969"/>
                  <a:pt x="501" y="2976"/>
                  <a:pt x="501" y="3144"/>
                </a:cubicBezTo>
                <a:cubicBezTo>
                  <a:pt x="501" y="3226"/>
                  <a:pt x="505" y="3231"/>
                  <a:pt x="583" y="3231"/>
                </a:cubicBezTo>
                <a:cubicBezTo>
                  <a:pt x="630" y="3231"/>
                  <a:pt x="673" y="3249"/>
                  <a:pt x="682" y="3272"/>
                </a:cubicBezTo>
                <a:cubicBezTo>
                  <a:pt x="691" y="3295"/>
                  <a:pt x="723" y="3756"/>
                  <a:pt x="753" y="4296"/>
                </a:cubicBezTo>
                <a:cubicBezTo>
                  <a:pt x="782" y="4837"/>
                  <a:pt x="829" y="5669"/>
                  <a:pt x="856" y="6146"/>
                </a:cubicBezTo>
                <a:cubicBezTo>
                  <a:pt x="901" y="6937"/>
                  <a:pt x="903" y="7017"/>
                  <a:pt x="878" y="7047"/>
                </a:cubicBezTo>
                <a:cubicBezTo>
                  <a:pt x="739" y="7216"/>
                  <a:pt x="669" y="7440"/>
                  <a:pt x="657" y="7755"/>
                </a:cubicBezTo>
                <a:cubicBezTo>
                  <a:pt x="642" y="8154"/>
                  <a:pt x="723" y="8430"/>
                  <a:pt x="920" y="8644"/>
                </a:cubicBezTo>
                <a:cubicBezTo>
                  <a:pt x="1016" y="8749"/>
                  <a:pt x="1010" y="8718"/>
                  <a:pt x="1016" y="9100"/>
                </a:cubicBezTo>
                <a:cubicBezTo>
                  <a:pt x="1018" y="9167"/>
                  <a:pt x="1011" y="9168"/>
                  <a:pt x="806" y="9164"/>
                </a:cubicBezTo>
                <a:cubicBezTo>
                  <a:pt x="376" y="9154"/>
                  <a:pt x="136" y="9398"/>
                  <a:pt x="40" y="9942"/>
                </a:cubicBezTo>
                <a:cubicBezTo>
                  <a:pt x="15" y="10082"/>
                  <a:pt x="2" y="10263"/>
                  <a:pt x="1" y="10441"/>
                </a:cubicBezTo>
                <a:cubicBezTo>
                  <a:pt x="-1" y="10619"/>
                  <a:pt x="9" y="10793"/>
                  <a:pt x="32" y="10919"/>
                </a:cubicBezTo>
                <a:cubicBezTo>
                  <a:pt x="119" y="11410"/>
                  <a:pt x="388" y="11674"/>
                  <a:pt x="958" y="11831"/>
                </a:cubicBezTo>
                <a:cubicBezTo>
                  <a:pt x="1066" y="11861"/>
                  <a:pt x="1159" y="11896"/>
                  <a:pt x="1166" y="11909"/>
                </a:cubicBezTo>
                <a:cubicBezTo>
                  <a:pt x="1173" y="11923"/>
                  <a:pt x="1181" y="12014"/>
                  <a:pt x="1183" y="12112"/>
                </a:cubicBezTo>
                <a:lnTo>
                  <a:pt x="1187" y="12289"/>
                </a:lnTo>
                <a:lnTo>
                  <a:pt x="1026" y="12279"/>
                </a:lnTo>
                <a:cubicBezTo>
                  <a:pt x="763" y="12260"/>
                  <a:pt x="541" y="12367"/>
                  <a:pt x="393" y="12585"/>
                </a:cubicBezTo>
                <a:cubicBezTo>
                  <a:pt x="244" y="12805"/>
                  <a:pt x="156" y="13334"/>
                  <a:pt x="195" y="13772"/>
                </a:cubicBezTo>
                <a:cubicBezTo>
                  <a:pt x="254" y="14421"/>
                  <a:pt x="479" y="14697"/>
                  <a:pt x="1087" y="14860"/>
                </a:cubicBezTo>
                <a:cubicBezTo>
                  <a:pt x="1214" y="14894"/>
                  <a:pt x="1324" y="14934"/>
                  <a:pt x="1332" y="14949"/>
                </a:cubicBezTo>
                <a:cubicBezTo>
                  <a:pt x="1340" y="14964"/>
                  <a:pt x="1353" y="15087"/>
                  <a:pt x="1363" y="15222"/>
                </a:cubicBezTo>
                <a:cubicBezTo>
                  <a:pt x="1380" y="15457"/>
                  <a:pt x="1380" y="15469"/>
                  <a:pt x="1345" y="15516"/>
                </a:cubicBezTo>
                <a:cubicBezTo>
                  <a:pt x="1185" y="15730"/>
                  <a:pt x="1117" y="15985"/>
                  <a:pt x="1131" y="16316"/>
                </a:cubicBezTo>
                <a:cubicBezTo>
                  <a:pt x="1142" y="16563"/>
                  <a:pt x="1203" y="16729"/>
                  <a:pt x="1349" y="16912"/>
                </a:cubicBezTo>
                <a:cubicBezTo>
                  <a:pt x="1414" y="16993"/>
                  <a:pt x="1467" y="17071"/>
                  <a:pt x="1467" y="17083"/>
                </a:cubicBezTo>
                <a:cubicBezTo>
                  <a:pt x="1469" y="17232"/>
                  <a:pt x="1684" y="20857"/>
                  <a:pt x="1693" y="20883"/>
                </a:cubicBezTo>
                <a:cubicBezTo>
                  <a:pt x="1728" y="20992"/>
                  <a:pt x="2076" y="21150"/>
                  <a:pt x="2458" y="21232"/>
                </a:cubicBezTo>
                <a:cubicBezTo>
                  <a:pt x="2899" y="21326"/>
                  <a:pt x="3151" y="21350"/>
                  <a:pt x="3831" y="21370"/>
                </a:cubicBezTo>
                <a:cubicBezTo>
                  <a:pt x="4758" y="21396"/>
                  <a:pt x="5382" y="21335"/>
                  <a:pt x="5899" y="21167"/>
                </a:cubicBezTo>
                <a:cubicBezTo>
                  <a:pt x="6155" y="21084"/>
                  <a:pt x="6322" y="20983"/>
                  <a:pt x="6346" y="20895"/>
                </a:cubicBezTo>
                <a:cubicBezTo>
                  <a:pt x="6354" y="20865"/>
                  <a:pt x="6397" y="20272"/>
                  <a:pt x="6441" y="19579"/>
                </a:cubicBezTo>
                <a:cubicBezTo>
                  <a:pt x="6486" y="18885"/>
                  <a:pt x="6531" y="18287"/>
                  <a:pt x="6543" y="18250"/>
                </a:cubicBezTo>
                <a:cubicBezTo>
                  <a:pt x="6562" y="18188"/>
                  <a:pt x="6587" y="18178"/>
                  <a:pt x="6765" y="18158"/>
                </a:cubicBezTo>
                <a:cubicBezTo>
                  <a:pt x="7034" y="18127"/>
                  <a:pt x="7667" y="18006"/>
                  <a:pt x="8499" y="17828"/>
                </a:cubicBezTo>
                <a:cubicBezTo>
                  <a:pt x="8877" y="17748"/>
                  <a:pt x="9361" y="17651"/>
                  <a:pt x="9575" y="17614"/>
                </a:cubicBezTo>
                <a:cubicBezTo>
                  <a:pt x="9992" y="17542"/>
                  <a:pt x="10782" y="17471"/>
                  <a:pt x="10808" y="17503"/>
                </a:cubicBezTo>
                <a:cubicBezTo>
                  <a:pt x="10817" y="17514"/>
                  <a:pt x="10821" y="17561"/>
                  <a:pt x="10816" y="17607"/>
                </a:cubicBezTo>
                <a:cubicBezTo>
                  <a:pt x="10810" y="17669"/>
                  <a:pt x="10818" y="17707"/>
                  <a:pt x="10849" y="17755"/>
                </a:cubicBezTo>
                <a:cubicBezTo>
                  <a:pt x="10880" y="17801"/>
                  <a:pt x="10888" y="17839"/>
                  <a:pt x="10881" y="17894"/>
                </a:cubicBezTo>
                <a:cubicBezTo>
                  <a:pt x="10876" y="17936"/>
                  <a:pt x="10879" y="17978"/>
                  <a:pt x="10889" y="17990"/>
                </a:cubicBezTo>
                <a:cubicBezTo>
                  <a:pt x="10898" y="18001"/>
                  <a:pt x="10903" y="18022"/>
                  <a:pt x="10898" y="18036"/>
                </a:cubicBezTo>
                <a:cubicBezTo>
                  <a:pt x="10894" y="18050"/>
                  <a:pt x="10913" y="18108"/>
                  <a:pt x="10942" y="18165"/>
                </a:cubicBezTo>
                <a:cubicBezTo>
                  <a:pt x="10971" y="18222"/>
                  <a:pt x="10988" y="18269"/>
                  <a:pt x="10981" y="18269"/>
                </a:cubicBezTo>
                <a:cubicBezTo>
                  <a:pt x="10973" y="18269"/>
                  <a:pt x="10985" y="18305"/>
                  <a:pt x="11007" y="18349"/>
                </a:cubicBezTo>
                <a:cubicBezTo>
                  <a:pt x="11042" y="18421"/>
                  <a:pt x="11049" y="18425"/>
                  <a:pt x="11066" y="18379"/>
                </a:cubicBezTo>
                <a:cubicBezTo>
                  <a:pt x="11083" y="18333"/>
                  <a:pt x="11095" y="18333"/>
                  <a:pt x="11186" y="18384"/>
                </a:cubicBezTo>
                <a:cubicBezTo>
                  <a:pt x="11241" y="18414"/>
                  <a:pt x="11294" y="18452"/>
                  <a:pt x="11303" y="18468"/>
                </a:cubicBezTo>
                <a:cubicBezTo>
                  <a:pt x="11312" y="18484"/>
                  <a:pt x="11351" y="18498"/>
                  <a:pt x="11390" y="18498"/>
                </a:cubicBezTo>
                <a:cubicBezTo>
                  <a:pt x="11433" y="18498"/>
                  <a:pt x="11469" y="18518"/>
                  <a:pt x="11482" y="18549"/>
                </a:cubicBezTo>
                <a:cubicBezTo>
                  <a:pt x="11494" y="18577"/>
                  <a:pt x="11520" y="18596"/>
                  <a:pt x="11540" y="18591"/>
                </a:cubicBezTo>
                <a:cubicBezTo>
                  <a:pt x="11559" y="18587"/>
                  <a:pt x="11586" y="18595"/>
                  <a:pt x="11598" y="18611"/>
                </a:cubicBezTo>
                <a:cubicBezTo>
                  <a:pt x="11611" y="18626"/>
                  <a:pt x="11666" y="18640"/>
                  <a:pt x="11722" y="18642"/>
                </a:cubicBezTo>
                <a:cubicBezTo>
                  <a:pt x="11778" y="18644"/>
                  <a:pt x="11827" y="18663"/>
                  <a:pt x="11834" y="18684"/>
                </a:cubicBezTo>
                <a:cubicBezTo>
                  <a:pt x="11857" y="18755"/>
                  <a:pt x="11937" y="18771"/>
                  <a:pt x="11981" y="18714"/>
                </a:cubicBezTo>
                <a:cubicBezTo>
                  <a:pt x="12028" y="18655"/>
                  <a:pt x="12084" y="18645"/>
                  <a:pt x="12100" y="18694"/>
                </a:cubicBezTo>
                <a:cubicBezTo>
                  <a:pt x="12106" y="18712"/>
                  <a:pt x="12157" y="18727"/>
                  <a:pt x="12214" y="18727"/>
                </a:cubicBezTo>
                <a:cubicBezTo>
                  <a:pt x="12311" y="18727"/>
                  <a:pt x="12322" y="18719"/>
                  <a:pt x="12405" y="18582"/>
                </a:cubicBezTo>
                <a:cubicBezTo>
                  <a:pt x="12462" y="18488"/>
                  <a:pt x="12500" y="18447"/>
                  <a:pt x="12515" y="18464"/>
                </a:cubicBezTo>
                <a:cubicBezTo>
                  <a:pt x="12527" y="18479"/>
                  <a:pt x="12551" y="18483"/>
                  <a:pt x="12569" y="18474"/>
                </a:cubicBezTo>
                <a:cubicBezTo>
                  <a:pt x="12592" y="18462"/>
                  <a:pt x="12621" y="18498"/>
                  <a:pt x="12668" y="18597"/>
                </a:cubicBezTo>
                <a:cubicBezTo>
                  <a:pt x="12705" y="18674"/>
                  <a:pt x="12732" y="18747"/>
                  <a:pt x="12728" y="18760"/>
                </a:cubicBezTo>
                <a:cubicBezTo>
                  <a:pt x="12724" y="18772"/>
                  <a:pt x="12743" y="18816"/>
                  <a:pt x="12771" y="18857"/>
                </a:cubicBezTo>
                <a:cubicBezTo>
                  <a:pt x="12800" y="18897"/>
                  <a:pt x="12819" y="18938"/>
                  <a:pt x="12814" y="18948"/>
                </a:cubicBezTo>
                <a:cubicBezTo>
                  <a:pt x="12796" y="18983"/>
                  <a:pt x="12863" y="19156"/>
                  <a:pt x="12901" y="19174"/>
                </a:cubicBezTo>
                <a:cubicBezTo>
                  <a:pt x="12922" y="19184"/>
                  <a:pt x="12964" y="19247"/>
                  <a:pt x="12996" y="19315"/>
                </a:cubicBezTo>
                <a:cubicBezTo>
                  <a:pt x="13027" y="19382"/>
                  <a:pt x="13065" y="19447"/>
                  <a:pt x="13081" y="19458"/>
                </a:cubicBezTo>
                <a:cubicBezTo>
                  <a:pt x="13096" y="19470"/>
                  <a:pt x="13109" y="19494"/>
                  <a:pt x="13109" y="19513"/>
                </a:cubicBezTo>
                <a:cubicBezTo>
                  <a:pt x="13109" y="19532"/>
                  <a:pt x="13117" y="19546"/>
                  <a:pt x="13127" y="19546"/>
                </a:cubicBezTo>
                <a:cubicBezTo>
                  <a:pt x="13138" y="19546"/>
                  <a:pt x="13201" y="19612"/>
                  <a:pt x="13267" y="19692"/>
                </a:cubicBezTo>
                <a:cubicBezTo>
                  <a:pt x="13334" y="19772"/>
                  <a:pt x="13432" y="19877"/>
                  <a:pt x="13486" y="19925"/>
                </a:cubicBezTo>
                <a:cubicBezTo>
                  <a:pt x="13540" y="19972"/>
                  <a:pt x="13579" y="20025"/>
                  <a:pt x="13573" y="20043"/>
                </a:cubicBezTo>
                <a:cubicBezTo>
                  <a:pt x="13567" y="20062"/>
                  <a:pt x="13577" y="20072"/>
                  <a:pt x="13594" y="20067"/>
                </a:cubicBezTo>
                <a:cubicBezTo>
                  <a:pt x="13643" y="20053"/>
                  <a:pt x="13731" y="20102"/>
                  <a:pt x="13753" y="20154"/>
                </a:cubicBezTo>
                <a:cubicBezTo>
                  <a:pt x="13764" y="20180"/>
                  <a:pt x="13796" y="20202"/>
                  <a:pt x="13823" y="20202"/>
                </a:cubicBezTo>
                <a:cubicBezTo>
                  <a:pt x="13883" y="20202"/>
                  <a:pt x="13944" y="20259"/>
                  <a:pt x="13930" y="20302"/>
                </a:cubicBezTo>
                <a:cubicBezTo>
                  <a:pt x="13924" y="20320"/>
                  <a:pt x="13961" y="20333"/>
                  <a:pt x="14019" y="20333"/>
                </a:cubicBezTo>
                <a:cubicBezTo>
                  <a:pt x="14074" y="20333"/>
                  <a:pt x="14126" y="20347"/>
                  <a:pt x="14135" y="20365"/>
                </a:cubicBezTo>
                <a:cubicBezTo>
                  <a:pt x="14144" y="20382"/>
                  <a:pt x="14209" y="20406"/>
                  <a:pt x="14278" y="20418"/>
                </a:cubicBezTo>
                <a:cubicBezTo>
                  <a:pt x="14352" y="20431"/>
                  <a:pt x="14417" y="20461"/>
                  <a:pt x="14434" y="20489"/>
                </a:cubicBezTo>
                <a:cubicBezTo>
                  <a:pt x="14451" y="20517"/>
                  <a:pt x="14479" y="20530"/>
                  <a:pt x="14500" y="20519"/>
                </a:cubicBezTo>
                <a:cubicBezTo>
                  <a:pt x="14520" y="20509"/>
                  <a:pt x="14555" y="20524"/>
                  <a:pt x="14578" y="20553"/>
                </a:cubicBezTo>
                <a:cubicBezTo>
                  <a:pt x="14612" y="20596"/>
                  <a:pt x="14630" y="20599"/>
                  <a:pt x="14670" y="20570"/>
                </a:cubicBezTo>
                <a:cubicBezTo>
                  <a:pt x="14728" y="20528"/>
                  <a:pt x="14922" y="20571"/>
                  <a:pt x="14990" y="20641"/>
                </a:cubicBezTo>
                <a:cubicBezTo>
                  <a:pt x="15046" y="20699"/>
                  <a:pt x="15195" y="20732"/>
                  <a:pt x="15226" y="20694"/>
                </a:cubicBezTo>
                <a:cubicBezTo>
                  <a:pt x="15240" y="20678"/>
                  <a:pt x="15257" y="20672"/>
                  <a:pt x="15264" y="20681"/>
                </a:cubicBezTo>
                <a:cubicBezTo>
                  <a:pt x="15272" y="20690"/>
                  <a:pt x="15359" y="20703"/>
                  <a:pt x="15457" y="20711"/>
                </a:cubicBezTo>
                <a:cubicBezTo>
                  <a:pt x="15643" y="20725"/>
                  <a:pt x="15676" y="20739"/>
                  <a:pt x="15657" y="20798"/>
                </a:cubicBezTo>
                <a:cubicBezTo>
                  <a:pt x="15650" y="20822"/>
                  <a:pt x="15664" y="20826"/>
                  <a:pt x="15703" y="20812"/>
                </a:cubicBezTo>
                <a:cubicBezTo>
                  <a:pt x="15803" y="20776"/>
                  <a:pt x="16012" y="20792"/>
                  <a:pt x="16062" y="20841"/>
                </a:cubicBezTo>
                <a:cubicBezTo>
                  <a:pt x="16095" y="20872"/>
                  <a:pt x="16123" y="20878"/>
                  <a:pt x="16151" y="20857"/>
                </a:cubicBezTo>
                <a:cubicBezTo>
                  <a:pt x="16177" y="20838"/>
                  <a:pt x="16195" y="20839"/>
                  <a:pt x="16203" y="20861"/>
                </a:cubicBezTo>
                <a:cubicBezTo>
                  <a:pt x="16210" y="20883"/>
                  <a:pt x="16249" y="20887"/>
                  <a:pt x="16312" y="20873"/>
                </a:cubicBezTo>
                <a:cubicBezTo>
                  <a:pt x="16372" y="20860"/>
                  <a:pt x="16414" y="20864"/>
                  <a:pt x="16420" y="20884"/>
                </a:cubicBezTo>
                <a:cubicBezTo>
                  <a:pt x="16426" y="20903"/>
                  <a:pt x="16456" y="20910"/>
                  <a:pt x="16486" y="20901"/>
                </a:cubicBezTo>
                <a:cubicBezTo>
                  <a:pt x="16525" y="20889"/>
                  <a:pt x="16548" y="20898"/>
                  <a:pt x="16564" y="20935"/>
                </a:cubicBezTo>
                <a:cubicBezTo>
                  <a:pt x="16592" y="21001"/>
                  <a:pt x="16644" y="21003"/>
                  <a:pt x="16657" y="20939"/>
                </a:cubicBezTo>
                <a:cubicBezTo>
                  <a:pt x="16662" y="20912"/>
                  <a:pt x="16676" y="20898"/>
                  <a:pt x="16689" y="20908"/>
                </a:cubicBezTo>
                <a:cubicBezTo>
                  <a:pt x="16715" y="20927"/>
                  <a:pt x="16808" y="20944"/>
                  <a:pt x="17023" y="20971"/>
                </a:cubicBezTo>
                <a:cubicBezTo>
                  <a:pt x="17102" y="20980"/>
                  <a:pt x="17228" y="21010"/>
                  <a:pt x="17303" y="21035"/>
                </a:cubicBezTo>
                <a:cubicBezTo>
                  <a:pt x="17398" y="21067"/>
                  <a:pt x="17445" y="21070"/>
                  <a:pt x="17460" y="21046"/>
                </a:cubicBezTo>
                <a:cubicBezTo>
                  <a:pt x="17476" y="21021"/>
                  <a:pt x="17496" y="21024"/>
                  <a:pt x="17528" y="21053"/>
                </a:cubicBezTo>
                <a:cubicBezTo>
                  <a:pt x="17554" y="21075"/>
                  <a:pt x="17634" y="21099"/>
                  <a:pt x="17707" y="21106"/>
                </a:cubicBezTo>
                <a:cubicBezTo>
                  <a:pt x="17780" y="21113"/>
                  <a:pt x="17847" y="21127"/>
                  <a:pt x="17854" y="21136"/>
                </a:cubicBezTo>
                <a:cubicBezTo>
                  <a:pt x="17862" y="21145"/>
                  <a:pt x="17873" y="21139"/>
                  <a:pt x="17879" y="21122"/>
                </a:cubicBezTo>
                <a:cubicBezTo>
                  <a:pt x="17885" y="21103"/>
                  <a:pt x="17908" y="21103"/>
                  <a:pt x="17941" y="21121"/>
                </a:cubicBezTo>
                <a:cubicBezTo>
                  <a:pt x="17970" y="21137"/>
                  <a:pt x="18002" y="21141"/>
                  <a:pt x="18012" y="21129"/>
                </a:cubicBezTo>
                <a:cubicBezTo>
                  <a:pt x="18040" y="21095"/>
                  <a:pt x="18211" y="21119"/>
                  <a:pt x="18301" y="21170"/>
                </a:cubicBezTo>
                <a:cubicBezTo>
                  <a:pt x="18360" y="21203"/>
                  <a:pt x="18390" y="21207"/>
                  <a:pt x="18406" y="21182"/>
                </a:cubicBezTo>
                <a:cubicBezTo>
                  <a:pt x="18421" y="21158"/>
                  <a:pt x="18452" y="21163"/>
                  <a:pt x="18513" y="21197"/>
                </a:cubicBezTo>
                <a:cubicBezTo>
                  <a:pt x="18571" y="21231"/>
                  <a:pt x="18602" y="21235"/>
                  <a:pt x="18609" y="21213"/>
                </a:cubicBezTo>
                <a:cubicBezTo>
                  <a:pt x="18616" y="21191"/>
                  <a:pt x="18654" y="21187"/>
                  <a:pt x="18710" y="21200"/>
                </a:cubicBezTo>
                <a:cubicBezTo>
                  <a:pt x="18760" y="21212"/>
                  <a:pt x="18841" y="21228"/>
                  <a:pt x="18891" y="21236"/>
                </a:cubicBezTo>
                <a:cubicBezTo>
                  <a:pt x="18940" y="21243"/>
                  <a:pt x="19008" y="21258"/>
                  <a:pt x="19040" y="21267"/>
                </a:cubicBezTo>
                <a:cubicBezTo>
                  <a:pt x="19073" y="21277"/>
                  <a:pt x="19133" y="21291"/>
                  <a:pt x="19175" y="21299"/>
                </a:cubicBezTo>
                <a:cubicBezTo>
                  <a:pt x="19217" y="21307"/>
                  <a:pt x="19286" y="21320"/>
                  <a:pt x="19328" y="21329"/>
                </a:cubicBezTo>
                <a:cubicBezTo>
                  <a:pt x="19397" y="21343"/>
                  <a:pt x="19459" y="21350"/>
                  <a:pt x="19557" y="21349"/>
                </a:cubicBezTo>
                <a:cubicBezTo>
                  <a:pt x="19703" y="21349"/>
                  <a:pt x="19919" y="21377"/>
                  <a:pt x="20040" y="21412"/>
                </a:cubicBezTo>
                <a:cubicBezTo>
                  <a:pt x="20119" y="21435"/>
                  <a:pt x="20256" y="21460"/>
                  <a:pt x="20345" y="21467"/>
                </a:cubicBezTo>
                <a:cubicBezTo>
                  <a:pt x="20433" y="21474"/>
                  <a:pt x="20583" y="21484"/>
                  <a:pt x="20678" y="21491"/>
                </a:cubicBezTo>
                <a:cubicBezTo>
                  <a:pt x="20772" y="21499"/>
                  <a:pt x="20877" y="21523"/>
                  <a:pt x="20911" y="21545"/>
                </a:cubicBezTo>
                <a:cubicBezTo>
                  <a:pt x="20959" y="21575"/>
                  <a:pt x="20979" y="21574"/>
                  <a:pt x="20997" y="21545"/>
                </a:cubicBezTo>
                <a:cubicBezTo>
                  <a:pt x="21010" y="21524"/>
                  <a:pt x="21030" y="21518"/>
                  <a:pt x="21042" y="21531"/>
                </a:cubicBezTo>
                <a:cubicBezTo>
                  <a:pt x="21053" y="21545"/>
                  <a:pt x="21086" y="21565"/>
                  <a:pt x="21114" y="21578"/>
                </a:cubicBezTo>
                <a:cubicBezTo>
                  <a:pt x="21143" y="21590"/>
                  <a:pt x="21176" y="21586"/>
                  <a:pt x="21187" y="21569"/>
                </a:cubicBezTo>
                <a:cubicBezTo>
                  <a:pt x="21198" y="21553"/>
                  <a:pt x="21225" y="21550"/>
                  <a:pt x="21247" y="21564"/>
                </a:cubicBezTo>
                <a:cubicBezTo>
                  <a:pt x="21268" y="21578"/>
                  <a:pt x="21356" y="21590"/>
                  <a:pt x="21442" y="21591"/>
                </a:cubicBezTo>
                <a:lnTo>
                  <a:pt x="21599" y="21594"/>
                </a:lnTo>
                <a:lnTo>
                  <a:pt x="21599" y="13040"/>
                </a:lnTo>
                <a:cubicBezTo>
                  <a:pt x="21599" y="8336"/>
                  <a:pt x="21595" y="4478"/>
                  <a:pt x="21590" y="4468"/>
                </a:cubicBezTo>
                <a:cubicBezTo>
                  <a:pt x="21585" y="4459"/>
                  <a:pt x="21550" y="4465"/>
                  <a:pt x="21513" y="4484"/>
                </a:cubicBezTo>
                <a:cubicBezTo>
                  <a:pt x="21465" y="4507"/>
                  <a:pt x="21440" y="4506"/>
                  <a:pt x="21423" y="4479"/>
                </a:cubicBezTo>
                <a:cubicBezTo>
                  <a:pt x="21407" y="4454"/>
                  <a:pt x="21386" y="4451"/>
                  <a:pt x="21357" y="4473"/>
                </a:cubicBezTo>
                <a:cubicBezTo>
                  <a:pt x="21334" y="4490"/>
                  <a:pt x="21310" y="4497"/>
                  <a:pt x="21305" y="4488"/>
                </a:cubicBezTo>
                <a:cubicBezTo>
                  <a:pt x="21301" y="4479"/>
                  <a:pt x="21268" y="4486"/>
                  <a:pt x="21232" y="4504"/>
                </a:cubicBezTo>
                <a:cubicBezTo>
                  <a:pt x="21196" y="4522"/>
                  <a:pt x="21120" y="4545"/>
                  <a:pt x="21063" y="4555"/>
                </a:cubicBezTo>
                <a:cubicBezTo>
                  <a:pt x="21007" y="4564"/>
                  <a:pt x="20941" y="4586"/>
                  <a:pt x="20916" y="4604"/>
                </a:cubicBezTo>
                <a:cubicBezTo>
                  <a:pt x="20892" y="4622"/>
                  <a:pt x="20850" y="4636"/>
                  <a:pt x="20824" y="4635"/>
                </a:cubicBezTo>
                <a:cubicBezTo>
                  <a:pt x="20798" y="4634"/>
                  <a:pt x="20719" y="4642"/>
                  <a:pt x="20650" y="4653"/>
                </a:cubicBezTo>
                <a:cubicBezTo>
                  <a:pt x="20580" y="4664"/>
                  <a:pt x="20477" y="4679"/>
                  <a:pt x="20421" y="4686"/>
                </a:cubicBezTo>
                <a:cubicBezTo>
                  <a:pt x="20365" y="4692"/>
                  <a:pt x="20197" y="4729"/>
                  <a:pt x="20048" y="4768"/>
                </a:cubicBezTo>
                <a:cubicBezTo>
                  <a:pt x="19899" y="4807"/>
                  <a:pt x="19743" y="4844"/>
                  <a:pt x="19701" y="4851"/>
                </a:cubicBezTo>
                <a:cubicBezTo>
                  <a:pt x="19659" y="4858"/>
                  <a:pt x="19602" y="4879"/>
                  <a:pt x="19576" y="4899"/>
                </a:cubicBezTo>
                <a:cubicBezTo>
                  <a:pt x="19544" y="4923"/>
                  <a:pt x="19520" y="4925"/>
                  <a:pt x="19508" y="4905"/>
                </a:cubicBezTo>
                <a:cubicBezTo>
                  <a:pt x="19495" y="4884"/>
                  <a:pt x="19461" y="4884"/>
                  <a:pt x="19412" y="4906"/>
                </a:cubicBezTo>
                <a:cubicBezTo>
                  <a:pt x="19371" y="4924"/>
                  <a:pt x="19298" y="4945"/>
                  <a:pt x="19252" y="4950"/>
                </a:cubicBezTo>
                <a:cubicBezTo>
                  <a:pt x="19116" y="4965"/>
                  <a:pt x="18867" y="5032"/>
                  <a:pt x="18805" y="5070"/>
                </a:cubicBezTo>
                <a:cubicBezTo>
                  <a:pt x="18774" y="5090"/>
                  <a:pt x="18719" y="5099"/>
                  <a:pt x="18683" y="5089"/>
                </a:cubicBezTo>
                <a:cubicBezTo>
                  <a:pt x="18647" y="5080"/>
                  <a:pt x="18589" y="5086"/>
                  <a:pt x="18553" y="5103"/>
                </a:cubicBezTo>
                <a:cubicBezTo>
                  <a:pt x="18518" y="5120"/>
                  <a:pt x="18419" y="5139"/>
                  <a:pt x="18333" y="5147"/>
                </a:cubicBezTo>
                <a:cubicBezTo>
                  <a:pt x="18246" y="5154"/>
                  <a:pt x="18167" y="5170"/>
                  <a:pt x="18157" y="5182"/>
                </a:cubicBezTo>
                <a:cubicBezTo>
                  <a:pt x="18147" y="5194"/>
                  <a:pt x="18076" y="5210"/>
                  <a:pt x="18000" y="5216"/>
                </a:cubicBezTo>
                <a:cubicBezTo>
                  <a:pt x="17811" y="5233"/>
                  <a:pt x="17710" y="5252"/>
                  <a:pt x="17664" y="5281"/>
                </a:cubicBezTo>
                <a:cubicBezTo>
                  <a:pt x="17621" y="5308"/>
                  <a:pt x="17570" y="5319"/>
                  <a:pt x="17371" y="5341"/>
                </a:cubicBezTo>
                <a:cubicBezTo>
                  <a:pt x="17178" y="5362"/>
                  <a:pt x="17065" y="5390"/>
                  <a:pt x="17018" y="5424"/>
                </a:cubicBezTo>
                <a:cubicBezTo>
                  <a:pt x="16995" y="5441"/>
                  <a:pt x="16908" y="5451"/>
                  <a:pt x="16824" y="5449"/>
                </a:cubicBezTo>
                <a:cubicBezTo>
                  <a:pt x="16739" y="5447"/>
                  <a:pt x="16661" y="5459"/>
                  <a:pt x="16648" y="5478"/>
                </a:cubicBezTo>
                <a:cubicBezTo>
                  <a:pt x="16636" y="5496"/>
                  <a:pt x="16580" y="5509"/>
                  <a:pt x="16524" y="5506"/>
                </a:cubicBezTo>
                <a:cubicBezTo>
                  <a:pt x="16468" y="5503"/>
                  <a:pt x="16413" y="5514"/>
                  <a:pt x="16402" y="5531"/>
                </a:cubicBezTo>
                <a:cubicBezTo>
                  <a:pt x="16390" y="5549"/>
                  <a:pt x="16378" y="5547"/>
                  <a:pt x="16372" y="5525"/>
                </a:cubicBezTo>
                <a:cubicBezTo>
                  <a:pt x="16355" y="5473"/>
                  <a:pt x="16300" y="5485"/>
                  <a:pt x="16288" y="5543"/>
                </a:cubicBezTo>
                <a:cubicBezTo>
                  <a:pt x="16280" y="5584"/>
                  <a:pt x="16253" y="5593"/>
                  <a:pt x="16153" y="5587"/>
                </a:cubicBezTo>
                <a:cubicBezTo>
                  <a:pt x="16084" y="5583"/>
                  <a:pt x="16020" y="5590"/>
                  <a:pt x="16010" y="5602"/>
                </a:cubicBezTo>
                <a:cubicBezTo>
                  <a:pt x="16000" y="5614"/>
                  <a:pt x="15963" y="5615"/>
                  <a:pt x="15927" y="5605"/>
                </a:cubicBezTo>
                <a:cubicBezTo>
                  <a:pt x="15892" y="5594"/>
                  <a:pt x="15821" y="5607"/>
                  <a:pt x="15771" y="5633"/>
                </a:cubicBezTo>
                <a:cubicBezTo>
                  <a:pt x="15706" y="5667"/>
                  <a:pt x="15666" y="5672"/>
                  <a:pt x="15632" y="5650"/>
                </a:cubicBezTo>
                <a:cubicBezTo>
                  <a:pt x="15601" y="5629"/>
                  <a:pt x="15574" y="5629"/>
                  <a:pt x="15553" y="5651"/>
                </a:cubicBezTo>
                <a:cubicBezTo>
                  <a:pt x="15535" y="5670"/>
                  <a:pt x="15504" y="5676"/>
                  <a:pt x="15484" y="5666"/>
                </a:cubicBezTo>
                <a:cubicBezTo>
                  <a:pt x="15464" y="5656"/>
                  <a:pt x="15435" y="5667"/>
                  <a:pt x="15420" y="5691"/>
                </a:cubicBezTo>
                <a:cubicBezTo>
                  <a:pt x="15403" y="5718"/>
                  <a:pt x="15339" y="5738"/>
                  <a:pt x="15250" y="5743"/>
                </a:cubicBezTo>
                <a:cubicBezTo>
                  <a:pt x="15172" y="5747"/>
                  <a:pt x="15101" y="5759"/>
                  <a:pt x="15093" y="5769"/>
                </a:cubicBezTo>
                <a:cubicBezTo>
                  <a:pt x="15084" y="5779"/>
                  <a:pt x="15072" y="5772"/>
                  <a:pt x="15066" y="5754"/>
                </a:cubicBezTo>
                <a:cubicBezTo>
                  <a:pt x="15051" y="5706"/>
                  <a:pt x="15006" y="5713"/>
                  <a:pt x="15011" y="5762"/>
                </a:cubicBezTo>
                <a:cubicBezTo>
                  <a:pt x="15014" y="5791"/>
                  <a:pt x="14985" y="5804"/>
                  <a:pt x="14914" y="5806"/>
                </a:cubicBezTo>
                <a:cubicBezTo>
                  <a:pt x="14858" y="5807"/>
                  <a:pt x="14804" y="5812"/>
                  <a:pt x="14795" y="5817"/>
                </a:cubicBezTo>
                <a:cubicBezTo>
                  <a:pt x="14785" y="5822"/>
                  <a:pt x="14726" y="5823"/>
                  <a:pt x="14662" y="5819"/>
                </a:cubicBezTo>
                <a:cubicBezTo>
                  <a:pt x="14573" y="5814"/>
                  <a:pt x="14540" y="5826"/>
                  <a:pt x="14515" y="5870"/>
                </a:cubicBezTo>
                <a:cubicBezTo>
                  <a:pt x="14494" y="5905"/>
                  <a:pt x="14455" y="5926"/>
                  <a:pt x="14410" y="5926"/>
                </a:cubicBezTo>
                <a:cubicBezTo>
                  <a:pt x="14370" y="5926"/>
                  <a:pt x="14327" y="5939"/>
                  <a:pt x="14316" y="5957"/>
                </a:cubicBezTo>
                <a:cubicBezTo>
                  <a:pt x="14304" y="5976"/>
                  <a:pt x="14245" y="5992"/>
                  <a:pt x="14184" y="5992"/>
                </a:cubicBezTo>
                <a:cubicBezTo>
                  <a:pt x="14123" y="5992"/>
                  <a:pt x="14070" y="6003"/>
                  <a:pt x="14065" y="6019"/>
                </a:cubicBezTo>
                <a:cubicBezTo>
                  <a:pt x="14060" y="6035"/>
                  <a:pt x="14030" y="6048"/>
                  <a:pt x="13997" y="6048"/>
                </a:cubicBezTo>
                <a:cubicBezTo>
                  <a:pt x="13965" y="6048"/>
                  <a:pt x="13925" y="6062"/>
                  <a:pt x="13909" y="6079"/>
                </a:cubicBezTo>
                <a:cubicBezTo>
                  <a:pt x="13849" y="6143"/>
                  <a:pt x="13757" y="6216"/>
                  <a:pt x="13742" y="6210"/>
                </a:cubicBezTo>
                <a:cubicBezTo>
                  <a:pt x="13695" y="6193"/>
                  <a:pt x="13616" y="6216"/>
                  <a:pt x="13625" y="6245"/>
                </a:cubicBezTo>
                <a:cubicBezTo>
                  <a:pt x="13638" y="6285"/>
                  <a:pt x="13490" y="6413"/>
                  <a:pt x="13458" y="6390"/>
                </a:cubicBezTo>
                <a:cubicBezTo>
                  <a:pt x="13417" y="6359"/>
                  <a:pt x="13103" y="6700"/>
                  <a:pt x="13113" y="6764"/>
                </a:cubicBezTo>
                <a:cubicBezTo>
                  <a:pt x="13119" y="6804"/>
                  <a:pt x="13050" y="6932"/>
                  <a:pt x="13023" y="6932"/>
                </a:cubicBezTo>
                <a:cubicBezTo>
                  <a:pt x="12989" y="6932"/>
                  <a:pt x="12900" y="7086"/>
                  <a:pt x="12912" y="7124"/>
                </a:cubicBezTo>
                <a:cubicBezTo>
                  <a:pt x="12923" y="7158"/>
                  <a:pt x="12829" y="7331"/>
                  <a:pt x="12765" y="7392"/>
                </a:cubicBezTo>
                <a:cubicBezTo>
                  <a:pt x="12739" y="7417"/>
                  <a:pt x="12721" y="7455"/>
                  <a:pt x="12725" y="7477"/>
                </a:cubicBezTo>
                <a:cubicBezTo>
                  <a:pt x="12730" y="7498"/>
                  <a:pt x="12707" y="7570"/>
                  <a:pt x="12675" y="7638"/>
                </a:cubicBezTo>
                <a:cubicBezTo>
                  <a:pt x="12621" y="7752"/>
                  <a:pt x="12615" y="7758"/>
                  <a:pt x="12587" y="7709"/>
                </a:cubicBezTo>
                <a:cubicBezTo>
                  <a:pt x="12570" y="7680"/>
                  <a:pt x="12534" y="7659"/>
                  <a:pt x="12507" y="7663"/>
                </a:cubicBezTo>
                <a:cubicBezTo>
                  <a:pt x="12472" y="7667"/>
                  <a:pt x="12457" y="7655"/>
                  <a:pt x="12457" y="7621"/>
                </a:cubicBezTo>
                <a:cubicBezTo>
                  <a:pt x="12456" y="7530"/>
                  <a:pt x="12349" y="7458"/>
                  <a:pt x="12247" y="7479"/>
                </a:cubicBezTo>
                <a:cubicBezTo>
                  <a:pt x="12169" y="7496"/>
                  <a:pt x="12150" y="7489"/>
                  <a:pt x="12131" y="7438"/>
                </a:cubicBezTo>
                <a:cubicBezTo>
                  <a:pt x="12110" y="7383"/>
                  <a:pt x="12101" y="7381"/>
                  <a:pt x="12011" y="7422"/>
                </a:cubicBezTo>
                <a:cubicBezTo>
                  <a:pt x="11900" y="7472"/>
                  <a:pt x="11847" y="7477"/>
                  <a:pt x="11789" y="7440"/>
                </a:cubicBezTo>
                <a:cubicBezTo>
                  <a:pt x="11761" y="7422"/>
                  <a:pt x="11751" y="7425"/>
                  <a:pt x="11759" y="7449"/>
                </a:cubicBezTo>
                <a:cubicBezTo>
                  <a:pt x="11777" y="7504"/>
                  <a:pt x="11746" y="7525"/>
                  <a:pt x="11640" y="7527"/>
                </a:cubicBezTo>
                <a:cubicBezTo>
                  <a:pt x="11586" y="7528"/>
                  <a:pt x="11532" y="7544"/>
                  <a:pt x="11521" y="7561"/>
                </a:cubicBezTo>
                <a:cubicBezTo>
                  <a:pt x="11510" y="7579"/>
                  <a:pt x="11450" y="7595"/>
                  <a:pt x="11389" y="7597"/>
                </a:cubicBezTo>
                <a:cubicBezTo>
                  <a:pt x="11321" y="7599"/>
                  <a:pt x="11271" y="7616"/>
                  <a:pt x="11260" y="7642"/>
                </a:cubicBezTo>
                <a:cubicBezTo>
                  <a:pt x="11248" y="7669"/>
                  <a:pt x="11232" y="7673"/>
                  <a:pt x="11214" y="7654"/>
                </a:cubicBezTo>
                <a:cubicBezTo>
                  <a:pt x="11198" y="7638"/>
                  <a:pt x="11171" y="7617"/>
                  <a:pt x="11154" y="7606"/>
                </a:cubicBezTo>
                <a:cubicBezTo>
                  <a:pt x="11134" y="7594"/>
                  <a:pt x="11126" y="7568"/>
                  <a:pt x="11133" y="7535"/>
                </a:cubicBezTo>
                <a:cubicBezTo>
                  <a:pt x="11139" y="7503"/>
                  <a:pt x="11135" y="7490"/>
                  <a:pt x="11122" y="7498"/>
                </a:cubicBezTo>
                <a:cubicBezTo>
                  <a:pt x="11110" y="7506"/>
                  <a:pt x="11101" y="7535"/>
                  <a:pt x="11100" y="7564"/>
                </a:cubicBezTo>
                <a:cubicBezTo>
                  <a:pt x="11100" y="7629"/>
                  <a:pt x="11027" y="7784"/>
                  <a:pt x="10996" y="7784"/>
                </a:cubicBezTo>
                <a:cubicBezTo>
                  <a:pt x="10975" y="7784"/>
                  <a:pt x="10922" y="7972"/>
                  <a:pt x="10912" y="8080"/>
                </a:cubicBezTo>
                <a:cubicBezTo>
                  <a:pt x="10910" y="8107"/>
                  <a:pt x="10904" y="8176"/>
                  <a:pt x="10900" y="8234"/>
                </a:cubicBezTo>
                <a:cubicBezTo>
                  <a:pt x="10895" y="8292"/>
                  <a:pt x="10887" y="8368"/>
                  <a:pt x="10881" y="8402"/>
                </a:cubicBezTo>
                <a:cubicBezTo>
                  <a:pt x="10875" y="8442"/>
                  <a:pt x="10880" y="8472"/>
                  <a:pt x="10897" y="8484"/>
                </a:cubicBezTo>
                <a:cubicBezTo>
                  <a:pt x="10925" y="8506"/>
                  <a:pt x="10932" y="8654"/>
                  <a:pt x="10906" y="8685"/>
                </a:cubicBezTo>
                <a:cubicBezTo>
                  <a:pt x="10864" y="8736"/>
                  <a:pt x="10246" y="8580"/>
                  <a:pt x="9982" y="8453"/>
                </a:cubicBezTo>
                <a:cubicBezTo>
                  <a:pt x="9852" y="8390"/>
                  <a:pt x="9647" y="8235"/>
                  <a:pt x="9475" y="8070"/>
                </a:cubicBezTo>
                <a:cubicBezTo>
                  <a:pt x="9147" y="7755"/>
                  <a:pt x="9018" y="7532"/>
                  <a:pt x="8840" y="6960"/>
                </a:cubicBezTo>
                <a:cubicBezTo>
                  <a:pt x="8725" y="6591"/>
                  <a:pt x="8602" y="6319"/>
                  <a:pt x="8491" y="6194"/>
                </a:cubicBezTo>
                <a:cubicBezTo>
                  <a:pt x="8395" y="6086"/>
                  <a:pt x="7745" y="5510"/>
                  <a:pt x="7643" y="5443"/>
                </a:cubicBezTo>
                <a:cubicBezTo>
                  <a:pt x="7597" y="5413"/>
                  <a:pt x="7523" y="5380"/>
                  <a:pt x="7478" y="5370"/>
                </a:cubicBezTo>
                <a:cubicBezTo>
                  <a:pt x="7340" y="5338"/>
                  <a:pt x="7343" y="5395"/>
                  <a:pt x="7412" y="4328"/>
                </a:cubicBezTo>
                <a:lnTo>
                  <a:pt x="7474" y="3379"/>
                </a:lnTo>
                <a:lnTo>
                  <a:pt x="7572" y="3368"/>
                </a:lnTo>
                <a:cubicBezTo>
                  <a:pt x="7635" y="3361"/>
                  <a:pt x="7669" y="3345"/>
                  <a:pt x="7669" y="3319"/>
                </a:cubicBezTo>
                <a:cubicBezTo>
                  <a:pt x="7669" y="3160"/>
                  <a:pt x="7597" y="2098"/>
                  <a:pt x="7583" y="2047"/>
                </a:cubicBezTo>
                <a:cubicBezTo>
                  <a:pt x="7559" y="1959"/>
                  <a:pt x="7498" y="1920"/>
                  <a:pt x="7382" y="1920"/>
                </a:cubicBezTo>
                <a:cubicBezTo>
                  <a:pt x="7324" y="1920"/>
                  <a:pt x="7276" y="1903"/>
                  <a:pt x="7266" y="1879"/>
                </a:cubicBezTo>
                <a:cubicBezTo>
                  <a:pt x="7257" y="1856"/>
                  <a:pt x="7237" y="1491"/>
                  <a:pt x="7222" y="1067"/>
                </a:cubicBezTo>
                <a:cubicBezTo>
                  <a:pt x="7208" y="642"/>
                  <a:pt x="7191" y="271"/>
                  <a:pt x="7185" y="242"/>
                </a:cubicBezTo>
                <a:cubicBezTo>
                  <a:pt x="7169" y="160"/>
                  <a:pt x="7139" y="149"/>
                  <a:pt x="6830" y="118"/>
                </a:cubicBezTo>
                <a:cubicBezTo>
                  <a:pt x="6182" y="52"/>
                  <a:pt x="3366" y="-6"/>
                  <a:pt x="1925" y="0"/>
                </a:cubicBezTo>
                <a:close/>
              </a:path>
            </a:pathLst>
          </a:custGeom>
          <a:ln w="12700">
            <a:miter lim="400000"/>
          </a:ln>
        </p:spPr>
      </p:pic>
      <p:sp>
        <p:nvSpPr>
          <p:cNvPr id="112" name="Circle"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406554" y="713001"/>
            <a:ext cx="230322" cy="230322"/>
          </a:xfrm>
          <a:prstGeom prst="ellipse">
            <a:avLst/>
          </a:prstGeom>
          <a:gradFill>
            <a:gsLst>
              <a:gs pos="0">
                <a:schemeClr val="accent1">
                  <a:lumMod val="5000"/>
                  <a:lumOff val="95000"/>
                </a:schemeClr>
              </a:gs>
              <a:gs pos="49000">
                <a:schemeClr val="accent2">
                  <a:lumMod val="40000"/>
                  <a:lumOff val="60000"/>
                </a:schemeClr>
              </a:gs>
            </a:gsLst>
            <a:lin ang="18900000" scaled="1"/>
          </a:gradFill>
          <a:ln w="12700">
            <a:miter lim="400000"/>
          </a:ln>
        </p:spPr>
        <p:txBody>
          <a:bodyPr lIns="0" tIns="0" rIns="0" bIns="0" anchor="ctr"/>
          <a:lstStyle/>
          <a:p>
            <a:pPr algn="ctr">
              <a:lnSpc>
                <a:spcPct val="100000"/>
              </a:lnSpc>
              <a:defRPr sz="3200">
                <a:solidFill>
                  <a:srgbClr val="FFFFFF"/>
                </a:solidFill>
                <a:latin typeface="Poppins Bold"/>
                <a:ea typeface="Poppins Bold"/>
                <a:cs typeface="Poppins Bold"/>
                <a:sym typeface="Poppins Bold"/>
              </a:defRPr>
            </a:pPr>
            <a:endParaRPr sz="1600" dirty="0">
              <a:latin typeface="Aharoni"/>
              <a:ea typeface="阿里巴巴普惠体 Medium"/>
              <a:cs typeface="阿里巴巴普惠体 Medium"/>
              <a:sym typeface="Aharoni"/>
            </a:endParaRPr>
          </a:p>
        </p:txBody>
      </p:sp>
      <p:sp>
        <p:nvSpPr>
          <p:cNvPr id="113" name="Rounded Rectangle"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rot="991144">
            <a:off x="5432997" y="5350515"/>
            <a:ext cx="208956" cy="192807"/>
          </a:xfrm>
          <a:prstGeom prst="roundRect">
            <a:avLst>
              <a:gd name="adj" fmla="val 16256"/>
            </a:avLst>
          </a:prstGeom>
          <a:ln w="25400">
            <a:solidFill>
              <a:srgbClr val="FFFFFF"/>
            </a:solidFill>
            <a:miter lim="400000"/>
          </a:ln>
        </p:spPr>
        <p:txBody>
          <a:bodyPr lIns="0" tIns="0" rIns="0" bIns="0" anchor="ctr"/>
          <a:lstStyle/>
          <a:p>
            <a:pPr algn="ctr">
              <a:lnSpc>
                <a:spcPct val="100000"/>
              </a:lnSpc>
              <a:defRPr sz="3200">
                <a:solidFill>
                  <a:srgbClr val="FFFFFF"/>
                </a:solidFill>
                <a:latin typeface="Poppins Bold"/>
                <a:ea typeface="Poppins Bold"/>
                <a:cs typeface="Poppins Bold"/>
                <a:sym typeface="Poppins Bold"/>
              </a:defRPr>
            </a:pPr>
            <a:endParaRPr sz="1600" dirty="0">
              <a:latin typeface="Aharoni"/>
              <a:ea typeface="阿里巴巴普惠体 Medium"/>
              <a:cs typeface="阿里巴巴普惠体 Medium"/>
              <a:sym typeface="Aharoni"/>
            </a:endParaRPr>
          </a:p>
        </p:txBody>
      </p:sp>
      <p:grpSp>
        <p:nvGrpSpPr>
          <p:cNvPr id="8" name="Group 1"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GrpSpPr/>
          <p:nvPr/>
        </p:nvGrpSpPr>
        <p:grpSpPr>
          <a:xfrm>
            <a:off x="5965917" y="1290534"/>
            <a:ext cx="1981200" cy="571500"/>
            <a:chOff x="2984500" y="4152900"/>
            <a:chExt cx="2019300" cy="571500"/>
          </a:xfrm>
          <a:effectLst>
            <a:outerShdw blurRad="571500" dist="38100" dir="5400000" algn="t" rotWithShape="0">
              <a:prstClr val="black">
                <a:alpha val="4000"/>
              </a:prstClr>
            </a:outerShdw>
          </a:effectLst>
        </p:grpSpPr>
        <p:sp>
          <p:nvSpPr>
            <p:cNvPr id="9" name="Rectangle 2"/>
            <p:cNvSpPr/>
            <p:nvPr/>
          </p:nvSpPr>
          <p:spPr>
            <a:xfrm>
              <a:off x="2984500" y="4152900"/>
              <a:ext cx="2019300" cy="571500"/>
            </a:xfrm>
            <a:prstGeom prst="rect">
              <a:avLst/>
            </a:prstGeom>
            <a:gradFill>
              <a:gsLst>
                <a:gs pos="0">
                  <a:schemeClr val="accent1"/>
                </a:gs>
                <a:gs pos="100000">
                  <a:schemeClr val="accent2"/>
                </a:gs>
              </a:gsLst>
              <a:path path="circle">
                <a:fillToRect l="100000" t="100000"/>
              </a:path>
            </a:gradFill>
            <a:ln>
              <a:noFill/>
            </a:ln>
            <a:effectLst>
              <a:outerShdw blurRad="76200" dist="38100" dir="5400000" algn="t" rotWithShape="0">
                <a:schemeClr val="accent1">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D" dirty="0">
                <a:latin typeface="Aharoni"/>
                <a:ea typeface="阿里巴巴普惠体 Medium"/>
                <a:cs typeface="阿里巴巴普惠体 Medium"/>
                <a:sym typeface="Aharoni"/>
              </a:endParaRPr>
            </a:p>
          </p:txBody>
        </p:sp>
        <p:sp>
          <p:nvSpPr>
            <p:cNvPr id="10" name="Rectangle 4"/>
            <p:cNvSpPr/>
            <p:nvPr/>
          </p:nvSpPr>
          <p:spPr>
            <a:xfrm>
              <a:off x="3232660" y="4238595"/>
              <a:ext cx="1522980" cy="40011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a:solidFill>
                    <a:schemeClr val="bg1"/>
                  </a:solidFill>
                  <a:latin typeface="Aharoni"/>
                  <a:ea typeface="阿里巴巴普惠体 Medium"/>
                  <a:cs typeface="阿里巴巴普惠体 Medium"/>
                  <a:sym typeface="Aharoni"/>
                </a:rPr>
                <a:t>Passion</a:t>
              </a:r>
            </a:p>
          </p:txBody>
        </p:sp>
      </p:grpSp>
      <p:sp>
        <p:nvSpPr>
          <p:cNvPr id="11" name="Rectangle 6"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5965917" y="2100159"/>
            <a:ext cx="1981200" cy="571500"/>
          </a:xfrm>
          <a:prstGeom prst="rect">
            <a:avLst/>
          </a:prstGeom>
          <a:solidFill>
            <a:schemeClr val="bg1">
              <a:alpha val="20000"/>
            </a:schemeClr>
          </a:solidFill>
          <a:ln>
            <a:solidFill>
              <a:schemeClr val="bg1">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D" dirty="0">
              <a:latin typeface="Aharoni"/>
              <a:ea typeface="阿里巴巴普惠体 Medium"/>
              <a:cs typeface="阿里巴巴普惠体 Medium"/>
              <a:sym typeface="Aharoni"/>
            </a:endParaRPr>
          </a:p>
        </p:txBody>
      </p:sp>
      <p:sp>
        <p:nvSpPr>
          <p:cNvPr id="12" name="Rectangle 7"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6209395" y="2185854"/>
            <a:ext cx="1494245" cy="4001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chemeClr val="lt1"/>
                </a:solidFill>
                <a:latin typeface="Aharoni"/>
                <a:ea typeface="阿里巴巴普惠体 Medium"/>
                <a:cs typeface="阿里巴巴普惠体 Medium"/>
                <a:sym typeface="Aharoni"/>
              </a:rPr>
              <a:t>Music</a:t>
            </a:r>
          </a:p>
        </p:txBody>
      </p:sp>
      <p:sp>
        <p:nvSpPr>
          <p:cNvPr id="13" name="Rectangle 24"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5965917" y="2909784"/>
            <a:ext cx="1981200" cy="571500"/>
          </a:xfrm>
          <a:prstGeom prst="rect">
            <a:avLst/>
          </a:prstGeom>
          <a:solidFill>
            <a:schemeClr val="bg1">
              <a:alpha val="20000"/>
            </a:schemeClr>
          </a:solidFill>
          <a:ln>
            <a:solidFill>
              <a:schemeClr val="bg1">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D" dirty="0">
              <a:latin typeface="Aharoni"/>
              <a:ea typeface="阿里巴巴普惠体 Medium"/>
              <a:cs typeface="阿里巴巴普惠体 Medium"/>
              <a:sym typeface="Aharoni"/>
            </a:endParaRPr>
          </a:p>
        </p:txBody>
      </p:sp>
      <p:sp>
        <p:nvSpPr>
          <p:cNvPr id="14" name="Rectangle 25"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6209395" y="2995479"/>
            <a:ext cx="1494245" cy="40011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a:solidFill>
                  <a:schemeClr val="accent1">
                    <a:lumMod val="60000"/>
                    <a:lumOff val="40000"/>
                  </a:schemeClr>
                </a:solidFill>
                <a:latin typeface="Aharoni"/>
                <a:ea typeface="阿里巴巴普惠体 Medium"/>
                <a:cs typeface="阿里巴巴普惠体 Medium"/>
                <a:sym typeface="Aharoni"/>
              </a:rPr>
              <a:t>Science</a:t>
            </a:r>
          </a:p>
        </p:txBody>
      </p:sp>
      <p:sp>
        <p:nvSpPr>
          <p:cNvPr id="15" name="Rectangle 27"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5965917" y="3719409"/>
            <a:ext cx="1981200" cy="571500"/>
          </a:xfrm>
          <a:prstGeom prst="rect">
            <a:avLst/>
          </a:prstGeom>
          <a:solidFill>
            <a:schemeClr val="bg1">
              <a:alpha val="20000"/>
            </a:schemeClr>
          </a:solidFill>
          <a:ln>
            <a:solidFill>
              <a:schemeClr val="bg1">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D" dirty="0">
              <a:latin typeface="Aharoni"/>
              <a:ea typeface="阿里巴巴普惠体 Medium"/>
              <a:cs typeface="阿里巴巴普惠体 Medium"/>
              <a:sym typeface="Aharoni"/>
            </a:endParaRPr>
          </a:p>
        </p:txBody>
      </p:sp>
      <p:sp>
        <p:nvSpPr>
          <p:cNvPr id="16" name="Rectangle 28"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6209395" y="3805104"/>
            <a:ext cx="1494245" cy="40011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a:solidFill>
                  <a:schemeClr val="accent1">
                    <a:lumMod val="60000"/>
                    <a:lumOff val="40000"/>
                  </a:schemeClr>
                </a:solidFill>
                <a:latin typeface="Aharoni"/>
                <a:ea typeface="阿里巴巴普惠体 Medium"/>
                <a:cs typeface="阿里巴巴普惠体 Medium"/>
                <a:sym typeface="Aharoni"/>
              </a:rPr>
              <a:t>Passion</a:t>
            </a:r>
          </a:p>
        </p:txBody>
      </p:sp>
      <p:sp>
        <p:nvSpPr>
          <p:cNvPr id="17" name="Rectangle 30"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5965917" y="4529034"/>
            <a:ext cx="1981200" cy="571500"/>
          </a:xfrm>
          <a:prstGeom prst="rect">
            <a:avLst/>
          </a:prstGeom>
          <a:solidFill>
            <a:schemeClr val="bg1">
              <a:alpha val="20000"/>
            </a:schemeClr>
          </a:solidFill>
          <a:ln>
            <a:solidFill>
              <a:schemeClr val="bg1">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D" dirty="0">
              <a:latin typeface="Aharoni"/>
              <a:ea typeface="阿里巴巴普惠体 Medium"/>
              <a:cs typeface="阿里巴巴普惠体 Medium"/>
              <a:sym typeface="Aharoni"/>
            </a:endParaRPr>
          </a:p>
        </p:txBody>
      </p:sp>
      <p:sp>
        <p:nvSpPr>
          <p:cNvPr id="18" name="Rectangle 31"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6209395" y="4614729"/>
            <a:ext cx="1494245" cy="40011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a:solidFill>
                  <a:schemeClr val="accent1">
                    <a:lumMod val="60000"/>
                    <a:lumOff val="40000"/>
                  </a:schemeClr>
                </a:solidFill>
                <a:latin typeface="Aharoni"/>
                <a:ea typeface="阿里巴巴普惠体 Medium"/>
                <a:cs typeface="阿里巴巴普惠体 Medium"/>
                <a:sym typeface="Aharoni"/>
              </a:rPr>
              <a:t>Members</a:t>
            </a:r>
          </a:p>
        </p:txBody>
      </p:sp>
      <p:sp>
        <p:nvSpPr>
          <p:cNvPr id="19" name="Rectangle: Rounded Corners 62"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6480267" y="5338659"/>
            <a:ext cx="952500" cy="519351"/>
          </a:xfrm>
          <a:prstGeom prst="roundRect">
            <a:avLst>
              <a:gd name="adj" fmla="val 50000"/>
            </a:avLst>
          </a:prstGeom>
          <a:solidFill>
            <a:schemeClr val="bg1">
              <a:alpha val="20000"/>
            </a:schemeClr>
          </a:solidFill>
          <a:ln>
            <a:solidFill>
              <a:schemeClr val="bg1">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chemeClr val="lt1"/>
                </a:solidFill>
                <a:latin typeface="Aharoni"/>
                <a:ea typeface="阿里巴巴普惠体 Medium"/>
                <a:cs typeface="阿里巴巴普惠体 Medium"/>
                <a:sym typeface="Aharoni"/>
              </a:rPr>
              <a:t>Next</a:t>
            </a:r>
            <a:endParaRPr lang="id-ID" dirty="0">
              <a:solidFill>
                <a:schemeClr val="lt1"/>
              </a:solidFill>
              <a:latin typeface="Aharoni"/>
              <a:ea typeface="阿里巴巴普惠体 Medium"/>
              <a:cs typeface="阿里巴巴普惠体 Medium"/>
              <a:sym typeface="Aharoni"/>
            </a:endParaRPr>
          </a:p>
        </p:txBody>
      </p:sp>
      <p:sp>
        <p:nvSpPr>
          <p:cNvPr id="21" name="TextBox 27"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1485243" y="2635269"/>
            <a:ext cx="3213417" cy="757130"/>
          </a:xfrm>
          <a:prstGeom prst="rect">
            <a:avLst/>
          </a:prstGeom>
          <a:noFill/>
        </p:spPr>
        <p:txBody>
          <a:bodyPr wrap="square" rtlCol="0" anchor="t">
            <a:spAutoFit/>
          </a:bodyPr>
          <a:lstStyle/>
          <a:p>
            <a:pPr>
              <a:lnSpc>
                <a:spcPct val="120000"/>
              </a:lnSpc>
            </a:pPr>
            <a:r>
              <a:rPr lang="en-US" altLang="zh-CN" sz="1200" dirty="0">
                <a:solidFill>
                  <a:schemeClr val="tx1">
                    <a:lumMod val="65000"/>
                    <a:lumOff val="35000"/>
                  </a:schemeClr>
                </a:solidFill>
                <a:latin typeface="Aharoni"/>
                <a:ea typeface="阿里巴巴普惠体 Medium"/>
                <a:cs typeface="阿里巴巴普惠体 Medium"/>
                <a:sym typeface="Aharoni"/>
              </a:rPr>
              <a:t>Hey, hey, hey! It's Fat COMPANY! Now I'm </a:t>
            </a:r>
            <a:r>
              <a:rPr lang="en-US" altLang="zh-CN" sz="1200" dirty="0" err="1">
                <a:solidFill>
                  <a:schemeClr val="tx1">
                    <a:lumMod val="65000"/>
                    <a:lumOff val="35000"/>
                  </a:schemeClr>
                </a:solidFill>
                <a:latin typeface="Aharoni"/>
                <a:ea typeface="阿里巴巴普惠体 Medium"/>
                <a:cs typeface="阿里巴巴普惠体 Medium"/>
                <a:sym typeface="Aharoni"/>
              </a:rPr>
              <a:t>gonna</a:t>
            </a:r>
            <a:r>
              <a:rPr lang="en-US" altLang="zh-CN" sz="1200" dirty="0">
                <a:solidFill>
                  <a:schemeClr val="tx1">
                    <a:lumMod val="65000"/>
                    <a:lumOff val="35000"/>
                  </a:schemeClr>
                </a:solidFill>
                <a:latin typeface="Aharoni"/>
                <a:ea typeface="阿里巴巴普惠体 Medium"/>
                <a:cs typeface="阿里巴巴普惠体 Medium"/>
                <a:sym typeface="Aharoni"/>
              </a:rPr>
              <a:t> sing a song for you, and this is </a:t>
            </a:r>
            <a:r>
              <a:rPr lang="en-US" altLang="zh-CN" sz="1200" dirty="0" err="1">
                <a:solidFill>
                  <a:schemeClr val="tx1">
                    <a:lumMod val="65000"/>
                    <a:lumOff val="35000"/>
                  </a:schemeClr>
                </a:solidFill>
                <a:latin typeface="Aharoni"/>
                <a:ea typeface="阿里巴巴普惠体 Medium"/>
                <a:cs typeface="阿里巴巴普惠体 Medium"/>
                <a:sym typeface="Aharoni"/>
              </a:rPr>
              <a:t>gonna</a:t>
            </a:r>
            <a:r>
              <a:rPr lang="en-US" altLang="zh-CN" sz="1200" dirty="0">
                <a:solidFill>
                  <a:schemeClr val="tx1">
                    <a:lumMod val="65000"/>
                    <a:lumOff val="35000"/>
                  </a:schemeClr>
                </a:solidFill>
                <a:latin typeface="Aharoni"/>
                <a:ea typeface="阿里巴巴普惠体 Medium"/>
                <a:cs typeface="阿里巴巴普惠体 Medium"/>
                <a:sym typeface="Aharoni"/>
              </a:rPr>
              <a:t> show you a thing or two. </a:t>
            </a:r>
          </a:p>
        </p:txBody>
      </p:sp>
      <p:sp>
        <p:nvSpPr>
          <p:cNvPr id="22" name="TextBox 212"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1493861" y="2348808"/>
            <a:ext cx="2009767" cy="307777"/>
          </a:xfrm>
          <a:prstGeom prst="rect">
            <a:avLst/>
          </a:prstGeom>
          <a:noFill/>
        </p:spPr>
        <p:txBody>
          <a:bodyPr wrap="square" rtlCol="0">
            <a:spAutoFit/>
          </a:bodyPr>
          <a:lstStyle/>
          <a:p>
            <a:r>
              <a:rPr lang="en-US" sz="1400" b="1" dirty="0">
                <a:solidFill>
                  <a:schemeClr val="accent1">
                    <a:lumMod val="50000"/>
                  </a:schemeClr>
                </a:solidFill>
                <a:latin typeface="Aharoni"/>
                <a:ea typeface="阿里巴巴普惠体 Medium"/>
                <a:cs typeface="阿里巴巴普惠体 Medium"/>
                <a:sym typeface="Aharoni"/>
              </a:rPr>
              <a:t>Business</a:t>
            </a:r>
          </a:p>
        </p:txBody>
      </p:sp>
      <p:sp>
        <p:nvSpPr>
          <p:cNvPr id="23" name="TextBox 217"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1486021" y="3488608"/>
            <a:ext cx="2009767" cy="307777"/>
          </a:xfrm>
          <a:prstGeom prst="rect">
            <a:avLst/>
          </a:prstGeom>
          <a:noFill/>
        </p:spPr>
        <p:txBody>
          <a:bodyPr wrap="square" rtlCol="0">
            <a:spAutoFit/>
          </a:bodyPr>
          <a:lstStyle/>
          <a:p>
            <a:r>
              <a:rPr lang="en-US" sz="1400" b="1" dirty="0">
                <a:solidFill>
                  <a:schemeClr val="accent1">
                    <a:lumMod val="50000"/>
                  </a:schemeClr>
                </a:solidFill>
                <a:latin typeface="Aharoni"/>
                <a:ea typeface="阿里巴巴普惠体 Medium"/>
                <a:cs typeface="阿里巴巴普惠体 Medium"/>
                <a:sym typeface="Aharoni"/>
              </a:rPr>
              <a:t>Creative</a:t>
            </a:r>
          </a:p>
        </p:txBody>
      </p:sp>
      <p:sp>
        <p:nvSpPr>
          <p:cNvPr id="24" name="TextBox 220"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1443369" y="4528314"/>
            <a:ext cx="2009767" cy="307777"/>
          </a:xfrm>
          <a:prstGeom prst="rect">
            <a:avLst/>
          </a:prstGeom>
          <a:noFill/>
        </p:spPr>
        <p:txBody>
          <a:bodyPr wrap="square" rtlCol="0">
            <a:spAutoFit/>
          </a:bodyPr>
          <a:lstStyle/>
          <a:p>
            <a:r>
              <a:rPr lang="en-US" sz="1400" b="1" dirty="0">
                <a:solidFill>
                  <a:schemeClr val="accent1">
                    <a:lumMod val="50000"/>
                  </a:schemeClr>
                </a:solidFill>
                <a:latin typeface="Aharoni"/>
                <a:ea typeface="阿里巴巴普惠体 Medium"/>
                <a:cs typeface="阿里巴巴普惠体 Medium"/>
                <a:sym typeface="Aharoni"/>
              </a:rPr>
              <a:t>Presentation</a:t>
            </a:r>
          </a:p>
        </p:txBody>
      </p:sp>
      <p:sp>
        <p:nvSpPr>
          <p:cNvPr id="25" name="TextBox 27"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1486021" y="3694942"/>
            <a:ext cx="3402310" cy="757130"/>
          </a:xfrm>
          <a:prstGeom prst="rect">
            <a:avLst/>
          </a:prstGeom>
          <a:noFill/>
        </p:spPr>
        <p:txBody>
          <a:bodyPr wrap="square" rtlCol="0" anchor="t">
            <a:spAutoFit/>
          </a:bodyPr>
          <a:lstStyle/>
          <a:p>
            <a:pPr>
              <a:lnSpc>
                <a:spcPct val="120000"/>
              </a:lnSpc>
            </a:pPr>
            <a:r>
              <a:rPr lang="en-US" altLang="zh-CN" sz="1200" dirty="0">
                <a:solidFill>
                  <a:schemeClr val="tx1">
                    <a:lumMod val="65000"/>
                    <a:lumOff val="35000"/>
                  </a:schemeClr>
                </a:solidFill>
                <a:latin typeface="Aharoni"/>
                <a:ea typeface="阿里巴巴普惠体 Medium"/>
                <a:cs typeface="阿里巴巴普惠体 Medium"/>
                <a:sym typeface="Aharoni"/>
              </a:rPr>
              <a:t>Hey, hey, hey! It's Fat COMPANY! Now I'm </a:t>
            </a:r>
            <a:r>
              <a:rPr lang="en-US" altLang="zh-CN" sz="1200" dirty="0" err="1">
                <a:solidFill>
                  <a:schemeClr val="tx1">
                    <a:lumMod val="65000"/>
                    <a:lumOff val="35000"/>
                  </a:schemeClr>
                </a:solidFill>
                <a:latin typeface="Aharoni"/>
                <a:ea typeface="阿里巴巴普惠体 Medium"/>
                <a:cs typeface="阿里巴巴普惠体 Medium"/>
                <a:sym typeface="Aharoni"/>
              </a:rPr>
              <a:t>gonna</a:t>
            </a:r>
            <a:r>
              <a:rPr lang="en-US" altLang="zh-CN" sz="1200" dirty="0">
                <a:solidFill>
                  <a:schemeClr val="tx1">
                    <a:lumMod val="65000"/>
                    <a:lumOff val="35000"/>
                  </a:schemeClr>
                </a:solidFill>
                <a:latin typeface="Aharoni"/>
                <a:ea typeface="阿里巴巴普惠体 Medium"/>
                <a:cs typeface="阿里巴巴普惠体 Medium"/>
                <a:sym typeface="Aharoni"/>
              </a:rPr>
              <a:t> sing a song for you, and this is </a:t>
            </a:r>
            <a:r>
              <a:rPr lang="en-US" altLang="zh-CN" sz="1200" dirty="0" err="1">
                <a:solidFill>
                  <a:schemeClr val="tx1">
                    <a:lumMod val="65000"/>
                    <a:lumOff val="35000"/>
                  </a:schemeClr>
                </a:solidFill>
                <a:latin typeface="Aharoni"/>
                <a:ea typeface="阿里巴巴普惠体 Medium"/>
                <a:cs typeface="阿里巴巴普惠体 Medium"/>
                <a:sym typeface="Aharoni"/>
              </a:rPr>
              <a:t>gonna</a:t>
            </a:r>
            <a:r>
              <a:rPr lang="en-US" altLang="zh-CN" sz="1200" dirty="0">
                <a:solidFill>
                  <a:schemeClr val="tx1">
                    <a:lumMod val="65000"/>
                    <a:lumOff val="35000"/>
                  </a:schemeClr>
                </a:solidFill>
                <a:latin typeface="Aharoni"/>
                <a:ea typeface="阿里巴巴普惠体 Medium"/>
                <a:cs typeface="阿里巴巴普惠体 Medium"/>
                <a:sym typeface="Aharoni"/>
              </a:rPr>
              <a:t> show you a thing or two</a:t>
            </a:r>
          </a:p>
        </p:txBody>
      </p:sp>
      <p:sp>
        <p:nvSpPr>
          <p:cNvPr id="26" name="TextBox 27"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1475549" y="4771781"/>
            <a:ext cx="3412782" cy="757130"/>
          </a:xfrm>
          <a:prstGeom prst="rect">
            <a:avLst/>
          </a:prstGeom>
          <a:noFill/>
        </p:spPr>
        <p:txBody>
          <a:bodyPr wrap="square" rtlCol="0" anchor="t">
            <a:spAutoFit/>
          </a:bodyPr>
          <a:lstStyle/>
          <a:p>
            <a:pPr>
              <a:lnSpc>
                <a:spcPct val="120000"/>
              </a:lnSpc>
            </a:pPr>
            <a:r>
              <a:rPr lang="en-US" altLang="zh-CN" sz="1200" dirty="0">
                <a:solidFill>
                  <a:schemeClr val="tx1">
                    <a:lumMod val="65000"/>
                    <a:lumOff val="35000"/>
                  </a:schemeClr>
                </a:solidFill>
                <a:latin typeface="Aharoni"/>
                <a:ea typeface="阿里巴巴普惠体 Medium"/>
                <a:cs typeface="阿里巴巴普惠体 Medium"/>
                <a:sym typeface="Aharoni"/>
              </a:rPr>
              <a:t>Hey, hey, hey! It's Fat COMPANY! Now I'm </a:t>
            </a:r>
            <a:r>
              <a:rPr lang="en-US" altLang="zh-CN" sz="1200" dirty="0" err="1">
                <a:solidFill>
                  <a:schemeClr val="tx1">
                    <a:lumMod val="65000"/>
                    <a:lumOff val="35000"/>
                  </a:schemeClr>
                </a:solidFill>
                <a:latin typeface="Aharoni"/>
                <a:ea typeface="阿里巴巴普惠体 Medium"/>
                <a:cs typeface="阿里巴巴普惠体 Medium"/>
                <a:sym typeface="Aharoni"/>
              </a:rPr>
              <a:t>gonna</a:t>
            </a:r>
            <a:r>
              <a:rPr lang="en-US" altLang="zh-CN" sz="1200" dirty="0">
                <a:solidFill>
                  <a:schemeClr val="tx1">
                    <a:lumMod val="65000"/>
                    <a:lumOff val="35000"/>
                  </a:schemeClr>
                </a:solidFill>
                <a:latin typeface="Aharoni"/>
                <a:ea typeface="阿里巴巴普惠体 Medium"/>
                <a:cs typeface="阿里巴巴普惠体 Medium"/>
                <a:sym typeface="Aharoni"/>
              </a:rPr>
              <a:t> sing a song for you, and this is </a:t>
            </a:r>
            <a:r>
              <a:rPr lang="en-US" altLang="zh-CN" sz="1200" dirty="0" err="1">
                <a:solidFill>
                  <a:schemeClr val="tx1">
                    <a:lumMod val="65000"/>
                    <a:lumOff val="35000"/>
                  </a:schemeClr>
                </a:solidFill>
                <a:latin typeface="Aharoni"/>
                <a:ea typeface="阿里巴巴普惠体 Medium"/>
                <a:cs typeface="阿里巴巴普惠体 Medium"/>
                <a:sym typeface="Aharoni"/>
              </a:rPr>
              <a:t>gonna</a:t>
            </a:r>
            <a:r>
              <a:rPr lang="en-US" altLang="zh-CN" sz="1200" dirty="0">
                <a:solidFill>
                  <a:schemeClr val="tx1">
                    <a:lumMod val="65000"/>
                    <a:lumOff val="35000"/>
                  </a:schemeClr>
                </a:solidFill>
                <a:latin typeface="Aharoni"/>
                <a:ea typeface="阿里巴巴普惠体 Medium"/>
                <a:cs typeface="阿里巴巴普惠体 Medium"/>
                <a:sym typeface="Aharoni"/>
              </a:rPr>
              <a:t> show you a thing or two. </a:t>
            </a:r>
          </a:p>
        </p:txBody>
      </p:sp>
      <p:sp>
        <p:nvSpPr>
          <p:cNvPr id="27" name="TextBox 61"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534081" y="1162058"/>
            <a:ext cx="5598518" cy="646331"/>
          </a:xfrm>
          <a:prstGeom prst="rect">
            <a:avLst/>
          </a:prstGeom>
          <a:noFill/>
        </p:spPr>
        <p:txBody>
          <a:bodyPr wrap="square" rtlCol="0" anchor="t">
            <a:spAutoFit/>
          </a:bodyPr>
          <a:lstStyle>
            <a:defPPr>
              <a:defRPr lang="zh-CN"/>
            </a:defPPr>
            <a:lvl1pPr>
              <a:defRPr sz="3600" b="1" spc="100">
                <a:solidFill>
                  <a:schemeClr val="tx1">
                    <a:lumMod val="65000"/>
                    <a:lumOff val="35000"/>
                  </a:schemeClr>
                </a:solidFill>
                <a:latin typeface="+mj-lt"/>
                <a:ea typeface="思源黑体 CN Normal" panose="020B0400000000000000" pitchFamily="34" charset="-122"/>
                <a:cs typeface="+mn-ea"/>
              </a:defRPr>
            </a:lvl1pPr>
          </a:lstStyle>
          <a:p>
            <a:r>
              <a:rPr lang="id-ID" dirty="0">
                <a:latin typeface="Aharoni"/>
                <a:ea typeface="阿里巴巴普惠体 Medium"/>
                <a:cs typeface="阿里巴巴普惠体 Medium"/>
                <a:sym typeface="Aharoni"/>
              </a:rPr>
              <a:t>Our Mission</a:t>
            </a:r>
          </a:p>
        </p:txBody>
      </p:sp>
      <p:pic>
        <p:nvPicPr>
          <p:cNvPr id="28" name="图片 27"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8715" y="3515043"/>
            <a:ext cx="800214" cy="800214"/>
          </a:xfrm>
          <a:prstGeom prst="rect">
            <a:avLst/>
          </a:prstGeom>
        </p:spPr>
      </p:pic>
      <p:pic>
        <p:nvPicPr>
          <p:cNvPr id="29" name="图片 28"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3399" y="2161600"/>
            <a:ext cx="1107997" cy="1107997"/>
          </a:xfrm>
          <a:prstGeom prst="rect">
            <a:avLst/>
          </a:prstGeom>
        </p:spPr>
      </p:pic>
      <p:pic>
        <p:nvPicPr>
          <p:cNvPr id="30" name="图片 29"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0320" y="4532834"/>
            <a:ext cx="1037004" cy="1197893"/>
          </a:xfrm>
          <a:prstGeom prst="rect">
            <a:avLst/>
          </a:prstGeom>
        </p:spPr>
      </p:pic>
      <p:sp>
        <p:nvSpPr>
          <p:cNvPr id="3" name="e7d195523061f1c0" descr="e7d195523061f1c03a90ee8e42cb24248e56383cd534985688F9F494128731F165EE95AB4B0C0A38076AAEA07667B1565C446FC45FF01DFB0E885BCDBDF3A284F3DB14DA61DD97F0BAB2E6C668FB4931B99D40B68E3E163A6068C18A9768D2D7355B0AB97AEF5E6275AC4BB746B507272648C827F9755EBB00687898E9D3C0615E56C2C25068800C" hidden="1"/>
          <p:cNvSpPr txBox="1"/>
          <p:nvPr/>
        </p:nvSpPr>
        <p:spPr>
          <a:xfrm>
            <a:off x="-355600" y="1803400"/>
            <a:ext cx="258725" cy="1016000"/>
          </a:xfrm>
          <a:prstGeom prst="rect">
            <a:avLst/>
          </a:prstGeom>
          <a:noFill/>
        </p:spPr>
        <p:txBody>
          <a:bodyPr vert="wordArtVert" rtlCol="0">
            <a:spAutoFit/>
          </a:bodyPr>
          <a:lstStyle/>
          <a:p>
            <a:r>
              <a:rPr lang="en-US" altLang="zh-CN" sz="100" dirty="0">
                <a:latin typeface="Aharoni"/>
                <a:ea typeface="阿里巴巴普惠体 Medium"/>
                <a:cs typeface="阿里巴巴普惠体 Medium"/>
                <a:sym typeface="Aharoni"/>
              </a:rPr>
              <a:t>e7d195523061f1c03a90ee8e42cb24248e56383cd534985688F9F494128731F165EE95AB4B0C0A38076AAEA07667B1565C446FC45FF01DFB0E885BCDBDF3A284F3DB14DA61DD97F0BAB2E6C668FB4931B99D40B68E3E163A6068C18A9768D2D7355B0AB97AEF5E6275AC4BB746B507272648C827F9755EBB00687898E9D3C0615E56C2C25068800C</a:t>
            </a:r>
            <a:endParaRPr lang="zh-CN" altLang="en-US" sz="100" dirty="0">
              <a:latin typeface="Aharoni"/>
              <a:ea typeface="阿里巴巴普惠体 Medium"/>
              <a:cs typeface="阿里巴巴普惠体 Medium"/>
              <a:sym typeface="Aharoni"/>
            </a:endParaRPr>
          </a:p>
        </p:txBody>
      </p:sp>
    </p:spTree>
  </p:cSld>
  <p:clrMapOvr>
    <a:masterClrMapping/>
  </p:clrMapOvr>
  <mc:AlternateContent xmlns:mc="http://schemas.openxmlformats.org/markup-compatibility/2006" xmlns:p14="http://schemas.microsoft.com/office/powerpoint/2010/main">
    <mc:Choice Requires="p14">
      <p:transition spd="slow" p14:dur="1250">
        <p:push/>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slow">
        <p:push/>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ounded Rectangle"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650642" y="635621"/>
            <a:ext cx="8066052" cy="2540001"/>
          </a:xfrm>
          <a:prstGeom prst="roundRect">
            <a:avLst>
              <a:gd name="adj" fmla="val 48904"/>
            </a:avLst>
          </a:prstGeom>
          <a:solidFill>
            <a:srgbClr val="EE7F46"/>
          </a:solidFill>
          <a:ln w="12700">
            <a:miter lim="400000"/>
          </a:ln>
        </p:spPr>
        <p:txBody>
          <a:bodyPr lIns="0" tIns="0" rIns="0" bIns="0" anchor="ctr"/>
          <a:lstStyle/>
          <a:p>
            <a:pPr algn="ctr">
              <a:lnSpc>
                <a:spcPct val="100000"/>
              </a:lnSpc>
              <a:defRPr sz="3200">
                <a:solidFill>
                  <a:srgbClr val="FFFFFF"/>
                </a:solidFill>
                <a:latin typeface="Poppins Bold"/>
                <a:ea typeface="Poppins Bold"/>
                <a:cs typeface="Poppins Bold"/>
                <a:sym typeface="Poppins Bold"/>
              </a:defRPr>
            </a:pPr>
            <a:endParaRPr sz="1600" dirty="0">
              <a:latin typeface="Aharoni"/>
              <a:ea typeface="阿里巴巴普惠体 Medium"/>
              <a:cs typeface="阿里巴巴普惠体 Medium"/>
              <a:sym typeface="Aharoni"/>
            </a:endParaRPr>
          </a:p>
        </p:txBody>
      </p:sp>
      <p:sp>
        <p:nvSpPr>
          <p:cNvPr id="40" name="Rounded Rectangle"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3475306" y="3682379"/>
            <a:ext cx="8066053" cy="2540001"/>
          </a:xfrm>
          <a:prstGeom prst="roundRect">
            <a:avLst>
              <a:gd name="adj" fmla="val 48904"/>
            </a:avLst>
          </a:prstGeom>
          <a:solidFill>
            <a:srgbClr val="F7CF65"/>
          </a:solidFill>
          <a:ln w="12700">
            <a:miter lim="400000"/>
          </a:ln>
        </p:spPr>
        <p:txBody>
          <a:bodyPr lIns="0" tIns="0" rIns="0" bIns="0" anchor="ctr"/>
          <a:lstStyle/>
          <a:p>
            <a:pPr algn="ctr">
              <a:lnSpc>
                <a:spcPct val="100000"/>
              </a:lnSpc>
              <a:defRPr sz="3200">
                <a:solidFill>
                  <a:srgbClr val="FFFFFF"/>
                </a:solidFill>
                <a:latin typeface="Poppins Bold"/>
                <a:ea typeface="Poppins Bold"/>
                <a:cs typeface="Poppins Bold"/>
                <a:sym typeface="Poppins Bold"/>
              </a:defRPr>
            </a:pPr>
            <a:endParaRPr sz="1600" dirty="0">
              <a:latin typeface="Aharoni"/>
              <a:ea typeface="阿里巴巴普惠体 Medium"/>
              <a:cs typeface="阿里巴巴普惠体 Medium"/>
              <a:sym typeface="Aharoni"/>
            </a:endParaRPr>
          </a:p>
        </p:txBody>
      </p:sp>
      <p:sp>
        <p:nvSpPr>
          <p:cNvPr id="41" name="Hey ho!"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1404965" y="777564"/>
            <a:ext cx="6667501" cy="1374735"/>
          </a:xfrm>
          <a:prstGeom prst="rect">
            <a:avLst/>
          </a:prstGeom>
          <a:ln w="12700">
            <a:miter lim="400000"/>
          </a:ln>
        </p:spPr>
        <p:txBody>
          <a:bodyPr lIns="25400" tIns="25400" rIns="25400" bIns="25400" anchor="ctr">
            <a:spAutoFit/>
          </a:bodyPr>
          <a:lstStyle>
            <a:lvl1pPr>
              <a:lnSpc>
                <a:spcPct val="110000"/>
              </a:lnSpc>
              <a:defRPr sz="16000">
                <a:solidFill>
                  <a:srgbClr val="FFFFFF"/>
                </a:solidFill>
                <a:latin typeface="Poppins SemiBold"/>
                <a:ea typeface="Poppins SemiBold"/>
                <a:cs typeface="Poppins SemiBold"/>
                <a:sym typeface="Poppins SemiBold"/>
              </a:defRPr>
            </a:lvl1pPr>
          </a:lstStyle>
          <a:p>
            <a:r>
              <a:rPr sz="8000">
                <a:latin typeface="Aharoni"/>
                <a:ea typeface="阿里巴巴普惠体 Medium"/>
                <a:cs typeface="阿里巴巴普惠体 Medium"/>
                <a:sym typeface="Aharoni"/>
              </a:rPr>
              <a:t>Hey ho!</a:t>
            </a:r>
          </a:p>
        </p:txBody>
      </p:sp>
      <p:sp>
        <p:nvSpPr>
          <p:cNvPr id="42" name="It’s time to say hello!"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4174582" y="4196291"/>
            <a:ext cx="6667501" cy="878446"/>
          </a:xfrm>
          <a:prstGeom prst="rect">
            <a:avLst/>
          </a:prstGeom>
          <a:ln w="12700">
            <a:miter lim="400000"/>
          </a:ln>
        </p:spPr>
        <p:txBody>
          <a:bodyPr lIns="25400" tIns="25400" rIns="25400" bIns="25400" anchor="ctr">
            <a:spAutoFit/>
          </a:bodyPr>
          <a:lstStyle>
            <a:lvl1pPr>
              <a:lnSpc>
                <a:spcPct val="110000"/>
              </a:lnSpc>
              <a:defRPr sz="10000">
                <a:latin typeface="Poppins SemiBold"/>
                <a:ea typeface="Poppins SemiBold"/>
                <a:cs typeface="Poppins SemiBold"/>
                <a:sym typeface="Poppins SemiBold"/>
              </a:defRPr>
            </a:lvl1pPr>
          </a:lstStyle>
          <a:p>
            <a:r>
              <a:rPr sz="5000">
                <a:latin typeface="Aharoni"/>
                <a:ea typeface="阿里巴巴普惠体 Medium"/>
                <a:cs typeface="阿里巴巴普惠体 Medium"/>
                <a:sym typeface="Aharoni"/>
              </a:rPr>
              <a:t>It’s time to say hello!</a:t>
            </a:r>
          </a:p>
        </p:txBody>
      </p:sp>
      <p:sp>
        <p:nvSpPr>
          <p:cNvPr id="43" name="Circle"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9001358" y="635621"/>
            <a:ext cx="2540001" cy="2540001"/>
          </a:xfrm>
          <a:prstGeom prst="ellipse">
            <a:avLst/>
          </a:prstGeom>
          <a:solidFill>
            <a:srgbClr val="6E4AFD"/>
          </a:solidFill>
          <a:ln w="12700">
            <a:miter lim="400000"/>
          </a:ln>
        </p:spPr>
        <p:txBody>
          <a:bodyPr lIns="0" tIns="0" rIns="0" bIns="0" anchor="ctr"/>
          <a:lstStyle/>
          <a:p>
            <a:pPr algn="ctr">
              <a:lnSpc>
                <a:spcPct val="100000"/>
              </a:lnSpc>
              <a:defRPr sz="3200">
                <a:solidFill>
                  <a:srgbClr val="FFFFFF"/>
                </a:solidFill>
                <a:latin typeface="Poppins Bold"/>
                <a:ea typeface="Poppins Bold"/>
                <a:cs typeface="Poppins Bold"/>
                <a:sym typeface="Poppins Bold"/>
              </a:defRPr>
            </a:pPr>
            <a:endParaRPr sz="1600" dirty="0">
              <a:latin typeface="Aharoni"/>
              <a:ea typeface="阿里巴巴普惠体 Medium"/>
              <a:cs typeface="阿里巴巴普惠体 Medium"/>
              <a:sym typeface="Aharoni"/>
            </a:endParaRPr>
          </a:p>
        </p:txBody>
      </p:sp>
      <p:sp>
        <p:nvSpPr>
          <p:cNvPr id="44" name="Circle"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650642" y="3682379"/>
            <a:ext cx="2540001" cy="2540001"/>
          </a:xfrm>
          <a:prstGeom prst="ellipse">
            <a:avLst/>
          </a:prstGeom>
          <a:solidFill>
            <a:srgbClr val="5AC37F"/>
          </a:solidFill>
          <a:ln w="12700">
            <a:miter lim="400000"/>
          </a:ln>
        </p:spPr>
        <p:txBody>
          <a:bodyPr lIns="0" tIns="0" rIns="0" bIns="0" anchor="ctr"/>
          <a:lstStyle/>
          <a:p>
            <a:pPr algn="ctr">
              <a:lnSpc>
                <a:spcPct val="100000"/>
              </a:lnSpc>
              <a:defRPr sz="3200">
                <a:solidFill>
                  <a:srgbClr val="FFFFFF"/>
                </a:solidFill>
                <a:latin typeface="Poppins Bold"/>
                <a:ea typeface="Poppins Bold"/>
                <a:cs typeface="Poppins Bold"/>
                <a:sym typeface="Poppins Bold"/>
              </a:defRPr>
            </a:pPr>
            <a:endParaRPr sz="1600" dirty="0">
              <a:latin typeface="Aharoni"/>
              <a:ea typeface="阿里巴巴普惠体 Medium"/>
              <a:cs typeface="阿里巴巴普惠体 Medium"/>
              <a:sym typeface="Aharoni"/>
            </a:endParaRPr>
          </a:p>
        </p:txBody>
      </p:sp>
      <p:pic>
        <p:nvPicPr>
          <p:cNvPr id="45" name="Image"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38650" y="4570388"/>
            <a:ext cx="763983" cy="763983"/>
          </a:xfrm>
          <a:prstGeom prst="rect">
            <a:avLst/>
          </a:prstGeom>
          <a:ln w="12700">
            <a:miter lim="400000"/>
          </a:ln>
        </p:spPr>
      </p:pic>
      <p:pic>
        <p:nvPicPr>
          <p:cNvPr id="46" name="Image"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9778440" y="787822"/>
            <a:ext cx="1492633" cy="2387262"/>
          </a:xfrm>
          <a:custGeom>
            <a:avLst/>
            <a:gdLst/>
            <a:ahLst/>
            <a:cxnLst>
              <a:cxn ang="0">
                <a:pos x="wd2" y="hd2"/>
              </a:cxn>
              <a:cxn ang="5400000">
                <a:pos x="wd2" y="hd2"/>
              </a:cxn>
              <a:cxn ang="10800000">
                <a:pos x="wd2" y="hd2"/>
              </a:cxn>
              <a:cxn ang="16200000">
                <a:pos x="wd2" y="hd2"/>
              </a:cxn>
            </a:cxnLst>
            <a:rect l="0" t="0" r="r" b="b"/>
            <a:pathLst>
              <a:path w="21600" h="20774" extrusionOk="0">
                <a:moveTo>
                  <a:pt x="0" y="0"/>
                </a:moveTo>
                <a:lnTo>
                  <a:pt x="0" y="19909"/>
                </a:lnTo>
                <a:cubicBezTo>
                  <a:pt x="6682" y="21600"/>
                  <a:pt x="14684" y="20814"/>
                  <a:pt x="20127" y="17541"/>
                </a:cubicBezTo>
                <a:cubicBezTo>
                  <a:pt x="20658" y="17222"/>
                  <a:pt x="21147" y="16886"/>
                  <a:pt x="21600" y="16540"/>
                </a:cubicBezTo>
                <a:lnTo>
                  <a:pt x="21600" y="2915"/>
                </a:lnTo>
                <a:cubicBezTo>
                  <a:pt x="21147" y="2568"/>
                  <a:pt x="20658" y="2233"/>
                  <a:pt x="20127" y="1913"/>
                </a:cubicBezTo>
                <a:cubicBezTo>
                  <a:pt x="18830" y="1133"/>
                  <a:pt x="17384" y="498"/>
                  <a:pt x="15848" y="0"/>
                </a:cubicBezTo>
                <a:lnTo>
                  <a:pt x="0" y="0"/>
                </a:lnTo>
                <a:close/>
              </a:path>
            </a:pathLst>
          </a:custGeom>
          <a:ln w="12700">
            <a:miter lim="400000"/>
          </a:ln>
        </p:spPr>
      </p:pic>
      <p:sp>
        <p:nvSpPr>
          <p:cNvPr id="10" name="矩形 9"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1538650" y="2142039"/>
            <a:ext cx="5859356" cy="799258"/>
          </a:xfrm>
          <a:prstGeom prst="rect">
            <a:avLst/>
          </a:prstGeom>
        </p:spPr>
        <p:txBody>
          <a:bodyPr wrap="square">
            <a:spAutoFit/>
          </a:bodyPr>
          <a:lstStyle/>
          <a:p>
            <a:pPr>
              <a:lnSpc>
                <a:spcPct val="150000"/>
              </a:lnSpc>
            </a:pPr>
            <a:r>
              <a:rPr lang="en-US" altLang="zh-CN" sz="1050" dirty="0">
                <a:solidFill>
                  <a:schemeClr val="bg1"/>
                </a:solidFill>
                <a:latin typeface="Aharoni"/>
                <a:ea typeface="阿里巴巴普惠体 Medium"/>
                <a:cs typeface="阿里巴巴普惠体 Medium"/>
                <a:sym typeface="Aharoni"/>
              </a:rPr>
              <a:t> Hello, everyone! My name is COMPANY, I am a professional PPT designer, to provide you with professional PPT template, you can search the </a:t>
            </a:r>
            <a:r>
              <a:rPr lang="en-US" altLang="zh-CN" sz="1050" dirty="0" err="1">
                <a:solidFill>
                  <a:schemeClr val="bg1"/>
                </a:solidFill>
                <a:latin typeface="Aharoni"/>
                <a:ea typeface="阿里巴巴普惠体 Medium"/>
                <a:cs typeface="阿里巴巴普惠体 Medium"/>
                <a:sym typeface="Aharoni"/>
              </a:rPr>
              <a:t>Pptstore</a:t>
            </a:r>
            <a:r>
              <a:rPr lang="en-US" altLang="zh-CN" sz="1050" dirty="0">
                <a:solidFill>
                  <a:schemeClr val="bg1"/>
                </a:solidFill>
                <a:latin typeface="Aharoni"/>
                <a:ea typeface="阿里巴巴普惠体 Medium"/>
                <a:cs typeface="阿里巴巴普惠体 Medium"/>
                <a:sym typeface="Aharoni"/>
              </a:rPr>
              <a:t> this website COMPANY find me, </a:t>
            </a:r>
          </a:p>
        </p:txBody>
      </p:sp>
      <p:sp>
        <p:nvSpPr>
          <p:cNvPr id="11" name="矩形 10"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6345368" y="5011818"/>
            <a:ext cx="4382883" cy="819455"/>
          </a:xfrm>
          <a:prstGeom prst="rect">
            <a:avLst/>
          </a:prstGeom>
        </p:spPr>
        <p:txBody>
          <a:bodyPr wrap="square">
            <a:spAutoFit/>
          </a:bodyPr>
          <a:lstStyle/>
          <a:p>
            <a:pPr>
              <a:lnSpc>
                <a:spcPct val="150000"/>
              </a:lnSpc>
            </a:pPr>
            <a:r>
              <a:rPr lang="en-US" altLang="zh-CN" sz="1050" dirty="0">
                <a:latin typeface="Aharoni"/>
                <a:ea typeface="阿里巴巴普惠体 Medium"/>
                <a:cs typeface="阿里巴巴普惠体 Medium"/>
                <a:sym typeface="Aharoni"/>
              </a:rPr>
              <a:t> Hello, everyone! My name is COMPANY, I am a professional PPT designer, to provide you with professional PPT template, you can search the </a:t>
            </a:r>
            <a:r>
              <a:rPr lang="en-US" altLang="zh-CN" sz="1050" dirty="0" err="1">
                <a:latin typeface="Aharoni"/>
                <a:ea typeface="阿里巴巴普惠体 Medium"/>
                <a:cs typeface="阿里巴巴普惠体 Medium"/>
                <a:sym typeface="Aharoni"/>
              </a:rPr>
              <a:t>Pptstore</a:t>
            </a:r>
            <a:r>
              <a:rPr lang="en-US" altLang="zh-CN" sz="1050" dirty="0">
                <a:latin typeface="Aharoni"/>
                <a:ea typeface="阿里巴巴普惠体 Medium"/>
                <a:cs typeface="阿里巴巴普惠体 Medium"/>
                <a:sym typeface="Aharoni"/>
              </a:rPr>
              <a:t> this website COMPANY find me, </a:t>
            </a:r>
          </a:p>
        </p:txBody>
      </p:sp>
      <p:pic>
        <p:nvPicPr>
          <p:cNvPr id="12" name="图片 11"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rot="16557217">
            <a:off x="10075084" y="1229499"/>
            <a:ext cx="2662266" cy="1766193"/>
          </a:xfrm>
          <a:prstGeom prst="rect">
            <a:avLst/>
          </a:prstGeom>
        </p:spPr>
      </p:pic>
      <p:pic>
        <p:nvPicPr>
          <p:cNvPr id="13" name="图片 12"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rot="3163067" flipH="1">
            <a:off x="10449194" y="166519"/>
            <a:ext cx="2662266" cy="1766193"/>
          </a:xfrm>
          <a:prstGeom prst="rect">
            <a:avLst/>
          </a:prstGeom>
        </p:spPr>
      </p:pic>
      <p:sp>
        <p:nvSpPr>
          <p:cNvPr id="2" name="e7d195523061f1c0" descr="e7d195523061f1c03a90ee8e42cb24248e56383cd534985688F9F494128731F165EE95AB4B0C0A38076AAEA07667B1565C446FC45FF01DFB0E885BCDBDF3A284F3DB14DA61DD97F0BAB2E6C668FB4931B99D40B68E3E163A6068C18A9768D2D7355B0AB97AEF5E6275AC4BB746B507272648C827F9755EBB00687898E9D3C0615E56C2C25068800C" hidden="1"/>
          <p:cNvSpPr txBox="1"/>
          <p:nvPr/>
        </p:nvSpPr>
        <p:spPr>
          <a:xfrm>
            <a:off x="-355600" y="1803400"/>
            <a:ext cx="258725" cy="1016000"/>
          </a:xfrm>
          <a:prstGeom prst="rect">
            <a:avLst/>
          </a:prstGeom>
          <a:noFill/>
        </p:spPr>
        <p:txBody>
          <a:bodyPr vert="wordArtVert" rtlCol="0">
            <a:spAutoFit/>
          </a:bodyPr>
          <a:lstStyle/>
          <a:p>
            <a:r>
              <a:rPr lang="en-US" altLang="zh-CN" sz="100" dirty="0">
                <a:latin typeface="Aharoni"/>
                <a:ea typeface="阿里巴巴普惠体 Medium"/>
                <a:cs typeface="阿里巴巴普惠体 Medium"/>
                <a:sym typeface="Aharoni"/>
              </a:rPr>
              <a:t>e7d195523061f1c03a90ee8e42cb24248e56383cd534985688F9F494128731F165EE95AB4B0C0A38076AAEA07667B1565C446FC45FF01DFB0E885BCDBDF3A284F3DB14DA61DD97F0BAB2E6C668FB4931B99D40B68E3E163A6068C18A9768D2D7355B0AB97AEF5E6275AC4BB746B507272648C827F9755EBB00687898E9D3C0615E56C2C25068800C</a:t>
            </a:r>
            <a:endParaRPr lang="zh-CN" altLang="en-US" sz="100" dirty="0">
              <a:latin typeface="Aharoni"/>
              <a:ea typeface="阿里巴巴普惠体 Medium"/>
              <a:cs typeface="阿里巴巴普惠体 Medium"/>
              <a:sym typeface="Aharoni"/>
            </a:endParaRPr>
          </a:p>
        </p:txBody>
      </p:sp>
    </p:spTree>
  </p:cSld>
  <p:clrMapOvr>
    <a:masterClrMapping/>
  </p:clrMapOvr>
  <mc:AlternateContent xmlns:mc="http://schemas.openxmlformats.org/markup-compatibility/2006" xmlns:p14="http://schemas.microsoft.com/office/powerpoint/2010/main">
    <mc:Choice Requires="p14">
      <p:transition spd="slow" p14:dur="1250">
        <p:push/>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slow">
        <p:push/>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40"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rot="2700000">
            <a:off x="-1633969" y="-3585657"/>
            <a:ext cx="7152190" cy="12993523"/>
          </a:xfrm>
          <a:prstGeom prst="roundRect">
            <a:avLst>
              <a:gd name="adj" fmla="val 50000"/>
            </a:avLst>
          </a:prstGeom>
          <a:solidFill>
            <a:srgbClr val="121212"/>
          </a:solidFill>
          <a:ln>
            <a:noFill/>
          </a:ln>
        </p:spPr>
        <p:txBody>
          <a:bodyPr spcFirstLastPara="1" wrap="square" lIns="0" tIns="0" rIns="0" bIns="0" anchor="ctr" anchorCtr="0">
            <a:noAutofit/>
          </a:bodyPr>
          <a:lstStyle/>
          <a:p>
            <a:pPr algn="ctr" defTabSz="457200">
              <a:buClr>
                <a:srgbClr val="FFFFFF"/>
              </a:buClr>
              <a:buSzPts val="3200"/>
              <a:defRPr/>
            </a:pPr>
            <a:endParaRPr sz="1600" b="1" kern="0" dirty="0">
              <a:solidFill>
                <a:srgbClr val="FFFFFF"/>
              </a:solidFill>
              <a:latin typeface="Aharoni"/>
              <a:ea typeface="阿里巴巴普惠体 Medium"/>
              <a:cs typeface="阿里巴巴普惠体 Medium"/>
              <a:sym typeface="Aharoni"/>
            </a:endParaRPr>
          </a:p>
        </p:txBody>
      </p:sp>
      <p:sp>
        <p:nvSpPr>
          <p:cNvPr id="378" name="Google Shape;378;p40"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p:nvPr/>
        </p:nvSpPr>
        <p:spPr>
          <a:xfrm>
            <a:off x="6480708" y="889000"/>
            <a:ext cx="5080001" cy="5080000"/>
          </a:xfrm>
          <a:prstGeom prst="ellipse">
            <a:avLst/>
          </a:prstGeom>
          <a:solidFill>
            <a:srgbClr val="EE7F46"/>
          </a:solidFill>
          <a:ln>
            <a:noFill/>
          </a:ln>
        </p:spPr>
        <p:txBody>
          <a:bodyPr spcFirstLastPara="1" wrap="square" lIns="0" tIns="0" rIns="0" bIns="0" anchor="ctr" anchorCtr="0">
            <a:noAutofit/>
          </a:bodyPr>
          <a:lstStyle/>
          <a:p>
            <a:pPr algn="ctr" defTabSz="457200">
              <a:buClr>
                <a:srgbClr val="FFFFFF"/>
              </a:buClr>
              <a:buSzPts val="3200"/>
              <a:defRPr/>
            </a:pPr>
            <a:endParaRPr sz="1600" b="1" kern="0" dirty="0">
              <a:solidFill>
                <a:srgbClr val="FFFFFF"/>
              </a:solidFill>
              <a:latin typeface="Aharoni"/>
              <a:ea typeface="阿里巴巴普惠体 Medium"/>
              <a:cs typeface="阿里巴巴普惠体 Medium"/>
              <a:sym typeface="Aharoni"/>
            </a:endParaRPr>
          </a:p>
        </p:txBody>
      </p:sp>
      <p:sp>
        <p:nvSpPr>
          <p:cNvPr id="380" name="Google Shape;380;p40"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636877" y="1584421"/>
            <a:ext cx="5080001" cy="2821285"/>
          </a:xfrm>
          <a:prstGeom prst="rect">
            <a:avLst/>
          </a:prstGeom>
          <a:noFill/>
          <a:ln>
            <a:noFill/>
          </a:ln>
        </p:spPr>
        <p:txBody>
          <a:bodyPr spcFirstLastPara="1" wrap="square" lIns="25400" tIns="25400" rIns="25400" bIns="25400" anchor="b" anchorCtr="0">
            <a:spAutoFit/>
          </a:bodyPr>
          <a:lstStyle/>
          <a:p>
            <a:pPr defTabSz="457200">
              <a:lnSpc>
                <a:spcPct val="120000"/>
              </a:lnSpc>
              <a:buClr>
                <a:srgbClr val="FFFFFF"/>
              </a:buClr>
              <a:buSzPts val="5000"/>
              <a:defRPr/>
            </a:pPr>
            <a:r>
              <a:rPr lang="en-US" sz="2500" kern="0">
                <a:solidFill>
                  <a:srgbClr val="FFFFFF"/>
                </a:solidFill>
                <a:latin typeface="Aharoni"/>
                <a:ea typeface="阿里巴巴普惠体 Medium"/>
                <a:cs typeface="阿里巴巴普惠体 Medium"/>
                <a:sym typeface="Aharoni"/>
              </a:rPr>
              <a:t> Hello, everyone! My name is COMPANY, I am a professional PPT designer, to provide you with professional PPT template, you can search the Pptstore this website COMPANY find me</a:t>
            </a:r>
          </a:p>
        </p:txBody>
      </p:sp>
      <p:sp>
        <p:nvSpPr>
          <p:cNvPr id="381" name="Google Shape;381;p40"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636877" y="5085004"/>
            <a:ext cx="5080001" cy="311367"/>
          </a:xfrm>
          <a:prstGeom prst="rect">
            <a:avLst/>
          </a:prstGeom>
          <a:noFill/>
          <a:ln>
            <a:noFill/>
          </a:ln>
        </p:spPr>
        <p:txBody>
          <a:bodyPr spcFirstLastPara="1" wrap="square" lIns="25400" tIns="25400" rIns="25400" bIns="25400" anchor="t" anchorCtr="0">
            <a:spAutoFit/>
          </a:bodyPr>
          <a:lstStyle/>
          <a:p>
            <a:pPr defTabSz="457200">
              <a:lnSpc>
                <a:spcPct val="130000"/>
              </a:lnSpc>
              <a:buClr>
                <a:srgbClr val="FFFFFF"/>
              </a:buClr>
              <a:buSzPts val="2600"/>
              <a:defRPr/>
            </a:pPr>
            <a:r>
              <a:rPr lang="en-US" sz="1300" kern="0" dirty="0">
                <a:solidFill>
                  <a:srgbClr val="FFFFFF"/>
                </a:solidFill>
                <a:latin typeface="Aharoni"/>
                <a:ea typeface="阿里巴巴普惠体 Medium"/>
                <a:cs typeface="阿里巴巴普惠体 Medium"/>
                <a:sym typeface="Aharoni"/>
              </a:rPr>
              <a:t>ABOUT US</a:t>
            </a:r>
            <a:endParaRPr sz="700" kern="0" dirty="0">
              <a:solidFill>
                <a:srgbClr val="000000"/>
              </a:solidFill>
              <a:latin typeface="Aharoni"/>
              <a:ea typeface="阿里巴巴普惠体 Medium"/>
              <a:cs typeface="阿里巴巴普惠体 Medium"/>
              <a:sym typeface="Aharoni"/>
            </a:endParaRPr>
          </a:p>
        </p:txBody>
      </p:sp>
      <p:pic>
        <p:nvPicPr>
          <p:cNvPr id="3" name="图片 2"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115708" y="2406502"/>
            <a:ext cx="3810000" cy="3810000"/>
          </a:xfrm>
          <a:prstGeom prst="rect">
            <a:avLst/>
          </a:prstGeom>
        </p:spPr>
      </p:pic>
      <p:sp>
        <p:nvSpPr>
          <p:cNvPr id="10" name="文本框 9" descr="e7d195523061f1c03a90ee8e42cb24248e56383cd534985688F9F494128731F165EE95AB4B0C0A38076AAEA07667B1565C446FC45FF01DFB0E885BCDBDF3A284F3DB14DA61DD97F0BAB2E6C668FB4931B99D40B68E3E163A6068C18A9768D2D7355B0AB97AEF5E6275AC4BB746B507272648C827F9755EBB00687898E9D3C0615E56C2C25068800C"/>
          <p:cNvSpPr txBox="1"/>
          <p:nvPr/>
        </p:nvSpPr>
        <p:spPr>
          <a:xfrm>
            <a:off x="5046790" y="1944837"/>
            <a:ext cx="7947836" cy="830997"/>
          </a:xfrm>
          <a:prstGeom prst="rect">
            <a:avLst/>
          </a:prstGeom>
          <a:noFill/>
        </p:spPr>
        <p:txBody>
          <a:bodyPr wrap="square">
            <a:spAutoFit/>
          </a:bodyPr>
          <a:lstStyle/>
          <a:p>
            <a:pPr algn="ctr"/>
            <a:r>
              <a:rPr lang="en-US" altLang="zh-CN" sz="4800" b="1" dirty="0">
                <a:solidFill>
                  <a:schemeClr val="bg1"/>
                </a:solidFill>
                <a:latin typeface="Aharoni"/>
                <a:ea typeface="阿里巴巴普惠体 Medium"/>
                <a:cs typeface="阿里巴巴普惠体 Medium"/>
                <a:sym typeface="Aharoni"/>
              </a:rPr>
              <a:t>Who we are?</a:t>
            </a:r>
            <a:endParaRPr lang="zh-CN" altLang="en-US" sz="4800" dirty="0">
              <a:solidFill>
                <a:schemeClr val="bg1"/>
              </a:solidFill>
              <a:latin typeface="Aharoni"/>
              <a:ea typeface="阿里巴巴普惠体 Medium"/>
              <a:cs typeface="阿里巴巴普惠体 Medium"/>
              <a:sym typeface="Aharoni"/>
            </a:endParaRPr>
          </a:p>
        </p:txBody>
      </p:sp>
      <p:sp>
        <p:nvSpPr>
          <p:cNvPr id="2" name="e7d195523061f1c0" descr="e7d195523061f1c03a90ee8e42cb24248e56383cd534985688F9F494128731F165EE95AB4B0C0A38076AAEA07667B1565C446FC45FF01DFB0E885BCDBDF3A284F3DB14DA61DD97F0BAB2E6C668FB4931B99D40B68E3E163A6068C18A9768D2D7355B0AB97AEF5E6275AC4BB746B507272648C827F9755EBB00687898E9D3C0615E56C2C25068800C" hidden="1"/>
          <p:cNvSpPr txBox="1"/>
          <p:nvPr/>
        </p:nvSpPr>
        <p:spPr>
          <a:xfrm>
            <a:off x="-355600" y="1803400"/>
            <a:ext cx="258725" cy="1016000"/>
          </a:xfrm>
          <a:prstGeom prst="rect">
            <a:avLst/>
          </a:prstGeom>
          <a:noFill/>
        </p:spPr>
        <p:txBody>
          <a:bodyPr vert="wordArtVert" rtlCol="0">
            <a:spAutoFit/>
          </a:bodyPr>
          <a:lstStyle/>
          <a:p>
            <a:r>
              <a:rPr lang="en-US" altLang="zh-CN" sz="100" dirty="0">
                <a:latin typeface="Aharoni"/>
                <a:ea typeface="阿里巴巴普惠体 Medium"/>
                <a:cs typeface="阿里巴巴普惠体 Medium"/>
                <a:sym typeface="Aharoni"/>
              </a:rPr>
              <a:t>e7d195523061f1c03a90ee8e42cb24248e56383cd534985688F9F494128731F165EE95AB4B0C0A38076AAEA07667B1565C446FC45FF01DFB0E885BCDBDF3A284F3DB14DA61DD97F0BAB2E6C668FB4931B99D40B68E3E163A6068C18A9768D2D7355B0AB97AEF5E6275AC4BB746B507272648C827F9755EBB00687898E9D3C0615E56C2C25068800C</a:t>
            </a:r>
            <a:endParaRPr lang="zh-CN" altLang="en-US" sz="100" dirty="0">
              <a:latin typeface="Aharoni"/>
              <a:ea typeface="阿里巴巴普惠体 Medium"/>
              <a:cs typeface="阿里巴巴普惠体 Medium"/>
              <a:sym typeface="Aharoni"/>
            </a:endParaRPr>
          </a:p>
        </p:txBody>
      </p:sp>
    </p:spTree>
  </p:cSld>
  <p:clrMapOvr>
    <a:masterClrMapping/>
  </p:clrMapOvr>
  <mc:AlternateContent xmlns:mc="http://schemas.openxmlformats.org/markup-compatibility/2006" xmlns:p14="http://schemas.microsoft.com/office/powerpoint/2010/main">
    <mc:Choice Requires="p14">
      <p:transition spd="slow" p14:dur="1250">
        <p:push/>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slow">
        <p:push/>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S_NET" val="4.0.30319.42000"/>
  <p:tag name="AS_OS" val="Microsoft Windows NT 6.1.7601 Service Pack 1"/>
  <p:tag name="AS_RELEASE_DATE" val="2022.11.14"/>
  <p:tag name="AS_TITLE" val="Aspose.Slides for .NET 4.0 Client Profile"/>
  <p:tag name="AS_VERSION" val="22.11"/>
  <p:tag name="COMMONDATA" val="eyJoZGlkIjoiMmMxNzY4NzliODJmOGYzMWEyZDdkODA0MWI0NTdiODcifQ=="/>
  <p:tag name="KSO_WPP_MARK_KEY" val="2144accb-fd44-43be-bad9-e2d8e0f39239"/>
</p:tagLst>
</file>

<file path=ppt/theme/theme1.xml><?xml version="1.0" encoding="utf-8"?>
<a:theme xmlns:a="http://schemas.openxmlformats.org/drawingml/2006/main" name="www.freeppt7.com">
  <a:themeElements>
    <a:clrScheme name="Office">
      <a:dk1>
        <a:srgbClr val="000000"/>
      </a:dk1>
      <a:lt1>
        <a:srgbClr val="FFFFFF"/>
      </a:lt1>
      <a:dk2>
        <a:srgbClr val="778495"/>
      </a:dk2>
      <a:lt2>
        <a:srgbClr val="F0F0F0"/>
      </a:lt2>
      <a:accent1>
        <a:srgbClr val="FCD987"/>
      </a:accent1>
      <a:accent2>
        <a:srgbClr val="FF9D29"/>
      </a:accent2>
      <a:accent3>
        <a:srgbClr val="A4DEDC"/>
      </a:accent3>
      <a:accent4>
        <a:srgbClr val="4B3F6C"/>
      </a:accent4>
      <a:accent5>
        <a:srgbClr val="B4BBD1"/>
      </a:accent5>
      <a:accent6>
        <a:srgbClr val="C9C9C9"/>
      </a:accent6>
      <a:hlink>
        <a:srgbClr val="4472C4"/>
      </a:hlink>
      <a:folHlink>
        <a:srgbClr val="BFBFBF"/>
      </a:folHlink>
    </a:clrScheme>
    <a:fontScheme name="自定义 1">
      <a:majorFont>
        <a:latin typeface="Poppins SemiBold"/>
        <a:ea typeface="Poppins SemiBold"/>
        <a:cs typeface="Arial"/>
      </a:majorFont>
      <a:minorFont>
        <a:latin typeface="Poppins "/>
        <a:ea typeface="Poppins "/>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ww.jpppt.co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宋体"/>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宋体"/>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等线 Light"/>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等线"/>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Template>
  <TotalTime>70</TotalTime>
  <Words>2255</Words>
  <Application>Microsoft Office PowerPoint</Application>
  <PresentationFormat>宽屏</PresentationFormat>
  <Paragraphs>392</Paragraphs>
  <Slides>34</Slides>
  <Notes>11</Notes>
  <HiddenSlides>0</HiddenSlides>
  <MMClips>0</MMClips>
  <ScaleCrop>false</ScaleCrop>
  <HeadingPairs>
    <vt:vector size="6" baseType="variant">
      <vt:variant>
        <vt:lpstr>已用的字体</vt:lpstr>
      </vt:variant>
      <vt:variant>
        <vt:i4>7</vt:i4>
      </vt:variant>
      <vt:variant>
        <vt:lpstr>主题</vt:lpstr>
      </vt:variant>
      <vt:variant>
        <vt:i4>2</vt:i4>
      </vt:variant>
      <vt:variant>
        <vt:lpstr>幻灯片标题</vt:lpstr>
      </vt:variant>
      <vt:variant>
        <vt:i4>34</vt:i4>
      </vt:variant>
    </vt:vector>
  </HeadingPairs>
  <TitlesOfParts>
    <vt:vector size="43" baseType="lpstr">
      <vt:lpstr>等线</vt:lpstr>
      <vt:lpstr>微软雅黑</vt:lpstr>
      <vt:lpstr>Aharoni</vt:lpstr>
      <vt:lpstr>Arial</vt:lpstr>
      <vt:lpstr>Calibri</vt:lpstr>
      <vt:lpstr>Poppins Medium</vt:lpstr>
      <vt:lpstr>Poppins SemiBold</vt:lpstr>
      <vt:lpstr>www.freeppt7.com</vt:lpstr>
      <vt:lpstr>www.jpppt.com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Huawei</dc:creator>
  <cp:lastModifiedBy>kaiweiliu9209@outlook.com</cp:lastModifiedBy>
  <cp:revision>4</cp:revision>
  <dcterms:created xsi:type="dcterms:W3CDTF">2022-01-12T04:13:00Z</dcterms:created>
  <dcterms:modified xsi:type="dcterms:W3CDTF">2024-11-08T12:23:47Z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757E84728594414CB2255BE407C29DF9</vt:lpwstr>
  </property>
  <property fmtid="{D5CDD505-2E9C-101B-9397-08002B2CF9AE}" pid="3" name="KSOProductBuildVer">
    <vt:lpwstr>2052-12.1.0.18276</vt:lpwstr>
  </property>
</Properties>
</file>