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</p:sldMasterIdLst>
  <p:notesMasterIdLst>
    <p:notesMasterId r:id="rId42"/>
  </p:notesMasterIdLst>
  <p:handoutMasterIdLst>
    <p:handoutMasterId r:id="rId43"/>
  </p:handoutMasterIdLst>
  <p:sldIdLst>
    <p:sldId id="259" r:id="rId3"/>
    <p:sldId id="279" r:id="rId4"/>
    <p:sldId id="292" r:id="rId5"/>
    <p:sldId id="256" r:id="rId6"/>
    <p:sldId id="278" r:id="rId7"/>
    <p:sldId id="291" r:id="rId8"/>
    <p:sldId id="286" r:id="rId9"/>
    <p:sldId id="283" r:id="rId10"/>
    <p:sldId id="288" r:id="rId11"/>
    <p:sldId id="271" r:id="rId12"/>
    <p:sldId id="280" r:id="rId13"/>
    <p:sldId id="304" r:id="rId14"/>
    <p:sldId id="293" r:id="rId15"/>
    <p:sldId id="258" r:id="rId16"/>
    <p:sldId id="294" r:id="rId17"/>
    <p:sldId id="300" r:id="rId18"/>
    <p:sldId id="295" r:id="rId19"/>
    <p:sldId id="317" r:id="rId20"/>
    <p:sldId id="309" r:id="rId21"/>
    <p:sldId id="311" r:id="rId22"/>
    <p:sldId id="313" r:id="rId23"/>
    <p:sldId id="257" r:id="rId24"/>
    <p:sldId id="303" r:id="rId25"/>
    <p:sldId id="296" r:id="rId26"/>
    <p:sldId id="305" r:id="rId27"/>
    <p:sldId id="297" r:id="rId28"/>
    <p:sldId id="302" r:id="rId29"/>
    <p:sldId id="306" r:id="rId30"/>
    <p:sldId id="320" r:id="rId31"/>
    <p:sldId id="265" r:id="rId32"/>
    <p:sldId id="287" r:id="rId33"/>
    <p:sldId id="316" r:id="rId34"/>
    <p:sldId id="318" r:id="rId35"/>
    <p:sldId id="307" r:id="rId36"/>
    <p:sldId id="319" r:id="rId37"/>
    <p:sldId id="315" r:id="rId38"/>
    <p:sldId id="269" r:id="rId39"/>
    <p:sldId id="321" r:id="rId40"/>
    <p:sldId id="322" r:id="rId41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2519" autoAdjust="0"/>
  </p:normalViewPr>
  <p:slideViewPr>
    <p:cSldViewPr snapToGrid="0" showGuides="1">
      <p:cViewPr varScale="1">
        <p:scale>
          <a:sx n="88" d="100"/>
          <a:sy n="88" d="100"/>
        </p:scale>
        <p:origin x="63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0936-494F-B311-73F004A8948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0936-494F-B311-73F004A89482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0936-494F-B311-73F004A89482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0936-494F-B311-73F004A89482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0936-494F-B311-73F004A89482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0936-494F-B311-73F004A89482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0936-494F-B311-73F004A89482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0936-494F-B311-73F004A89482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0936-494F-B311-73F004A89482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0936-494F-B311-73F004A89482}"/>
              </c:ext>
            </c:extLst>
          </c:dPt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2.6</c:v>
                </c:pt>
                <c:pt idx="4">
                  <c:v>4.2</c:v>
                </c:pt>
                <c:pt idx="5">
                  <c:v>1.5</c:v>
                </c:pt>
                <c:pt idx="6">
                  <c:v>2</c:v>
                </c:pt>
                <c:pt idx="7">
                  <c:v>4</c:v>
                </c:pt>
                <c:pt idx="8">
                  <c:v>1.2</c:v>
                </c:pt>
                <c:pt idx="9">
                  <c:v>4</c:v>
                </c:pt>
                <c:pt idx="10">
                  <c:v>2.2999999999999998</c:v>
                </c:pt>
                <c:pt idx="1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0936-494F-B311-73F004A894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0936-494F-B311-73F004A89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997056"/>
        <c:axId val="23890176"/>
      </c:scatterChart>
      <c:valAx>
        <c:axId val="38599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890176"/>
        <c:crosses val="autoZero"/>
        <c:crossBetween val="midCat"/>
      </c:valAx>
      <c:valAx>
        <c:axId val="23890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5997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 smtId="4294967295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5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HD</c:v>
                </c:pt>
                <c:pt idx="1">
                  <c:v>ML</c:v>
                </c:pt>
                <c:pt idx="2">
                  <c:v>NH</c:v>
                </c:pt>
                <c:pt idx="3">
                  <c:v>PO</c:v>
                </c:pt>
                <c:pt idx="4">
                  <c:v>GD</c:v>
                </c:pt>
                <c:pt idx="5">
                  <c:v>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60</c:v>
                </c:pt>
                <c:pt idx="2">
                  <c:v>25</c:v>
                </c:pt>
                <c:pt idx="3">
                  <c:v>30</c:v>
                </c:pt>
                <c:pt idx="4">
                  <c:v>60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E8-47A5-9555-11B145CDF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24148992"/>
        <c:axId val="24150784"/>
      </c:barChart>
      <c:catAx>
        <c:axId val="2414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150784"/>
        <c:crosses val="autoZero"/>
        <c:auto val="0"/>
        <c:lblAlgn val="ctr"/>
        <c:lblOffset val="100"/>
        <c:noMultiLvlLbl val="0"/>
      </c:catAx>
      <c:valAx>
        <c:axId val="24150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14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50" smtId="4294967295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1-4C2A-9DB5-6FB0EF63BB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1-4C2A-9DB5-6FB0EF63BB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01-4C2A-9DB5-6FB0EF63B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101376"/>
        <c:axId val="550102912"/>
      </c:barChart>
      <c:catAx>
        <c:axId val="55010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0102912"/>
        <c:crosses val="autoZero"/>
        <c:auto val="0"/>
        <c:lblAlgn val="ctr"/>
        <c:lblOffset val="100"/>
        <c:noMultiLvlLbl val="0"/>
      </c:catAx>
      <c:valAx>
        <c:axId val="55010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010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" smtId="4294967295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E-4B01-B574-ABE598BC17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E-4B01-B574-ABE598BC17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E-4B01-B574-ABE598BC1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942016"/>
        <c:axId val="549943552"/>
      </c:barChart>
      <c:catAx>
        <c:axId val="5499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9943552"/>
        <c:crosses val="autoZero"/>
        <c:auto val="0"/>
        <c:lblAlgn val="ctr"/>
        <c:lblOffset val="100"/>
        <c:noMultiLvlLbl val="0"/>
      </c:catAx>
      <c:valAx>
        <c:axId val="54994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994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" smtId="4294967295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B-4CFD-B7BA-87A856D56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9B-4CFD-B7BA-87A856D56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9B-4CFD-B7BA-87A856D56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983360"/>
        <c:axId val="549984896"/>
      </c:barChart>
      <c:catAx>
        <c:axId val="54998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9984896"/>
        <c:crosses val="autoZero"/>
        <c:auto val="0"/>
        <c:lblAlgn val="ctr"/>
        <c:lblOffset val="100"/>
        <c:noMultiLvlLbl val="0"/>
      </c:catAx>
      <c:valAx>
        <c:axId val="54998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998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" smtId="4294967295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2-4BC0-B75E-F1D8543C6F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2-4BC0-B75E-F1D8543C6F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2-4BC0-B75E-F1D8543C6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454784"/>
        <c:axId val="550456320"/>
      </c:barChart>
      <c:catAx>
        <c:axId val="55045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0456320"/>
        <c:crosses val="autoZero"/>
        <c:auto val="0"/>
        <c:lblAlgn val="ctr"/>
        <c:lblOffset val="100"/>
        <c:noMultiLvlLbl val="0"/>
      </c:catAx>
      <c:valAx>
        <c:axId val="55045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045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" smtId="4294967295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D96-B8FA-F0FC4B93D6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2-4D96-B8FA-F0FC4B93D6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2-4D96-B8FA-F0FC4B93D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226752"/>
        <c:axId val="551228544"/>
      </c:barChart>
      <c:catAx>
        <c:axId val="55122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1228544"/>
        <c:crosses val="autoZero"/>
        <c:auto val="0"/>
        <c:lblAlgn val="ctr"/>
        <c:lblOffset val="100"/>
        <c:noMultiLvlLbl val="0"/>
      </c:catAx>
      <c:valAx>
        <c:axId val="55122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122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等线" panose="02010600030101010101" charset="-122"/>
                <a:ea typeface="等线" panose="02010600030101010101" charset="-122"/>
              </a:rPr>
              <a:t>2024/11/13</a:t>
            </a:fld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等线" panose="02010600030101010101" charset="-122"/>
                <a:ea typeface="等线" panose="02010600030101010101" charset="-122"/>
              </a:rPr>
              <a:t>‹#›</a:t>
            </a:fld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8480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fld id="{09D291B4-4CDD-4AEB-B51E-799FE53A6896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fld id="{23B85AFB-CA20-46C6-8506-8CF024F03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6519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from: https://www.freeppt7.com/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365-44A4-435D-BAED-988731357335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B19-F083-4972-9FA3-3C69A2DEA3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69038" y="1357312"/>
            <a:ext cx="3653925" cy="5500688"/>
          </a:xfrm>
          <a:prstGeom prst="rect">
            <a:avLst/>
          </a:prstGeom>
          <a:noFill/>
          <a:effectLst>
            <a:outerShdw blurRad="241300" sx="90000" sy="90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844208" y="2203242"/>
            <a:ext cx="891122" cy="893603"/>
          </a:xfrm>
          <a:custGeom>
            <a:avLst/>
            <a:gdLst>
              <a:gd name="connsiteX0" fmla="*/ 34807 w 1423590"/>
              <a:gd name="connsiteY0" fmla="*/ 0 h 1429764"/>
              <a:gd name="connsiteX1" fmla="*/ 1388783 w 1423590"/>
              <a:gd name="connsiteY1" fmla="*/ 0 h 1429764"/>
              <a:gd name="connsiteX2" fmla="*/ 1423590 w 1423590"/>
              <a:gd name="connsiteY2" fmla="*/ 34807 h 1429764"/>
              <a:gd name="connsiteX3" fmla="*/ 1423590 w 1423590"/>
              <a:gd name="connsiteY3" fmla="*/ 1394957 h 1429764"/>
              <a:gd name="connsiteX4" fmla="*/ 1388783 w 1423590"/>
              <a:gd name="connsiteY4" fmla="*/ 1429764 h 1429764"/>
              <a:gd name="connsiteX5" fmla="*/ 34807 w 1423590"/>
              <a:gd name="connsiteY5" fmla="*/ 1429764 h 1429764"/>
              <a:gd name="connsiteX6" fmla="*/ 0 w 1423590"/>
              <a:gd name="connsiteY6" fmla="*/ 1394957 h 1429764"/>
              <a:gd name="connsiteX7" fmla="*/ 0 w 1423590"/>
              <a:gd name="connsiteY7" fmla="*/ 34807 h 1429764"/>
              <a:gd name="connsiteX8" fmla="*/ 34807 w 1423590"/>
              <a:gd name="connsiteY8" fmla="*/ 0 h 142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590" h="1429764">
                <a:moveTo>
                  <a:pt x="34807" y="0"/>
                </a:moveTo>
                <a:lnTo>
                  <a:pt x="1388783" y="0"/>
                </a:lnTo>
                <a:cubicBezTo>
                  <a:pt x="1408006" y="0"/>
                  <a:pt x="1423590" y="15584"/>
                  <a:pt x="1423590" y="34807"/>
                </a:cubicBezTo>
                <a:lnTo>
                  <a:pt x="1423590" y="1394957"/>
                </a:lnTo>
                <a:cubicBezTo>
                  <a:pt x="1423590" y="1414180"/>
                  <a:pt x="1408006" y="1429764"/>
                  <a:pt x="1388783" y="1429764"/>
                </a:cubicBezTo>
                <a:lnTo>
                  <a:pt x="34807" y="1429764"/>
                </a:lnTo>
                <a:cubicBezTo>
                  <a:pt x="15584" y="1429764"/>
                  <a:pt x="0" y="1414180"/>
                  <a:pt x="0" y="1394957"/>
                </a:cubicBezTo>
                <a:lnTo>
                  <a:pt x="0" y="34807"/>
                </a:lnTo>
                <a:cubicBezTo>
                  <a:pt x="0" y="15584"/>
                  <a:pt x="15584" y="0"/>
                  <a:pt x="348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844208" y="4723065"/>
            <a:ext cx="891122" cy="893603"/>
          </a:xfrm>
          <a:custGeom>
            <a:avLst/>
            <a:gdLst>
              <a:gd name="connsiteX0" fmla="*/ 34807 w 1423590"/>
              <a:gd name="connsiteY0" fmla="*/ 0 h 1429764"/>
              <a:gd name="connsiteX1" fmla="*/ 1388783 w 1423590"/>
              <a:gd name="connsiteY1" fmla="*/ 0 h 1429764"/>
              <a:gd name="connsiteX2" fmla="*/ 1423590 w 1423590"/>
              <a:gd name="connsiteY2" fmla="*/ 34807 h 1429764"/>
              <a:gd name="connsiteX3" fmla="*/ 1423590 w 1423590"/>
              <a:gd name="connsiteY3" fmla="*/ 1394957 h 1429764"/>
              <a:gd name="connsiteX4" fmla="*/ 1388783 w 1423590"/>
              <a:gd name="connsiteY4" fmla="*/ 1429764 h 1429764"/>
              <a:gd name="connsiteX5" fmla="*/ 34807 w 1423590"/>
              <a:gd name="connsiteY5" fmla="*/ 1429764 h 1429764"/>
              <a:gd name="connsiteX6" fmla="*/ 0 w 1423590"/>
              <a:gd name="connsiteY6" fmla="*/ 1394957 h 1429764"/>
              <a:gd name="connsiteX7" fmla="*/ 0 w 1423590"/>
              <a:gd name="connsiteY7" fmla="*/ 34807 h 1429764"/>
              <a:gd name="connsiteX8" fmla="*/ 34807 w 1423590"/>
              <a:gd name="connsiteY8" fmla="*/ 0 h 142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590" h="1429764">
                <a:moveTo>
                  <a:pt x="34807" y="0"/>
                </a:moveTo>
                <a:lnTo>
                  <a:pt x="1388783" y="0"/>
                </a:lnTo>
                <a:cubicBezTo>
                  <a:pt x="1408006" y="0"/>
                  <a:pt x="1423590" y="15584"/>
                  <a:pt x="1423590" y="34807"/>
                </a:cubicBezTo>
                <a:lnTo>
                  <a:pt x="1423590" y="1394957"/>
                </a:lnTo>
                <a:cubicBezTo>
                  <a:pt x="1423590" y="1414180"/>
                  <a:pt x="1408006" y="1429764"/>
                  <a:pt x="1388783" y="1429764"/>
                </a:cubicBezTo>
                <a:lnTo>
                  <a:pt x="34807" y="1429764"/>
                </a:lnTo>
                <a:cubicBezTo>
                  <a:pt x="15584" y="1429764"/>
                  <a:pt x="0" y="1414180"/>
                  <a:pt x="0" y="1394957"/>
                </a:cubicBezTo>
                <a:lnTo>
                  <a:pt x="0" y="34807"/>
                </a:lnTo>
                <a:cubicBezTo>
                  <a:pt x="0" y="15584"/>
                  <a:pt x="15584" y="0"/>
                  <a:pt x="348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756409" y="3433450"/>
            <a:ext cx="950363" cy="953009"/>
          </a:xfrm>
          <a:custGeom>
            <a:avLst/>
            <a:gdLst>
              <a:gd name="connsiteX0" fmla="*/ 34807 w 1423590"/>
              <a:gd name="connsiteY0" fmla="*/ 0 h 1429764"/>
              <a:gd name="connsiteX1" fmla="*/ 1388783 w 1423590"/>
              <a:gd name="connsiteY1" fmla="*/ 0 h 1429764"/>
              <a:gd name="connsiteX2" fmla="*/ 1423590 w 1423590"/>
              <a:gd name="connsiteY2" fmla="*/ 34807 h 1429764"/>
              <a:gd name="connsiteX3" fmla="*/ 1423590 w 1423590"/>
              <a:gd name="connsiteY3" fmla="*/ 1394957 h 1429764"/>
              <a:gd name="connsiteX4" fmla="*/ 1388783 w 1423590"/>
              <a:gd name="connsiteY4" fmla="*/ 1429764 h 1429764"/>
              <a:gd name="connsiteX5" fmla="*/ 34807 w 1423590"/>
              <a:gd name="connsiteY5" fmla="*/ 1429764 h 1429764"/>
              <a:gd name="connsiteX6" fmla="*/ 0 w 1423590"/>
              <a:gd name="connsiteY6" fmla="*/ 1394957 h 1429764"/>
              <a:gd name="connsiteX7" fmla="*/ 0 w 1423590"/>
              <a:gd name="connsiteY7" fmla="*/ 34807 h 1429764"/>
              <a:gd name="connsiteX8" fmla="*/ 34807 w 1423590"/>
              <a:gd name="connsiteY8" fmla="*/ 0 h 142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590" h="1429764">
                <a:moveTo>
                  <a:pt x="34807" y="0"/>
                </a:moveTo>
                <a:lnTo>
                  <a:pt x="1388783" y="0"/>
                </a:lnTo>
                <a:cubicBezTo>
                  <a:pt x="1408006" y="0"/>
                  <a:pt x="1423590" y="15584"/>
                  <a:pt x="1423590" y="34807"/>
                </a:cubicBezTo>
                <a:lnTo>
                  <a:pt x="1423590" y="1394957"/>
                </a:lnTo>
                <a:cubicBezTo>
                  <a:pt x="1423590" y="1414180"/>
                  <a:pt x="1408006" y="1429764"/>
                  <a:pt x="1388783" y="1429764"/>
                </a:cubicBezTo>
                <a:lnTo>
                  <a:pt x="34807" y="1429764"/>
                </a:lnTo>
                <a:cubicBezTo>
                  <a:pt x="15584" y="1429764"/>
                  <a:pt x="0" y="1414180"/>
                  <a:pt x="0" y="1394957"/>
                </a:cubicBezTo>
                <a:lnTo>
                  <a:pt x="0" y="34807"/>
                </a:lnTo>
                <a:cubicBezTo>
                  <a:pt x="0" y="15584"/>
                  <a:pt x="15584" y="0"/>
                  <a:pt x="348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1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1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animBg="1"/>
      <p:bldP spid="12" grpId="0" animBg="1"/>
    </p:bldLst>
  </p:timing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6177" y="165920"/>
            <a:ext cx="2123364" cy="6526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89540" y="165920"/>
            <a:ext cx="2123364" cy="6526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412904" y="165920"/>
            <a:ext cx="2123364" cy="6526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75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75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75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</p:bldLst>
  </p:timing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89901" y="1894974"/>
            <a:ext cx="2812201" cy="1744579"/>
          </a:xfrm>
          <a:custGeom>
            <a:avLst/>
            <a:gdLst>
              <a:gd name="connsiteX0" fmla="*/ 102637 w 4492565"/>
              <a:gd name="connsiteY0" fmla="*/ 0 h 2791326"/>
              <a:gd name="connsiteX1" fmla="*/ 4389928 w 4492565"/>
              <a:gd name="connsiteY1" fmla="*/ 0 h 2791326"/>
              <a:gd name="connsiteX2" fmla="*/ 4492565 w 4492565"/>
              <a:gd name="connsiteY2" fmla="*/ 102637 h 2791326"/>
              <a:gd name="connsiteX3" fmla="*/ 4492565 w 4492565"/>
              <a:gd name="connsiteY3" fmla="*/ 2791326 h 2791326"/>
              <a:gd name="connsiteX4" fmla="*/ 0 w 4492565"/>
              <a:gd name="connsiteY4" fmla="*/ 2791326 h 2791326"/>
              <a:gd name="connsiteX5" fmla="*/ 0 w 4492565"/>
              <a:gd name="connsiteY5" fmla="*/ 102637 h 2791326"/>
              <a:gd name="connsiteX6" fmla="*/ 102637 w 4492565"/>
              <a:gd name="connsiteY6" fmla="*/ 0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2565" h="2791326">
                <a:moveTo>
                  <a:pt x="102637" y="0"/>
                </a:moveTo>
                <a:lnTo>
                  <a:pt x="4389928" y="0"/>
                </a:lnTo>
                <a:cubicBezTo>
                  <a:pt x="4446613" y="0"/>
                  <a:pt x="4492565" y="45952"/>
                  <a:pt x="4492565" y="102637"/>
                </a:cubicBezTo>
                <a:lnTo>
                  <a:pt x="4492565" y="2791326"/>
                </a:lnTo>
                <a:lnTo>
                  <a:pt x="0" y="2791326"/>
                </a:lnTo>
                <a:lnTo>
                  <a:pt x="0" y="102637"/>
                </a:lnTo>
                <a:cubicBezTo>
                  <a:pt x="0" y="45952"/>
                  <a:pt x="45952" y="0"/>
                  <a:pt x="1026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772473" y="1894974"/>
            <a:ext cx="2812201" cy="1744579"/>
          </a:xfrm>
          <a:custGeom>
            <a:avLst/>
            <a:gdLst>
              <a:gd name="connsiteX0" fmla="*/ 102637 w 4492565"/>
              <a:gd name="connsiteY0" fmla="*/ 0 h 2791326"/>
              <a:gd name="connsiteX1" fmla="*/ 4389928 w 4492565"/>
              <a:gd name="connsiteY1" fmla="*/ 0 h 2791326"/>
              <a:gd name="connsiteX2" fmla="*/ 4492565 w 4492565"/>
              <a:gd name="connsiteY2" fmla="*/ 102637 h 2791326"/>
              <a:gd name="connsiteX3" fmla="*/ 4492565 w 4492565"/>
              <a:gd name="connsiteY3" fmla="*/ 2791326 h 2791326"/>
              <a:gd name="connsiteX4" fmla="*/ 0 w 4492565"/>
              <a:gd name="connsiteY4" fmla="*/ 2791326 h 2791326"/>
              <a:gd name="connsiteX5" fmla="*/ 0 w 4492565"/>
              <a:gd name="connsiteY5" fmla="*/ 102637 h 2791326"/>
              <a:gd name="connsiteX6" fmla="*/ 102637 w 4492565"/>
              <a:gd name="connsiteY6" fmla="*/ 0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2565" h="2791326">
                <a:moveTo>
                  <a:pt x="102637" y="0"/>
                </a:moveTo>
                <a:lnTo>
                  <a:pt x="4389928" y="0"/>
                </a:lnTo>
                <a:cubicBezTo>
                  <a:pt x="4446613" y="0"/>
                  <a:pt x="4492565" y="45952"/>
                  <a:pt x="4492565" y="102637"/>
                </a:cubicBezTo>
                <a:lnTo>
                  <a:pt x="4492565" y="2791326"/>
                </a:lnTo>
                <a:lnTo>
                  <a:pt x="0" y="2791326"/>
                </a:lnTo>
                <a:lnTo>
                  <a:pt x="0" y="102637"/>
                </a:lnTo>
                <a:cubicBezTo>
                  <a:pt x="0" y="45952"/>
                  <a:pt x="45952" y="0"/>
                  <a:pt x="1026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75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75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36700" y="812800"/>
            <a:ext cx="2425700" cy="513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123773" y="1085850"/>
            <a:ext cx="3790456" cy="4071773"/>
          </a:xfrm>
          <a:custGeom>
            <a:avLst/>
            <a:gdLst>
              <a:gd name="connsiteX0" fmla="*/ 0 w 6972300"/>
              <a:gd name="connsiteY0" fmla="*/ 0 h 6333796"/>
              <a:gd name="connsiteX1" fmla="*/ 6972300 w 6972300"/>
              <a:gd name="connsiteY1" fmla="*/ 0 h 6333796"/>
              <a:gd name="connsiteX2" fmla="*/ 6972300 w 6972300"/>
              <a:gd name="connsiteY2" fmla="*/ 5219700 h 6333796"/>
              <a:gd name="connsiteX3" fmla="*/ 5702590 w 6972300"/>
              <a:gd name="connsiteY3" fmla="*/ 5219700 h 6333796"/>
              <a:gd name="connsiteX4" fmla="*/ 4648200 w 6972300"/>
              <a:gd name="connsiteY4" fmla="*/ 6333796 h 6333796"/>
              <a:gd name="connsiteX5" fmla="*/ 3670010 w 6972300"/>
              <a:gd name="connsiteY5" fmla="*/ 5219700 h 6333796"/>
              <a:gd name="connsiteX6" fmla="*/ 0 w 6972300"/>
              <a:gd name="connsiteY6" fmla="*/ 5219700 h 633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2300" h="6333796">
                <a:moveTo>
                  <a:pt x="0" y="0"/>
                </a:moveTo>
                <a:lnTo>
                  <a:pt x="6972300" y="0"/>
                </a:lnTo>
                <a:lnTo>
                  <a:pt x="6972300" y="5219700"/>
                </a:lnTo>
                <a:lnTo>
                  <a:pt x="5702590" y="5219700"/>
                </a:lnTo>
                <a:lnTo>
                  <a:pt x="4648200" y="6333796"/>
                </a:lnTo>
                <a:lnTo>
                  <a:pt x="3670010" y="5219700"/>
                </a:lnTo>
                <a:lnTo>
                  <a:pt x="0" y="5219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80928" y="628650"/>
            <a:ext cx="7048376" cy="4991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5229" y="228600"/>
            <a:ext cx="5923779" cy="6400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  <a:effectLst>
            <a:outerShdw blurRad="1016000" dist="254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95229" y="228600"/>
            <a:ext cx="5923779" cy="640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53158" y="3429000"/>
            <a:ext cx="5885684" cy="2709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365-44A4-435D-BAED-988731357335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FB19-F083-4972-9FA3-3C69A2DEA3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257137" y="1214438"/>
            <a:ext cx="5695208" cy="4429125"/>
          </a:xfrm>
          <a:custGeom>
            <a:avLst/>
            <a:gdLst>
              <a:gd name="connsiteX0" fmla="*/ 0 w 11391900"/>
              <a:gd name="connsiteY0" fmla="*/ 0 h 8858250"/>
              <a:gd name="connsiteX1" fmla="*/ 11391900 w 11391900"/>
              <a:gd name="connsiteY1" fmla="*/ 0 h 8858250"/>
              <a:gd name="connsiteX2" fmla="*/ 11391900 w 11391900"/>
              <a:gd name="connsiteY2" fmla="*/ 8858250 h 8858250"/>
              <a:gd name="connsiteX3" fmla="*/ 0 w 11391900"/>
              <a:gd name="connsiteY3" fmla="*/ 8858250 h 88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91900" h="8858250">
                <a:moveTo>
                  <a:pt x="0" y="0"/>
                </a:moveTo>
                <a:lnTo>
                  <a:pt x="11391900" y="0"/>
                </a:lnTo>
                <a:lnTo>
                  <a:pt x="11391900" y="8858250"/>
                </a:lnTo>
                <a:lnTo>
                  <a:pt x="0" y="88582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  <a:effectLst>
            <a:outerShdw blurRad="10160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57137" y="1214438"/>
            <a:ext cx="5695208" cy="4429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39264" y="1572022"/>
            <a:ext cx="3713472" cy="3713956"/>
          </a:xfrm>
          <a:custGeom>
            <a:avLst/>
            <a:gdLst>
              <a:gd name="connsiteX0" fmla="*/ 3713956 w 7427912"/>
              <a:gd name="connsiteY0" fmla="*/ 0 h 7427912"/>
              <a:gd name="connsiteX1" fmla="*/ 7427912 w 7427912"/>
              <a:gd name="connsiteY1" fmla="*/ 3713956 h 7427912"/>
              <a:gd name="connsiteX2" fmla="*/ 3713956 w 7427912"/>
              <a:gd name="connsiteY2" fmla="*/ 7427912 h 7427912"/>
              <a:gd name="connsiteX3" fmla="*/ 0 w 7427912"/>
              <a:gd name="connsiteY3" fmla="*/ 3713956 h 7427912"/>
              <a:gd name="connsiteX4" fmla="*/ 3713956 w 7427912"/>
              <a:gd name="connsiteY4" fmla="*/ 0 h 742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7912" h="7427912">
                <a:moveTo>
                  <a:pt x="3713956" y="0"/>
                </a:moveTo>
                <a:cubicBezTo>
                  <a:pt x="5765117" y="0"/>
                  <a:pt x="7427912" y="1662795"/>
                  <a:pt x="7427912" y="3713956"/>
                </a:cubicBezTo>
                <a:cubicBezTo>
                  <a:pt x="7427912" y="5765117"/>
                  <a:pt x="5765117" y="7427912"/>
                  <a:pt x="3713956" y="7427912"/>
                </a:cubicBezTo>
                <a:cubicBezTo>
                  <a:pt x="1662795" y="7427912"/>
                  <a:pt x="0" y="5765117"/>
                  <a:pt x="0" y="3713956"/>
                </a:cubicBezTo>
                <a:cubicBezTo>
                  <a:pt x="0" y="1662795"/>
                  <a:pt x="1662795" y="0"/>
                  <a:pt x="37139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52341" cy="4705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587731" y="1"/>
            <a:ext cx="5185687" cy="6858000"/>
          </a:xfrm>
          <a:custGeom>
            <a:avLst/>
            <a:gdLst>
              <a:gd name="connsiteX0" fmla="*/ 0 w 10372725"/>
              <a:gd name="connsiteY0" fmla="*/ 0 h 13715999"/>
              <a:gd name="connsiteX1" fmla="*/ 10372725 w 10372725"/>
              <a:gd name="connsiteY1" fmla="*/ 0 h 13715999"/>
              <a:gd name="connsiteX2" fmla="*/ 10372725 w 10372725"/>
              <a:gd name="connsiteY2" fmla="*/ 3495186 h 13715999"/>
              <a:gd name="connsiteX3" fmla="*/ 10323785 w 10372725"/>
              <a:gd name="connsiteY3" fmla="*/ 3449003 h 13715999"/>
              <a:gd name="connsiteX4" fmla="*/ 9653225 w 10372725"/>
              <a:gd name="connsiteY4" fmla="*/ 2658428 h 13715999"/>
              <a:gd name="connsiteX5" fmla="*/ 9016955 w 10372725"/>
              <a:gd name="connsiteY5" fmla="*/ 2658428 h 13715999"/>
              <a:gd name="connsiteX6" fmla="*/ 9016955 w 10372725"/>
              <a:gd name="connsiteY6" fmla="*/ 4628198 h 13715999"/>
              <a:gd name="connsiteX7" fmla="*/ 9698945 w 10372725"/>
              <a:gd name="connsiteY7" fmla="*/ 4628198 h 13715999"/>
              <a:gd name="connsiteX8" fmla="*/ 9698945 w 10372725"/>
              <a:gd name="connsiteY8" fmla="*/ 3755708 h 13715999"/>
              <a:gd name="connsiteX9" fmla="*/ 10251395 w 10372725"/>
              <a:gd name="connsiteY9" fmla="*/ 4361498 h 13715999"/>
              <a:gd name="connsiteX10" fmla="*/ 10332059 w 10372725"/>
              <a:gd name="connsiteY10" fmla="*/ 4417755 h 13715999"/>
              <a:gd name="connsiteX11" fmla="*/ 10372725 w 10372725"/>
              <a:gd name="connsiteY11" fmla="*/ 4441942 h 13715999"/>
              <a:gd name="connsiteX12" fmla="*/ 10372725 w 10372725"/>
              <a:gd name="connsiteY12" fmla="*/ 4826632 h 13715999"/>
              <a:gd name="connsiteX13" fmla="*/ 10361885 w 10372725"/>
              <a:gd name="connsiteY13" fmla="*/ 4826318 h 13715999"/>
              <a:gd name="connsiteX14" fmla="*/ 9365569 w 10372725"/>
              <a:gd name="connsiteY14" fmla="*/ 5108258 h 13715999"/>
              <a:gd name="connsiteX15" fmla="*/ 8994095 w 10372725"/>
              <a:gd name="connsiteY15" fmla="*/ 5969318 h 13715999"/>
              <a:gd name="connsiteX16" fmla="*/ 9365569 w 10372725"/>
              <a:gd name="connsiteY16" fmla="*/ 6830378 h 13715999"/>
              <a:gd name="connsiteX17" fmla="*/ 10361885 w 10372725"/>
              <a:gd name="connsiteY17" fmla="*/ 7112318 h 13715999"/>
              <a:gd name="connsiteX18" fmla="*/ 10372725 w 10372725"/>
              <a:gd name="connsiteY18" fmla="*/ 7112003 h 13715999"/>
              <a:gd name="connsiteX19" fmla="*/ 10372725 w 10372725"/>
              <a:gd name="connsiteY19" fmla="*/ 7670482 h 13715999"/>
              <a:gd name="connsiteX20" fmla="*/ 8978855 w 10372725"/>
              <a:gd name="connsiteY20" fmla="*/ 7670482 h 13715999"/>
              <a:gd name="connsiteX21" fmla="*/ 8978855 w 10372725"/>
              <a:gd name="connsiteY21" fmla="*/ 8558213 h 13715999"/>
              <a:gd name="connsiteX22" fmla="*/ 10372725 w 10372725"/>
              <a:gd name="connsiteY22" fmla="*/ 8558213 h 13715999"/>
              <a:gd name="connsiteX23" fmla="*/ 10372725 w 10372725"/>
              <a:gd name="connsiteY23" fmla="*/ 9141719 h 13715999"/>
              <a:gd name="connsiteX24" fmla="*/ 10310271 w 10372725"/>
              <a:gd name="connsiteY24" fmla="*/ 9085719 h 13715999"/>
              <a:gd name="connsiteX25" fmla="*/ 9836105 w 10372725"/>
              <a:gd name="connsiteY25" fmla="*/ 8935401 h 13715999"/>
              <a:gd name="connsiteX26" fmla="*/ 9344615 w 10372725"/>
              <a:gd name="connsiteY26" fmla="*/ 9080181 h 13715999"/>
              <a:gd name="connsiteX27" fmla="*/ 9039815 w 10372725"/>
              <a:gd name="connsiteY27" fmla="*/ 9468801 h 13715999"/>
              <a:gd name="connsiteX28" fmla="*/ 8936945 w 10372725"/>
              <a:gd name="connsiteY28" fmla="*/ 10002201 h 13715999"/>
              <a:gd name="connsiteX29" fmla="*/ 9039815 w 10372725"/>
              <a:gd name="connsiteY29" fmla="*/ 10535601 h 13715999"/>
              <a:gd name="connsiteX30" fmla="*/ 9344615 w 10372725"/>
              <a:gd name="connsiteY30" fmla="*/ 10924221 h 13715999"/>
              <a:gd name="connsiteX31" fmla="*/ 9836105 w 10372725"/>
              <a:gd name="connsiteY31" fmla="*/ 11069001 h 13715999"/>
              <a:gd name="connsiteX32" fmla="*/ 10310271 w 10372725"/>
              <a:gd name="connsiteY32" fmla="*/ 10918685 h 13715999"/>
              <a:gd name="connsiteX33" fmla="*/ 10372725 w 10372725"/>
              <a:gd name="connsiteY33" fmla="*/ 10862685 h 13715999"/>
              <a:gd name="connsiteX34" fmla="*/ 10372725 w 10372725"/>
              <a:gd name="connsiteY34" fmla="*/ 13715999 h 13715999"/>
              <a:gd name="connsiteX35" fmla="*/ 0 w 10372725"/>
              <a:gd name="connsiteY35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372725" h="13715999">
                <a:moveTo>
                  <a:pt x="0" y="0"/>
                </a:moveTo>
                <a:lnTo>
                  <a:pt x="10372725" y="0"/>
                </a:lnTo>
                <a:lnTo>
                  <a:pt x="10372725" y="3495186"/>
                </a:lnTo>
                <a:lnTo>
                  <a:pt x="10323785" y="3449003"/>
                </a:lnTo>
                <a:cubicBezTo>
                  <a:pt x="10128205" y="3254693"/>
                  <a:pt x="9904685" y="2991168"/>
                  <a:pt x="9653225" y="2658428"/>
                </a:cubicBezTo>
                <a:lnTo>
                  <a:pt x="9016955" y="2658428"/>
                </a:lnTo>
                <a:lnTo>
                  <a:pt x="9016955" y="4628198"/>
                </a:lnTo>
                <a:lnTo>
                  <a:pt x="9698945" y="4628198"/>
                </a:lnTo>
                <a:lnTo>
                  <a:pt x="9698945" y="3755708"/>
                </a:lnTo>
                <a:cubicBezTo>
                  <a:pt x="9853885" y="3999548"/>
                  <a:pt x="10038035" y="4201478"/>
                  <a:pt x="10251395" y="4361498"/>
                </a:cubicBezTo>
                <a:cubicBezTo>
                  <a:pt x="10278065" y="4381501"/>
                  <a:pt x="10304953" y="4400253"/>
                  <a:pt x="10332059" y="4417755"/>
                </a:cubicBezTo>
                <a:lnTo>
                  <a:pt x="10372725" y="4441942"/>
                </a:lnTo>
                <a:lnTo>
                  <a:pt x="10372725" y="4826632"/>
                </a:lnTo>
                <a:lnTo>
                  <a:pt x="10361885" y="4826318"/>
                </a:lnTo>
                <a:cubicBezTo>
                  <a:pt x="9945325" y="4826318"/>
                  <a:pt x="9613219" y="4920298"/>
                  <a:pt x="9365569" y="5108258"/>
                </a:cubicBezTo>
                <a:cubicBezTo>
                  <a:pt x="9117919" y="5296218"/>
                  <a:pt x="8994095" y="5583238"/>
                  <a:pt x="8994095" y="5969318"/>
                </a:cubicBezTo>
                <a:cubicBezTo>
                  <a:pt x="8994095" y="6355398"/>
                  <a:pt x="9117919" y="6642418"/>
                  <a:pt x="9365569" y="6830378"/>
                </a:cubicBezTo>
                <a:cubicBezTo>
                  <a:pt x="9613219" y="7018338"/>
                  <a:pt x="9945325" y="7112318"/>
                  <a:pt x="10361885" y="7112318"/>
                </a:cubicBezTo>
                <a:lnTo>
                  <a:pt x="10372725" y="7112003"/>
                </a:lnTo>
                <a:lnTo>
                  <a:pt x="10372725" y="7670482"/>
                </a:lnTo>
                <a:lnTo>
                  <a:pt x="8978855" y="7670482"/>
                </a:lnTo>
                <a:lnTo>
                  <a:pt x="8978855" y="8558213"/>
                </a:lnTo>
                <a:lnTo>
                  <a:pt x="10372725" y="8558213"/>
                </a:lnTo>
                <a:lnTo>
                  <a:pt x="10372725" y="9141719"/>
                </a:lnTo>
                <a:lnTo>
                  <a:pt x="10310271" y="9085719"/>
                </a:lnTo>
                <a:cubicBezTo>
                  <a:pt x="10181485" y="8985507"/>
                  <a:pt x="10023429" y="8935401"/>
                  <a:pt x="9836105" y="8935401"/>
                </a:cubicBezTo>
                <a:cubicBezTo>
                  <a:pt x="9643065" y="8935401"/>
                  <a:pt x="9479235" y="8983661"/>
                  <a:pt x="9344615" y="9080181"/>
                </a:cubicBezTo>
                <a:cubicBezTo>
                  <a:pt x="9209995" y="9176701"/>
                  <a:pt x="9108395" y="9306243"/>
                  <a:pt x="9039815" y="9468801"/>
                </a:cubicBezTo>
                <a:cubicBezTo>
                  <a:pt x="8971235" y="9631361"/>
                  <a:pt x="8936945" y="9809161"/>
                  <a:pt x="8936945" y="10002201"/>
                </a:cubicBezTo>
                <a:cubicBezTo>
                  <a:pt x="8936945" y="10195241"/>
                  <a:pt x="8971235" y="10373041"/>
                  <a:pt x="9039815" y="10535601"/>
                </a:cubicBezTo>
                <a:cubicBezTo>
                  <a:pt x="9108395" y="10698163"/>
                  <a:pt x="9209995" y="10827703"/>
                  <a:pt x="9344615" y="10924221"/>
                </a:cubicBezTo>
                <a:cubicBezTo>
                  <a:pt x="9479235" y="11020741"/>
                  <a:pt x="9643065" y="11069001"/>
                  <a:pt x="9836105" y="11069001"/>
                </a:cubicBezTo>
                <a:cubicBezTo>
                  <a:pt x="10023429" y="11069001"/>
                  <a:pt x="10181485" y="11018897"/>
                  <a:pt x="10310271" y="10918685"/>
                </a:cubicBezTo>
                <a:lnTo>
                  <a:pt x="10372725" y="10862685"/>
                </a:lnTo>
                <a:lnTo>
                  <a:pt x="10372725" y="13715999"/>
                </a:lnTo>
                <a:lnTo>
                  <a:pt x="0" y="13715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88092" y="0"/>
            <a:ext cx="1160390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443216" y="4108858"/>
            <a:ext cx="2748784" cy="27491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E7486E4-B10F-4CF2-BA34-5B1F730E92C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2"/>
          </p:nvPr>
        </p:nvSpPr>
        <p:spPr>
          <a:xfrm>
            <a:off x="6763658" y="0"/>
            <a:ext cx="542834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r>
              <a:rPr lang="en-US"/>
              <a:t>MAIN TITLE GOES HERE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 lvl="0"/>
            <a:r>
              <a:rPr lang="de-DE"/>
              <a:t>Subtitle Goes Here. Lorem Ipsum Dolor Sit Amet, A Gravida Quis Wisi Elit Diam Sit Donec Libero.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69277" cy="3428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" y="3428999"/>
            <a:ext cx="2834636" cy="3428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834641" y="3428999"/>
            <a:ext cx="2834636" cy="342899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1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82111" y="3517005"/>
            <a:ext cx="627778" cy="626808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387275" y="3517005"/>
            <a:ext cx="627778" cy="626808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176947" y="3517005"/>
            <a:ext cx="627778" cy="626808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75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ur="75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ur="75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50628" y="1775088"/>
            <a:ext cx="2675894" cy="1650262"/>
          </a:xfrm>
          <a:custGeom>
            <a:avLst/>
            <a:gdLst>
              <a:gd name="connsiteX0" fmla="*/ 242047 w 4274810"/>
              <a:gd name="connsiteY0" fmla="*/ 0 h 2640419"/>
              <a:gd name="connsiteX1" fmla="*/ 4032763 w 4274810"/>
              <a:gd name="connsiteY1" fmla="*/ 0 h 2640419"/>
              <a:gd name="connsiteX2" fmla="*/ 4274810 w 4274810"/>
              <a:gd name="connsiteY2" fmla="*/ 242047 h 2640419"/>
              <a:gd name="connsiteX3" fmla="*/ 4274810 w 4274810"/>
              <a:gd name="connsiteY3" fmla="*/ 2398372 h 2640419"/>
              <a:gd name="connsiteX4" fmla="*/ 4032763 w 4274810"/>
              <a:gd name="connsiteY4" fmla="*/ 2640419 h 2640419"/>
              <a:gd name="connsiteX5" fmla="*/ 242047 w 4274810"/>
              <a:gd name="connsiteY5" fmla="*/ 2640419 h 2640419"/>
              <a:gd name="connsiteX6" fmla="*/ 0 w 4274810"/>
              <a:gd name="connsiteY6" fmla="*/ 2398372 h 2640419"/>
              <a:gd name="connsiteX7" fmla="*/ 0 w 4274810"/>
              <a:gd name="connsiteY7" fmla="*/ 242047 h 2640419"/>
              <a:gd name="connsiteX8" fmla="*/ 242047 w 4274810"/>
              <a:gd name="connsiteY8" fmla="*/ 0 h 26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810" h="2640419">
                <a:moveTo>
                  <a:pt x="242047" y="0"/>
                </a:moveTo>
                <a:lnTo>
                  <a:pt x="4032763" y="0"/>
                </a:lnTo>
                <a:cubicBezTo>
                  <a:pt x="4166442" y="0"/>
                  <a:pt x="4274810" y="108368"/>
                  <a:pt x="4274810" y="242047"/>
                </a:cubicBezTo>
                <a:lnTo>
                  <a:pt x="4274810" y="2398372"/>
                </a:lnTo>
                <a:cubicBezTo>
                  <a:pt x="4274810" y="2532051"/>
                  <a:pt x="4166442" y="2640419"/>
                  <a:pt x="4032763" y="2640419"/>
                </a:cubicBezTo>
                <a:lnTo>
                  <a:pt x="242047" y="2640419"/>
                </a:lnTo>
                <a:cubicBezTo>
                  <a:pt x="108368" y="2640419"/>
                  <a:pt x="0" y="2532051"/>
                  <a:pt x="0" y="2398372"/>
                </a:cubicBezTo>
                <a:lnTo>
                  <a:pt x="0" y="242047"/>
                </a:lnTo>
                <a:cubicBezTo>
                  <a:pt x="0" y="108368"/>
                  <a:pt x="108368" y="0"/>
                  <a:pt x="2420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85800" dist="381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320342" y="1775088"/>
            <a:ext cx="2675894" cy="1650262"/>
          </a:xfrm>
          <a:custGeom>
            <a:avLst/>
            <a:gdLst>
              <a:gd name="connsiteX0" fmla="*/ 242047 w 4274810"/>
              <a:gd name="connsiteY0" fmla="*/ 0 h 2640419"/>
              <a:gd name="connsiteX1" fmla="*/ 4032763 w 4274810"/>
              <a:gd name="connsiteY1" fmla="*/ 0 h 2640419"/>
              <a:gd name="connsiteX2" fmla="*/ 4274810 w 4274810"/>
              <a:gd name="connsiteY2" fmla="*/ 242047 h 2640419"/>
              <a:gd name="connsiteX3" fmla="*/ 4274810 w 4274810"/>
              <a:gd name="connsiteY3" fmla="*/ 2398372 h 2640419"/>
              <a:gd name="connsiteX4" fmla="*/ 4032763 w 4274810"/>
              <a:gd name="connsiteY4" fmla="*/ 2640419 h 2640419"/>
              <a:gd name="connsiteX5" fmla="*/ 242047 w 4274810"/>
              <a:gd name="connsiteY5" fmla="*/ 2640419 h 2640419"/>
              <a:gd name="connsiteX6" fmla="*/ 0 w 4274810"/>
              <a:gd name="connsiteY6" fmla="*/ 2398372 h 2640419"/>
              <a:gd name="connsiteX7" fmla="*/ 0 w 4274810"/>
              <a:gd name="connsiteY7" fmla="*/ 242047 h 2640419"/>
              <a:gd name="connsiteX8" fmla="*/ 242047 w 4274810"/>
              <a:gd name="connsiteY8" fmla="*/ 0 h 26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810" h="2640419">
                <a:moveTo>
                  <a:pt x="242047" y="0"/>
                </a:moveTo>
                <a:lnTo>
                  <a:pt x="4032763" y="0"/>
                </a:lnTo>
                <a:cubicBezTo>
                  <a:pt x="4166442" y="0"/>
                  <a:pt x="4274810" y="108368"/>
                  <a:pt x="4274810" y="242047"/>
                </a:cubicBezTo>
                <a:lnTo>
                  <a:pt x="4274810" y="2398372"/>
                </a:lnTo>
                <a:cubicBezTo>
                  <a:pt x="4274810" y="2532051"/>
                  <a:pt x="4166442" y="2640419"/>
                  <a:pt x="4032763" y="2640419"/>
                </a:cubicBezTo>
                <a:lnTo>
                  <a:pt x="242047" y="2640419"/>
                </a:lnTo>
                <a:cubicBezTo>
                  <a:pt x="108368" y="2640419"/>
                  <a:pt x="0" y="2532051"/>
                  <a:pt x="0" y="2398372"/>
                </a:cubicBezTo>
                <a:lnTo>
                  <a:pt x="0" y="242047"/>
                </a:lnTo>
                <a:cubicBezTo>
                  <a:pt x="0" y="108368"/>
                  <a:pt x="108368" y="0"/>
                  <a:pt x="2420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85800" dist="381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450628" y="3672888"/>
            <a:ext cx="2675894" cy="1650262"/>
          </a:xfrm>
          <a:custGeom>
            <a:avLst/>
            <a:gdLst>
              <a:gd name="connsiteX0" fmla="*/ 242047 w 4274810"/>
              <a:gd name="connsiteY0" fmla="*/ 0 h 2640419"/>
              <a:gd name="connsiteX1" fmla="*/ 4032763 w 4274810"/>
              <a:gd name="connsiteY1" fmla="*/ 0 h 2640419"/>
              <a:gd name="connsiteX2" fmla="*/ 4274810 w 4274810"/>
              <a:gd name="connsiteY2" fmla="*/ 242047 h 2640419"/>
              <a:gd name="connsiteX3" fmla="*/ 4274810 w 4274810"/>
              <a:gd name="connsiteY3" fmla="*/ 2398372 h 2640419"/>
              <a:gd name="connsiteX4" fmla="*/ 4032763 w 4274810"/>
              <a:gd name="connsiteY4" fmla="*/ 2640419 h 2640419"/>
              <a:gd name="connsiteX5" fmla="*/ 242047 w 4274810"/>
              <a:gd name="connsiteY5" fmla="*/ 2640419 h 2640419"/>
              <a:gd name="connsiteX6" fmla="*/ 0 w 4274810"/>
              <a:gd name="connsiteY6" fmla="*/ 2398372 h 2640419"/>
              <a:gd name="connsiteX7" fmla="*/ 0 w 4274810"/>
              <a:gd name="connsiteY7" fmla="*/ 242047 h 2640419"/>
              <a:gd name="connsiteX8" fmla="*/ 242047 w 4274810"/>
              <a:gd name="connsiteY8" fmla="*/ 0 h 26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810" h="2640419">
                <a:moveTo>
                  <a:pt x="242047" y="0"/>
                </a:moveTo>
                <a:lnTo>
                  <a:pt x="4032763" y="0"/>
                </a:lnTo>
                <a:cubicBezTo>
                  <a:pt x="4166442" y="0"/>
                  <a:pt x="4274810" y="108368"/>
                  <a:pt x="4274810" y="242047"/>
                </a:cubicBezTo>
                <a:lnTo>
                  <a:pt x="4274810" y="2398372"/>
                </a:lnTo>
                <a:cubicBezTo>
                  <a:pt x="4274810" y="2532051"/>
                  <a:pt x="4166442" y="2640419"/>
                  <a:pt x="4032763" y="2640419"/>
                </a:cubicBezTo>
                <a:lnTo>
                  <a:pt x="242047" y="2640419"/>
                </a:lnTo>
                <a:cubicBezTo>
                  <a:pt x="108368" y="2640419"/>
                  <a:pt x="0" y="2532051"/>
                  <a:pt x="0" y="2398372"/>
                </a:cubicBezTo>
                <a:lnTo>
                  <a:pt x="0" y="242047"/>
                </a:lnTo>
                <a:cubicBezTo>
                  <a:pt x="0" y="108368"/>
                  <a:pt x="108368" y="0"/>
                  <a:pt x="2420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85800" dist="381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320342" y="3672888"/>
            <a:ext cx="2675894" cy="1650262"/>
          </a:xfrm>
          <a:custGeom>
            <a:avLst/>
            <a:gdLst>
              <a:gd name="connsiteX0" fmla="*/ 242047 w 4274810"/>
              <a:gd name="connsiteY0" fmla="*/ 0 h 2640419"/>
              <a:gd name="connsiteX1" fmla="*/ 4032763 w 4274810"/>
              <a:gd name="connsiteY1" fmla="*/ 0 h 2640419"/>
              <a:gd name="connsiteX2" fmla="*/ 4274810 w 4274810"/>
              <a:gd name="connsiteY2" fmla="*/ 242047 h 2640419"/>
              <a:gd name="connsiteX3" fmla="*/ 4274810 w 4274810"/>
              <a:gd name="connsiteY3" fmla="*/ 2398372 h 2640419"/>
              <a:gd name="connsiteX4" fmla="*/ 4032763 w 4274810"/>
              <a:gd name="connsiteY4" fmla="*/ 2640419 h 2640419"/>
              <a:gd name="connsiteX5" fmla="*/ 242047 w 4274810"/>
              <a:gd name="connsiteY5" fmla="*/ 2640419 h 2640419"/>
              <a:gd name="connsiteX6" fmla="*/ 0 w 4274810"/>
              <a:gd name="connsiteY6" fmla="*/ 2398372 h 2640419"/>
              <a:gd name="connsiteX7" fmla="*/ 0 w 4274810"/>
              <a:gd name="connsiteY7" fmla="*/ 242047 h 2640419"/>
              <a:gd name="connsiteX8" fmla="*/ 242047 w 4274810"/>
              <a:gd name="connsiteY8" fmla="*/ 0 h 26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810" h="2640419">
                <a:moveTo>
                  <a:pt x="242047" y="0"/>
                </a:moveTo>
                <a:lnTo>
                  <a:pt x="4032763" y="0"/>
                </a:lnTo>
                <a:cubicBezTo>
                  <a:pt x="4166442" y="0"/>
                  <a:pt x="4274810" y="108368"/>
                  <a:pt x="4274810" y="242047"/>
                </a:cubicBezTo>
                <a:lnTo>
                  <a:pt x="4274810" y="2398372"/>
                </a:lnTo>
                <a:cubicBezTo>
                  <a:pt x="4274810" y="2532051"/>
                  <a:pt x="4166442" y="2640419"/>
                  <a:pt x="4032763" y="2640419"/>
                </a:cubicBezTo>
                <a:lnTo>
                  <a:pt x="242047" y="2640419"/>
                </a:lnTo>
                <a:cubicBezTo>
                  <a:pt x="108368" y="2640419"/>
                  <a:pt x="0" y="2532051"/>
                  <a:pt x="0" y="2398372"/>
                </a:cubicBezTo>
                <a:lnTo>
                  <a:pt x="0" y="242047"/>
                </a:lnTo>
                <a:cubicBezTo>
                  <a:pt x="0" y="108368"/>
                  <a:pt x="108368" y="0"/>
                  <a:pt x="2420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85800" dist="381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1" grpId="0" animBg="1"/>
      <p:bldP spid="12" grpId="0" animBg="1"/>
    </p:bldLst>
  </p:timing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298745" y="1"/>
            <a:ext cx="3298745" cy="6858000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75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D365-44A4-435D-BAED-988731357335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2FB19-F083-4972-9FA3-3C69A2DEA3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60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466" y="469769"/>
            <a:ext cx="9403534" cy="6858000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 b="-45596"/>
          <a:stretch>
            <a:fillRect/>
          </a:stretch>
        </p:blipFill>
        <p:spPr>
          <a:xfrm>
            <a:off x="7612464" y="3874477"/>
            <a:ext cx="4659923" cy="4417815"/>
          </a:xfrm>
          <a:prstGeom prst="rect">
            <a:avLst/>
          </a:prstGeom>
        </p:spPr>
      </p:pic>
      <p:pic>
        <p:nvPicPr>
          <p:cNvPr id="3" name="图片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6"/>
          <a:stretch>
            <a:fillRect/>
          </a:stretch>
        </p:blipFill>
        <p:spPr>
          <a:xfrm>
            <a:off x="-145118" y="1"/>
            <a:ext cx="4118139" cy="3904180"/>
          </a:xfrm>
          <a:prstGeom prst="rect">
            <a:avLst/>
          </a:prstGeom>
        </p:spPr>
      </p:pic>
      <p:sp>
        <p:nvSpPr>
          <p:cNvPr id="6" name="文本框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46461" y="3793022"/>
            <a:ext cx="484628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000" spc="-300"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86000">
                      <a:schemeClr val="accent6"/>
                    </a:gs>
                  </a:gsLst>
                  <a:lin ang="10800000" scaled="1"/>
                </a:gradFill>
                <a:ea typeface="等线" panose="02010600030101010101" charset="-122"/>
              </a:rPr>
              <a:t>Insert the Subtitle of Your Presentation</a:t>
            </a: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05178" y="2223362"/>
            <a:ext cx="5419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08217E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</a:rPr>
              <a:t>BUSINESS</a:t>
            </a:r>
          </a:p>
          <a:p>
            <a:r>
              <a:rPr lang="en-US" altLang="zh-CN" sz="4800" b="1" dirty="0">
                <a:solidFill>
                  <a:srgbClr val="08217E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</a:rPr>
              <a:t>PPT TEMPLATES</a:t>
            </a:r>
            <a:endParaRPr lang="zh-CN" altLang="en-US" sz="4800" b="1" dirty="0">
              <a:solidFill>
                <a:srgbClr val="08217E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</a:endParaRPr>
          </a:p>
        </p:txBody>
      </p:sp>
      <p:sp>
        <p:nvSpPr>
          <p:cNvPr id="9" name="Rectangle: Rounded Corners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85797" y="4942355"/>
            <a:ext cx="1299520" cy="34335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B7C"/>
              </a:gs>
              <a:gs pos="86000">
                <a:schemeClr val="accent3">
                  <a:lumMod val="75000"/>
                  <a:alpha val="85000"/>
                </a:schemeClr>
              </a:gs>
            </a:gsLst>
            <a:lin ang="108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>
                <a:solidFill>
                  <a:schemeClr val="bg1"/>
                </a:solidFill>
              </a:rPr>
              <a:t>Read Here</a:t>
            </a:r>
          </a:p>
        </p:txBody>
      </p:sp>
      <p:sp>
        <p:nvSpPr>
          <p:cNvPr id="10" name="Rounded Rectangle 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020391" y="223989"/>
            <a:ext cx="585110" cy="365760"/>
          </a:xfrm>
          <a:prstGeom prst="roundRect">
            <a:avLst>
              <a:gd name="adj" fmla="val 7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027473" y="260675"/>
            <a:ext cx="5780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ALL</a:t>
            </a:r>
          </a:p>
        </p:txBody>
      </p:sp>
      <p:sp>
        <p:nvSpPr>
          <p:cNvPr id="12" name="Rounded Rectangle 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662926" y="223989"/>
            <a:ext cx="1365615" cy="365760"/>
          </a:xfrm>
          <a:prstGeom prst="roundRect">
            <a:avLst>
              <a:gd name="adj" fmla="val 7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670009" y="260675"/>
            <a:ext cx="13578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WEB DESIGN</a:t>
            </a:r>
          </a:p>
        </p:txBody>
      </p:sp>
      <p:sp>
        <p:nvSpPr>
          <p:cNvPr id="14" name="Rounded Rectangle 3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085966" y="223989"/>
            <a:ext cx="1147843" cy="365760"/>
          </a:xfrm>
          <a:prstGeom prst="roundRect">
            <a:avLst>
              <a:gd name="adj" fmla="val 7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3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093049" y="260675"/>
            <a:ext cx="114135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GRAPHICS</a:t>
            </a:r>
          </a:p>
        </p:txBody>
      </p:sp>
      <p:sp>
        <p:nvSpPr>
          <p:cNvPr id="16" name="Rounded Rectangle 3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291235" y="223989"/>
            <a:ext cx="963885" cy="365760"/>
          </a:xfrm>
          <a:prstGeom prst="roundRect">
            <a:avLst>
              <a:gd name="adj" fmla="val 7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298318" y="260675"/>
            <a:ext cx="9584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BRANDS</a:t>
            </a:r>
          </a:p>
        </p:txBody>
      </p:sp>
      <p:sp>
        <p:nvSpPr>
          <p:cNvPr id="18" name="Rounded Rectangle 3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0311954" y="223989"/>
            <a:ext cx="1613076" cy="365760"/>
          </a:xfrm>
          <a:prstGeom prst="roundRect">
            <a:avLst>
              <a:gd name="adj" fmla="val 7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319037" y="260675"/>
            <a:ext cx="16039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USER INTERFACE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6208B87E-E249-2449-6266-4CEB3C4F503A}"/>
              </a:ext>
            </a:extLst>
          </p:cNvPr>
          <p:cNvSpPr/>
          <p:nvPr/>
        </p:nvSpPr>
        <p:spPr>
          <a:xfrm>
            <a:off x="656207" y="52228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图片占位符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9" name="Creative &amp; Special Service…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97565" y="1593884"/>
            <a:ext cx="2027583" cy="9233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defRPr>
                <a:solidFill>
                  <a:srgbClr val="30353E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sz="2000">
                <a:solidFill>
                  <a:schemeClr val="bg1"/>
                </a:solidFill>
                <a:latin typeface="+mj-ea"/>
                <a:ea typeface="+mj-ea"/>
                <a:cs typeface="等线" panose="02010600030101010101" charset="-122"/>
                <a:sym typeface="等线" panose="02010600030101010101" charset="-122"/>
              </a:rPr>
              <a:t>Creative &amp; Special Service </a:t>
            </a:r>
          </a:p>
          <a:p>
            <a:pPr>
              <a:defRPr>
                <a:solidFill>
                  <a:srgbClr val="30353E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sz="2000">
                <a:solidFill>
                  <a:schemeClr val="bg1"/>
                </a:solidFill>
                <a:latin typeface="+mj-ea"/>
                <a:ea typeface="+mj-ea"/>
                <a:cs typeface="等线" panose="02010600030101010101" charset="-122"/>
                <a:sym typeface="等线" panose="02010600030101010101" charset="-122"/>
              </a:rPr>
              <a:t>Function</a:t>
            </a:r>
          </a:p>
        </p:txBody>
      </p:sp>
      <p:grpSp>
        <p:nvGrpSpPr>
          <p:cNvPr id="50" name="组合 4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5813946" y="3428999"/>
            <a:ext cx="5954297" cy="2885668"/>
            <a:chOff x="0" y="6776422"/>
            <a:chExt cx="11379200" cy="4399578"/>
          </a:xfrm>
        </p:grpSpPr>
        <p:sp>
          <p:nvSpPr>
            <p:cNvPr id="51" name="Rectangle"/>
            <p:cNvSpPr/>
            <p:nvPr/>
          </p:nvSpPr>
          <p:spPr>
            <a:xfrm>
              <a:off x="5488856" y="8636000"/>
              <a:ext cx="5890344" cy="2540000"/>
            </a:xfrm>
            <a:prstGeom prst="rect">
              <a:avLst/>
            </a:prstGeom>
            <a:solidFill>
              <a:srgbClr val="1AAEC7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>
                <a:latin typeface="+mj-lt"/>
              </a:endParaRPr>
            </a:p>
          </p:txBody>
        </p:sp>
        <p:sp>
          <p:nvSpPr>
            <p:cNvPr id="52" name="Rectangle"/>
            <p:cNvSpPr/>
            <p:nvPr/>
          </p:nvSpPr>
          <p:spPr>
            <a:xfrm>
              <a:off x="3487036" y="8636000"/>
              <a:ext cx="2939098" cy="2540000"/>
            </a:xfrm>
            <a:prstGeom prst="rect">
              <a:avLst/>
            </a:prstGeom>
            <a:solidFill>
              <a:srgbClr val="67718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>
                <a:latin typeface="+mj-lt"/>
              </a:endParaRPr>
            </a:p>
          </p:txBody>
        </p:sp>
        <p:sp>
          <p:nvSpPr>
            <p:cNvPr id="53" name="Silver…"/>
            <p:cNvSpPr/>
            <p:nvPr/>
          </p:nvSpPr>
          <p:spPr>
            <a:xfrm>
              <a:off x="4560328" y="10252835"/>
              <a:ext cx="1035457" cy="67571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20000"/>
                </a:lnSpc>
                <a:defRPr sz="1600">
                  <a:solidFill>
                    <a:srgbClr val="F2F5FA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defRPr>
              </a:pPr>
              <a:r>
                <a:rPr sz="1200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Silver</a:t>
              </a:r>
            </a:p>
            <a:p>
              <a:pPr algn="l">
                <a:lnSpc>
                  <a:spcPct val="120000"/>
                </a:lnSpc>
                <a:defRPr sz="1600">
                  <a:solidFill>
                    <a:srgbClr val="F2F5FA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pPr>
              <a:r>
                <a:rPr sz="1200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#12a46</a:t>
              </a:r>
            </a:p>
          </p:txBody>
        </p:sp>
        <p:sp>
          <p:nvSpPr>
            <p:cNvPr id="54" name="Sea Green…"/>
            <p:cNvSpPr/>
            <p:nvPr/>
          </p:nvSpPr>
          <p:spPr>
            <a:xfrm>
              <a:off x="6761662" y="10252835"/>
              <a:ext cx="1420355" cy="67571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20000"/>
                </a:lnSpc>
                <a:defRPr sz="1600">
                  <a:solidFill>
                    <a:srgbClr val="F2F5FA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defRPr>
              </a:pPr>
              <a:r>
                <a:rPr sz="1200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Sea Green</a:t>
              </a:r>
            </a:p>
            <a:p>
              <a:pPr algn="l">
                <a:lnSpc>
                  <a:spcPct val="120000"/>
                </a:lnSpc>
                <a:defRPr sz="1600">
                  <a:solidFill>
                    <a:srgbClr val="F2F5FA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pPr>
              <a:r>
                <a:rPr sz="1200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#12a46</a:t>
              </a:r>
            </a:p>
          </p:txBody>
        </p:sp>
        <p:sp>
          <p:nvSpPr>
            <p:cNvPr id="55" name="Design &amp; Solutions…"/>
            <p:cNvSpPr/>
            <p:nvPr/>
          </p:nvSpPr>
          <p:spPr>
            <a:xfrm>
              <a:off x="1142406" y="6776422"/>
              <a:ext cx="2029716" cy="1576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  <a:defRPr sz="1600">
                  <a:solidFill>
                    <a:srgbClr val="7D899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defRPr>
              </a:pPr>
              <a:r>
                <a:rPr sz="1200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Design &amp; Solutions</a:t>
              </a:r>
            </a:p>
            <a:p>
              <a:pPr algn="l">
                <a:lnSpc>
                  <a:spcPct val="120000"/>
                </a:lnSpc>
                <a:defRPr sz="4000">
                  <a:solidFill>
                    <a:srgbClr val="7D899C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pPr>
              <a:r>
                <a:rPr sz="3200" b="1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30%</a:t>
              </a:r>
            </a:p>
          </p:txBody>
        </p:sp>
        <p:sp>
          <p:nvSpPr>
            <p:cNvPr id="56" name="Design &amp; Solutions…"/>
            <p:cNvSpPr/>
            <p:nvPr/>
          </p:nvSpPr>
          <p:spPr>
            <a:xfrm>
              <a:off x="3974990" y="6776422"/>
              <a:ext cx="2029716" cy="1576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  <a:defRPr sz="1600">
                  <a:solidFill>
                    <a:srgbClr val="7D899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defRPr>
              </a:pPr>
              <a:r>
                <a:rPr sz="1200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Design &amp; Solutions</a:t>
              </a:r>
            </a:p>
            <a:p>
              <a:pPr algn="l">
                <a:lnSpc>
                  <a:spcPct val="120000"/>
                </a:lnSpc>
                <a:defRPr sz="4000">
                  <a:solidFill>
                    <a:srgbClr val="7D899C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pPr>
              <a:r>
                <a:rPr sz="3200" b="1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20%</a:t>
              </a:r>
            </a:p>
          </p:txBody>
        </p:sp>
        <p:sp>
          <p:nvSpPr>
            <p:cNvPr id="57" name="Design &amp; Solutions…"/>
            <p:cNvSpPr/>
            <p:nvPr/>
          </p:nvSpPr>
          <p:spPr>
            <a:xfrm>
              <a:off x="6807574" y="6776422"/>
              <a:ext cx="2305861" cy="1576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  <a:defRPr sz="1600">
                  <a:solidFill>
                    <a:srgbClr val="7D899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defRPr>
              </a:pPr>
              <a:r>
                <a:rPr sz="1200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Design &amp; Solutions</a:t>
              </a:r>
            </a:p>
            <a:p>
              <a:pPr algn="l">
                <a:lnSpc>
                  <a:spcPct val="120000"/>
                </a:lnSpc>
                <a:defRPr sz="4000">
                  <a:solidFill>
                    <a:srgbClr val="7D899C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pPr>
              <a:r>
                <a:rPr sz="3200" b="1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50%</a:t>
              </a:r>
            </a:p>
          </p:txBody>
        </p:sp>
        <p:sp>
          <p:nvSpPr>
            <p:cNvPr id="58" name="Line"/>
            <p:cNvSpPr/>
            <p:nvPr/>
          </p:nvSpPr>
          <p:spPr>
            <a:xfrm flipV="1">
              <a:off x="6313270" y="6776894"/>
              <a:ext cx="1" cy="992197"/>
            </a:xfrm>
            <a:prstGeom prst="line">
              <a:avLst/>
            </a:prstGeom>
            <a:ln w="12700">
              <a:solidFill>
                <a:srgbClr val="7D899C">
                  <a:alpha val="30000"/>
                </a:srgb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/>
              </a:pPr>
              <a:endParaRPr sz="2400">
                <a:latin typeface="+mj-lt"/>
              </a:endParaRPr>
            </a:p>
          </p:txBody>
        </p:sp>
        <p:sp>
          <p:nvSpPr>
            <p:cNvPr id="59" name="Line"/>
            <p:cNvSpPr/>
            <p:nvPr/>
          </p:nvSpPr>
          <p:spPr>
            <a:xfrm flipV="1">
              <a:off x="3480686" y="6776894"/>
              <a:ext cx="1" cy="992197"/>
            </a:xfrm>
            <a:prstGeom prst="line">
              <a:avLst/>
            </a:prstGeom>
            <a:ln w="12700">
              <a:solidFill>
                <a:srgbClr val="7D899C">
                  <a:alpha val="30000"/>
                </a:srgb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/>
              </a:pPr>
              <a:endParaRPr sz="2400">
                <a:latin typeface="+mj-lt"/>
              </a:endParaRPr>
            </a:p>
          </p:txBody>
        </p:sp>
        <p:sp>
          <p:nvSpPr>
            <p:cNvPr id="60" name="Rectangle"/>
            <p:cNvSpPr/>
            <p:nvPr/>
          </p:nvSpPr>
          <p:spPr>
            <a:xfrm>
              <a:off x="0" y="8636000"/>
              <a:ext cx="4305102" cy="2540000"/>
            </a:xfrm>
            <a:prstGeom prst="rect">
              <a:avLst/>
            </a:prstGeom>
            <a:solidFill>
              <a:srgbClr val="E44C4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>
                <a:latin typeface="+mj-lt"/>
              </a:endParaRPr>
            </a:p>
          </p:txBody>
        </p:sp>
        <p:sp>
          <p:nvSpPr>
            <p:cNvPr id="61" name="Red…"/>
            <p:cNvSpPr/>
            <p:nvPr/>
          </p:nvSpPr>
          <p:spPr>
            <a:xfrm>
              <a:off x="1443894" y="10252835"/>
              <a:ext cx="1035457" cy="67571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20000"/>
                </a:lnSpc>
                <a:defRPr sz="1600">
                  <a:solidFill>
                    <a:srgbClr val="F2F5FA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defRPr>
              </a:pPr>
              <a:r>
                <a:rPr sz="1200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Red</a:t>
              </a:r>
            </a:p>
            <a:p>
              <a:pPr algn="l">
                <a:lnSpc>
                  <a:spcPct val="120000"/>
                </a:lnSpc>
                <a:defRPr sz="1600">
                  <a:solidFill>
                    <a:srgbClr val="F2F5FA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pPr>
              <a:r>
                <a:rPr sz="1200">
                  <a:latin typeface="+mj-lt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rPr>
                <a:t>#12a46</a:t>
              </a:r>
            </a:p>
          </p:txBody>
        </p:sp>
        <p:sp>
          <p:nvSpPr>
            <p:cNvPr id="62" name="Rectangle"/>
            <p:cNvSpPr/>
            <p:nvPr/>
          </p:nvSpPr>
          <p:spPr>
            <a:xfrm>
              <a:off x="0" y="8636000"/>
              <a:ext cx="1142405" cy="2540000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>
                <a:latin typeface="+mj-lt"/>
              </a:endParaRPr>
            </a:p>
          </p:txBody>
        </p:sp>
      </p:grpSp>
      <p:sp>
        <p:nvSpPr>
          <p:cNvPr id="63" name="Year Special Markting…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180875" y="503045"/>
            <a:ext cx="3704476" cy="86177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>
                <a:solidFill>
                  <a:srgbClr val="30353E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sz="2800">
                <a:latin typeface="+mj-lt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rPr>
              <a:t>Year Special Markting</a:t>
            </a:r>
          </a:p>
          <a:p>
            <a:pPr algn="l">
              <a:defRPr>
                <a:solidFill>
                  <a:srgbClr val="7D889C"/>
                </a:solidFill>
                <a:latin typeface="Roboto Slab Thin"/>
                <a:ea typeface="Roboto Slab Thin"/>
                <a:cs typeface="Roboto Slab Thin"/>
                <a:sym typeface="Roboto Slab Thin"/>
              </a:defRPr>
            </a:pPr>
            <a:r>
              <a:rPr sz="2800">
                <a:latin typeface="+mj-lt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rPr>
              <a:t>Work &amp; Analysis</a:t>
            </a:r>
          </a:p>
        </p:txBody>
      </p:sp>
      <p:sp>
        <p:nvSpPr>
          <p:cNvPr id="64" name="Rectangle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127277" y="1700007"/>
            <a:ext cx="4913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2"/>
                </a:solidFill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25" name="矩形 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97565" y="278296"/>
            <a:ext cx="1192696" cy="1192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606287" y="443757"/>
            <a:ext cx="775252" cy="8617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06286" y="42761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文本框 6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62882" y="978440"/>
            <a:ext cx="72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work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6156027" y="1042526"/>
            <a:ext cx="7227528" cy="4551721"/>
            <a:chOff x="9739313" y="1489219"/>
            <a:chExt cx="11564044" cy="7282753"/>
          </a:xfrm>
        </p:grpSpPr>
        <p:grpSp>
          <p:nvGrpSpPr>
            <p:cNvPr id="19" name="Group 18"/>
            <p:cNvGrpSpPr/>
            <p:nvPr/>
          </p:nvGrpSpPr>
          <p:grpSpPr>
            <a:xfrm>
              <a:off x="9739313" y="1489219"/>
              <a:ext cx="11564043" cy="748955"/>
              <a:chOff x="3179886" y="2083564"/>
              <a:chExt cx="5702858" cy="369350"/>
            </a:xfrm>
          </p:grpSpPr>
          <p:sp>
            <p:nvSpPr>
              <p:cNvPr id="21" name="Round Same Side Corner Rectangle 1"/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25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3382010" y="2233949"/>
                <a:ext cx="341854" cy="82531"/>
                <a:chOff x="3382010" y="2233949"/>
                <a:chExt cx="341854" cy="82531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125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125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125"/>
                </a:p>
              </p:txBody>
            </p:sp>
          </p:grpSp>
        </p:grpSp>
        <p:sp>
          <p:nvSpPr>
            <p:cNvPr id="26" name="Freeform: Shape 25"/>
            <p:cNvSpPr/>
            <p:nvPr/>
          </p:nvSpPr>
          <p:spPr>
            <a:xfrm>
              <a:off x="9739313" y="2238174"/>
              <a:ext cx="11564044" cy="6533798"/>
            </a:xfrm>
            <a:custGeom>
              <a:avLst/>
              <a:gdLst>
                <a:gd name="connsiteX0" fmla="*/ 0 w 11564044"/>
                <a:gd name="connsiteY0" fmla="*/ 0 h 6533798"/>
                <a:gd name="connsiteX1" fmla="*/ 11564044 w 11564044"/>
                <a:gd name="connsiteY1" fmla="*/ 0 h 6533798"/>
                <a:gd name="connsiteX2" fmla="*/ 11564044 w 11564044"/>
                <a:gd name="connsiteY2" fmla="*/ 6533798 h 6533798"/>
                <a:gd name="connsiteX3" fmla="*/ 0 w 11564044"/>
                <a:gd name="connsiteY3" fmla="*/ 6533798 h 6533798"/>
                <a:gd name="connsiteX4" fmla="*/ 0 w 11564044"/>
                <a:gd name="connsiteY4" fmla="*/ 0 h 653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4044" h="6533797">
                  <a:moveTo>
                    <a:pt x="0" y="0"/>
                  </a:moveTo>
                  <a:lnTo>
                    <a:pt x="11564044" y="0"/>
                  </a:lnTo>
                  <a:lnTo>
                    <a:pt x="11564044" y="6533798"/>
                  </a:lnTo>
                  <a:lnTo>
                    <a:pt x="0" y="6533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1270000" sx="90000" sy="90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46" name="Group 4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839695" y="992705"/>
            <a:ext cx="2714974" cy="1035836"/>
            <a:chOff x="2030265" y="2428499"/>
            <a:chExt cx="4343958" cy="1657338"/>
          </a:xfrm>
        </p:grpSpPr>
        <p:sp>
          <p:nvSpPr>
            <p:cNvPr id="50" name="Rectangle 49"/>
            <p:cNvSpPr/>
            <p:nvPr/>
          </p:nvSpPr>
          <p:spPr>
            <a:xfrm>
              <a:off x="2030265" y="2583886"/>
              <a:ext cx="4343958" cy="1501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5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等线" panose="02010600030101010101" charset="-122"/>
                </a:rPr>
                <a:t>Creative Image</a:t>
              </a:r>
            </a:p>
            <a:p>
              <a:r>
                <a:rPr lang="en-US" sz="2750">
                  <a:solidFill>
                    <a:schemeClr val="accent1"/>
                  </a:solidFill>
                  <a:latin typeface="+mj-lt"/>
                  <a:cs typeface="等线" panose="02010600030101010101" charset="-122"/>
                </a:rPr>
                <a:t>Placeholder</a:t>
              </a:r>
              <a:endParaRPr lang="id-ID" sz="275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2175174" y="2428499"/>
              <a:ext cx="360000" cy="25200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</p:grpSp>
      <p:pic>
        <p:nvPicPr>
          <p:cNvPr id="4" name="图片占位符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2" name="Rectangle: Rounded Corners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57902" y="2712249"/>
            <a:ext cx="7908823" cy="1624264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  <p:grpSp>
        <p:nvGrpSpPr>
          <p:cNvPr id="43" name="Group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3132115" y="1775088"/>
            <a:ext cx="451293" cy="94511"/>
            <a:chOff x="1464244" y="3674277"/>
            <a:chExt cx="1830619" cy="383373"/>
          </a:xfrm>
        </p:grpSpPr>
        <p:sp>
          <p:nvSpPr>
            <p:cNvPr id="44" name="Arc 27"/>
            <p:cNvSpPr/>
            <p:nvPr/>
          </p:nvSpPr>
          <p:spPr>
            <a:xfrm>
              <a:off x="2911491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ea"/>
                <a:ea typeface="+mj-ea"/>
              </a:endParaRPr>
            </a:p>
          </p:txBody>
        </p:sp>
        <p:sp>
          <p:nvSpPr>
            <p:cNvPr id="45" name="Arc 28"/>
            <p:cNvSpPr/>
            <p:nvPr/>
          </p:nvSpPr>
          <p:spPr>
            <a:xfrm>
              <a:off x="2187866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ea"/>
                <a:ea typeface="+mj-ea"/>
              </a:endParaRPr>
            </a:p>
          </p:txBody>
        </p:sp>
        <p:sp>
          <p:nvSpPr>
            <p:cNvPr id="47" name="Arc 29"/>
            <p:cNvSpPr/>
            <p:nvPr/>
          </p:nvSpPr>
          <p:spPr>
            <a:xfrm>
              <a:off x="1464244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1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ea"/>
                <a:ea typeface="+mj-ea"/>
              </a:endParaRPr>
            </a:p>
          </p:txBody>
        </p:sp>
      </p:grpSp>
      <p:grpSp>
        <p:nvGrpSpPr>
          <p:cNvPr id="48" name="Group 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08261" y="2489068"/>
            <a:ext cx="2070629" cy="2070626"/>
            <a:chOff x="3960459" y="3841979"/>
            <a:chExt cx="3313006" cy="3313002"/>
          </a:xfrm>
        </p:grpSpPr>
        <p:grpSp>
          <p:nvGrpSpPr>
            <p:cNvPr id="49" name="Group 36"/>
            <p:cNvGrpSpPr/>
            <p:nvPr/>
          </p:nvGrpSpPr>
          <p:grpSpPr>
            <a:xfrm>
              <a:off x="3960459" y="3841979"/>
              <a:ext cx="3313006" cy="3313002"/>
              <a:chOff x="6104965" y="2265289"/>
              <a:chExt cx="1855694" cy="1855694"/>
            </a:xfrm>
          </p:grpSpPr>
          <p:sp>
            <p:nvSpPr>
              <p:cNvPr id="57" name="Oval 37"/>
              <p:cNvSpPr/>
              <p:nvPr/>
            </p:nvSpPr>
            <p:spPr>
              <a:xfrm>
                <a:off x="6104965" y="2265289"/>
                <a:ext cx="1855694" cy="1855694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+mj-ea"/>
                  <a:ea typeface="+mj-ea"/>
                </a:endParaRPr>
              </a:p>
            </p:txBody>
          </p:sp>
          <p:sp>
            <p:nvSpPr>
              <p:cNvPr id="58" name="Oval 38"/>
              <p:cNvSpPr/>
              <p:nvPr/>
            </p:nvSpPr>
            <p:spPr>
              <a:xfrm>
                <a:off x="6326458" y="2482124"/>
                <a:ext cx="1422023" cy="1422023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  <a:effectLst>
                <a:outerShdw blurRad="889000" dist="50800" dir="5400000" sx="89000" sy="89000" algn="ctr" rotWithShape="0">
                  <a:srgbClr val="000000">
                    <a:alpha val="4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+mj-ea"/>
                  <a:ea typeface="+mj-ea"/>
                </a:endParaRPr>
              </a:p>
            </p:txBody>
          </p:sp>
          <p:sp>
            <p:nvSpPr>
              <p:cNvPr id="59" name="Oval 39"/>
              <p:cNvSpPr/>
              <p:nvPr/>
            </p:nvSpPr>
            <p:spPr>
              <a:xfrm>
                <a:off x="6566834" y="2724359"/>
                <a:ext cx="942451" cy="94245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+mj-ea"/>
                  <a:ea typeface="+mj-ea"/>
                </a:endParaRPr>
              </a:p>
            </p:txBody>
          </p:sp>
        </p:grpSp>
        <p:sp>
          <p:nvSpPr>
            <p:cNvPr id="52" name="AutoShape 139"/>
            <p:cNvSpPr/>
            <p:nvPr/>
          </p:nvSpPr>
          <p:spPr bwMode="auto">
            <a:xfrm>
              <a:off x="5227757" y="5065720"/>
              <a:ext cx="807456" cy="78261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等线" panose="02010600030101010101" charset="-122"/>
              </a:endParaRPr>
            </a:p>
          </p:txBody>
        </p:sp>
      </p:grpSp>
      <p:grpSp>
        <p:nvGrpSpPr>
          <p:cNvPr id="60" name="Group 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2365879" y="3116201"/>
            <a:ext cx="1711199" cy="835886"/>
            <a:chOff x="6886095" y="4753961"/>
            <a:chExt cx="2737918" cy="1337417"/>
          </a:xfrm>
        </p:grpSpPr>
        <p:sp>
          <p:nvSpPr>
            <p:cNvPr id="61" name="Rectangle 41"/>
            <p:cNvSpPr/>
            <p:nvPr/>
          </p:nvSpPr>
          <p:spPr>
            <a:xfrm>
              <a:off x="6886095" y="5611247"/>
              <a:ext cx="2451956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>
                  <a:solidFill>
                    <a:schemeClr val="bg1"/>
                  </a:solidFill>
                  <a:latin typeface="+mj-ea"/>
                  <a:ea typeface="+mj-ea"/>
                  <a:cs typeface="等线" panose="02010600030101010101" charset="-122"/>
                </a:rPr>
                <a:t>Business Fact 1</a:t>
              </a:r>
            </a:p>
          </p:txBody>
        </p:sp>
        <p:sp>
          <p:nvSpPr>
            <p:cNvPr id="62" name="Rectangle 42"/>
            <p:cNvSpPr/>
            <p:nvPr/>
          </p:nvSpPr>
          <p:spPr>
            <a:xfrm>
              <a:off x="6886095" y="4753961"/>
              <a:ext cx="2737918" cy="114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375">
                  <a:solidFill>
                    <a:schemeClr val="bg1"/>
                  </a:solidFill>
                  <a:latin typeface="+mj-ea"/>
                  <a:ea typeface="+mj-ea"/>
                  <a:cs typeface="等线" panose="02010600030101010101" charset="-122"/>
                </a:rPr>
                <a:t>546,</a:t>
              </a:r>
              <a:r>
                <a:rPr lang="en-US" sz="2000">
                  <a:solidFill>
                    <a:schemeClr val="bg1"/>
                  </a:solidFill>
                  <a:latin typeface="+mj-ea"/>
                  <a:ea typeface="+mj-ea"/>
                  <a:cs typeface="等线" panose="02010600030101010101" charset="-122"/>
                </a:rPr>
                <a:t>12</a:t>
              </a:r>
              <a:endParaRPr lang="en-US" sz="3375">
                <a:solidFill>
                  <a:schemeClr val="bg1"/>
                </a:solidFill>
                <a:latin typeface="+mj-ea"/>
                <a:ea typeface="+mj-ea"/>
                <a:cs typeface="等线" panose="02010600030101010101" charset="-122"/>
              </a:endParaRPr>
            </a:p>
          </p:txBody>
        </p:sp>
      </p:grpSp>
      <p:grpSp>
        <p:nvGrpSpPr>
          <p:cNvPr id="63" name="Group 4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4197513" y="3116201"/>
            <a:ext cx="1711199" cy="835886"/>
            <a:chOff x="6886095" y="4753961"/>
            <a:chExt cx="2737918" cy="1337417"/>
          </a:xfrm>
        </p:grpSpPr>
        <p:sp>
          <p:nvSpPr>
            <p:cNvPr id="64" name="Rectangle 45"/>
            <p:cNvSpPr/>
            <p:nvPr/>
          </p:nvSpPr>
          <p:spPr>
            <a:xfrm>
              <a:off x="6886095" y="5611247"/>
              <a:ext cx="2451956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>
                  <a:solidFill>
                    <a:schemeClr val="bg1"/>
                  </a:solidFill>
                  <a:latin typeface="+mj-ea"/>
                  <a:ea typeface="+mj-ea"/>
                  <a:cs typeface="等线" panose="02010600030101010101" charset="-122"/>
                </a:rPr>
                <a:t>Business Fact 2</a:t>
              </a:r>
            </a:p>
          </p:txBody>
        </p:sp>
        <p:sp>
          <p:nvSpPr>
            <p:cNvPr id="65" name="Rectangle 46"/>
            <p:cNvSpPr/>
            <p:nvPr/>
          </p:nvSpPr>
          <p:spPr>
            <a:xfrm>
              <a:off x="6886095" y="4753961"/>
              <a:ext cx="2737918" cy="114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375">
                  <a:solidFill>
                    <a:schemeClr val="bg1"/>
                  </a:solidFill>
                  <a:latin typeface="+mj-ea"/>
                  <a:ea typeface="+mj-ea"/>
                  <a:cs typeface="等线" panose="02010600030101010101" charset="-122"/>
                </a:rPr>
                <a:t>716,</a:t>
              </a:r>
              <a:r>
                <a:rPr lang="en-US" sz="2000">
                  <a:solidFill>
                    <a:schemeClr val="bg1"/>
                  </a:solidFill>
                  <a:latin typeface="+mj-ea"/>
                  <a:ea typeface="+mj-ea"/>
                  <a:cs typeface="等线" panose="02010600030101010101" charset="-122"/>
                </a:rPr>
                <a:t>10</a:t>
              </a:r>
              <a:endParaRPr lang="en-US" sz="3375">
                <a:solidFill>
                  <a:schemeClr val="bg1"/>
                </a:solidFill>
                <a:latin typeface="+mj-ea"/>
                <a:ea typeface="+mj-ea"/>
                <a:cs typeface="等线" panose="02010600030101010101" charset="-122"/>
              </a:endParaRPr>
            </a:p>
          </p:txBody>
        </p:sp>
      </p:grpSp>
      <p:grpSp>
        <p:nvGrpSpPr>
          <p:cNvPr id="66" name="Group 4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6029148" y="3116201"/>
            <a:ext cx="1711199" cy="835886"/>
            <a:chOff x="6886095" y="4753961"/>
            <a:chExt cx="2737918" cy="1337417"/>
          </a:xfrm>
        </p:grpSpPr>
        <p:sp>
          <p:nvSpPr>
            <p:cNvPr id="67" name="Rectangle 48"/>
            <p:cNvSpPr/>
            <p:nvPr/>
          </p:nvSpPr>
          <p:spPr>
            <a:xfrm>
              <a:off x="6886095" y="5611247"/>
              <a:ext cx="2451956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>
                  <a:solidFill>
                    <a:schemeClr val="bg1"/>
                  </a:solidFill>
                  <a:latin typeface="+mj-ea"/>
                  <a:ea typeface="+mj-ea"/>
                  <a:cs typeface="等线" panose="02010600030101010101" charset="-122"/>
                </a:rPr>
                <a:t>Business Fact 3</a:t>
              </a:r>
            </a:p>
          </p:txBody>
        </p:sp>
        <p:sp>
          <p:nvSpPr>
            <p:cNvPr id="68" name="Rectangle 49"/>
            <p:cNvSpPr/>
            <p:nvPr/>
          </p:nvSpPr>
          <p:spPr>
            <a:xfrm>
              <a:off x="6886095" y="4753961"/>
              <a:ext cx="2737918" cy="114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375">
                  <a:solidFill>
                    <a:schemeClr val="bg1"/>
                  </a:solidFill>
                  <a:latin typeface="+mj-ea"/>
                  <a:ea typeface="+mj-ea"/>
                  <a:cs typeface="等线" panose="02010600030101010101" charset="-122"/>
                </a:rPr>
                <a:t>460,</a:t>
              </a:r>
              <a:r>
                <a:rPr lang="en-US" sz="2000">
                  <a:solidFill>
                    <a:schemeClr val="bg1"/>
                  </a:solidFill>
                  <a:latin typeface="+mj-ea"/>
                  <a:ea typeface="+mj-ea"/>
                  <a:cs typeface="等线" panose="02010600030101010101" charset="-122"/>
                </a:rPr>
                <a:t>72</a:t>
              </a:r>
              <a:endParaRPr lang="en-US" sz="3375">
                <a:solidFill>
                  <a:schemeClr val="bg1"/>
                </a:solidFill>
                <a:latin typeface="+mj-ea"/>
                <a:ea typeface="+mj-ea"/>
                <a:cs typeface="等线" panose="02010600030101010101" charset="-122"/>
              </a:endParaRPr>
            </a:p>
          </p:txBody>
        </p:sp>
      </p:grpSp>
      <p:sp>
        <p:nvSpPr>
          <p:cNvPr id="69" name="Oval 6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137659" y="4681632"/>
            <a:ext cx="588652" cy="588652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0" name="Oval 6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566855" y="4681632"/>
            <a:ext cx="588652" cy="588652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1" name="Oval 6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996051" y="4681632"/>
            <a:ext cx="588652" cy="588652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72" name="TextBox 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926941" y="5459170"/>
            <a:ext cx="10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INFOGRAPHIC </a:t>
            </a:r>
          </a:p>
          <a:p>
            <a:pPr algn="ctr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CREATIVE</a:t>
            </a:r>
            <a:endParaRPr lang="en-US" sz="900">
              <a:solidFill>
                <a:schemeClr val="bg1">
                  <a:lumMod val="65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3" name="TextBox 7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356137" y="5459170"/>
            <a:ext cx="10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INFOGRAPHIC </a:t>
            </a:r>
          </a:p>
          <a:p>
            <a:pPr algn="ctr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CREATIVE</a:t>
            </a:r>
            <a:endParaRPr lang="en-US" sz="900">
              <a:solidFill>
                <a:schemeClr val="bg1">
                  <a:lumMod val="65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4" name="TextBox 7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785333" y="5459170"/>
            <a:ext cx="10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INFOGRAPHIC </a:t>
            </a:r>
          </a:p>
          <a:p>
            <a:pPr algn="ctr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CREATIVE</a:t>
            </a:r>
            <a:endParaRPr lang="en-US" sz="900">
              <a:solidFill>
                <a:schemeClr val="bg1">
                  <a:lumMod val="65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grpSp>
        <p:nvGrpSpPr>
          <p:cNvPr id="75" name="Group 3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2233219" y="4801643"/>
            <a:ext cx="419513" cy="324366"/>
            <a:chOff x="10126663" y="4848225"/>
            <a:chExt cx="615950" cy="476250"/>
          </a:xfrm>
          <a:solidFill>
            <a:schemeClr val="tx2"/>
          </a:solidFill>
        </p:grpSpPr>
        <p:sp>
          <p:nvSpPr>
            <p:cNvPr id="76" name="Freeform 50"/>
            <p:cNvSpPr>
              <a:spLocks noEditPoints="1"/>
            </p:cNvSpPr>
            <p:nvPr/>
          </p:nvSpPr>
          <p:spPr bwMode="auto">
            <a:xfrm>
              <a:off x="10196513" y="4848225"/>
              <a:ext cx="476250" cy="298450"/>
            </a:xfrm>
            <a:custGeom>
              <a:avLst/>
              <a:gdLst>
                <a:gd name="T0" fmla="*/ 278 w 300"/>
                <a:gd name="T1" fmla="*/ 0 h 188"/>
                <a:gd name="T2" fmla="*/ 22 w 300"/>
                <a:gd name="T3" fmla="*/ 0 h 188"/>
                <a:gd name="T4" fmla="*/ 22 w 300"/>
                <a:gd name="T5" fmla="*/ 0 h 188"/>
                <a:gd name="T6" fmla="*/ 14 w 300"/>
                <a:gd name="T7" fmla="*/ 2 h 188"/>
                <a:gd name="T8" fmla="*/ 6 w 300"/>
                <a:gd name="T9" fmla="*/ 6 h 188"/>
                <a:gd name="T10" fmla="*/ 2 w 300"/>
                <a:gd name="T11" fmla="*/ 14 h 188"/>
                <a:gd name="T12" fmla="*/ 0 w 300"/>
                <a:gd name="T13" fmla="*/ 22 h 188"/>
                <a:gd name="T14" fmla="*/ 0 w 300"/>
                <a:gd name="T15" fmla="*/ 166 h 188"/>
                <a:gd name="T16" fmla="*/ 0 w 300"/>
                <a:gd name="T17" fmla="*/ 166 h 188"/>
                <a:gd name="T18" fmla="*/ 2 w 300"/>
                <a:gd name="T19" fmla="*/ 174 h 188"/>
                <a:gd name="T20" fmla="*/ 6 w 300"/>
                <a:gd name="T21" fmla="*/ 180 h 188"/>
                <a:gd name="T22" fmla="*/ 14 w 300"/>
                <a:gd name="T23" fmla="*/ 186 h 188"/>
                <a:gd name="T24" fmla="*/ 22 w 300"/>
                <a:gd name="T25" fmla="*/ 188 h 188"/>
                <a:gd name="T26" fmla="*/ 278 w 300"/>
                <a:gd name="T27" fmla="*/ 188 h 188"/>
                <a:gd name="T28" fmla="*/ 278 w 300"/>
                <a:gd name="T29" fmla="*/ 188 h 188"/>
                <a:gd name="T30" fmla="*/ 286 w 300"/>
                <a:gd name="T31" fmla="*/ 186 h 188"/>
                <a:gd name="T32" fmla="*/ 294 w 300"/>
                <a:gd name="T33" fmla="*/ 180 h 188"/>
                <a:gd name="T34" fmla="*/ 298 w 300"/>
                <a:gd name="T35" fmla="*/ 174 h 188"/>
                <a:gd name="T36" fmla="*/ 300 w 300"/>
                <a:gd name="T37" fmla="*/ 166 h 188"/>
                <a:gd name="T38" fmla="*/ 300 w 300"/>
                <a:gd name="T39" fmla="*/ 22 h 188"/>
                <a:gd name="T40" fmla="*/ 300 w 300"/>
                <a:gd name="T41" fmla="*/ 22 h 188"/>
                <a:gd name="T42" fmla="*/ 298 w 300"/>
                <a:gd name="T43" fmla="*/ 14 h 188"/>
                <a:gd name="T44" fmla="*/ 294 w 300"/>
                <a:gd name="T45" fmla="*/ 6 h 188"/>
                <a:gd name="T46" fmla="*/ 286 w 300"/>
                <a:gd name="T47" fmla="*/ 2 h 188"/>
                <a:gd name="T48" fmla="*/ 278 w 300"/>
                <a:gd name="T49" fmla="*/ 0 h 188"/>
                <a:gd name="T50" fmla="*/ 278 w 300"/>
                <a:gd name="T51" fmla="*/ 0 h 188"/>
                <a:gd name="T52" fmla="*/ 266 w 300"/>
                <a:gd name="T53" fmla="*/ 146 h 188"/>
                <a:gd name="T54" fmla="*/ 266 w 300"/>
                <a:gd name="T55" fmla="*/ 146 h 188"/>
                <a:gd name="T56" fmla="*/ 264 w 300"/>
                <a:gd name="T57" fmla="*/ 152 h 188"/>
                <a:gd name="T58" fmla="*/ 262 w 300"/>
                <a:gd name="T59" fmla="*/ 156 h 188"/>
                <a:gd name="T60" fmla="*/ 256 w 300"/>
                <a:gd name="T61" fmla="*/ 160 h 188"/>
                <a:gd name="T62" fmla="*/ 250 w 300"/>
                <a:gd name="T63" fmla="*/ 162 h 188"/>
                <a:gd name="T64" fmla="*/ 50 w 300"/>
                <a:gd name="T65" fmla="*/ 162 h 188"/>
                <a:gd name="T66" fmla="*/ 50 w 300"/>
                <a:gd name="T67" fmla="*/ 162 h 188"/>
                <a:gd name="T68" fmla="*/ 44 w 300"/>
                <a:gd name="T69" fmla="*/ 160 h 188"/>
                <a:gd name="T70" fmla="*/ 38 w 300"/>
                <a:gd name="T71" fmla="*/ 156 h 188"/>
                <a:gd name="T72" fmla="*/ 36 w 300"/>
                <a:gd name="T73" fmla="*/ 152 h 188"/>
                <a:gd name="T74" fmla="*/ 34 w 300"/>
                <a:gd name="T75" fmla="*/ 146 h 188"/>
                <a:gd name="T76" fmla="*/ 34 w 300"/>
                <a:gd name="T77" fmla="*/ 42 h 188"/>
                <a:gd name="T78" fmla="*/ 34 w 300"/>
                <a:gd name="T79" fmla="*/ 42 h 188"/>
                <a:gd name="T80" fmla="*/ 36 w 300"/>
                <a:gd name="T81" fmla="*/ 36 h 188"/>
                <a:gd name="T82" fmla="*/ 38 w 300"/>
                <a:gd name="T83" fmla="*/ 32 h 188"/>
                <a:gd name="T84" fmla="*/ 44 w 300"/>
                <a:gd name="T85" fmla="*/ 28 h 188"/>
                <a:gd name="T86" fmla="*/ 50 w 300"/>
                <a:gd name="T87" fmla="*/ 26 h 188"/>
                <a:gd name="T88" fmla="*/ 250 w 300"/>
                <a:gd name="T89" fmla="*/ 26 h 188"/>
                <a:gd name="T90" fmla="*/ 250 w 300"/>
                <a:gd name="T91" fmla="*/ 26 h 188"/>
                <a:gd name="T92" fmla="*/ 256 w 300"/>
                <a:gd name="T93" fmla="*/ 28 h 188"/>
                <a:gd name="T94" fmla="*/ 262 w 300"/>
                <a:gd name="T95" fmla="*/ 32 h 188"/>
                <a:gd name="T96" fmla="*/ 264 w 300"/>
                <a:gd name="T97" fmla="*/ 36 h 188"/>
                <a:gd name="T98" fmla="*/ 266 w 300"/>
                <a:gd name="T99" fmla="*/ 42 h 188"/>
                <a:gd name="T100" fmla="*/ 266 w 300"/>
                <a:gd name="T101" fmla="*/ 14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188">
                  <a:moveTo>
                    <a:pt x="27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74"/>
                  </a:lnTo>
                  <a:lnTo>
                    <a:pt x="6" y="180"/>
                  </a:lnTo>
                  <a:lnTo>
                    <a:pt x="14" y="186"/>
                  </a:lnTo>
                  <a:lnTo>
                    <a:pt x="22" y="188"/>
                  </a:lnTo>
                  <a:lnTo>
                    <a:pt x="278" y="188"/>
                  </a:lnTo>
                  <a:lnTo>
                    <a:pt x="278" y="188"/>
                  </a:lnTo>
                  <a:lnTo>
                    <a:pt x="286" y="186"/>
                  </a:lnTo>
                  <a:lnTo>
                    <a:pt x="294" y="180"/>
                  </a:lnTo>
                  <a:lnTo>
                    <a:pt x="298" y="174"/>
                  </a:lnTo>
                  <a:lnTo>
                    <a:pt x="300" y="166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298" y="14"/>
                  </a:lnTo>
                  <a:lnTo>
                    <a:pt x="294" y="6"/>
                  </a:lnTo>
                  <a:lnTo>
                    <a:pt x="286" y="2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66" y="146"/>
                  </a:moveTo>
                  <a:lnTo>
                    <a:pt x="266" y="146"/>
                  </a:lnTo>
                  <a:lnTo>
                    <a:pt x="264" y="152"/>
                  </a:lnTo>
                  <a:lnTo>
                    <a:pt x="262" y="156"/>
                  </a:lnTo>
                  <a:lnTo>
                    <a:pt x="256" y="160"/>
                  </a:lnTo>
                  <a:lnTo>
                    <a:pt x="2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44" y="160"/>
                  </a:lnTo>
                  <a:lnTo>
                    <a:pt x="38" y="156"/>
                  </a:lnTo>
                  <a:lnTo>
                    <a:pt x="36" y="152"/>
                  </a:lnTo>
                  <a:lnTo>
                    <a:pt x="34" y="14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8" y="32"/>
                  </a:lnTo>
                  <a:lnTo>
                    <a:pt x="44" y="28"/>
                  </a:lnTo>
                  <a:lnTo>
                    <a:pt x="5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6" y="28"/>
                  </a:lnTo>
                  <a:lnTo>
                    <a:pt x="262" y="32"/>
                  </a:lnTo>
                  <a:lnTo>
                    <a:pt x="264" y="36"/>
                  </a:lnTo>
                  <a:lnTo>
                    <a:pt x="266" y="42"/>
                  </a:lnTo>
                  <a:lnTo>
                    <a:pt x="266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77" name="Freeform 51"/>
            <p:cNvSpPr>
              <a:spLocks noEditPoints="1"/>
            </p:cNvSpPr>
            <p:nvPr/>
          </p:nvSpPr>
          <p:spPr bwMode="auto">
            <a:xfrm>
              <a:off x="10126663" y="5162550"/>
              <a:ext cx="615950" cy="161925"/>
            </a:xfrm>
            <a:custGeom>
              <a:avLst/>
              <a:gdLst>
                <a:gd name="T0" fmla="*/ 354 w 388"/>
                <a:gd name="T1" fmla="*/ 14 h 102"/>
                <a:gd name="T2" fmla="*/ 354 w 388"/>
                <a:gd name="T3" fmla="*/ 14 h 102"/>
                <a:gd name="T4" fmla="*/ 346 w 388"/>
                <a:gd name="T5" fmla="*/ 4 h 102"/>
                <a:gd name="T6" fmla="*/ 342 w 388"/>
                <a:gd name="T7" fmla="*/ 0 h 102"/>
                <a:gd name="T8" fmla="*/ 336 w 388"/>
                <a:gd name="T9" fmla="*/ 0 h 102"/>
                <a:gd name="T10" fmla="*/ 52 w 388"/>
                <a:gd name="T11" fmla="*/ 0 h 102"/>
                <a:gd name="T12" fmla="*/ 52 w 388"/>
                <a:gd name="T13" fmla="*/ 0 h 102"/>
                <a:gd name="T14" fmla="*/ 46 w 388"/>
                <a:gd name="T15" fmla="*/ 2 h 102"/>
                <a:gd name="T16" fmla="*/ 40 w 388"/>
                <a:gd name="T17" fmla="*/ 6 h 102"/>
                <a:gd name="T18" fmla="*/ 32 w 388"/>
                <a:gd name="T19" fmla="*/ 18 h 102"/>
                <a:gd name="T20" fmla="*/ 2 w 388"/>
                <a:gd name="T21" fmla="*/ 70 h 102"/>
                <a:gd name="T22" fmla="*/ 386 w 388"/>
                <a:gd name="T23" fmla="*/ 70 h 102"/>
                <a:gd name="T24" fmla="*/ 354 w 388"/>
                <a:gd name="T25" fmla="*/ 14 h 102"/>
                <a:gd name="T26" fmla="*/ 134 w 388"/>
                <a:gd name="T27" fmla="*/ 64 h 102"/>
                <a:gd name="T28" fmla="*/ 140 w 388"/>
                <a:gd name="T29" fmla="*/ 48 h 102"/>
                <a:gd name="T30" fmla="*/ 246 w 388"/>
                <a:gd name="T31" fmla="*/ 48 h 102"/>
                <a:gd name="T32" fmla="*/ 254 w 388"/>
                <a:gd name="T33" fmla="*/ 64 h 102"/>
                <a:gd name="T34" fmla="*/ 134 w 388"/>
                <a:gd name="T35" fmla="*/ 64 h 102"/>
                <a:gd name="T36" fmla="*/ 330 w 388"/>
                <a:gd name="T37" fmla="*/ 36 h 102"/>
                <a:gd name="T38" fmla="*/ 60 w 388"/>
                <a:gd name="T39" fmla="*/ 36 h 102"/>
                <a:gd name="T40" fmla="*/ 60 w 388"/>
                <a:gd name="T41" fmla="*/ 36 h 102"/>
                <a:gd name="T42" fmla="*/ 52 w 388"/>
                <a:gd name="T43" fmla="*/ 36 h 102"/>
                <a:gd name="T44" fmla="*/ 48 w 388"/>
                <a:gd name="T45" fmla="*/ 34 h 102"/>
                <a:gd name="T46" fmla="*/ 46 w 388"/>
                <a:gd name="T47" fmla="*/ 32 h 102"/>
                <a:gd name="T48" fmla="*/ 46 w 388"/>
                <a:gd name="T49" fmla="*/ 30 h 102"/>
                <a:gd name="T50" fmla="*/ 52 w 388"/>
                <a:gd name="T51" fmla="*/ 16 h 102"/>
                <a:gd name="T52" fmla="*/ 52 w 388"/>
                <a:gd name="T53" fmla="*/ 16 h 102"/>
                <a:gd name="T54" fmla="*/ 58 w 388"/>
                <a:gd name="T55" fmla="*/ 12 h 102"/>
                <a:gd name="T56" fmla="*/ 66 w 388"/>
                <a:gd name="T57" fmla="*/ 10 h 102"/>
                <a:gd name="T58" fmla="*/ 322 w 388"/>
                <a:gd name="T59" fmla="*/ 10 h 102"/>
                <a:gd name="T60" fmla="*/ 322 w 388"/>
                <a:gd name="T61" fmla="*/ 10 h 102"/>
                <a:gd name="T62" fmla="*/ 330 w 388"/>
                <a:gd name="T63" fmla="*/ 12 h 102"/>
                <a:gd name="T64" fmla="*/ 336 w 388"/>
                <a:gd name="T65" fmla="*/ 16 h 102"/>
                <a:gd name="T66" fmla="*/ 342 w 388"/>
                <a:gd name="T67" fmla="*/ 30 h 102"/>
                <a:gd name="T68" fmla="*/ 342 w 388"/>
                <a:gd name="T69" fmla="*/ 30 h 102"/>
                <a:gd name="T70" fmla="*/ 344 w 388"/>
                <a:gd name="T71" fmla="*/ 32 h 102"/>
                <a:gd name="T72" fmla="*/ 342 w 388"/>
                <a:gd name="T73" fmla="*/ 34 h 102"/>
                <a:gd name="T74" fmla="*/ 338 w 388"/>
                <a:gd name="T75" fmla="*/ 36 h 102"/>
                <a:gd name="T76" fmla="*/ 330 w 388"/>
                <a:gd name="T77" fmla="*/ 36 h 102"/>
                <a:gd name="T78" fmla="*/ 330 w 388"/>
                <a:gd name="T79" fmla="*/ 36 h 102"/>
                <a:gd name="T80" fmla="*/ 0 w 388"/>
                <a:gd name="T81" fmla="*/ 82 h 102"/>
                <a:gd name="T82" fmla="*/ 0 w 388"/>
                <a:gd name="T83" fmla="*/ 82 h 102"/>
                <a:gd name="T84" fmla="*/ 4 w 388"/>
                <a:gd name="T85" fmla="*/ 88 h 102"/>
                <a:gd name="T86" fmla="*/ 14 w 388"/>
                <a:gd name="T87" fmla="*/ 102 h 102"/>
                <a:gd name="T88" fmla="*/ 374 w 388"/>
                <a:gd name="T89" fmla="*/ 102 h 102"/>
                <a:gd name="T90" fmla="*/ 374 w 388"/>
                <a:gd name="T91" fmla="*/ 102 h 102"/>
                <a:gd name="T92" fmla="*/ 384 w 388"/>
                <a:gd name="T93" fmla="*/ 88 h 102"/>
                <a:gd name="T94" fmla="*/ 388 w 388"/>
                <a:gd name="T95" fmla="*/ 82 h 102"/>
                <a:gd name="T96" fmla="*/ 0 w 388"/>
                <a:gd name="T9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102">
                  <a:moveTo>
                    <a:pt x="354" y="14"/>
                  </a:moveTo>
                  <a:lnTo>
                    <a:pt x="354" y="14"/>
                  </a:lnTo>
                  <a:lnTo>
                    <a:pt x="346" y="4"/>
                  </a:lnTo>
                  <a:lnTo>
                    <a:pt x="342" y="0"/>
                  </a:lnTo>
                  <a:lnTo>
                    <a:pt x="3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6"/>
                  </a:lnTo>
                  <a:lnTo>
                    <a:pt x="32" y="18"/>
                  </a:lnTo>
                  <a:lnTo>
                    <a:pt x="2" y="70"/>
                  </a:lnTo>
                  <a:lnTo>
                    <a:pt x="386" y="70"/>
                  </a:lnTo>
                  <a:lnTo>
                    <a:pt x="354" y="14"/>
                  </a:lnTo>
                  <a:close/>
                  <a:moveTo>
                    <a:pt x="134" y="64"/>
                  </a:moveTo>
                  <a:lnTo>
                    <a:pt x="140" y="48"/>
                  </a:lnTo>
                  <a:lnTo>
                    <a:pt x="246" y="48"/>
                  </a:lnTo>
                  <a:lnTo>
                    <a:pt x="254" y="64"/>
                  </a:lnTo>
                  <a:lnTo>
                    <a:pt x="134" y="64"/>
                  </a:lnTo>
                  <a:close/>
                  <a:moveTo>
                    <a:pt x="330" y="36"/>
                  </a:moveTo>
                  <a:lnTo>
                    <a:pt x="60" y="36"/>
                  </a:lnTo>
                  <a:lnTo>
                    <a:pt x="60" y="36"/>
                  </a:lnTo>
                  <a:lnTo>
                    <a:pt x="52" y="36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8" y="12"/>
                  </a:lnTo>
                  <a:lnTo>
                    <a:pt x="66" y="10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30" y="12"/>
                  </a:lnTo>
                  <a:lnTo>
                    <a:pt x="336" y="16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2" y="34"/>
                  </a:lnTo>
                  <a:lnTo>
                    <a:pt x="338" y="36"/>
                  </a:lnTo>
                  <a:lnTo>
                    <a:pt x="330" y="36"/>
                  </a:lnTo>
                  <a:lnTo>
                    <a:pt x="330" y="36"/>
                  </a:lnTo>
                  <a:close/>
                  <a:moveTo>
                    <a:pt x="0" y="82"/>
                  </a:moveTo>
                  <a:lnTo>
                    <a:pt x="0" y="82"/>
                  </a:lnTo>
                  <a:lnTo>
                    <a:pt x="4" y="88"/>
                  </a:lnTo>
                  <a:lnTo>
                    <a:pt x="14" y="102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84" y="88"/>
                  </a:lnTo>
                  <a:lnTo>
                    <a:pt x="388" y="82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</p:grpSp>
      <p:grpSp>
        <p:nvGrpSpPr>
          <p:cNvPr id="78" name="Group 4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5096130" y="4796686"/>
            <a:ext cx="385719" cy="381002"/>
            <a:chOff x="5826734" y="3292170"/>
            <a:chExt cx="316282" cy="312413"/>
          </a:xfrm>
          <a:solidFill>
            <a:schemeClr val="tx2"/>
          </a:solidFill>
        </p:grpSpPr>
        <p:sp>
          <p:nvSpPr>
            <p:cNvPr id="79" name="Freeform 14"/>
            <p:cNvSpPr/>
            <p:nvPr/>
          </p:nvSpPr>
          <p:spPr bwMode="auto">
            <a:xfrm>
              <a:off x="5941056" y="3551869"/>
              <a:ext cx="52714" cy="52714"/>
            </a:xfrm>
            <a:custGeom>
              <a:avLst/>
              <a:gdLst>
                <a:gd name="T0" fmla="*/ 0 w 46"/>
                <a:gd name="T1" fmla="*/ 22 h 46"/>
                <a:gd name="T2" fmla="*/ 0 w 46"/>
                <a:gd name="T3" fmla="*/ 22 h 46"/>
                <a:gd name="T4" fmla="*/ 2 w 46"/>
                <a:gd name="T5" fmla="*/ 14 h 46"/>
                <a:gd name="T6" fmla="*/ 6 w 46"/>
                <a:gd name="T7" fmla="*/ 6 h 46"/>
                <a:gd name="T8" fmla="*/ 14 w 46"/>
                <a:gd name="T9" fmla="*/ 0 h 46"/>
                <a:gd name="T10" fmla="*/ 22 w 46"/>
                <a:gd name="T11" fmla="*/ 0 h 46"/>
                <a:gd name="T12" fmla="*/ 22 w 46"/>
                <a:gd name="T13" fmla="*/ 0 h 46"/>
                <a:gd name="T14" fmla="*/ 32 w 46"/>
                <a:gd name="T15" fmla="*/ 0 h 46"/>
                <a:gd name="T16" fmla="*/ 38 w 46"/>
                <a:gd name="T17" fmla="*/ 6 h 46"/>
                <a:gd name="T18" fmla="*/ 44 w 46"/>
                <a:gd name="T19" fmla="*/ 14 h 46"/>
                <a:gd name="T20" fmla="*/ 46 w 46"/>
                <a:gd name="T21" fmla="*/ 22 h 46"/>
                <a:gd name="T22" fmla="*/ 46 w 46"/>
                <a:gd name="T23" fmla="*/ 22 h 46"/>
                <a:gd name="T24" fmla="*/ 44 w 46"/>
                <a:gd name="T25" fmla="*/ 32 h 46"/>
                <a:gd name="T26" fmla="*/ 38 w 46"/>
                <a:gd name="T27" fmla="*/ 40 h 46"/>
                <a:gd name="T28" fmla="*/ 32 w 46"/>
                <a:gd name="T29" fmla="*/ 44 h 46"/>
                <a:gd name="T30" fmla="*/ 22 w 46"/>
                <a:gd name="T31" fmla="*/ 46 h 46"/>
                <a:gd name="T32" fmla="*/ 22 w 46"/>
                <a:gd name="T33" fmla="*/ 46 h 46"/>
                <a:gd name="T34" fmla="*/ 14 w 46"/>
                <a:gd name="T35" fmla="*/ 44 h 46"/>
                <a:gd name="T36" fmla="*/ 6 w 46"/>
                <a:gd name="T37" fmla="*/ 40 h 46"/>
                <a:gd name="T38" fmla="*/ 2 w 46"/>
                <a:gd name="T39" fmla="*/ 32 h 46"/>
                <a:gd name="T40" fmla="*/ 0 w 46"/>
                <a:gd name="T41" fmla="*/ 22 h 46"/>
                <a:gd name="T42" fmla="*/ 0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32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80" name="Freeform 15"/>
            <p:cNvSpPr/>
            <p:nvPr/>
          </p:nvSpPr>
          <p:spPr bwMode="auto">
            <a:xfrm>
              <a:off x="6073964" y="3551869"/>
              <a:ext cx="50422" cy="52714"/>
            </a:xfrm>
            <a:custGeom>
              <a:avLst/>
              <a:gdLst>
                <a:gd name="T0" fmla="*/ 0 w 44"/>
                <a:gd name="T1" fmla="*/ 22 h 46"/>
                <a:gd name="T2" fmla="*/ 0 w 44"/>
                <a:gd name="T3" fmla="*/ 22 h 46"/>
                <a:gd name="T4" fmla="*/ 0 w 44"/>
                <a:gd name="T5" fmla="*/ 14 h 46"/>
                <a:gd name="T6" fmla="*/ 6 w 44"/>
                <a:gd name="T7" fmla="*/ 6 h 46"/>
                <a:gd name="T8" fmla="*/ 14 w 44"/>
                <a:gd name="T9" fmla="*/ 0 h 46"/>
                <a:gd name="T10" fmla="*/ 22 w 44"/>
                <a:gd name="T11" fmla="*/ 0 h 46"/>
                <a:gd name="T12" fmla="*/ 22 w 44"/>
                <a:gd name="T13" fmla="*/ 0 h 46"/>
                <a:gd name="T14" fmla="*/ 30 w 44"/>
                <a:gd name="T15" fmla="*/ 0 h 46"/>
                <a:gd name="T16" fmla="*/ 38 w 44"/>
                <a:gd name="T17" fmla="*/ 6 h 46"/>
                <a:gd name="T18" fmla="*/ 44 w 44"/>
                <a:gd name="T19" fmla="*/ 14 h 46"/>
                <a:gd name="T20" fmla="*/ 44 w 44"/>
                <a:gd name="T21" fmla="*/ 22 h 46"/>
                <a:gd name="T22" fmla="*/ 44 w 44"/>
                <a:gd name="T23" fmla="*/ 22 h 46"/>
                <a:gd name="T24" fmla="*/ 44 w 44"/>
                <a:gd name="T25" fmla="*/ 32 h 46"/>
                <a:gd name="T26" fmla="*/ 38 w 44"/>
                <a:gd name="T27" fmla="*/ 40 h 46"/>
                <a:gd name="T28" fmla="*/ 30 w 44"/>
                <a:gd name="T29" fmla="*/ 44 h 46"/>
                <a:gd name="T30" fmla="*/ 22 w 44"/>
                <a:gd name="T31" fmla="*/ 46 h 46"/>
                <a:gd name="T32" fmla="*/ 22 w 44"/>
                <a:gd name="T33" fmla="*/ 46 h 46"/>
                <a:gd name="T34" fmla="*/ 14 w 44"/>
                <a:gd name="T35" fmla="*/ 44 h 46"/>
                <a:gd name="T36" fmla="*/ 6 w 44"/>
                <a:gd name="T37" fmla="*/ 40 h 46"/>
                <a:gd name="T38" fmla="*/ 0 w 44"/>
                <a:gd name="T39" fmla="*/ 32 h 46"/>
                <a:gd name="T40" fmla="*/ 0 w 44"/>
                <a:gd name="T41" fmla="*/ 22 h 46"/>
                <a:gd name="T42" fmla="*/ 0 w 44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6">
                  <a:moveTo>
                    <a:pt x="0" y="22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32"/>
                  </a:lnTo>
                  <a:lnTo>
                    <a:pt x="38" y="40"/>
                  </a:lnTo>
                  <a:lnTo>
                    <a:pt x="30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81" name="Freeform 16"/>
            <p:cNvSpPr>
              <a:spLocks noEditPoints="1"/>
            </p:cNvSpPr>
            <p:nvPr/>
          </p:nvSpPr>
          <p:spPr bwMode="auto">
            <a:xfrm>
              <a:off x="5826734" y="3292170"/>
              <a:ext cx="316282" cy="187936"/>
            </a:xfrm>
            <a:custGeom>
              <a:avLst/>
              <a:gdLst>
                <a:gd name="T0" fmla="*/ 266 w 276"/>
                <a:gd name="T1" fmla="*/ 52 h 164"/>
                <a:gd name="T2" fmla="*/ 106 w 276"/>
                <a:gd name="T3" fmla="*/ 52 h 164"/>
                <a:gd name="T4" fmla="*/ 106 w 276"/>
                <a:gd name="T5" fmla="*/ 52 h 164"/>
                <a:gd name="T6" fmla="*/ 100 w 276"/>
                <a:gd name="T7" fmla="*/ 50 h 164"/>
                <a:gd name="T8" fmla="*/ 94 w 276"/>
                <a:gd name="T9" fmla="*/ 46 h 164"/>
                <a:gd name="T10" fmla="*/ 90 w 276"/>
                <a:gd name="T11" fmla="*/ 42 h 164"/>
                <a:gd name="T12" fmla="*/ 88 w 276"/>
                <a:gd name="T13" fmla="*/ 34 h 164"/>
                <a:gd name="T14" fmla="*/ 88 w 276"/>
                <a:gd name="T15" fmla="*/ 16 h 164"/>
                <a:gd name="T16" fmla="*/ 88 w 276"/>
                <a:gd name="T17" fmla="*/ 16 h 164"/>
                <a:gd name="T18" fmla="*/ 86 w 276"/>
                <a:gd name="T19" fmla="*/ 10 h 164"/>
                <a:gd name="T20" fmla="*/ 82 w 276"/>
                <a:gd name="T21" fmla="*/ 4 h 164"/>
                <a:gd name="T22" fmla="*/ 76 w 276"/>
                <a:gd name="T23" fmla="*/ 0 h 164"/>
                <a:gd name="T24" fmla="*/ 70 w 276"/>
                <a:gd name="T25" fmla="*/ 0 h 164"/>
                <a:gd name="T26" fmla="*/ 18 w 276"/>
                <a:gd name="T27" fmla="*/ 0 h 164"/>
                <a:gd name="T28" fmla="*/ 18 w 276"/>
                <a:gd name="T29" fmla="*/ 0 h 164"/>
                <a:gd name="T30" fmla="*/ 12 w 276"/>
                <a:gd name="T31" fmla="*/ 0 h 164"/>
                <a:gd name="T32" fmla="*/ 6 w 276"/>
                <a:gd name="T33" fmla="*/ 4 h 164"/>
                <a:gd name="T34" fmla="*/ 2 w 276"/>
                <a:gd name="T35" fmla="*/ 8 h 164"/>
                <a:gd name="T36" fmla="*/ 0 w 276"/>
                <a:gd name="T37" fmla="*/ 14 h 164"/>
                <a:gd name="T38" fmla="*/ 0 w 276"/>
                <a:gd name="T39" fmla="*/ 14 h 164"/>
                <a:gd name="T40" fmla="*/ 2 w 276"/>
                <a:gd name="T41" fmla="*/ 20 h 164"/>
                <a:gd name="T42" fmla="*/ 4 w 276"/>
                <a:gd name="T43" fmla="*/ 26 h 164"/>
                <a:gd name="T44" fmla="*/ 10 w 276"/>
                <a:gd name="T45" fmla="*/ 28 h 164"/>
                <a:gd name="T46" fmla="*/ 16 w 276"/>
                <a:gd name="T47" fmla="*/ 30 h 164"/>
                <a:gd name="T48" fmla="*/ 36 w 276"/>
                <a:gd name="T49" fmla="*/ 30 h 164"/>
                <a:gd name="T50" fmla="*/ 36 w 276"/>
                <a:gd name="T51" fmla="*/ 30 h 164"/>
                <a:gd name="T52" fmla="*/ 42 w 276"/>
                <a:gd name="T53" fmla="*/ 30 h 164"/>
                <a:gd name="T54" fmla="*/ 50 w 276"/>
                <a:gd name="T55" fmla="*/ 34 h 164"/>
                <a:gd name="T56" fmla="*/ 54 w 276"/>
                <a:gd name="T57" fmla="*/ 40 h 164"/>
                <a:gd name="T58" fmla="*/ 58 w 276"/>
                <a:gd name="T59" fmla="*/ 46 h 164"/>
                <a:gd name="T60" fmla="*/ 98 w 276"/>
                <a:gd name="T61" fmla="*/ 150 h 164"/>
                <a:gd name="T62" fmla="*/ 98 w 276"/>
                <a:gd name="T63" fmla="*/ 150 h 164"/>
                <a:gd name="T64" fmla="*/ 100 w 276"/>
                <a:gd name="T65" fmla="*/ 156 h 164"/>
                <a:gd name="T66" fmla="*/ 106 w 276"/>
                <a:gd name="T67" fmla="*/ 160 h 164"/>
                <a:gd name="T68" fmla="*/ 112 w 276"/>
                <a:gd name="T69" fmla="*/ 164 h 164"/>
                <a:gd name="T70" fmla="*/ 120 w 276"/>
                <a:gd name="T71" fmla="*/ 164 h 164"/>
                <a:gd name="T72" fmla="*/ 218 w 276"/>
                <a:gd name="T73" fmla="*/ 164 h 164"/>
                <a:gd name="T74" fmla="*/ 218 w 276"/>
                <a:gd name="T75" fmla="*/ 164 h 164"/>
                <a:gd name="T76" fmla="*/ 226 w 276"/>
                <a:gd name="T77" fmla="*/ 164 h 164"/>
                <a:gd name="T78" fmla="*/ 232 w 276"/>
                <a:gd name="T79" fmla="*/ 160 h 164"/>
                <a:gd name="T80" fmla="*/ 238 w 276"/>
                <a:gd name="T81" fmla="*/ 156 h 164"/>
                <a:gd name="T82" fmla="*/ 242 w 276"/>
                <a:gd name="T83" fmla="*/ 150 h 164"/>
                <a:gd name="T84" fmla="*/ 276 w 276"/>
                <a:gd name="T85" fmla="*/ 68 h 164"/>
                <a:gd name="T86" fmla="*/ 276 w 276"/>
                <a:gd name="T87" fmla="*/ 68 h 164"/>
                <a:gd name="T88" fmla="*/ 276 w 276"/>
                <a:gd name="T89" fmla="*/ 62 h 164"/>
                <a:gd name="T90" fmla="*/ 276 w 276"/>
                <a:gd name="T91" fmla="*/ 56 h 164"/>
                <a:gd name="T92" fmla="*/ 272 w 276"/>
                <a:gd name="T93" fmla="*/ 52 h 164"/>
                <a:gd name="T94" fmla="*/ 266 w 276"/>
                <a:gd name="T95" fmla="*/ 52 h 164"/>
                <a:gd name="T96" fmla="*/ 266 w 276"/>
                <a:gd name="T97" fmla="*/ 52 h 164"/>
                <a:gd name="T98" fmla="*/ 212 w 276"/>
                <a:gd name="T99" fmla="*/ 142 h 164"/>
                <a:gd name="T100" fmla="*/ 128 w 276"/>
                <a:gd name="T101" fmla="*/ 142 h 164"/>
                <a:gd name="T102" fmla="*/ 106 w 276"/>
                <a:gd name="T103" fmla="*/ 76 h 164"/>
                <a:gd name="T104" fmla="*/ 238 w 276"/>
                <a:gd name="T105" fmla="*/ 76 h 164"/>
                <a:gd name="T106" fmla="*/ 212 w 276"/>
                <a:gd name="T107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" h="164">
                  <a:moveTo>
                    <a:pt x="266" y="52"/>
                  </a:moveTo>
                  <a:lnTo>
                    <a:pt x="106" y="52"/>
                  </a:lnTo>
                  <a:lnTo>
                    <a:pt x="106" y="52"/>
                  </a:lnTo>
                  <a:lnTo>
                    <a:pt x="100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8" y="34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6" y="10"/>
                  </a:lnTo>
                  <a:lnTo>
                    <a:pt x="82" y="4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6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50" y="34"/>
                  </a:lnTo>
                  <a:lnTo>
                    <a:pt x="54" y="40"/>
                  </a:lnTo>
                  <a:lnTo>
                    <a:pt x="58" y="46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100" y="156"/>
                  </a:lnTo>
                  <a:lnTo>
                    <a:pt x="106" y="160"/>
                  </a:lnTo>
                  <a:lnTo>
                    <a:pt x="112" y="164"/>
                  </a:lnTo>
                  <a:lnTo>
                    <a:pt x="120" y="164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6" y="164"/>
                  </a:lnTo>
                  <a:lnTo>
                    <a:pt x="232" y="160"/>
                  </a:lnTo>
                  <a:lnTo>
                    <a:pt x="238" y="156"/>
                  </a:lnTo>
                  <a:lnTo>
                    <a:pt x="242" y="150"/>
                  </a:lnTo>
                  <a:lnTo>
                    <a:pt x="276" y="68"/>
                  </a:lnTo>
                  <a:lnTo>
                    <a:pt x="276" y="68"/>
                  </a:lnTo>
                  <a:lnTo>
                    <a:pt x="276" y="62"/>
                  </a:lnTo>
                  <a:lnTo>
                    <a:pt x="276" y="56"/>
                  </a:lnTo>
                  <a:lnTo>
                    <a:pt x="272" y="52"/>
                  </a:lnTo>
                  <a:lnTo>
                    <a:pt x="266" y="52"/>
                  </a:lnTo>
                  <a:lnTo>
                    <a:pt x="266" y="52"/>
                  </a:lnTo>
                  <a:close/>
                  <a:moveTo>
                    <a:pt x="212" y="142"/>
                  </a:moveTo>
                  <a:lnTo>
                    <a:pt x="128" y="142"/>
                  </a:lnTo>
                  <a:lnTo>
                    <a:pt x="106" y="76"/>
                  </a:lnTo>
                  <a:lnTo>
                    <a:pt x="238" y="76"/>
                  </a:lnTo>
                  <a:lnTo>
                    <a:pt x="21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</p:grpSp>
      <p:grpSp>
        <p:nvGrpSpPr>
          <p:cNvPr id="82" name="Group 4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3669718" y="4748909"/>
            <a:ext cx="392089" cy="392089"/>
            <a:chOff x="4543425" y="1855788"/>
            <a:chExt cx="244475" cy="244475"/>
          </a:xfrm>
          <a:solidFill>
            <a:schemeClr val="tx2"/>
          </a:solidFill>
        </p:grpSpPr>
        <p:sp>
          <p:nvSpPr>
            <p:cNvPr id="83" name="Freeform 132"/>
            <p:cNvSpPr>
              <a:spLocks noEditPoints="1"/>
            </p:cNvSpPr>
            <p:nvPr/>
          </p:nvSpPr>
          <p:spPr bwMode="auto">
            <a:xfrm>
              <a:off x="4559300" y="1995488"/>
              <a:ext cx="212725" cy="104775"/>
            </a:xfrm>
            <a:custGeom>
              <a:avLst/>
              <a:gdLst>
                <a:gd name="T0" fmla="*/ 14 w 134"/>
                <a:gd name="T1" fmla="*/ 66 h 66"/>
                <a:gd name="T2" fmla="*/ 4 w 134"/>
                <a:gd name="T3" fmla="*/ 60 h 66"/>
                <a:gd name="T4" fmla="*/ 134 w 134"/>
                <a:gd name="T5" fmla="*/ 0 h 66"/>
                <a:gd name="T6" fmla="*/ 130 w 134"/>
                <a:gd name="T7" fmla="*/ 56 h 66"/>
                <a:gd name="T8" fmla="*/ 122 w 134"/>
                <a:gd name="T9" fmla="*/ 66 h 66"/>
                <a:gd name="T10" fmla="*/ 4 w 134"/>
                <a:gd name="T11" fmla="*/ 4 h 66"/>
                <a:gd name="T12" fmla="*/ 10 w 134"/>
                <a:gd name="T13" fmla="*/ 60 h 66"/>
                <a:gd name="T14" fmla="*/ 118 w 134"/>
                <a:gd name="T15" fmla="*/ 62 h 66"/>
                <a:gd name="T16" fmla="*/ 130 w 134"/>
                <a:gd name="T17" fmla="*/ 4 h 66"/>
                <a:gd name="T18" fmla="*/ 104 w 134"/>
                <a:gd name="T19" fmla="*/ 56 h 66"/>
                <a:gd name="T20" fmla="*/ 98 w 134"/>
                <a:gd name="T21" fmla="*/ 20 h 66"/>
                <a:gd name="T22" fmla="*/ 104 w 134"/>
                <a:gd name="T23" fmla="*/ 14 h 66"/>
                <a:gd name="T24" fmla="*/ 110 w 134"/>
                <a:gd name="T25" fmla="*/ 20 h 66"/>
                <a:gd name="T26" fmla="*/ 108 w 134"/>
                <a:gd name="T27" fmla="*/ 54 h 66"/>
                <a:gd name="T28" fmla="*/ 104 w 134"/>
                <a:gd name="T29" fmla="*/ 18 h 66"/>
                <a:gd name="T30" fmla="*/ 102 w 134"/>
                <a:gd name="T31" fmla="*/ 20 h 66"/>
                <a:gd name="T32" fmla="*/ 104 w 134"/>
                <a:gd name="T33" fmla="*/ 50 h 66"/>
                <a:gd name="T34" fmla="*/ 106 w 134"/>
                <a:gd name="T35" fmla="*/ 50 h 66"/>
                <a:gd name="T36" fmla="*/ 106 w 134"/>
                <a:gd name="T37" fmla="*/ 20 h 66"/>
                <a:gd name="T38" fmla="*/ 104 w 134"/>
                <a:gd name="T39" fmla="*/ 18 h 66"/>
                <a:gd name="T40" fmla="*/ 76 w 134"/>
                <a:gd name="T41" fmla="*/ 54 h 66"/>
                <a:gd name="T42" fmla="*/ 74 w 134"/>
                <a:gd name="T43" fmla="*/ 20 h 66"/>
                <a:gd name="T44" fmla="*/ 80 w 134"/>
                <a:gd name="T45" fmla="*/ 14 h 66"/>
                <a:gd name="T46" fmla="*/ 84 w 134"/>
                <a:gd name="T47" fmla="*/ 48 h 66"/>
                <a:gd name="T48" fmla="*/ 80 w 134"/>
                <a:gd name="T49" fmla="*/ 56 h 66"/>
                <a:gd name="T50" fmla="*/ 80 w 134"/>
                <a:gd name="T51" fmla="*/ 18 h 66"/>
                <a:gd name="T52" fmla="*/ 78 w 134"/>
                <a:gd name="T53" fmla="*/ 48 h 66"/>
                <a:gd name="T54" fmla="*/ 80 w 134"/>
                <a:gd name="T55" fmla="*/ 52 h 66"/>
                <a:gd name="T56" fmla="*/ 80 w 134"/>
                <a:gd name="T57" fmla="*/ 48 h 66"/>
                <a:gd name="T58" fmla="*/ 80 w 134"/>
                <a:gd name="T59" fmla="*/ 18 h 66"/>
                <a:gd name="T60" fmla="*/ 54 w 134"/>
                <a:gd name="T61" fmla="*/ 56 h 66"/>
                <a:gd name="T62" fmla="*/ 48 w 134"/>
                <a:gd name="T63" fmla="*/ 48 h 66"/>
                <a:gd name="T64" fmla="*/ 50 w 134"/>
                <a:gd name="T65" fmla="*/ 16 h 66"/>
                <a:gd name="T66" fmla="*/ 58 w 134"/>
                <a:gd name="T67" fmla="*/ 16 h 66"/>
                <a:gd name="T68" fmla="*/ 60 w 134"/>
                <a:gd name="T69" fmla="*/ 48 h 66"/>
                <a:gd name="T70" fmla="*/ 54 w 134"/>
                <a:gd name="T71" fmla="*/ 56 h 66"/>
                <a:gd name="T72" fmla="*/ 52 w 134"/>
                <a:gd name="T73" fmla="*/ 18 h 66"/>
                <a:gd name="T74" fmla="*/ 52 w 134"/>
                <a:gd name="T75" fmla="*/ 48 h 66"/>
                <a:gd name="T76" fmla="*/ 54 w 134"/>
                <a:gd name="T77" fmla="*/ 52 h 66"/>
                <a:gd name="T78" fmla="*/ 56 w 134"/>
                <a:gd name="T79" fmla="*/ 20 h 66"/>
                <a:gd name="T80" fmla="*/ 54 w 134"/>
                <a:gd name="T81" fmla="*/ 18 h 66"/>
                <a:gd name="T82" fmla="*/ 28 w 134"/>
                <a:gd name="T83" fmla="*/ 56 h 66"/>
                <a:gd name="T84" fmla="*/ 24 w 134"/>
                <a:gd name="T85" fmla="*/ 20 h 66"/>
                <a:gd name="T86" fmla="*/ 28 w 134"/>
                <a:gd name="T87" fmla="*/ 14 h 66"/>
                <a:gd name="T88" fmla="*/ 34 w 134"/>
                <a:gd name="T89" fmla="*/ 20 h 66"/>
                <a:gd name="T90" fmla="*/ 32 w 134"/>
                <a:gd name="T91" fmla="*/ 54 h 66"/>
                <a:gd name="T92" fmla="*/ 28 w 134"/>
                <a:gd name="T93" fmla="*/ 18 h 66"/>
                <a:gd name="T94" fmla="*/ 28 w 134"/>
                <a:gd name="T95" fmla="*/ 20 h 66"/>
                <a:gd name="T96" fmla="*/ 28 w 134"/>
                <a:gd name="T97" fmla="*/ 50 h 66"/>
                <a:gd name="T98" fmla="*/ 30 w 134"/>
                <a:gd name="T99" fmla="*/ 50 h 66"/>
                <a:gd name="T100" fmla="*/ 30 w 134"/>
                <a:gd name="T101" fmla="*/ 20 h 66"/>
                <a:gd name="T102" fmla="*/ 28 w 134"/>
                <a:gd name="T103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66">
                  <a:moveTo>
                    <a:pt x="118" y="66"/>
                  </a:moveTo>
                  <a:lnTo>
                    <a:pt x="14" y="66"/>
                  </a:lnTo>
                  <a:lnTo>
                    <a:pt x="14" y="66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60"/>
                  </a:lnTo>
                  <a:lnTo>
                    <a:pt x="126" y="62"/>
                  </a:lnTo>
                  <a:lnTo>
                    <a:pt x="122" y="66"/>
                  </a:lnTo>
                  <a:lnTo>
                    <a:pt x="118" y="66"/>
                  </a:lnTo>
                  <a:lnTo>
                    <a:pt x="118" y="66"/>
                  </a:lnTo>
                  <a:close/>
                  <a:moveTo>
                    <a:pt x="4" y="4"/>
                  </a:moveTo>
                  <a:lnTo>
                    <a:pt x="6" y="54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4" y="62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26" y="54"/>
                  </a:lnTo>
                  <a:lnTo>
                    <a:pt x="130" y="4"/>
                  </a:lnTo>
                  <a:lnTo>
                    <a:pt x="4" y="4"/>
                  </a:lnTo>
                  <a:close/>
                  <a:moveTo>
                    <a:pt x="104" y="56"/>
                  </a:moveTo>
                  <a:lnTo>
                    <a:pt x="104" y="56"/>
                  </a:lnTo>
                  <a:lnTo>
                    <a:pt x="100" y="54"/>
                  </a:lnTo>
                  <a:lnTo>
                    <a:pt x="98" y="48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0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8" y="16"/>
                  </a:lnTo>
                  <a:lnTo>
                    <a:pt x="110" y="20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08" y="54"/>
                  </a:lnTo>
                  <a:lnTo>
                    <a:pt x="104" y="56"/>
                  </a:lnTo>
                  <a:lnTo>
                    <a:pt x="104" y="56"/>
                  </a:lnTo>
                  <a:close/>
                  <a:moveTo>
                    <a:pt x="104" y="18"/>
                  </a:moveTo>
                  <a:lnTo>
                    <a:pt x="104" y="18"/>
                  </a:lnTo>
                  <a:lnTo>
                    <a:pt x="104" y="18"/>
                  </a:lnTo>
                  <a:lnTo>
                    <a:pt x="102" y="20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6" y="48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18"/>
                  </a:lnTo>
                  <a:close/>
                  <a:moveTo>
                    <a:pt x="80" y="56"/>
                  </a:moveTo>
                  <a:lnTo>
                    <a:pt x="80" y="56"/>
                  </a:lnTo>
                  <a:lnTo>
                    <a:pt x="76" y="54"/>
                  </a:lnTo>
                  <a:lnTo>
                    <a:pt x="74" y="48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6" y="16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2" y="16"/>
                  </a:lnTo>
                  <a:lnTo>
                    <a:pt x="84" y="2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80" y="56"/>
                  </a:lnTo>
                  <a:close/>
                  <a:moveTo>
                    <a:pt x="80" y="18"/>
                  </a:moveTo>
                  <a:lnTo>
                    <a:pt x="80" y="18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close/>
                  <a:moveTo>
                    <a:pt x="54" y="56"/>
                  </a:moveTo>
                  <a:lnTo>
                    <a:pt x="54" y="56"/>
                  </a:lnTo>
                  <a:lnTo>
                    <a:pt x="50" y="54"/>
                  </a:lnTo>
                  <a:lnTo>
                    <a:pt x="48" y="48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54"/>
                  </a:lnTo>
                  <a:lnTo>
                    <a:pt x="54" y="56"/>
                  </a:lnTo>
                  <a:lnTo>
                    <a:pt x="54" y="56"/>
                  </a:lnTo>
                  <a:close/>
                  <a:moveTo>
                    <a:pt x="54" y="18"/>
                  </a:moveTo>
                  <a:lnTo>
                    <a:pt x="54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28" y="56"/>
                  </a:moveTo>
                  <a:lnTo>
                    <a:pt x="28" y="56"/>
                  </a:lnTo>
                  <a:lnTo>
                    <a:pt x="26" y="54"/>
                  </a:lnTo>
                  <a:lnTo>
                    <a:pt x="24" y="4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4" y="2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8" y="56"/>
                  </a:lnTo>
                  <a:close/>
                  <a:moveTo>
                    <a:pt x="28" y="18"/>
                  </a:moveTo>
                  <a:lnTo>
                    <a:pt x="28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84" name="Freeform 133"/>
            <p:cNvSpPr>
              <a:spLocks noEditPoints="1"/>
            </p:cNvSpPr>
            <p:nvPr/>
          </p:nvSpPr>
          <p:spPr bwMode="auto">
            <a:xfrm>
              <a:off x="4543425" y="1944688"/>
              <a:ext cx="123825" cy="50800"/>
            </a:xfrm>
            <a:custGeom>
              <a:avLst/>
              <a:gdLst>
                <a:gd name="T0" fmla="*/ 78 w 78"/>
                <a:gd name="T1" fmla="*/ 32 h 32"/>
                <a:gd name="T2" fmla="*/ 6 w 78"/>
                <a:gd name="T3" fmla="*/ 32 h 32"/>
                <a:gd name="T4" fmla="*/ 6 w 78"/>
                <a:gd name="T5" fmla="*/ 32 h 32"/>
                <a:gd name="T6" fmla="*/ 2 w 78"/>
                <a:gd name="T7" fmla="*/ 30 h 32"/>
                <a:gd name="T8" fmla="*/ 0 w 78"/>
                <a:gd name="T9" fmla="*/ 24 h 32"/>
                <a:gd name="T10" fmla="*/ 0 w 78"/>
                <a:gd name="T11" fmla="*/ 6 h 32"/>
                <a:gd name="T12" fmla="*/ 0 w 78"/>
                <a:gd name="T13" fmla="*/ 6 h 32"/>
                <a:gd name="T14" fmla="*/ 2 w 78"/>
                <a:gd name="T15" fmla="*/ 2 h 32"/>
                <a:gd name="T16" fmla="*/ 6 w 78"/>
                <a:gd name="T17" fmla="*/ 0 h 32"/>
                <a:gd name="T18" fmla="*/ 64 w 78"/>
                <a:gd name="T19" fmla="*/ 0 h 32"/>
                <a:gd name="T20" fmla="*/ 56 w 78"/>
                <a:gd name="T21" fmla="*/ 6 h 32"/>
                <a:gd name="T22" fmla="*/ 56 w 78"/>
                <a:gd name="T23" fmla="*/ 6 h 32"/>
                <a:gd name="T24" fmla="*/ 56 w 78"/>
                <a:gd name="T25" fmla="*/ 8 h 32"/>
                <a:gd name="T26" fmla="*/ 54 w 78"/>
                <a:gd name="T27" fmla="*/ 10 h 32"/>
                <a:gd name="T28" fmla="*/ 54 w 78"/>
                <a:gd name="T29" fmla="*/ 10 h 32"/>
                <a:gd name="T30" fmla="*/ 56 w 78"/>
                <a:gd name="T31" fmla="*/ 14 h 32"/>
                <a:gd name="T32" fmla="*/ 56 w 78"/>
                <a:gd name="T33" fmla="*/ 16 h 32"/>
                <a:gd name="T34" fmla="*/ 66 w 78"/>
                <a:gd name="T35" fmla="*/ 26 h 32"/>
                <a:gd name="T36" fmla="*/ 66 w 78"/>
                <a:gd name="T37" fmla="*/ 26 h 32"/>
                <a:gd name="T38" fmla="*/ 70 w 78"/>
                <a:gd name="T39" fmla="*/ 28 h 32"/>
                <a:gd name="T40" fmla="*/ 78 w 78"/>
                <a:gd name="T41" fmla="*/ 32 h 32"/>
                <a:gd name="T42" fmla="*/ 6 w 78"/>
                <a:gd name="T43" fmla="*/ 4 h 32"/>
                <a:gd name="T44" fmla="*/ 6 w 78"/>
                <a:gd name="T45" fmla="*/ 4 h 32"/>
                <a:gd name="T46" fmla="*/ 4 w 78"/>
                <a:gd name="T47" fmla="*/ 4 h 32"/>
                <a:gd name="T48" fmla="*/ 4 w 78"/>
                <a:gd name="T49" fmla="*/ 6 h 32"/>
                <a:gd name="T50" fmla="*/ 4 w 78"/>
                <a:gd name="T51" fmla="*/ 24 h 32"/>
                <a:gd name="T52" fmla="*/ 4 w 78"/>
                <a:gd name="T53" fmla="*/ 24 h 32"/>
                <a:gd name="T54" fmla="*/ 4 w 78"/>
                <a:gd name="T55" fmla="*/ 26 h 32"/>
                <a:gd name="T56" fmla="*/ 6 w 78"/>
                <a:gd name="T57" fmla="*/ 28 h 32"/>
                <a:gd name="T58" fmla="*/ 64 w 78"/>
                <a:gd name="T59" fmla="*/ 28 h 32"/>
                <a:gd name="T60" fmla="*/ 54 w 78"/>
                <a:gd name="T61" fmla="*/ 18 h 32"/>
                <a:gd name="T62" fmla="*/ 54 w 78"/>
                <a:gd name="T63" fmla="*/ 18 h 32"/>
                <a:gd name="T64" fmla="*/ 52 w 78"/>
                <a:gd name="T65" fmla="*/ 16 h 32"/>
                <a:gd name="T66" fmla="*/ 52 w 78"/>
                <a:gd name="T67" fmla="*/ 10 h 32"/>
                <a:gd name="T68" fmla="*/ 52 w 78"/>
                <a:gd name="T69" fmla="*/ 10 h 32"/>
                <a:gd name="T70" fmla="*/ 52 w 78"/>
                <a:gd name="T71" fmla="*/ 6 h 32"/>
                <a:gd name="T72" fmla="*/ 54 w 78"/>
                <a:gd name="T73" fmla="*/ 4 h 32"/>
                <a:gd name="T74" fmla="*/ 6 w 78"/>
                <a:gd name="T75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32">
                  <a:moveTo>
                    <a:pt x="78" y="32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64" y="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0" y="28"/>
                  </a:lnTo>
                  <a:lnTo>
                    <a:pt x="78" y="32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4" y="2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85" name="Freeform 134"/>
            <p:cNvSpPr>
              <a:spLocks noEditPoints="1"/>
            </p:cNvSpPr>
            <p:nvPr/>
          </p:nvSpPr>
          <p:spPr bwMode="auto">
            <a:xfrm>
              <a:off x="4648200" y="1944688"/>
              <a:ext cx="139700" cy="50800"/>
            </a:xfrm>
            <a:custGeom>
              <a:avLst/>
              <a:gdLst>
                <a:gd name="T0" fmla="*/ 82 w 88"/>
                <a:gd name="T1" fmla="*/ 32 h 32"/>
                <a:gd name="T2" fmla="*/ 0 w 88"/>
                <a:gd name="T3" fmla="*/ 32 h 32"/>
                <a:gd name="T4" fmla="*/ 10 w 88"/>
                <a:gd name="T5" fmla="*/ 28 h 32"/>
                <a:gd name="T6" fmla="*/ 10 w 88"/>
                <a:gd name="T7" fmla="*/ 28 h 32"/>
                <a:gd name="T8" fmla="*/ 12 w 88"/>
                <a:gd name="T9" fmla="*/ 26 h 32"/>
                <a:gd name="T10" fmla="*/ 38 w 88"/>
                <a:gd name="T11" fmla="*/ 0 h 32"/>
                <a:gd name="T12" fmla="*/ 82 w 88"/>
                <a:gd name="T13" fmla="*/ 0 h 32"/>
                <a:gd name="T14" fmla="*/ 82 w 88"/>
                <a:gd name="T15" fmla="*/ 0 h 32"/>
                <a:gd name="T16" fmla="*/ 86 w 88"/>
                <a:gd name="T17" fmla="*/ 2 h 32"/>
                <a:gd name="T18" fmla="*/ 88 w 88"/>
                <a:gd name="T19" fmla="*/ 6 h 32"/>
                <a:gd name="T20" fmla="*/ 88 w 88"/>
                <a:gd name="T21" fmla="*/ 24 h 32"/>
                <a:gd name="T22" fmla="*/ 88 w 88"/>
                <a:gd name="T23" fmla="*/ 24 h 32"/>
                <a:gd name="T24" fmla="*/ 86 w 88"/>
                <a:gd name="T25" fmla="*/ 30 h 32"/>
                <a:gd name="T26" fmla="*/ 82 w 88"/>
                <a:gd name="T27" fmla="*/ 32 h 32"/>
                <a:gd name="T28" fmla="*/ 82 w 88"/>
                <a:gd name="T29" fmla="*/ 32 h 32"/>
                <a:gd name="T30" fmla="*/ 16 w 88"/>
                <a:gd name="T31" fmla="*/ 28 h 32"/>
                <a:gd name="T32" fmla="*/ 82 w 88"/>
                <a:gd name="T33" fmla="*/ 28 h 32"/>
                <a:gd name="T34" fmla="*/ 82 w 88"/>
                <a:gd name="T35" fmla="*/ 28 h 32"/>
                <a:gd name="T36" fmla="*/ 84 w 88"/>
                <a:gd name="T37" fmla="*/ 26 h 32"/>
                <a:gd name="T38" fmla="*/ 84 w 88"/>
                <a:gd name="T39" fmla="*/ 24 h 32"/>
                <a:gd name="T40" fmla="*/ 84 w 88"/>
                <a:gd name="T41" fmla="*/ 6 h 32"/>
                <a:gd name="T42" fmla="*/ 84 w 88"/>
                <a:gd name="T43" fmla="*/ 6 h 32"/>
                <a:gd name="T44" fmla="*/ 84 w 88"/>
                <a:gd name="T45" fmla="*/ 4 h 32"/>
                <a:gd name="T46" fmla="*/ 82 w 88"/>
                <a:gd name="T47" fmla="*/ 4 h 32"/>
                <a:gd name="T48" fmla="*/ 40 w 88"/>
                <a:gd name="T49" fmla="*/ 4 h 32"/>
                <a:gd name="T50" fmla="*/ 16 w 88"/>
                <a:gd name="T5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32">
                  <a:moveTo>
                    <a:pt x="82" y="32"/>
                  </a:moveTo>
                  <a:lnTo>
                    <a:pt x="0" y="3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3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6" y="2"/>
                  </a:lnTo>
                  <a:lnTo>
                    <a:pt x="88" y="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6" y="30"/>
                  </a:lnTo>
                  <a:lnTo>
                    <a:pt x="82" y="32"/>
                  </a:lnTo>
                  <a:lnTo>
                    <a:pt x="82" y="32"/>
                  </a:lnTo>
                  <a:close/>
                  <a:moveTo>
                    <a:pt x="16" y="28"/>
                  </a:moveTo>
                  <a:lnTo>
                    <a:pt x="82" y="28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40" y="4"/>
                  </a:lnTo>
                  <a:lnTo>
                    <a:pt x="1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86" name="Freeform 135"/>
            <p:cNvSpPr>
              <a:spLocks noEditPoints="1"/>
            </p:cNvSpPr>
            <p:nvPr/>
          </p:nvSpPr>
          <p:spPr bwMode="auto">
            <a:xfrm>
              <a:off x="4632325" y="1855788"/>
              <a:ext cx="130175" cy="133350"/>
            </a:xfrm>
            <a:custGeom>
              <a:avLst/>
              <a:gdLst>
                <a:gd name="T0" fmla="*/ 16 w 82"/>
                <a:gd name="T1" fmla="*/ 84 h 84"/>
                <a:gd name="T2" fmla="*/ 16 w 82"/>
                <a:gd name="T3" fmla="*/ 84 h 84"/>
                <a:gd name="T4" fmla="*/ 12 w 82"/>
                <a:gd name="T5" fmla="*/ 82 h 84"/>
                <a:gd name="T6" fmla="*/ 2 w 82"/>
                <a:gd name="T7" fmla="*/ 72 h 84"/>
                <a:gd name="T8" fmla="*/ 2 w 82"/>
                <a:gd name="T9" fmla="*/ 72 h 84"/>
                <a:gd name="T10" fmla="*/ 0 w 82"/>
                <a:gd name="T11" fmla="*/ 66 h 84"/>
                <a:gd name="T12" fmla="*/ 0 w 82"/>
                <a:gd name="T13" fmla="*/ 66 h 84"/>
                <a:gd name="T14" fmla="*/ 2 w 82"/>
                <a:gd name="T15" fmla="*/ 62 h 84"/>
                <a:gd name="T16" fmla="*/ 62 w 82"/>
                <a:gd name="T17" fmla="*/ 2 h 84"/>
                <a:gd name="T18" fmla="*/ 62 w 82"/>
                <a:gd name="T19" fmla="*/ 2 h 84"/>
                <a:gd name="T20" fmla="*/ 66 w 82"/>
                <a:gd name="T21" fmla="*/ 0 h 84"/>
                <a:gd name="T22" fmla="*/ 70 w 82"/>
                <a:gd name="T23" fmla="*/ 2 h 84"/>
                <a:gd name="T24" fmla="*/ 80 w 82"/>
                <a:gd name="T25" fmla="*/ 12 h 84"/>
                <a:gd name="T26" fmla="*/ 80 w 82"/>
                <a:gd name="T27" fmla="*/ 12 h 84"/>
                <a:gd name="T28" fmla="*/ 82 w 82"/>
                <a:gd name="T29" fmla="*/ 18 h 84"/>
                <a:gd name="T30" fmla="*/ 82 w 82"/>
                <a:gd name="T31" fmla="*/ 18 h 84"/>
                <a:gd name="T32" fmla="*/ 80 w 82"/>
                <a:gd name="T33" fmla="*/ 22 h 84"/>
                <a:gd name="T34" fmla="*/ 20 w 82"/>
                <a:gd name="T35" fmla="*/ 82 h 84"/>
                <a:gd name="T36" fmla="*/ 20 w 82"/>
                <a:gd name="T37" fmla="*/ 82 h 84"/>
                <a:gd name="T38" fmla="*/ 16 w 82"/>
                <a:gd name="T39" fmla="*/ 84 h 84"/>
                <a:gd name="T40" fmla="*/ 16 w 82"/>
                <a:gd name="T41" fmla="*/ 84 h 84"/>
                <a:gd name="T42" fmla="*/ 66 w 82"/>
                <a:gd name="T43" fmla="*/ 4 h 84"/>
                <a:gd name="T44" fmla="*/ 66 w 82"/>
                <a:gd name="T45" fmla="*/ 4 h 84"/>
                <a:gd name="T46" fmla="*/ 64 w 82"/>
                <a:gd name="T47" fmla="*/ 6 h 84"/>
                <a:gd name="T48" fmla="*/ 4 w 82"/>
                <a:gd name="T49" fmla="*/ 64 h 84"/>
                <a:gd name="T50" fmla="*/ 4 w 82"/>
                <a:gd name="T51" fmla="*/ 66 h 84"/>
                <a:gd name="T52" fmla="*/ 4 w 82"/>
                <a:gd name="T53" fmla="*/ 66 h 84"/>
                <a:gd name="T54" fmla="*/ 4 w 82"/>
                <a:gd name="T55" fmla="*/ 68 h 84"/>
                <a:gd name="T56" fmla="*/ 14 w 82"/>
                <a:gd name="T57" fmla="*/ 78 h 84"/>
                <a:gd name="T58" fmla="*/ 14 w 82"/>
                <a:gd name="T59" fmla="*/ 78 h 84"/>
                <a:gd name="T60" fmla="*/ 16 w 82"/>
                <a:gd name="T61" fmla="*/ 80 h 84"/>
                <a:gd name="T62" fmla="*/ 18 w 82"/>
                <a:gd name="T63" fmla="*/ 78 h 84"/>
                <a:gd name="T64" fmla="*/ 78 w 82"/>
                <a:gd name="T65" fmla="*/ 20 h 84"/>
                <a:gd name="T66" fmla="*/ 78 w 82"/>
                <a:gd name="T67" fmla="*/ 20 h 84"/>
                <a:gd name="T68" fmla="*/ 78 w 82"/>
                <a:gd name="T69" fmla="*/ 18 h 84"/>
                <a:gd name="T70" fmla="*/ 78 w 82"/>
                <a:gd name="T71" fmla="*/ 18 h 84"/>
                <a:gd name="T72" fmla="*/ 78 w 82"/>
                <a:gd name="T73" fmla="*/ 16 h 84"/>
                <a:gd name="T74" fmla="*/ 68 w 82"/>
                <a:gd name="T75" fmla="*/ 6 h 84"/>
                <a:gd name="T76" fmla="*/ 68 w 82"/>
                <a:gd name="T77" fmla="*/ 6 h 84"/>
                <a:gd name="T78" fmla="*/ 66 w 82"/>
                <a:gd name="T79" fmla="*/ 4 h 84"/>
                <a:gd name="T80" fmla="*/ 66 w 82"/>
                <a:gd name="T81" fmla="*/ 4 h 84"/>
                <a:gd name="T82" fmla="*/ 16 w 82"/>
                <a:gd name="T83" fmla="*/ 74 h 84"/>
                <a:gd name="T84" fmla="*/ 16 w 82"/>
                <a:gd name="T85" fmla="*/ 74 h 84"/>
                <a:gd name="T86" fmla="*/ 10 w 82"/>
                <a:gd name="T87" fmla="*/ 72 h 84"/>
                <a:gd name="T88" fmla="*/ 8 w 82"/>
                <a:gd name="T89" fmla="*/ 68 h 84"/>
                <a:gd name="T90" fmla="*/ 8 w 82"/>
                <a:gd name="T91" fmla="*/ 68 h 84"/>
                <a:gd name="T92" fmla="*/ 10 w 82"/>
                <a:gd name="T93" fmla="*/ 62 h 84"/>
                <a:gd name="T94" fmla="*/ 16 w 82"/>
                <a:gd name="T95" fmla="*/ 60 h 84"/>
                <a:gd name="T96" fmla="*/ 16 w 82"/>
                <a:gd name="T97" fmla="*/ 60 h 84"/>
                <a:gd name="T98" fmla="*/ 20 w 82"/>
                <a:gd name="T99" fmla="*/ 62 h 84"/>
                <a:gd name="T100" fmla="*/ 22 w 82"/>
                <a:gd name="T101" fmla="*/ 68 h 84"/>
                <a:gd name="T102" fmla="*/ 22 w 82"/>
                <a:gd name="T103" fmla="*/ 68 h 84"/>
                <a:gd name="T104" fmla="*/ 20 w 82"/>
                <a:gd name="T105" fmla="*/ 72 h 84"/>
                <a:gd name="T106" fmla="*/ 16 w 82"/>
                <a:gd name="T107" fmla="*/ 74 h 84"/>
                <a:gd name="T108" fmla="*/ 16 w 82"/>
                <a:gd name="T10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" h="84">
                  <a:moveTo>
                    <a:pt x="16" y="84"/>
                  </a:moveTo>
                  <a:lnTo>
                    <a:pt x="16" y="84"/>
                  </a:lnTo>
                  <a:lnTo>
                    <a:pt x="12" y="8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0" y="2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66" y="4"/>
                  </a:moveTo>
                  <a:lnTo>
                    <a:pt x="66" y="4"/>
                  </a:lnTo>
                  <a:lnTo>
                    <a:pt x="64" y="6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6" y="80"/>
                  </a:lnTo>
                  <a:lnTo>
                    <a:pt x="18" y="7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66" y="4"/>
                  </a:lnTo>
                  <a:close/>
                  <a:moveTo>
                    <a:pt x="16" y="74"/>
                  </a:moveTo>
                  <a:lnTo>
                    <a:pt x="16" y="74"/>
                  </a:lnTo>
                  <a:lnTo>
                    <a:pt x="10" y="72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0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0" y="72"/>
                  </a:lnTo>
                  <a:lnTo>
                    <a:pt x="16" y="74"/>
                  </a:lnTo>
                  <a:lnTo>
                    <a:pt x="1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</p:grpSp>
      <p:sp>
        <p:nvSpPr>
          <p:cNvPr id="87" name="Rectangle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77297" y="1992415"/>
            <a:ext cx="49137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2"/>
                </a:solidFill>
                <a:ea typeface="华文细黑" panose="02010600040101010101" pitchFamily="2" charset="-122"/>
                <a:cs typeface="+mn-ea"/>
                <a:sym typeface="+mn-lt"/>
              </a:rPr>
              <a:t>This is a sample text. insert your desired text here. 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5999969" y="5574227"/>
            <a:ext cx="647616" cy="647616"/>
            <a:chOff x="12001500" y="11149012"/>
            <a:chExt cx="1905000" cy="1905000"/>
          </a:xfrm>
        </p:grpSpPr>
        <p:sp>
          <p:nvSpPr>
            <p:cNvPr id="22" name="Rectangle 21"/>
            <p:cNvSpPr/>
            <p:nvPr/>
          </p:nvSpPr>
          <p:spPr>
            <a:xfrm>
              <a:off x="12001500" y="11149012"/>
              <a:ext cx="1905000" cy="1905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900"/>
            </a:p>
          </p:txBody>
        </p:sp>
        <p:sp>
          <p:nvSpPr>
            <p:cNvPr id="23" name="Shape 5548"/>
            <p:cNvSpPr/>
            <p:nvPr/>
          </p:nvSpPr>
          <p:spPr>
            <a:xfrm rot="5400000">
              <a:off x="12802019" y="11944983"/>
              <a:ext cx="303962" cy="48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26" extrusionOk="0">
                  <a:moveTo>
                    <a:pt x="5400" y="21165"/>
                  </a:moveTo>
                  <a:cubicBezTo>
                    <a:pt x="4847" y="21513"/>
                    <a:pt x="4293" y="21513"/>
                    <a:pt x="3739" y="21165"/>
                  </a:cubicBezTo>
                  <a:cubicBezTo>
                    <a:pt x="416" y="19074"/>
                    <a:pt x="416" y="19074"/>
                    <a:pt x="416" y="19074"/>
                  </a:cubicBezTo>
                  <a:cubicBezTo>
                    <a:pt x="-138" y="18726"/>
                    <a:pt x="-138" y="18029"/>
                    <a:pt x="416" y="17681"/>
                  </a:cubicBezTo>
                  <a:cubicBezTo>
                    <a:pt x="11493" y="10713"/>
                    <a:pt x="11493" y="10713"/>
                    <a:pt x="11493" y="10713"/>
                  </a:cubicBezTo>
                  <a:cubicBezTo>
                    <a:pt x="416" y="3745"/>
                    <a:pt x="416" y="3745"/>
                    <a:pt x="416" y="3745"/>
                  </a:cubicBezTo>
                  <a:cubicBezTo>
                    <a:pt x="-138" y="3397"/>
                    <a:pt x="-138" y="3048"/>
                    <a:pt x="416" y="2700"/>
                  </a:cubicBezTo>
                  <a:cubicBezTo>
                    <a:pt x="3739" y="261"/>
                    <a:pt x="3739" y="261"/>
                    <a:pt x="3739" y="261"/>
                  </a:cubicBezTo>
                  <a:cubicBezTo>
                    <a:pt x="4293" y="-87"/>
                    <a:pt x="4847" y="-87"/>
                    <a:pt x="5400" y="261"/>
                  </a:cubicBezTo>
                  <a:cubicBezTo>
                    <a:pt x="20908" y="10365"/>
                    <a:pt x="20908" y="10365"/>
                    <a:pt x="20908" y="10365"/>
                  </a:cubicBezTo>
                  <a:cubicBezTo>
                    <a:pt x="21462" y="10713"/>
                    <a:pt x="21462" y="11061"/>
                    <a:pt x="20908" y="11410"/>
                  </a:cubicBezTo>
                  <a:lnTo>
                    <a:pt x="5400" y="2116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</p:grpSp>
      <p:sp>
        <p:nvSpPr>
          <p:cNvPr id="16" name="Freeform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0" y="2659956"/>
            <a:ext cx="4104741" cy="4197597"/>
          </a:xfrm>
          <a:custGeom>
            <a:avLst/>
            <a:gdLst>
              <a:gd name="connsiteX0" fmla="*/ 2243136 w 8210550"/>
              <a:gd name="connsiteY0" fmla="*/ 0 h 8396288"/>
              <a:gd name="connsiteX1" fmla="*/ 8210550 w 8210550"/>
              <a:gd name="connsiteY1" fmla="*/ 5967413 h 8396288"/>
              <a:gd name="connsiteX2" fmla="*/ 7741601 w 8210550"/>
              <a:gd name="connsiteY2" fmla="*/ 8290199 h 8396288"/>
              <a:gd name="connsiteX3" fmla="*/ 7693639 w 8210550"/>
              <a:gd name="connsiteY3" fmla="*/ 8396288 h 8396288"/>
              <a:gd name="connsiteX4" fmla="*/ 0 w 8210550"/>
              <a:gd name="connsiteY4" fmla="*/ 8396288 h 8396288"/>
              <a:gd name="connsiteX5" fmla="*/ 0 w 8210550"/>
              <a:gd name="connsiteY5" fmla="*/ 437544 h 8396288"/>
              <a:gd name="connsiteX6" fmla="*/ 191340 w 8210550"/>
              <a:gd name="connsiteY6" fmla="*/ 362101 h 8396288"/>
              <a:gd name="connsiteX7" fmla="*/ 2243136 w 8210550"/>
              <a:gd name="connsiteY7" fmla="*/ 0 h 8396288"/>
              <a:gd name="connsiteX8" fmla="*/ 2243136 w 8210550"/>
              <a:gd name="connsiteY8" fmla="*/ 3967162 h 8396288"/>
              <a:gd name="connsiteX9" fmla="*/ 242886 w 8210550"/>
              <a:gd name="connsiteY9" fmla="*/ 5967412 h 8396288"/>
              <a:gd name="connsiteX10" fmla="*/ 2243136 w 8210550"/>
              <a:gd name="connsiteY10" fmla="*/ 7967662 h 8396288"/>
              <a:gd name="connsiteX11" fmla="*/ 4243386 w 8210550"/>
              <a:gd name="connsiteY11" fmla="*/ 5967412 h 8396288"/>
              <a:gd name="connsiteX12" fmla="*/ 2243136 w 8210550"/>
              <a:gd name="connsiteY12" fmla="*/ 3967162 h 839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0550" h="8396288">
                <a:moveTo>
                  <a:pt x="2243136" y="0"/>
                </a:moveTo>
                <a:cubicBezTo>
                  <a:pt x="5538848" y="0"/>
                  <a:pt x="8210550" y="2671702"/>
                  <a:pt x="8210550" y="5967413"/>
                </a:cubicBezTo>
                <a:cubicBezTo>
                  <a:pt x="8210550" y="6791341"/>
                  <a:pt x="8043568" y="7576268"/>
                  <a:pt x="7741601" y="8290199"/>
                </a:cubicBezTo>
                <a:lnTo>
                  <a:pt x="7693639" y="8396288"/>
                </a:lnTo>
                <a:lnTo>
                  <a:pt x="0" y="8396288"/>
                </a:lnTo>
                <a:lnTo>
                  <a:pt x="0" y="437544"/>
                </a:lnTo>
                <a:lnTo>
                  <a:pt x="191340" y="362101"/>
                </a:lnTo>
                <a:cubicBezTo>
                  <a:pt x="831123" y="127845"/>
                  <a:pt x="1522200" y="0"/>
                  <a:pt x="2243136" y="0"/>
                </a:cubicBezTo>
                <a:close/>
                <a:moveTo>
                  <a:pt x="2243136" y="3967162"/>
                </a:moveTo>
                <a:cubicBezTo>
                  <a:pt x="1138428" y="3967162"/>
                  <a:pt x="242886" y="4862704"/>
                  <a:pt x="242886" y="5967412"/>
                </a:cubicBezTo>
                <a:cubicBezTo>
                  <a:pt x="242886" y="7072120"/>
                  <a:pt x="1138428" y="7967662"/>
                  <a:pt x="2243136" y="7967662"/>
                </a:cubicBezTo>
                <a:cubicBezTo>
                  <a:pt x="3347844" y="7967662"/>
                  <a:pt x="4243386" y="7072120"/>
                  <a:pt x="4243386" y="5967412"/>
                </a:cubicBezTo>
                <a:cubicBezTo>
                  <a:pt x="4243386" y="4862704"/>
                  <a:pt x="3347844" y="3967162"/>
                  <a:pt x="2243136" y="396716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/>
          </a:p>
        </p:txBody>
      </p:sp>
      <p:grpSp>
        <p:nvGrpSpPr>
          <p:cNvPr id="25" name="Group 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648800" y="1157583"/>
            <a:ext cx="3851141" cy="1601956"/>
            <a:chOff x="2088416" y="2181630"/>
            <a:chExt cx="7703284" cy="3204329"/>
          </a:xfrm>
        </p:grpSpPr>
        <p:sp>
          <p:nvSpPr>
            <p:cNvPr id="26" name="TextBox 25"/>
            <p:cNvSpPr txBox="1"/>
            <p:nvPr/>
          </p:nvSpPr>
          <p:spPr>
            <a:xfrm>
              <a:off x="2088416" y="3235403"/>
              <a:ext cx="1882171" cy="11078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b="1">
                  <a:solidFill>
                    <a:schemeClr val="accent4"/>
                  </a:solidFill>
                  <a:latin typeface="等线" panose="02010600030101010101" charset="-122"/>
                </a:rPr>
                <a:t>01</a:t>
              </a:r>
              <a:r>
                <a:rPr lang="en-US" sz="2000">
                  <a:solidFill>
                    <a:schemeClr val="accent4"/>
                  </a:solidFill>
                  <a:latin typeface="等线" panose="02010600030101010101" charset="-122"/>
                </a:rPr>
                <a:t>/06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88416" y="4591050"/>
              <a:ext cx="7703284" cy="0"/>
              <a:chOff x="2088416" y="3867150"/>
              <a:chExt cx="7703284" cy="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088416" y="3867150"/>
                <a:ext cx="7703284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088416" y="3867150"/>
                <a:ext cx="4045684" cy="0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Shape 5255"/>
            <p:cNvSpPr/>
            <p:nvPr/>
          </p:nvSpPr>
          <p:spPr>
            <a:xfrm>
              <a:off x="9581901" y="4008270"/>
              <a:ext cx="207557" cy="32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14" extrusionOk="0">
                  <a:moveTo>
                    <a:pt x="5692" y="21135"/>
                  </a:moveTo>
                  <a:cubicBezTo>
                    <a:pt x="5108" y="21507"/>
                    <a:pt x="3940" y="21507"/>
                    <a:pt x="3940" y="21135"/>
                  </a:cubicBezTo>
                  <a:cubicBezTo>
                    <a:pt x="438" y="18900"/>
                    <a:pt x="438" y="18900"/>
                    <a:pt x="438" y="18900"/>
                  </a:cubicBezTo>
                  <a:cubicBezTo>
                    <a:pt x="-146" y="18528"/>
                    <a:pt x="-146" y="18155"/>
                    <a:pt x="438" y="17783"/>
                  </a:cubicBezTo>
                  <a:cubicBezTo>
                    <a:pt x="11530" y="10707"/>
                    <a:pt x="11530" y="10707"/>
                    <a:pt x="11530" y="10707"/>
                  </a:cubicBezTo>
                  <a:cubicBezTo>
                    <a:pt x="438" y="3631"/>
                    <a:pt x="438" y="3631"/>
                    <a:pt x="438" y="3631"/>
                  </a:cubicBezTo>
                  <a:cubicBezTo>
                    <a:pt x="-146" y="3259"/>
                    <a:pt x="-146" y="2886"/>
                    <a:pt x="438" y="2514"/>
                  </a:cubicBezTo>
                  <a:cubicBezTo>
                    <a:pt x="3940" y="279"/>
                    <a:pt x="3940" y="279"/>
                    <a:pt x="3940" y="279"/>
                  </a:cubicBezTo>
                  <a:cubicBezTo>
                    <a:pt x="3940" y="-93"/>
                    <a:pt x="5108" y="-93"/>
                    <a:pt x="5692" y="279"/>
                  </a:cubicBezTo>
                  <a:cubicBezTo>
                    <a:pt x="20870" y="9962"/>
                    <a:pt x="20870" y="9962"/>
                    <a:pt x="20870" y="9962"/>
                  </a:cubicBezTo>
                  <a:cubicBezTo>
                    <a:pt x="21454" y="10335"/>
                    <a:pt x="21454" y="11079"/>
                    <a:pt x="20870" y="11452"/>
                  </a:cubicBezTo>
                  <a:lnTo>
                    <a:pt x="5692" y="21135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29" name="Shape 5255"/>
            <p:cNvSpPr/>
            <p:nvPr/>
          </p:nvSpPr>
          <p:spPr>
            <a:xfrm flipH="1">
              <a:off x="8891904" y="4008270"/>
              <a:ext cx="207557" cy="32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14" extrusionOk="0">
                  <a:moveTo>
                    <a:pt x="5692" y="21135"/>
                  </a:moveTo>
                  <a:cubicBezTo>
                    <a:pt x="5108" y="21507"/>
                    <a:pt x="3940" y="21507"/>
                    <a:pt x="3940" y="21135"/>
                  </a:cubicBezTo>
                  <a:cubicBezTo>
                    <a:pt x="438" y="18900"/>
                    <a:pt x="438" y="18900"/>
                    <a:pt x="438" y="18900"/>
                  </a:cubicBezTo>
                  <a:cubicBezTo>
                    <a:pt x="-146" y="18528"/>
                    <a:pt x="-146" y="18155"/>
                    <a:pt x="438" y="17783"/>
                  </a:cubicBezTo>
                  <a:cubicBezTo>
                    <a:pt x="11530" y="10707"/>
                    <a:pt x="11530" y="10707"/>
                    <a:pt x="11530" y="10707"/>
                  </a:cubicBezTo>
                  <a:cubicBezTo>
                    <a:pt x="438" y="3631"/>
                    <a:pt x="438" y="3631"/>
                    <a:pt x="438" y="3631"/>
                  </a:cubicBezTo>
                  <a:cubicBezTo>
                    <a:pt x="-146" y="3259"/>
                    <a:pt x="-146" y="2886"/>
                    <a:pt x="438" y="2514"/>
                  </a:cubicBezTo>
                  <a:cubicBezTo>
                    <a:pt x="3940" y="279"/>
                    <a:pt x="3940" y="279"/>
                    <a:pt x="3940" y="279"/>
                  </a:cubicBezTo>
                  <a:cubicBezTo>
                    <a:pt x="3940" y="-93"/>
                    <a:pt x="5108" y="-93"/>
                    <a:pt x="5692" y="279"/>
                  </a:cubicBezTo>
                  <a:cubicBezTo>
                    <a:pt x="20870" y="9962"/>
                    <a:pt x="20870" y="9962"/>
                    <a:pt x="20870" y="9962"/>
                  </a:cubicBezTo>
                  <a:cubicBezTo>
                    <a:pt x="21454" y="10335"/>
                    <a:pt x="21454" y="11079"/>
                    <a:pt x="20870" y="11452"/>
                  </a:cubicBezTo>
                  <a:lnTo>
                    <a:pt x="5692" y="21135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9340681" y="4008270"/>
              <a:ext cx="0" cy="3218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088416" y="5016579"/>
              <a:ext cx="4123460" cy="3693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spc="300">
                  <a:solidFill>
                    <a:schemeClr val="tx2"/>
                  </a:solidFill>
                  <a:latin typeface="等线" panose="02010600030101010101" charset="-122"/>
                </a:rPr>
                <a:t>TOP CLASS DESIGN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88416" y="2181630"/>
              <a:ext cx="7663350" cy="9231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000">
                  <a:latin typeface="+mj-ea"/>
                  <a:ea typeface="+mj-ea"/>
                </a:rPr>
                <a:t>What our Clients Say</a:t>
              </a:r>
            </a:p>
          </p:txBody>
        </p:sp>
      </p:grpSp>
      <p:sp>
        <p:nvSpPr>
          <p:cNvPr id="35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7648800" y="3105086"/>
            <a:ext cx="35684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Lorem ipsum dolor sit amet, consectur adipiscing elit, sed Lorem ipsum dolor sit amet, consectetur adipiscing elit, sed do</a:t>
            </a:r>
          </a:p>
        </p:txBody>
      </p:sp>
      <p:pic>
        <p:nvPicPr>
          <p:cNvPr id="2" name="图片占位符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grpSp>
        <p:nvGrpSpPr>
          <p:cNvPr id="21" name="组合 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793990" y="5722620"/>
            <a:ext cx="1061294" cy="327397"/>
            <a:chOff x="686865" y="5023362"/>
            <a:chExt cx="1465031" cy="451945"/>
          </a:xfrm>
        </p:grpSpPr>
        <p:sp>
          <p:nvSpPr>
            <p:cNvPr id="39" name="圆角矩形 38"/>
            <p:cNvSpPr/>
            <p:nvPr/>
          </p:nvSpPr>
          <p:spPr>
            <a:xfrm>
              <a:off x="686865" y="5023362"/>
              <a:ext cx="1465031" cy="45194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254000" dist="152400" dir="5400000" algn="ctr" rotWithShape="0">
                <a:srgbClr val="1B54E1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691985" y="5065403"/>
              <a:ext cx="367862" cy="367862"/>
              <a:chOff x="2196662" y="4805550"/>
              <a:chExt cx="367862" cy="36786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196662" y="4805550"/>
                <a:ext cx="367862" cy="3678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endParaRPr>
              </a:p>
            </p:txBody>
          </p:sp>
          <p:sp>
            <p:nvSpPr>
              <p:cNvPr id="43" name="L 形 42"/>
              <p:cNvSpPr/>
              <p:nvPr/>
            </p:nvSpPr>
            <p:spPr>
              <a:xfrm rot="8059067" flipV="1">
                <a:off x="2303343" y="4924294"/>
                <a:ext cx="125238" cy="125238"/>
              </a:xfrm>
              <a:prstGeom prst="corner">
                <a:avLst>
                  <a:gd name="adj1" fmla="val 0"/>
                  <a:gd name="adj2" fmla="val 0"/>
                </a:avLst>
              </a:prstGeom>
              <a:solidFill>
                <a:schemeClr val="accent5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770165" y="5081832"/>
              <a:ext cx="1013660" cy="361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rPr>
                <a:t>START</a:t>
              </a:r>
              <a:endParaRPr lang="zh-CN" altLang="en-US" sz="11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</p:grpSp>
      <p:sp>
        <p:nvSpPr>
          <p:cNvPr id="44" name="Freeform 2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8229318" y="4632641"/>
            <a:ext cx="2144745" cy="840709"/>
          </a:xfrm>
          <a:custGeom>
            <a:avLst/>
            <a:gdLst>
              <a:gd name="T0" fmla="*/ 1292 w 1455"/>
              <a:gd name="T1" fmla="*/ 571 h 571"/>
              <a:gd name="T2" fmla="*/ 1455 w 1455"/>
              <a:gd name="T3" fmla="*/ 408 h 571"/>
              <a:gd name="T4" fmla="*/ 1300 w 1455"/>
              <a:gd name="T5" fmla="*/ 245 h 571"/>
              <a:gd name="T6" fmla="*/ 1300 w 1455"/>
              <a:gd name="T7" fmla="*/ 85 h 571"/>
              <a:gd name="T8" fmla="*/ 1215 w 1455"/>
              <a:gd name="T9" fmla="*/ 0 h 571"/>
              <a:gd name="T10" fmla="*/ 242 w 1455"/>
              <a:gd name="T11" fmla="*/ 0 h 571"/>
              <a:gd name="T12" fmla="*/ 157 w 1455"/>
              <a:gd name="T13" fmla="*/ 85 h 571"/>
              <a:gd name="T14" fmla="*/ 157 w 1455"/>
              <a:gd name="T15" fmla="*/ 245 h 571"/>
              <a:gd name="T16" fmla="*/ 0 w 1455"/>
              <a:gd name="T17" fmla="*/ 408 h 571"/>
              <a:gd name="T18" fmla="*/ 164 w 1455"/>
              <a:gd name="T19" fmla="*/ 571 h 571"/>
              <a:gd name="T20" fmla="*/ 327 w 1455"/>
              <a:gd name="T21" fmla="*/ 408 h 571"/>
              <a:gd name="T22" fmla="*/ 168 w 1455"/>
              <a:gd name="T23" fmla="*/ 245 h 571"/>
              <a:gd name="T24" fmla="*/ 168 w 1455"/>
              <a:gd name="T25" fmla="*/ 85 h 571"/>
              <a:gd name="T26" fmla="*/ 242 w 1455"/>
              <a:gd name="T27" fmla="*/ 11 h 571"/>
              <a:gd name="T28" fmla="*/ 721 w 1455"/>
              <a:gd name="T29" fmla="*/ 11 h 571"/>
              <a:gd name="T30" fmla="*/ 721 w 1455"/>
              <a:gd name="T31" fmla="*/ 245 h 571"/>
              <a:gd name="T32" fmla="*/ 565 w 1455"/>
              <a:gd name="T33" fmla="*/ 408 h 571"/>
              <a:gd name="T34" fmla="*/ 728 w 1455"/>
              <a:gd name="T35" fmla="*/ 571 h 571"/>
              <a:gd name="T36" fmla="*/ 891 w 1455"/>
              <a:gd name="T37" fmla="*/ 408 h 571"/>
              <a:gd name="T38" fmla="*/ 733 w 1455"/>
              <a:gd name="T39" fmla="*/ 245 h 571"/>
              <a:gd name="T40" fmla="*/ 733 w 1455"/>
              <a:gd name="T41" fmla="*/ 11 h 571"/>
              <a:gd name="T42" fmla="*/ 1215 w 1455"/>
              <a:gd name="T43" fmla="*/ 11 h 571"/>
              <a:gd name="T44" fmla="*/ 1288 w 1455"/>
              <a:gd name="T45" fmla="*/ 85 h 571"/>
              <a:gd name="T46" fmla="*/ 1288 w 1455"/>
              <a:gd name="T47" fmla="*/ 245 h 571"/>
              <a:gd name="T48" fmla="*/ 1129 w 1455"/>
              <a:gd name="T49" fmla="*/ 408 h 571"/>
              <a:gd name="T50" fmla="*/ 1292 w 1455"/>
              <a:gd name="T51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5" h="571">
                <a:moveTo>
                  <a:pt x="1292" y="571"/>
                </a:moveTo>
                <a:cubicBezTo>
                  <a:pt x="1382" y="571"/>
                  <a:pt x="1455" y="498"/>
                  <a:pt x="1455" y="408"/>
                </a:cubicBezTo>
                <a:cubicBezTo>
                  <a:pt x="1455" y="321"/>
                  <a:pt x="1386" y="249"/>
                  <a:pt x="1300" y="245"/>
                </a:cubicBezTo>
                <a:cubicBezTo>
                  <a:pt x="1300" y="85"/>
                  <a:pt x="1300" y="85"/>
                  <a:pt x="1300" y="85"/>
                </a:cubicBezTo>
                <a:cubicBezTo>
                  <a:pt x="1300" y="38"/>
                  <a:pt x="1261" y="0"/>
                  <a:pt x="1215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195" y="0"/>
                  <a:pt x="157" y="38"/>
                  <a:pt x="157" y="85"/>
                </a:cubicBezTo>
                <a:cubicBezTo>
                  <a:pt x="157" y="245"/>
                  <a:pt x="157" y="245"/>
                  <a:pt x="157" y="245"/>
                </a:cubicBezTo>
                <a:cubicBezTo>
                  <a:pt x="70" y="249"/>
                  <a:pt x="0" y="320"/>
                  <a:pt x="0" y="408"/>
                </a:cubicBezTo>
                <a:cubicBezTo>
                  <a:pt x="0" y="498"/>
                  <a:pt x="73" y="571"/>
                  <a:pt x="164" y="571"/>
                </a:cubicBezTo>
                <a:cubicBezTo>
                  <a:pt x="254" y="571"/>
                  <a:pt x="327" y="498"/>
                  <a:pt x="327" y="408"/>
                </a:cubicBezTo>
                <a:cubicBezTo>
                  <a:pt x="327" y="320"/>
                  <a:pt x="256" y="248"/>
                  <a:pt x="168" y="245"/>
                </a:cubicBezTo>
                <a:cubicBezTo>
                  <a:pt x="168" y="85"/>
                  <a:pt x="168" y="85"/>
                  <a:pt x="168" y="85"/>
                </a:cubicBezTo>
                <a:cubicBezTo>
                  <a:pt x="168" y="44"/>
                  <a:pt x="201" y="11"/>
                  <a:pt x="242" y="11"/>
                </a:cubicBezTo>
                <a:cubicBezTo>
                  <a:pt x="721" y="11"/>
                  <a:pt x="721" y="11"/>
                  <a:pt x="721" y="11"/>
                </a:cubicBezTo>
                <a:cubicBezTo>
                  <a:pt x="721" y="245"/>
                  <a:pt x="721" y="245"/>
                  <a:pt x="721" y="245"/>
                </a:cubicBezTo>
                <a:cubicBezTo>
                  <a:pt x="634" y="249"/>
                  <a:pt x="565" y="321"/>
                  <a:pt x="565" y="408"/>
                </a:cubicBezTo>
                <a:cubicBezTo>
                  <a:pt x="565" y="498"/>
                  <a:pt x="638" y="571"/>
                  <a:pt x="728" y="571"/>
                </a:cubicBezTo>
                <a:cubicBezTo>
                  <a:pt x="818" y="571"/>
                  <a:pt x="891" y="498"/>
                  <a:pt x="891" y="408"/>
                </a:cubicBezTo>
                <a:cubicBezTo>
                  <a:pt x="891" y="320"/>
                  <a:pt x="821" y="248"/>
                  <a:pt x="733" y="245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1215" y="11"/>
                  <a:pt x="1215" y="11"/>
                  <a:pt x="1215" y="11"/>
                </a:cubicBezTo>
                <a:cubicBezTo>
                  <a:pt x="1255" y="11"/>
                  <a:pt x="1288" y="44"/>
                  <a:pt x="1288" y="85"/>
                </a:cubicBezTo>
                <a:cubicBezTo>
                  <a:pt x="1288" y="245"/>
                  <a:pt x="1288" y="245"/>
                  <a:pt x="1288" y="245"/>
                </a:cubicBezTo>
                <a:cubicBezTo>
                  <a:pt x="1200" y="247"/>
                  <a:pt x="1129" y="320"/>
                  <a:pt x="1129" y="408"/>
                </a:cubicBezTo>
                <a:cubicBezTo>
                  <a:pt x="1129" y="498"/>
                  <a:pt x="1202" y="571"/>
                  <a:pt x="1292" y="57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EditPoints="1"/>
          </p:cNvSpPr>
          <p:nvPr/>
        </p:nvSpPr>
        <p:spPr bwMode="auto">
          <a:xfrm>
            <a:off x="8028517" y="4005234"/>
            <a:ext cx="64850" cy="63288"/>
          </a:xfrm>
          <a:custGeom>
            <a:avLst/>
            <a:gdLst>
              <a:gd name="T0" fmla="*/ 22 w 44"/>
              <a:gd name="T1" fmla="*/ 32 h 43"/>
              <a:gd name="T2" fmla="*/ 11 w 44"/>
              <a:gd name="T3" fmla="*/ 21 h 43"/>
              <a:gd name="T4" fmla="*/ 22 w 44"/>
              <a:gd name="T5" fmla="*/ 10 h 43"/>
              <a:gd name="T6" fmla="*/ 33 w 44"/>
              <a:gd name="T7" fmla="*/ 21 h 43"/>
              <a:gd name="T8" fmla="*/ 22 w 44"/>
              <a:gd name="T9" fmla="*/ 32 h 43"/>
              <a:gd name="T10" fmla="*/ 44 w 44"/>
              <a:gd name="T11" fmla="*/ 21 h 43"/>
              <a:gd name="T12" fmla="*/ 22 w 44"/>
              <a:gd name="T13" fmla="*/ 0 h 43"/>
              <a:gd name="T14" fmla="*/ 0 w 44"/>
              <a:gd name="T15" fmla="*/ 21 h 43"/>
              <a:gd name="T16" fmla="*/ 15 w 44"/>
              <a:gd name="T17" fmla="*/ 42 h 43"/>
              <a:gd name="T18" fmla="*/ 22 w 44"/>
              <a:gd name="T19" fmla="*/ 43 h 43"/>
              <a:gd name="T20" fmla="*/ 30 w 44"/>
              <a:gd name="T21" fmla="*/ 42 h 43"/>
              <a:gd name="T22" fmla="*/ 44 w 44"/>
              <a:gd name="T23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" h="43">
                <a:moveTo>
                  <a:pt x="22" y="32"/>
                </a:moveTo>
                <a:cubicBezTo>
                  <a:pt x="16" y="32"/>
                  <a:pt x="11" y="28"/>
                  <a:pt x="11" y="21"/>
                </a:cubicBezTo>
                <a:cubicBezTo>
                  <a:pt x="11" y="15"/>
                  <a:pt x="16" y="10"/>
                  <a:pt x="22" y="10"/>
                </a:cubicBezTo>
                <a:cubicBezTo>
                  <a:pt x="28" y="10"/>
                  <a:pt x="33" y="15"/>
                  <a:pt x="33" y="21"/>
                </a:cubicBezTo>
                <a:cubicBezTo>
                  <a:pt x="33" y="28"/>
                  <a:pt x="28" y="32"/>
                  <a:pt x="22" y="32"/>
                </a:cubicBezTo>
                <a:close/>
                <a:moveTo>
                  <a:pt x="44" y="21"/>
                </a:moveTo>
                <a:cubicBezTo>
                  <a:pt x="44" y="9"/>
                  <a:pt x="34" y="0"/>
                  <a:pt x="22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31"/>
                  <a:pt x="7" y="39"/>
                  <a:pt x="15" y="42"/>
                </a:cubicBezTo>
                <a:cubicBezTo>
                  <a:pt x="17" y="43"/>
                  <a:pt x="20" y="43"/>
                  <a:pt x="22" y="43"/>
                </a:cubicBezTo>
                <a:cubicBezTo>
                  <a:pt x="25" y="43"/>
                  <a:pt x="27" y="43"/>
                  <a:pt x="30" y="42"/>
                </a:cubicBezTo>
                <a:cubicBezTo>
                  <a:pt x="38" y="39"/>
                  <a:pt x="44" y="31"/>
                  <a:pt x="44" y="2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7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7945696" y="4146655"/>
            <a:ext cx="41411" cy="38285"/>
          </a:xfrm>
          <a:custGeom>
            <a:avLst/>
            <a:gdLst>
              <a:gd name="T0" fmla="*/ 32 w 53"/>
              <a:gd name="T1" fmla="*/ 0 h 49"/>
              <a:gd name="T2" fmla="*/ 17 w 53"/>
              <a:gd name="T3" fmla="*/ 20 h 49"/>
              <a:gd name="T4" fmla="*/ 0 w 53"/>
              <a:gd name="T5" fmla="*/ 41 h 49"/>
              <a:gd name="T6" fmla="*/ 27 w 53"/>
              <a:gd name="T7" fmla="*/ 45 h 49"/>
              <a:gd name="T8" fmla="*/ 53 w 53"/>
              <a:gd name="T9" fmla="*/ 49 h 49"/>
              <a:gd name="T10" fmla="*/ 44 w 53"/>
              <a:gd name="T11" fmla="*/ 24 h 49"/>
              <a:gd name="T12" fmla="*/ 32 w 53"/>
              <a:gd name="T13" fmla="*/ 0 h 49"/>
              <a:gd name="T14" fmla="*/ 32 w 53"/>
              <a:gd name="T1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49">
                <a:moveTo>
                  <a:pt x="32" y="0"/>
                </a:moveTo>
                <a:lnTo>
                  <a:pt x="17" y="20"/>
                </a:lnTo>
                <a:lnTo>
                  <a:pt x="0" y="41"/>
                </a:lnTo>
                <a:lnTo>
                  <a:pt x="27" y="45"/>
                </a:lnTo>
                <a:lnTo>
                  <a:pt x="53" y="49"/>
                </a:lnTo>
                <a:lnTo>
                  <a:pt x="44" y="24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7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8134777" y="4146655"/>
            <a:ext cx="42973" cy="38285"/>
          </a:xfrm>
          <a:custGeom>
            <a:avLst/>
            <a:gdLst>
              <a:gd name="T0" fmla="*/ 55 w 55"/>
              <a:gd name="T1" fmla="*/ 41 h 49"/>
              <a:gd name="T2" fmla="*/ 38 w 55"/>
              <a:gd name="T3" fmla="*/ 20 h 49"/>
              <a:gd name="T4" fmla="*/ 21 w 55"/>
              <a:gd name="T5" fmla="*/ 0 h 49"/>
              <a:gd name="T6" fmla="*/ 11 w 55"/>
              <a:gd name="T7" fmla="*/ 24 h 49"/>
              <a:gd name="T8" fmla="*/ 0 w 55"/>
              <a:gd name="T9" fmla="*/ 49 h 49"/>
              <a:gd name="T10" fmla="*/ 28 w 55"/>
              <a:gd name="T11" fmla="*/ 45 h 49"/>
              <a:gd name="T12" fmla="*/ 55 w 55"/>
              <a:gd name="T13" fmla="*/ 41 h 49"/>
              <a:gd name="T14" fmla="*/ 55 w 55"/>
              <a:gd name="T15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49">
                <a:moveTo>
                  <a:pt x="55" y="41"/>
                </a:moveTo>
                <a:lnTo>
                  <a:pt x="38" y="20"/>
                </a:lnTo>
                <a:lnTo>
                  <a:pt x="21" y="0"/>
                </a:lnTo>
                <a:lnTo>
                  <a:pt x="11" y="24"/>
                </a:lnTo>
                <a:lnTo>
                  <a:pt x="0" y="49"/>
                </a:lnTo>
                <a:lnTo>
                  <a:pt x="28" y="45"/>
                </a:lnTo>
                <a:lnTo>
                  <a:pt x="55" y="41"/>
                </a:lnTo>
                <a:lnTo>
                  <a:pt x="55" y="4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7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7951946" y="4073991"/>
            <a:ext cx="217991" cy="194551"/>
          </a:xfrm>
          <a:custGeom>
            <a:avLst/>
            <a:gdLst>
              <a:gd name="T0" fmla="*/ 147 w 148"/>
              <a:gd name="T1" fmla="*/ 84 h 132"/>
              <a:gd name="T2" fmla="*/ 145 w 148"/>
              <a:gd name="T3" fmla="*/ 76 h 132"/>
              <a:gd name="T4" fmla="*/ 139 w 148"/>
              <a:gd name="T5" fmla="*/ 77 h 132"/>
              <a:gd name="T6" fmla="*/ 133 w 148"/>
              <a:gd name="T7" fmla="*/ 78 h 132"/>
              <a:gd name="T8" fmla="*/ 126 w 148"/>
              <a:gd name="T9" fmla="*/ 87 h 132"/>
              <a:gd name="T10" fmla="*/ 87 w 148"/>
              <a:gd name="T11" fmla="*/ 87 h 132"/>
              <a:gd name="T12" fmla="*/ 82 w 148"/>
              <a:gd name="T13" fmla="*/ 19 h 132"/>
              <a:gd name="T14" fmla="*/ 100 w 148"/>
              <a:gd name="T15" fmla="*/ 19 h 132"/>
              <a:gd name="T16" fmla="*/ 105 w 148"/>
              <a:gd name="T17" fmla="*/ 13 h 132"/>
              <a:gd name="T18" fmla="*/ 105 w 148"/>
              <a:gd name="T19" fmla="*/ 13 h 132"/>
              <a:gd name="T20" fmla="*/ 100 w 148"/>
              <a:gd name="T21" fmla="*/ 8 h 132"/>
              <a:gd name="T22" fmla="*/ 82 w 148"/>
              <a:gd name="T23" fmla="*/ 8 h 132"/>
              <a:gd name="T24" fmla="*/ 82 w 148"/>
              <a:gd name="T25" fmla="*/ 0 h 132"/>
              <a:gd name="T26" fmla="*/ 74 w 148"/>
              <a:gd name="T27" fmla="*/ 1 h 132"/>
              <a:gd name="T28" fmla="*/ 67 w 148"/>
              <a:gd name="T29" fmla="*/ 0 h 132"/>
              <a:gd name="T30" fmla="*/ 66 w 148"/>
              <a:gd name="T31" fmla="*/ 8 h 132"/>
              <a:gd name="T32" fmla="*/ 49 w 148"/>
              <a:gd name="T33" fmla="*/ 8 h 132"/>
              <a:gd name="T34" fmla="*/ 44 w 148"/>
              <a:gd name="T35" fmla="*/ 13 h 132"/>
              <a:gd name="T36" fmla="*/ 44 w 148"/>
              <a:gd name="T37" fmla="*/ 13 h 132"/>
              <a:gd name="T38" fmla="*/ 49 w 148"/>
              <a:gd name="T39" fmla="*/ 19 h 132"/>
              <a:gd name="T40" fmla="*/ 66 w 148"/>
              <a:gd name="T41" fmla="*/ 19 h 132"/>
              <a:gd name="T42" fmla="*/ 62 w 148"/>
              <a:gd name="T43" fmla="*/ 87 h 132"/>
              <a:gd name="T44" fmla="*/ 23 w 148"/>
              <a:gd name="T45" fmla="*/ 87 h 132"/>
              <a:gd name="T46" fmla="*/ 15 w 148"/>
              <a:gd name="T47" fmla="*/ 78 h 132"/>
              <a:gd name="T48" fmla="*/ 9 w 148"/>
              <a:gd name="T49" fmla="*/ 77 h 132"/>
              <a:gd name="T50" fmla="*/ 3 w 148"/>
              <a:gd name="T51" fmla="*/ 76 h 132"/>
              <a:gd name="T52" fmla="*/ 1 w 148"/>
              <a:gd name="T53" fmla="*/ 84 h 132"/>
              <a:gd name="T54" fmla="*/ 23 w 148"/>
              <a:gd name="T55" fmla="*/ 109 h 132"/>
              <a:gd name="T56" fmla="*/ 32 w 148"/>
              <a:gd name="T57" fmla="*/ 112 h 132"/>
              <a:gd name="T58" fmla="*/ 70 w 148"/>
              <a:gd name="T59" fmla="*/ 130 h 132"/>
              <a:gd name="T60" fmla="*/ 78 w 148"/>
              <a:gd name="T61" fmla="*/ 130 h 132"/>
              <a:gd name="T62" fmla="*/ 116 w 148"/>
              <a:gd name="T63" fmla="*/ 112 h 132"/>
              <a:gd name="T64" fmla="*/ 126 w 148"/>
              <a:gd name="T65" fmla="*/ 109 h 132"/>
              <a:gd name="T66" fmla="*/ 147 w 148"/>
              <a:gd name="T67" fmla="*/ 8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8" h="132">
                <a:moveTo>
                  <a:pt x="147" y="84"/>
                </a:moveTo>
                <a:cubicBezTo>
                  <a:pt x="147" y="81"/>
                  <a:pt x="146" y="79"/>
                  <a:pt x="145" y="76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2" y="82"/>
                  <a:pt x="130" y="85"/>
                  <a:pt x="126" y="87"/>
                </a:cubicBezTo>
                <a:cubicBezTo>
                  <a:pt x="118" y="93"/>
                  <a:pt x="90" y="97"/>
                  <a:pt x="87" y="87"/>
                </a:cubicBezTo>
                <a:cubicBezTo>
                  <a:pt x="85" y="81"/>
                  <a:pt x="83" y="47"/>
                  <a:pt x="82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3" y="19"/>
                  <a:pt x="105" y="16"/>
                  <a:pt x="105" y="13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05" y="10"/>
                  <a:pt x="103" y="8"/>
                  <a:pt x="100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5"/>
                  <a:pt x="82" y="2"/>
                  <a:pt x="82" y="0"/>
                </a:cubicBezTo>
                <a:cubicBezTo>
                  <a:pt x="79" y="0"/>
                  <a:pt x="77" y="1"/>
                  <a:pt x="74" y="1"/>
                </a:cubicBezTo>
                <a:cubicBezTo>
                  <a:pt x="72" y="1"/>
                  <a:pt x="69" y="0"/>
                  <a:pt x="67" y="0"/>
                </a:cubicBezTo>
                <a:cubicBezTo>
                  <a:pt x="67" y="2"/>
                  <a:pt x="67" y="5"/>
                  <a:pt x="66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6" y="8"/>
                  <a:pt x="44" y="10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6"/>
                  <a:pt x="46" y="19"/>
                  <a:pt x="49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5" y="47"/>
                  <a:pt x="64" y="81"/>
                  <a:pt x="62" y="87"/>
                </a:cubicBezTo>
                <a:cubicBezTo>
                  <a:pt x="59" y="97"/>
                  <a:pt x="31" y="93"/>
                  <a:pt x="23" y="87"/>
                </a:cubicBezTo>
                <a:cubicBezTo>
                  <a:pt x="19" y="85"/>
                  <a:pt x="17" y="82"/>
                  <a:pt x="15" y="78"/>
                </a:cubicBezTo>
                <a:cubicBezTo>
                  <a:pt x="9" y="77"/>
                  <a:pt x="9" y="77"/>
                  <a:pt x="9" y="77"/>
                </a:cubicBezTo>
                <a:cubicBezTo>
                  <a:pt x="3" y="76"/>
                  <a:pt x="3" y="76"/>
                  <a:pt x="3" y="76"/>
                </a:cubicBezTo>
                <a:cubicBezTo>
                  <a:pt x="2" y="79"/>
                  <a:pt x="2" y="81"/>
                  <a:pt x="1" y="84"/>
                </a:cubicBezTo>
                <a:cubicBezTo>
                  <a:pt x="0" y="98"/>
                  <a:pt x="12" y="104"/>
                  <a:pt x="23" y="109"/>
                </a:cubicBezTo>
                <a:cubicBezTo>
                  <a:pt x="26" y="110"/>
                  <a:pt x="29" y="111"/>
                  <a:pt x="32" y="112"/>
                </a:cubicBezTo>
                <a:cubicBezTo>
                  <a:pt x="48" y="116"/>
                  <a:pt x="61" y="119"/>
                  <a:pt x="70" y="130"/>
                </a:cubicBezTo>
                <a:cubicBezTo>
                  <a:pt x="72" y="132"/>
                  <a:pt x="76" y="132"/>
                  <a:pt x="78" y="130"/>
                </a:cubicBezTo>
                <a:cubicBezTo>
                  <a:pt x="87" y="119"/>
                  <a:pt x="100" y="116"/>
                  <a:pt x="116" y="112"/>
                </a:cubicBezTo>
                <a:cubicBezTo>
                  <a:pt x="119" y="111"/>
                  <a:pt x="123" y="110"/>
                  <a:pt x="126" y="109"/>
                </a:cubicBezTo>
                <a:cubicBezTo>
                  <a:pt x="137" y="104"/>
                  <a:pt x="148" y="98"/>
                  <a:pt x="147" y="8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7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10538923" y="4141967"/>
            <a:ext cx="13283" cy="21877"/>
          </a:xfrm>
          <a:custGeom>
            <a:avLst/>
            <a:gdLst>
              <a:gd name="T0" fmla="*/ 0 w 9"/>
              <a:gd name="T1" fmla="*/ 8 h 15"/>
              <a:gd name="T2" fmla="*/ 9 w 9"/>
              <a:gd name="T3" fmla="*/ 15 h 15"/>
              <a:gd name="T4" fmla="*/ 9 w 9"/>
              <a:gd name="T5" fmla="*/ 0 h 15"/>
              <a:gd name="T6" fmla="*/ 3 w 9"/>
              <a:gd name="T7" fmla="*/ 2 h 15"/>
              <a:gd name="T8" fmla="*/ 0 w 9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5">
                <a:moveTo>
                  <a:pt x="0" y="8"/>
                </a:moveTo>
                <a:cubicBezTo>
                  <a:pt x="0" y="12"/>
                  <a:pt x="3" y="14"/>
                  <a:pt x="9" y="15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3" y="2"/>
                </a:cubicBezTo>
                <a:cubicBezTo>
                  <a:pt x="1" y="3"/>
                  <a:pt x="0" y="5"/>
                  <a:pt x="0" y="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7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10561581" y="4180252"/>
            <a:ext cx="12501" cy="23440"/>
          </a:xfrm>
          <a:custGeom>
            <a:avLst/>
            <a:gdLst>
              <a:gd name="T0" fmla="*/ 0 w 9"/>
              <a:gd name="T1" fmla="*/ 0 h 16"/>
              <a:gd name="T2" fmla="*/ 0 w 9"/>
              <a:gd name="T3" fmla="*/ 16 h 16"/>
              <a:gd name="T4" fmla="*/ 6 w 9"/>
              <a:gd name="T5" fmla="*/ 14 h 16"/>
              <a:gd name="T6" fmla="*/ 9 w 9"/>
              <a:gd name="T7" fmla="*/ 8 h 16"/>
              <a:gd name="T8" fmla="*/ 0 w 9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2" y="16"/>
                  <a:pt x="5" y="15"/>
                  <a:pt x="6" y="14"/>
                </a:cubicBezTo>
                <a:cubicBezTo>
                  <a:pt x="8" y="12"/>
                  <a:pt x="9" y="10"/>
                  <a:pt x="9" y="8"/>
                </a:cubicBezTo>
                <a:cubicBezTo>
                  <a:pt x="9" y="4"/>
                  <a:pt x="6" y="1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10502201" y="4003672"/>
            <a:ext cx="111730" cy="50005"/>
          </a:xfrm>
          <a:custGeom>
            <a:avLst/>
            <a:gdLst>
              <a:gd name="T0" fmla="*/ 55 w 76"/>
              <a:gd name="T1" fmla="*/ 34 h 34"/>
              <a:gd name="T2" fmla="*/ 56 w 76"/>
              <a:gd name="T3" fmla="*/ 34 h 34"/>
              <a:gd name="T4" fmla="*/ 67 w 76"/>
              <a:gd name="T5" fmla="*/ 16 h 34"/>
              <a:gd name="T6" fmla="*/ 38 w 76"/>
              <a:gd name="T7" fmla="*/ 1 h 34"/>
              <a:gd name="T8" fmla="*/ 8 w 76"/>
              <a:gd name="T9" fmla="*/ 16 h 34"/>
              <a:gd name="T10" fmla="*/ 19 w 76"/>
              <a:gd name="T11" fmla="*/ 34 h 34"/>
              <a:gd name="T12" fmla="*/ 21 w 76"/>
              <a:gd name="T13" fmla="*/ 34 h 34"/>
              <a:gd name="T14" fmla="*/ 55 w 76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34">
                <a:moveTo>
                  <a:pt x="55" y="34"/>
                </a:moveTo>
                <a:cubicBezTo>
                  <a:pt x="55" y="34"/>
                  <a:pt x="55" y="34"/>
                  <a:pt x="56" y="34"/>
                </a:cubicBezTo>
                <a:cubicBezTo>
                  <a:pt x="59" y="30"/>
                  <a:pt x="63" y="24"/>
                  <a:pt x="67" y="16"/>
                </a:cubicBezTo>
                <a:cubicBezTo>
                  <a:pt x="76" y="1"/>
                  <a:pt x="54" y="1"/>
                  <a:pt x="38" y="1"/>
                </a:cubicBezTo>
                <a:cubicBezTo>
                  <a:pt x="21" y="1"/>
                  <a:pt x="0" y="0"/>
                  <a:pt x="8" y="16"/>
                </a:cubicBezTo>
                <a:cubicBezTo>
                  <a:pt x="12" y="23"/>
                  <a:pt x="15" y="30"/>
                  <a:pt x="19" y="34"/>
                </a:cubicBezTo>
                <a:cubicBezTo>
                  <a:pt x="20" y="34"/>
                  <a:pt x="20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7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EditPoints="1"/>
          </p:cNvSpPr>
          <p:nvPr/>
        </p:nvSpPr>
        <p:spPr bwMode="auto">
          <a:xfrm>
            <a:off x="10457665" y="4066959"/>
            <a:ext cx="199239" cy="201583"/>
          </a:xfrm>
          <a:custGeom>
            <a:avLst/>
            <a:gdLst>
              <a:gd name="T0" fmla="*/ 84 w 135"/>
              <a:gd name="T1" fmla="*/ 96 h 137"/>
              <a:gd name="T2" fmla="*/ 70 w 135"/>
              <a:gd name="T3" fmla="*/ 101 h 137"/>
              <a:gd name="T4" fmla="*/ 70 w 135"/>
              <a:gd name="T5" fmla="*/ 109 h 137"/>
              <a:gd name="T6" fmla="*/ 64 w 135"/>
              <a:gd name="T7" fmla="*/ 109 h 137"/>
              <a:gd name="T8" fmla="*/ 64 w 135"/>
              <a:gd name="T9" fmla="*/ 101 h 137"/>
              <a:gd name="T10" fmla="*/ 43 w 135"/>
              <a:gd name="T11" fmla="*/ 86 h 137"/>
              <a:gd name="T12" fmla="*/ 53 w 135"/>
              <a:gd name="T13" fmla="*/ 83 h 137"/>
              <a:gd name="T14" fmla="*/ 64 w 135"/>
              <a:gd name="T15" fmla="*/ 93 h 137"/>
              <a:gd name="T16" fmla="*/ 64 w 135"/>
              <a:gd name="T17" fmla="*/ 76 h 137"/>
              <a:gd name="T18" fmla="*/ 49 w 135"/>
              <a:gd name="T19" fmla="*/ 70 h 137"/>
              <a:gd name="T20" fmla="*/ 46 w 135"/>
              <a:gd name="T21" fmla="*/ 60 h 137"/>
              <a:gd name="T22" fmla="*/ 64 w 135"/>
              <a:gd name="T23" fmla="*/ 43 h 137"/>
              <a:gd name="T24" fmla="*/ 64 w 135"/>
              <a:gd name="T25" fmla="*/ 37 h 137"/>
              <a:gd name="T26" fmla="*/ 70 w 135"/>
              <a:gd name="T27" fmla="*/ 37 h 137"/>
              <a:gd name="T28" fmla="*/ 70 w 135"/>
              <a:gd name="T29" fmla="*/ 43 h 137"/>
              <a:gd name="T30" fmla="*/ 86 w 135"/>
              <a:gd name="T31" fmla="*/ 57 h 137"/>
              <a:gd name="T32" fmla="*/ 78 w 135"/>
              <a:gd name="T33" fmla="*/ 58 h 137"/>
              <a:gd name="T34" fmla="*/ 70 w 135"/>
              <a:gd name="T35" fmla="*/ 51 h 137"/>
              <a:gd name="T36" fmla="*/ 70 w 135"/>
              <a:gd name="T37" fmla="*/ 66 h 137"/>
              <a:gd name="T38" fmla="*/ 81 w 135"/>
              <a:gd name="T39" fmla="*/ 70 h 137"/>
              <a:gd name="T40" fmla="*/ 86 w 135"/>
              <a:gd name="T41" fmla="*/ 75 h 137"/>
              <a:gd name="T42" fmla="*/ 89 w 135"/>
              <a:gd name="T43" fmla="*/ 84 h 137"/>
              <a:gd name="T44" fmla="*/ 84 w 135"/>
              <a:gd name="T45" fmla="*/ 96 h 137"/>
              <a:gd name="T46" fmla="*/ 89 w 135"/>
              <a:gd name="T47" fmla="*/ 1 h 137"/>
              <a:gd name="T48" fmla="*/ 85 w 135"/>
              <a:gd name="T49" fmla="*/ 6 h 137"/>
              <a:gd name="T50" fmla="*/ 51 w 135"/>
              <a:gd name="T51" fmla="*/ 6 h 137"/>
              <a:gd name="T52" fmla="*/ 46 w 135"/>
              <a:gd name="T53" fmla="*/ 0 h 137"/>
              <a:gd name="T54" fmla="*/ 0 w 135"/>
              <a:gd name="T55" fmla="*/ 86 h 137"/>
              <a:gd name="T56" fmla="*/ 68 w 135"/>
              <a:gd name="T57" fmla="*/ 137 h 137"/>
              <a:gd name="T58" fmla="*/ 135 w 135"/>
              <a:gd name="T59" fmla="*/ 86 h 137"/>
              <a:gd name="T60" fmla="*/ 89 w 135"/>
              <a:gd name="T61" fmla="*/ 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5" h="137">
                <a:moveTo>
                  <a:pt x="84" y="96"/>
                </a:moveTo>
                <a:cubicBezTo>
                  <a:pt x="80" y="99"/>
                  <a:pt x="76" y="100"/>
                  <a:pt x="70" y="101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53" y="100"/>
                  <a:pt x="46" y="95"/>
                  <a:pt x="43" y="86"/>
                </a:cubicBezTo>
                <a:cubicBezTo>
                  <a:pt x="53" y="83"/>
                  <a:pt x="53" y="83"/>
                  <a:pt x="53" y="83"/>
                </a:cubicBezTo>
                <a:cubicBezTo>
                  <a:pt x="54" y="90"/>
                  <a:pt x="58" y="93"/>
                  <a:pt x="64" y="93"/>
                </a:cubicBezTo>
                <a:cubicBezTo>
                  <a:pt x="64" y="76"/>
                  <a:pt x="64" y="76"/>
                  <a:pt x="64" y="76"/>
                </a:cubicBezTo>
                <a:cubicBezTo>
                  <a:pt x="56" y="75"/>
                  <a:pt x="51" y="72"/>
                  <a:pt x="49" y="70"/>
                </a:cubicBezTo>
                <a:cubicBezTo>
                  <a:pt x="47" y="67"/>
                  <a:pt x="46" y="64"/>
                  <a:pt x="46" y="60"/>
                </a:cubicBezTo>
                <a:cubicBezTo>
                  <a:pt x="46" y="50"/>
                  <a:pt x="52" y="45"/>
                  <a:pt x="64" y="43"/>
                </a:cubicBezTo>
                <a:cubicBezTo>
                  <a:pt x="64" y="37"/>
                  <a:pt x="64" y="37"/>
                  <a:pt x="64" y="37"/>
                </a:cubicBezTo>
                <a:cubicBezTo>
                  <a:pt x="70" y="37"/>
                  <a:pt x="70" y="37"/>
                  <a:pt x="70" y="37"/>
                </a:cubicBezTo>
                <a:cubicBezTo>
                  <a:pt x="70" y="43"/>
                  <a:pt x="70" y="43"/>
                  <a:pt x="70" y="43"/>
                </a:cubicBezTo>
                <a:cubicBezTo>
                  <a:pt x="79" y="45"/>
                  <a:pt x="84" y="49"/>
                  <a:pt x="86" y="57"/>
                </a:cubicBezTo>
                <a:cubicBezTo>
                  <a:pt x="78" y="58"/>
                  <a:pt x="78" y="58"/>
                  <a:pt x="78" y="58"/>
                </a:cubicBezTo>
                <a:cubicBezTo>
                  <a:pt x="76" y="54"/>
                  <a:pt x="74" y="52"/>
                  <a:pt x="70" y="51"/>
                </a:cubicBezTo>
                <a:cubicBezTo>
                  <a:pt x="70" y="66"/>
                  <a:pt x="70" y="66"/>
                  <a:pt x="70" y="66"/>
                </a:cubicBezTo>
                <a:cubicBezTo>
                  <a:pt x="75" y="68"/>
                  <a:pt x="79" y="69"/>
                  <a:pt x="81" y="70"/>
                </a:cubicBezTo>
                <a:cubicBezTo>
                  <a:pt x="83" y="71"/>
                  <a:pt x="85" y="72"/>
                  <a:pt x="86" y="75"/>
                </a:cubicBezTo>
                <a:cubicBezTo>
                  <a:pt x="88" y="77"/>
                  <a:pt x="89" y="80"/>
                  <a:pt x="89" y="84"/>
                </a:cubicBezTo>
                <a:cubicBezTo>
                  <a:pt x="89" y="88"/>
                  <a:pt x="87" y="92"/>
                  <a:pt x="84" y="96"/>
                </a:cubicBezTo>
                <a:close/>
                <a:moveTo>
                  <a:pt x="89" y="1"/>
                </a:moveTo>
                <a:cubicBezTo>
                  <a:pt x="88" y="4"/>
                  <a:pt x="87" y="6"/>
                  <a:pt x="85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6"/>
                  <a:pt x="47" y="4"/>
                  <a:pt x="46" y="0"/>
                </a:cubicBezTo>
                <a:cubicBezTo>
                  <a:pt x="21" y="16"/>
                  <a:pt x="0" y="55"/>
                  <a:pt x="0" y="86"/>
                </a:cubicBezTo>
                <a:cubicBezTo>
                  <a:pt x="0" y="126"/>
                  <a:pt x="30" y="137"/>
                  <a:pt x="68" y="137"/>
                </a:cubicBezTo>
                <a:cubicBezTo>
                  <a:pt x="105" y="137"/>
                  <a:pt x="135" y="126"/>
                  <a:pt x="135" y="86"/>
                </a:cubicBezTo>
                <a:cubicBezTo>
                  <a:pt x="135" y="56"/>
                  <a:pt x="113" y="18"/>
                  <a:pt x="8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7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EditPoints="1"/>
          </p:cNvSpPr>
          <p:nvPr/>
        </p:nvSpPr>
        <p:spPr bwMode="auto">
          <a:xfrm>
            <a:off x="8410586" y="5110814"/>
            <a:ext cx="188300" cy="175017"/>
          </a:xfrm>
          <a:custGeom>
            <a:avLst/>
            <a:gdLst>
              <a:gd name="T0" fmla="*/ 67 w 128"/>
              <a:gd name="T1" fmla="*/ 16 h 119"/>
              <a:gd name="T2" fmla="*/ 34 w 128"/>
              <a:gd name="T3" fmla="*/ 31 h 119"/>
              <a:gd name="T4" fmla="*/ 39 w 128"/>
              <a:gd name="T5" fmla="*/ 92 h 119"/>
              <a:gd name="T6" fmla="*/ 67 w 128"/>
              <a:gd name="T7" fmla="*/ 103 h 119"/>
              <a:gd name="T8" fmla="*/ 100 w 128"/>
              <a:gd name="T9" fmla="*/ 87 h 119"/>
              <a:gd name="T10" fmla="*/ 110 w 128"/>
              <a:gd name="T11" fmla="*/ 56 h 119"/>
              <a:gd name="T12" fmla="*/ 95 w 128"/>
              <a:gd name="T13" fmla="*/ 26 h 119"/>
              <a:gd name="T14" fmla="*/ 67 w 128"/>
              <a:gd name="T15" fmla="*/ 16 h 119"/>
              <a:gd name="T16" fmla="*/ 67 w 128"/>
              <a:gd name="T17" fmla="*/ 119 h 119"/>
              <a:gd name="T18" fmla="*/ 28 w 128"/>
              <a:gd name="T19" fmla="*/ 105 h 119"/>
              <a:gd name="T20" fmla="*/ 21 w 128"/>
              <a:gd name="T21" fmla="*/ 21 h 119"/>
              <a:gd name="T22" fmla="*/ 67 w 128"/>
              <a:gd name="T23" fmla="*/ 0 h 119"/>
              <a:gd name="T24" fmla="*/ 106 w 128"/>
              <a:gd name="T25" fmla="*/ 14 h 119"/>
              <a:gd name="T26" fmla="*/ 127 w 128"/>
              <a:gd name="T27" fmla="*/ 55 h 119"/>
              <a:gd name="T28" fmla="*/ 113 w 128"/>
              <a:gd name="T29" fmla="*/ 98 h 119"/>
              <a:gd name="T30" fmla="*/ 67 w 128"/>
              <a:gd name="T3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" h="119">
                <a:moveTo>
                  <a:pt x="67" y="16"/>
                </a:moveTo>
                <a:cubicBezTo>
                  <a:pt x="54" y="16"/>
                  <a:pt x="42" y="22"/>
                  <a:pt x="34" y="31"/>
                </a:cubicBezTo>
                <a:cubicBezTo>
                  <a:pt x="18" y="50"/>
                  <a:pt x="21" y="77"/>
                  <a:pt x="39" y="92"/>
                </a:cubicBezTo>
                <a:cubicBezTo>
                  <a:pt x="47" y="99"/>
                  <a:pt x="57" y="103"/>
                  <a:pt x="67" y="103"/>
                </a:cubicBezTo>
                <a:cubicBezTo>
                  <a:pt x="80" y="103"/>
                  <a:pt x="92" y="97"/>
                  <a:pt x="100" y="87"/>
                </a:cubicBezTo>
                <a:cubicBezTo>
                  <a:pt x="108" y="79"/>
                  <a:pt x="111" y="67"/>
                  <a:pt x="110" y="56"/>
                </a:cubicBezTo>
                <a:cubicBezTo>
                  <a:pt x="109" y="44"/>
                  <a:pt x="104" y="34"/>
                  <a:pt x="95" y="26"/>
                </a:cubicBezTo>
                <a:cubicBezTo>
                  <a:pt x="87" y="20"/>
                  <a:pt x="77" y="16"/>
                  <a:pt x="67" y="16"/>
                </a:cubicBezTo>
                <a:close/>
                <a:moveTo>
                  <a:pt x="67" y="119"/>
                </a:moveTo>
                <a:cubicBezTo>
                  <a:pt x="53" y="119"/>
                  <a:pt x="39" y="114"/>
                  <a:pt x="28" y="105"/>
                </a:cubicBezTo>
                <a:cubicBezTo>
                  <a:pt x="3" y="84"/>
                  <a:pt x="0" y="46"/>
                  <a:pt x="21" y="21"/>
                </a:cubicBezTo>
                <a:cubicBezTo>
                  <a:pt x="33" y="7"/>
                  <a:pt x="49" y="0"/>
                  <a:pt x="67" y="0"/>
                </a:cubicBezTo>
                <a:cubicBezTo>
                  <a:pt x="81" y="0"/>
                  <a:pt x="95" y="5"/>
                  <a:pt x="106" y="14"/>
                </a:cubicBezTo>
                <a:cubicBezTo>
                  <a:pt x="118" y="24"/>
                  <a:pt x="125" y="39"/>
                  <a:pt x="127" y="55"/>
                </a:cubicBezTo>
                <a:cubicBezTo>
                  <a:pt x="128" y="70"/>
                  <a:pt x="123" y="86"/>
                  <a:pt x="113" y="98"/>
                </a:cubicBezTo>
                <a:cubicBezTo>
                  <a:pt x="101" y="112"/>
                  <a:pt x="85" y="119"/>
                  <a:pt x="67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7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8425431" y="5247546"/>
            <a:ext cx="43754" cy="47661"/>
          </a:xfrm>
          <a:custGeom>
            <a:avLst/>
            <a:gdLst>
              <a:gd name="T0" fmla="*/ 22 w 56"/>
              <a:gd name="T1" fmla="*/ 61 h 61"/>
              <a:gd name="T2" fmla="*/ 0 w 56"/>
              <a:gd name="T3" fmla="*/ 40 h 61"/>
              <a:gd name="T4" fmla="*/ 32 w 56"/>
              <a:gd name="T5" fmla="*/ 0 h 61"/>
              <a:gd name="T6" fmla="*/ 56 w 56"/>
              <a:gd name="T7" fmla="*/ 21 h 61"/>
              <a:gd name="T8" fmla="*/ 22 w 56"/>
              <a:gd name="T9" fmla="*/ 61 h 61"/>
              <a:gd name="T10" fmla="*/ 22 w 56"/>
              <a:gd name="T11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61">
                <a:moveTo>
                  <a:pt x="22" y="61"/>
                </a:moveTo>
                <a:lnTo>
                  <a:pt x="0" y="40"/>
                </a:lnTo>
                <a:lnTo>
                  <a:pt x="32" y="0"/>
                </a:lnTo>
                <a:lnTo>
                  <a:pt x="56" y="21"/>
                </a:lnTo>
                <a:lnTo>
                  <a:pt x="22" y="61"/>
                </a:lnTo>
                <a:lnTo>
                  <a:pt x="22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7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8369176" y="5274111"/>
            <a:ext cx="79695" cy="84383"/>
          </a:xfrm>
          <a:custGeom>
            <a:avLst/>
            <a:gdLst>
              <a:gd name="T0" fmla="*/ 24 w 54"/>
              <a:gd name="T1" fmla="*/ 53 h 57"/>
              <a:gd name="T2" fmla="*/ 13 w 54"/>
              <a:gd name="T3" fmla="*/ 54 h 57"/>
              <a:gd name="T4" fmla="*/ 4 w 54"/>
              <a:gd name="T5" fmla="*/ 47 h 57"/>
              <a:gd name="T6" fmla="*/ 3 w 54"/>
              <a:gd name="T7" fmla="*/ 35 h 57"/>
              <a:gd name="T8" fmla="*/ 30 w 54"/>
              <a:gd name="T9" fmla="*/ 4 h 57"/>
              <a:gd name="T10" fmla="*/ 42 w 54"/>
              <a:gd name="T11" fmla="*/ 3 h 57"/>
              <a:gd name="T12" fmla="*/ 50 w 54"/>
              <a:gd name="T13" fmla="*/ 10 h 57"/>
              <a:gd name="T14" fmla="*/ 51 w 54"/>
              <a:gd name="T15" fmla="*/ 21 h 57"/>
              <a:gd name="T16" fmla="*/ 24 w 54"/>
              <a:gd name="T17" fmla="*/ 5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7">
                <a:moveTo>
                  <a:pt x="24" y="53"/>
                </a:moveTo>
                <a:cubicBezTo>
                  <a:pt x="21" y="57"/>
                  <a:pt x="16" y="57"/>
                  <a:pt x="13" y="54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4"/>
                  <a:pt x="0" y="39"/>
                  <a:pt x="3" y="35"/>
                </a:cubicBezTo>
                <a:cubicBezTo>
                  <a:pt x="30" y="4"/>
                  <a:pt x="30" y="4"/>
                  <a:pt x="30" y="4"/>
                </a:cubicBezTo>
                <a:cubicBezTo>
                  <a:pt x="33" y="0"/>
                  <a:pt x="38" y="0"/>
                  <a:pt x="42" y="3"/>
                </a:cubicBezTo>
                <a:cubicBezTo>
                  <a:pt x="50" y="10"/>
                  <a:pt x="50" y="10"/>
                  <a:pt x="50" y="10"/>
                </a:cubicBezTo>
                <a:cubicBezTo>
                  <a:pt x="54" y="13"/>
                  <a:pt x="54" y="18"/>
                  <a:pt x="51" y="21"/>
                </a:cubicBezTo>
                <a:cubicBezTo>
                  <a:pt x="24" y="53"/>
                  <a:pt x="24" y="53"/>
                  <a:pt x="24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8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8467623" y="5143630"/>
            <a:ext cx="60944" cy="33597"/>
          </a:xfrm>
          <a:custGeom>
            <a:avLst/>
            <a:gdLst>
              <a:gd name="T0" fmla="*/ 40 w 41"/>
              <a:gd name="T1" fmla="*/ 8 h 23"/>
              <a:gd name="T2" fmla="*/ 21 w 41"/>
              <a:gd name="T3" fmla="*/ 10 h 23"/>
              <a:gd name="T4" fmla="*/ 2 w 41"/>
              <a:gd name="T5" fmla="*/ 17 h 23"/>
              <a:gd name="T6" fmla="*/ 18 w 41"/>
              <a:gd name="T7" fmla="*/ 1 h 23"/>
              <a:gd name="T8" fmla="*/ 40 w 41"/>
              <a:gd name="T9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23">
                <a:moveTo>
                  <a:pt x="40" y="8"/>
                </a:moveTo>
                <a:cubicBezTo>
                  <a:pt x="41" y="14"/>
                  <a:pt x="31" y="8"/>
                  <a:pt x="21" y="10"/>
                </a:cubicBezTo>
                <a:cubicBezTo>
                  <a:pt x="11" y="13"/>
                  <a:pt x="3" y="23"/>
                  <a:pt x="2" y="17"/>
                </a:cubicBezTo>
                <a:cubicBezTo>
                  <a:pt x="0" y="11"/>
                  <a:pt x="12" y="3"/>
                  <a:pt x="18" y="1"/>
                </a:cubicBezTo>
                <a:cubicBezTo>
                  <a:pt x="25" y="0"/>
                  <a:pt x="38" y="2"/>
                  <a:pt x="4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8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8529348" y="5152224"/>
            <a:ext cx="16408" cy="13283"/>
          </a:xfrm>
          <a:custGeom>
            <a:avLst/>
            <a:gdLst>
              <a:gd name="T0" fmla="*/ 10 w 11"/>
              <a:gd name="T1" fmla="*/ 6 h 9"/>
              <a:gd name="T2" fmla="*/ 3 w 11"/>
              <a:gd name="T3" fmla="*/ 7 h 9"/>
              <a:gd name="T4" fmla="*/ 0 w 11"/>
              <a:gd name="T5" fmla="*/ 3 h 9"/>
              <a:gd name="T6" fmla="*/ 4 w 11"/>
              <a:gd name="T7" fmla="*/ 0 h 9"/>
              <a:gd name="T8" fmla="*/ 10 w 11"/>
              <a:gd name="T9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0" y="6"/>
                </a:moveTo>
                <a:cubicBezTo>
                  <a:pt x="9" y="9"/>
                  <a:pt x="6" y="8"/>
                  <a:pt x="3" y="7"/>
                </a:cubicBezTo>
                <a:cubicBezTo>
                  <a:pt x="1" y="6"/>
                  <a:pt x="0" y="6"/>
                  <a:pt x="0" y="3"/>
                </a:cubicBezTo>
                <a:cubicBezTo>
                  <a:pt x="1" y="1"/>
                  <a:pt x="2" y="0"/>
                  <a:pt x="4" y="0"/>
                </a:cubicBezTo>
                <a:cubicBezTo>
                  <a:pt x="7" y="1"/>
                  <a:pt x="11" y="4"/>
                  <a:pt x="1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8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EditPoints="1"/>
          </p:cNvSpPr>
          <p:nvPr/>
        </p:nvSpPr>
        <p:spPr bwMode="auto">
          <a:xfrm>
            <a:off x="9200508" y="5134254"/>
            <a:ext cx="203145" cy="199239"/>
          </a:xfrm>
          <a:custGeom>
            <a:avLst/>
            <a:gdLst>
              <a:gd name="T0" fmla="*/ 69 w 138"/>
              <a:gd name="T1" fmla="*/ 56 h 135"/>
              <a:gd name="T2" fmla="*/ 7 w 138"/>
              <a:gd name="T3" fmla="*/ 35 h 135"/>
              <a:gd name="T4" fmla="*/ 131 w 138"/>
              <a:gd name="T5" fmla="*/ 35 h 135"/>
              <a:gd name="T6" fmla="*/ 135 w 138"/>
              <a:gd name="T7" fmla="*/ 63 h 135"/>
              <a:gd name="T8" fmla="*/ 2 w 138"/>
              <a:gd name="T9" fmla="*/ 63 h 135"/>
              <a:gd name="T10" fmla="*/ 69 w 138"/>
              <a:gd name="T11" fmla="*/ 67 h 135"/>
              <a:gd name="T12" fmla="*/ 135 w 138"/>
              <a:gd name="T13" fmla="*/ 63 h 135"/>
              <a:gd name="T14" fmla="*/ 69 w 138"/>
              <a:gd name="T15" fmla="*/ 101 h 135"/>
              <a:gd name="T16" fmla="*/ 7 w 138"/>
              <a:gd name="T17" fmla="*/ 80 h 135"/>
              <a:gd name="T18" fmla="*/ 131 w 138"/>
              <a:gd name="T19" fmla="*/ 80 h 135"/>
              <a:gd name="T20" fmla="*/ 135 w 138"/>
              <a:gd name="T21" fmla="*/ 108 h 135"/>
              <a:gd name="T22" fmla="*/ 2 w 138"/>
              <a:gd name="T23" fmla="*/ 108 h 135"/>
              <a:gd name="T24" fmla="*/ 69 w 138"/>
              <a:gd name="T25" fmla="*/ 112 h 135"/>
              <a:gd name="T26" fmla="*/ 135 w 138"/>
              <a:gd name="T27" fmla="*/ 108 h 135"/>
              <a:gd name="T28" fmla="*/ 135 w 138"/>
              <a:gd name="T29" fmla="*/ 18 h 135"/>
              <a:gd name="T30" fmla="*/ 2 w 138"/>
              <a:gd name="T31" fmla="*/ 18 h 135"/>
              <a:gd name="T32" fmla="*/ 138 w 138"/>
              <a:gd name="T33" fmla="*/ 27 h 135"/>
              <a:gd name="T34" fmla="*/ 69 w 138"/>
              <a:gd name="T35" fmla="*/ 0 h 135"/>
              <a:gd name="T36" fmla="*/ 0 w 138"/>
              <a:gd name="T37" fmla="*/ 27 h 135"/>
              <a:gd name="T38" fmla="*/ 0 w 138"/>
              <a:gd name="T39" fmla="*/ 40 h 135"/>
              <a:gd name="T40" fmla="*/ 4 w 138"/>
              <a:gd name="T41" fmla="*/ 56 h 135"/>
              <a:gd name="T42" fmla="*/ 0 w 138"/>
              <a:gd name="T43" fmla="*/ 72 h 135"/>
              <a:gd name="T44" fmla="*/ 0 w 138"/>
              <a:gd name="T45" fmla="*/ 85 h 135"/>
              <a:gd name="T46" fmla="*/ 4 w 138"/>
              <a:gd name="T47" fmla="*/ 101 h 135"/>
              <a:gd name="T48" fmla="*/ 0 w 138"/>
              <a:gd name="T49" fmla="*/ 117 h 135"/>
              <a:gd name="T50" fmla="*/ 138 w 138"/>
              <a:gd name="T51" fmla="*/ 117 h 135"/>
              <a:gd name="T52" fmla="*/ 133 w 138"/>
              <a:gd name="T53" fmla="*/ 101 h 135"/>
              <a:gd name="T54" fmla="*/ 138 w 138"/>
              <a:gd name="T55" fmla="*/ 85 h 135"/>
              <a:gd name="T56" fmla="*/ 138 w 138"/>
              <a:gd name="T57" fmla="*/ 72 h 135"/>
              <a:gd name="T58" fmla="*/ 133 w 138"/>
              <a:gd name="T59" fmla="*/ 56 h 135"/>
              <a:gd name="T60" fmla="*/ 138 w 138"/>
              <a:gd name="T61" fmla="*/ 40 h 135"/>
              <a:gd name="T62" fmla="*/ 138 w 138"/>
              <a:gd name="T63" fmla="*/ 2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" h="135">
                <a:moveTo>
                  <a:pt x="135" y="40"/>
                </a:moveTo>
                <a:cubicBezTo>
                  <a:pt x="135" y="48"/>
                  <a:pt x="108" y="56"/>
                  <a:pt x="69" y="56"/>
                </a:cubicBezTo>
                <a:cubicBezTo>
                  <a:pt x="30" y="56"/>
                  <a:pt x="2" y="48"/>
                  <a:pt x="2" y="40"/>
                </a:cubicBezTo>
                <a:cubicBezTo>
                  <a:pt x="2" y="39"/>
                  <a:pt x="4" y="37"/>
                  <a:pt x="7" y="35"/>
                </a:cubicBezTo>
                <a:cubicBezTo>
                  <a:pt x="19" y="41"/>
                  <a:pt x="45" y="45"/>
                  <a:pt x="69" y="45"/>
                </a:cubicBezTo>
                <a:cubicBezTo>
                  <a:pt x="93" y="45"/>
                  <a:pt x="119" y="41"/>
                  <a:pt x="131" y="35"/>
                </a:cubicBezTo>
                <a:cubicBezTo>
                  <a:pt x="134" y="37"/>
                  <a:pt x="135" y="39"/>
                  <a:pt x="135" y="40"/>
                </a:cubicBezTo>
                <a:close/>
                <a:moveTo>
                  <a:pt x="135" y="63"/>
                </a:moveTo>
                <a:cubicBezTo>
                  <a:pt x="135" y="70"/>
                  <a:pt x="108" y="78"/>
                  <a:pt x="69" y="78"/>
                </a:cubicBezTo>
                <a:cubicBezTo>
                  <a:pt x="30" y="78"/>
                  <a:pt x="2" y="70"/>
                  <a:pt x="2" y="63"/>
                </a:cubicBezTo>
                <a:cubicBezTo>
                  <a:pt x="2" y="61"/>
                  <a:pt x="4" y="59"/>
                  <a:pt x="7" y="58"/>
                </a:cubicBezTo>
                <a:cubicBezTo>
                  <a:pt x="19" y="64"/>
                  <a:pt x="45" y="67"/>
                  <a:pt x="69" y="67"/>
                </a:cubicBezTo>
                <a:cubicBezTo>
                  <a:pt x="93" y="67"/>
                  <a:pt x="119" y="64"/>
                  <a:pt x="131" y="58"/>
                </a:cubicBezTo>
                <a:cubicBezTo>
                  <a:pt x="134" y="59"/>
                  <a:pt x="135" y="61"/>
                  <a:pt x="135" y="63"/>
                </a:cubicBezTo>
                <a:close/>
                <a:moveTo>
                  <a:pt x="135" y="85"/>
                </a:moveTo>
                <a:cubicBezTo>
                  <a:pt x="135" y="93"/>
                  <a:pt x="108" y="101"/>
                  <a:pt x="69" y="101"/>
                </a:cubicBezTo>
                <a:cubicBezTo>
                  <a:pt x="30" y="101"/>
                  <a:pt x="2" y="93"/>
                  <a:pt x="2" y="85"/>
                </a:cubicBezTo>
                <a:cubicBezTo>
                  <a:pt x="2" y="84"/>
                  <a:pt x="4" y="82"/>
                  <a:pt x="7" y="80"/>
                </a:cubicBezTo>
                <a:cubicBezTo>
                  <a:pt x="19" y="86"/>
                  <a:pt x="45" y="90"/>
                  <a:pt x="69" y="90"/>
                </a:cubicBezTo>
                <a:cubicBezTo>
                  <a:pt x="93" y="90"/>
                  <a:pt x="119" y="86"/>
                  <a:pt x="131" y="80"/>
                </a:cubicBezTo>
                <a:cubicBezTo>
                  <a:pt x="134" y="82"/>
                  <a:pt x="135" y="84"/>
                  <a:pt x="135" y="85"/>
                </a:cubicBezTo>
                <a:close/>
                <a:moveTo>
                  <a:pt x="135" y="108"/>
                </a:moveTo>
                <a:cubicBezTo>
                  <a:pt x="135" y="115"/>
                  <a:pt x="108" y="123"/>
                  <a:pt x="69" y="123"/>
                </a:cubicBezTo>
                <a:cubicBezTo>
                  <a:pt x="30" y="123"/>
                  <a:pt x="2" y="115"/>
                  <a:pt x="2" y="108"/>
                </a:cubicBezTo>
                <a:cubicBezTo>
                  <a:pt x="2" y="106"/>
                  <a:pt x="4" y="104"/>
                  <a:pt x="7" y="103"/>
                </a:cubicBezTo>
                <a:cubicBezTo>
                  <a:pt x="19" y="109"/>
                  <a:pt x="45" y="112"/>
                  <a:pt x="69" y="112"/>
                </a:cubicBezTo>
                <a:cubicBezTo>
                  <a:pt x="93" y="112"/>
                  <a:pt x="119" y="109"/>
                  <a:pt x="131" y="103"/>
                </a:cubicBezTo>
                <a:cubicBezTo>
                  <a:pt x="134" y="104"/>
                  <a:pt x="135" y="106"/>
                  <a:pt x="135" y="108"/>
                </a:cubicBezTo>
                <a:close/>
                <a:moveTo>
                  <a:pt x="69" y="2"/>
                </a:moveTo>
                <a:cubicBezTo>
                  <a:pt x="108" y="2"/>
                  <a:pt x="135" y="11"/>
                  <a:pt x="135" y="18"/>
                </a:cubicBezTo>
                <a:cubicBezTo>
                  <a:pt x="135" y="25"/>
                  <a:pt x="108" y="33"/>
                  <a:pt x="69" y="33"/>
                </a:cubicBezTo>
                <a:cubicBezTo>
                  <a:pt x="30" y="33"/>
                  <a:pt x="2" y="25"/>
                  <a:pt x="2" y="18"/>
                </a:cubicBezTo>
                <a:cubicBezTo>
                  <a:pt x="2" y="11"/>
                  <a:pt x="30" y="2"/>
                  <a:pt x="69" y="2"/>
                </a:cubicBezTo>
                <a:close/>
                <a:moveTo>
                  <a:pt x="138" y="27"/>
                </a:moveTo>
                <a:cubicBezTo>
                  <a:pt x="138" y="18"/>
                  <a:pt x="138" y="18"/>
                  <a:pt x="138" y="18"/>
                </a:cubicBezTo>
                <a:cubicBezTo>
                  <a:pt x="138" y="6"/>
                  <a:pt x="102" y="0"/>
                  <a:pt x="69" y="0"/>
                </a:cubicBezTo>
                <a:cubicBezTo>
                  <a:pt x="35" y="0"/>
                  <a:pt x="0" y="6"/>
                  <a:pt x="0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1" y="32"/>
                  <a:pt x="4" y="34"/>
                </a:cubicBezTo>
                <a:cubicBezTo>
                  <a:pt x="1" y="36"/>
                  <a:pt x="0" y="38"/>
                  <a:pt x="0" y="4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2"/>
                  <a:pt x="1" y="54"/>
                  <a:pt x="4" y="56"/>
                </a:cubicBezTo>
                <a:cubicBezTo>
                  <a:pt x="1" y="58"/>
                  <a:pt x="0" y="60"/>
                  <a:pt x="0" y="63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1" y="77"/>
                  <a:pt x="4" y="79"/>
                </a:cubicBezTo>
                <a:cubicBezTo>
                  <a:pt x="1" y="81"/>
                  <a:pt x="0" y="83"/>
                  <a:pt x="0" y="85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1" y="99"/>
                  <a:pt x="4" y="101"/>
                </a:cubicBezTo>
                <a:cubicBezTo>
                  <a:pt x="1" y="103"/>
                  <a:pt x="0" y="105"/>
                  <a:pt x="0" y="108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9"/>
                  <a:pt x="35" y="135"/>
                  <a:pt x="69" y="135"/>
                </a:cubicBezTo>
                <a:cubicBezTo>
                  <a:pt x="102" y="135"/>
                  <a:pt x="138" y="129"/>
                  <a:pt x="138" y="117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5"/>
                  <a:pt x="136" y="103"/>
                  <a:pt x="133" y="101"/>
                </a:cubicBezTo>
                <a:cubicBezTo>
                  <a:pt x="136" y="99"/>
                  <a:pt x="138" y="97"/>
                  <a:pt x="138" y="94"/>
                </a:cubicBezTo>
                <a:cubicBezTo>
                  <a:pt x="138" y="85"/>
                  <a:pt x="138" y="85"/>
                  <a:pt x="138" y="85"/>
                </a:cubicBezTo>
                <a:cubicBezTo>
                  <a:pt x="138" y="83"/>
                  <a:pt x="136" y="81"/>
                  <a:pt x="133" y="79"/>
                </a:cubicBezTo>
                <a:cubicBezTo>
                  <a:pt x="136" y="77"/>
                  <a:pt x="138" y="74"/>
                  <a:pt x="138" y="72"/>
                </a:cubicBezTo>
                <a:cubicBezTo>
                  <a:pt x="138" y="63"/>
                  <a:pt x="138" y="63"/>
                  <a:pt x="138" y="63"/>
                </a:cubicBezTo>
                <a:cubicBezTo>
                  <a:pt x="138" y="60"/>
                  <a:pt x="136" y="58"/>
                  <a:pt x="133" y="56"/>
                </a:cubicBezTo>
                <a:cubicBezTo>
                  <a:pt x="136" y="54"/>
                  <a:pt x="138" y="52"/>
                  <a:pt x="138" y="49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8" y="38"/>
                  <a:pt x="136" y="36"/>
                  <a:pt x="133" y="34"/>
                </a:cubicBezTo>
                <a:cubicBezTo>
                  <a:pt x="136" y="32"/>
                  <a:pt x="138" y="29"/>
                  <a:pt x="138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8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EditPoints="1"/>
          </p:cNvSpPr>
          <p:nvPr/>
        </p:nvSpPr>
        <p:spPr bwMode="auto">
          <a:xfrm>
            <a:off x="10002151" y="5102219"/>
            <a:ext cx="262526" cy="261745"/>
          </a:xfrm>
          <a:custGeom>
            <a:avLst/>
            <a:gdLst>
              <a:gd name="T0" fmla="*/ 89 w 178"/>
              <a:gd name="T1" fmla="*/ 165 h 178"/>
              <a:gd name="T2" fmla="*/ 13 w 178"/>
              <a:gd name="T3" fmla="*/ 89 h 178"/>
              <a:gd name="T4" fmla="*/ 89 w 178"/>
              <a:gd name="T5" fmla="*/ 13 h 178"/>
              <a:gd name="T6" fmla="*/ 165 w 178"/>
              <a:gd name="T7" fmla="*/ 89 h 178"/>
              <a:gd name="T8" fmla="*/ 89 w 178"/>
              <a:gd name="T9" fmla="*/ 165 h 178"/>
              <a:gd name="T10" fmla="*/ 89 w 178"/>
              <a:gd name="T11" fmla="*/ 0 h 178"/>
              <a:gd name="T12" fmla="*/ 0 w 178"/>
              <a:gd name="T13" fmla="*/ 89 h 178"/>
              <a:gd name="T14" fmla="*/ 89 w 178"/>
              <a:gd name="T15" fmla="*/ 178 h 178"/>
              <a:gd name="T16" fmla="*/ 178 w 178"/>
              <a:gd name="T17" fmla="*/ 89 h 178"/>
              <a:gd name="T18" fmla="*/ 89 w 178"/>
              <a:gd name="T19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78">
                <a:moveTo>
                  <a:pt x="89" y="165"/>
                </a:moveTo>
                <a:cubicBezTo>
                  <a:pt x="47" y="165"/>
                  <a:pt x="13" y="131"/>
                  <a:pt x="13" y="89"/>
                </a:cubicBezTo>
                <a:cubicBezTo>
                  <a:pt x="13" y="47"/>
                  <a:pt x="47" y="13"/>
                  <a:pt x="89" y="13"/>
                </a:cubicBezTo>
                <a:cubicBezTo>
                  <a:pt x="131" y="13"/>
                  <a:pt x="165" y="47"/>
                  <a:pt x="165" y="89"/>
                </a:cubicBezTo>
                <a:cubicBezTo>
                  <a:pt x="165" y="131"/>
                  <a:pt x="131" y="165"/>
                  <a:pt x="89" y="165"/>
                </a:cubicBezTo>
                <a:close/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38"/>
                  <a:pt x="40" y="178"/>
                  <a:pt x="89" y="178"/>
                </a:cubicBezTo>
                <a:cubicBezTo>
                  <a:pt x="138" y="178"/>
                  <a:pt x="178" y="138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8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10127945" y="5128784"/>
            <a:ext cx="13283" cy="25002"/>
          </a:xfrm>
          <a:custGeom>
            <a:avLst/>
            <a:gdLst>
              <a:gd name="T0" fmla="*/ 4 w 9"/>
              <a:gd name="T1" fmla="*/ 17 h 17"/>
              <a:gd name="T2" fmla="*/ 9 w 9"/>
              <a:gd name="T3" fmla="*/ 13 h 17"/>
              <a:gd name="T4" fmla="*/ 9 w 9"/>
              <a:gd name="T5" fmla="*/ 4 h 17"/>
              <a:gd name="T6" fmla="*/ 4 w 9"/>
              <a:gd name="T7" fmla="*/ 0 h 17"/>
              <a:gd name="T8" fmla="*/ 0 w 9"/>
              <a:gd name="T9" fmla="*/ 4 h 17"/>
              <a:gd name="T10" fmla="*/ 0 w 9"/>
              <a:gd name="T11" fmla="*/ 13 h 17"/>
              <a:gd name="T12" fmla="*/ 4 w 9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7">
                <a:moveTo>
                  <a:pt x="4" y="17"/>
                </a:moveTo>
                <a:cubicBezTo>
                  <a:pt x="7" y="17"/>
                  <a:pt x="9" y="15"/>
                  <a:pt x="9" y="13"/>
                </a:cubicBezTo>
                <a:cubicBezTo>
                  <a:pt x="9" y="4"/>
                  <a:pt x="9" y="4"/>
                  <a:pt x="9" y="4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5"/>
                  <a:pt x="2" y="17"/>
                  <a:pt x="4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8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10127945" y="5311615"/>
            <a:ext cx="13283" cy="25784"/>
          </a:xfrm>
          <a:custGeom>
            <a:avLst/>
            <a:gdLst>
              <a:gd name="T0" fmla="*/ 4 w 9"/>
              <a:gd name="T1" fmla="*/ 0 h 18"/>
              <a:gd name="T2" fmla="*/ 0 w 9"/>
              <a:gd name="T3" fmla="*/ 5 h 18"/>
              <a:gd name="T4" fmla="*/ 0 w 9"/>
              <a:gd name="T5" fmla="*/ 14 h 18"/>
              <a:gd name="T6" fmla="*/ 4 w 9"/>
              <a:gd name="T7" fmla="*/ 18 h 18"/>
              <a:gd name="T8" fmla="*/ 9 w 9"/>
              <a:gd name="T9" fmla="*/ 14 h 18"/>
              <a:gd name="T10" fmla="*/ 9 w 9"/>
              <a:gd name="T11" fmla="*/ 5 h 18"/>
              <a:gd name="T12" fmla="*/ 4 w 9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8">
                <a:moveTo>
                  <a:pt x="4" y="0"/>
                </a:moveTo>
                <a:cubicBezTo>
                  <a:pt x="2" y="0"/>
                  <a:pt x="0" y="2"/>
                  <a:pt x="0" y="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2" y="18"/>
                  <a:pt x="4" y="18"/>
                </a:cubicBezTo>
                <a:cubicBezTo>
                  <a:pt x="7" y="18"/>
                  <a:pt x="9" y="16"/>
                  <a:pt x="9" y="14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8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10028716" y="5225669"/>
            <a:ext cx="26565" cy="13283"/>
          </a:xfrm>
          <a:custGeom>
            <a:avLst/>
            <a:gdLst>
              <a:gd name="T0" fmla="*/ 13 w 18"/>
              <a:gd name="T1" fmla="*/ 0 h 9"/>
              <a:gd name="T2" fmla="*/ 5 w 18"/>
              <a:gd name="T3" fmla="*/ 0 h 9"/>
              <a:gd name="T4" fmla="*/ 0 w 18"/>
              <a:gd name="T5" fmla="*/ 5 h 9"/>
              <a:gd name="T6" fmla="*/ 5 w 18"/>
              <a:gd name="T7" fmla="*/ 9 h 9"/>
              <a:gd name="T8" fmla="*/ 13 w 18"/>
              <a:gd name="T9" fmla="*/ 9 h 9"/>
              <a:gd name="T10" fmla="*/ 18 w 18"/>
              <a:gd name="T11" fmla="*/ 5 h 9"/>
              <a:gd name="T12" fmla="*/ 13 w 1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9">
                <a:moveTo>
                  <a:pt x="13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6" y="9"/>
                  <a:pt x="18" y="7"/>
                  <a:pt x="18" y="5"/>
                </a:cubicBezTo>
                <a:cubicBezTo>
                  <a:pt x="18" y="2"/>
                  <a:pt x="16" y="0"/>
                  <a:pt x="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8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10213109" y="5225669"/>
            <a:ext cx="25002" cy="13283"/>
          </a:xfrm>
          <a:custGeom>
            <a:avLst/>
            <a:gdLst>
              <a:gd name="T0" fmla="*/ 13 w 17"/>
              <a:gd name="T1" fmla="*/ 0 h 9"/>
              <a:gd name="T2" fmla="*/ 4 w 17"/>
              <a:gd name="T3" fmla="*/ 0 h 9"/>
              <a:gd name="T4" fmla="*/ 0 w 17"/>
              <a:gd name="T5" fmla="*/ 5 h 9"/>
              <a:gd name="T6" fmla="*/ 4 w 17"/>
              <a:gd name="T7" fmla="*/ 9 h 9"/>
              <a:gd name="T8" fmla="*/ 13 w 17"/>
              <a:gd name="T9" fmla="*/ 9 h 9"/>
              <a:gd name="T10" fmla="*/ 17 w 17"/>
              <a:gd name="T11" fmla="*/ 5 h 9"/>
              <a:gd name="T12" fmla="*/ 13 w 17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9">
                <a:moveTo>
                  <a:pt x="1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5" y="9"/>
                  <a:pt x="17" y="7"/>
                  <a:pt x="17" y="5"/>
                </a:cubicBezTo>
                <a:cubicBezTo>
                  <a:pt x="17" y="2"/>
                  <a:pt x="15" y="0"/>
                  <a:pt x="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8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10063094" y="5170976"/>
            <a:ext cx="92978" cy="122669"/>
          </a:xfrm>
          <a:custGeom>
            <a:avLst/>
            <a:gdLst>
              <a:gd name="T0" fmla="*/ 53 w 63"/>
              <a:gd name="T1" fmla="*/ 33 h 83"/>
              <a:gd name="T2" fmla="*/ 53 w 63"/>
              <a:gd name="T3" fmla="*/ 5 h 83"/>
              <a:gd name="T4" fmla="*/ 48 w 63"/>
              <a:gd name="T5" fmla="*/ 0 h 83"/>
              <a:gd name="T6" fmla="*/ 44 w 63"/>
              <a:gd name="T7" fmla="*/ 5 h 83"/>
              <a:gd name="T8" fmla="*/ 44 w 63"/>
              <a:gd name="T9" fmla="*/ 33 h 83"/>
              <a:gd name="T10" fmla="*/ 39 w 63"/>
              <a:gd name="T11" fmla="*/ 46 h 83"/>
              <a:gd name="T12" fmla="*/ 2 w 63"/>
              <a:gd name="T13" fmla="*/ 74 h 83"/>
              <a:gd name="T14" fmla="*/ 2 w 63"/>
              <a:gd name="T15" fmla="*/ 81 h 83"/>
              <a:gd name="T16" fmla="*/ 8 w 63"/>
              <a:gd name="T17" fmla="*/ 81 h 83"/>
              <a:gd name="T18" fmla="*/ 46 w 63"/>
              <a:gd name="T19" fmla="*/ 51 h 83"/>
              <a:gd name="T20" fmla="*/ 53 w 63"/>
              <a:gd name="T21" fmla="*/ 3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83">
                <a:moveTo>
                  <a:pt x="53" y="33"/>
                </a:moveTo>
                <a:cubicBezTo>
                  <a:pt x="53" y="5"/>
                  <a:pt x="53" y="5"/>
                  <a:pt x="53" y="5"/>
                </a:cubicBezTo>
                <a:cubicBezTo>
                  <a:pt x="53" y="2"/>
                  <a:pt x="51" y="0"/>
                  <a:pt x="48" y="0"/>
                </a:cubicBezTo>
                <a:cubicBezTo>
                  <a:pt x="46" y="0"/>
                  <a:pt x="44" y="2"/>
                  <a:pt x="44" y="5"/>
                </a:cubicBezTo>
                <a:cubicBezTo>
                  <a:pt x="44" y="33"/>
                  <a:pt x="44" y="33"/>
                  <a:pt x="44" y="33"/>
                </a:cubicBezTo>
                <a:cubicBezTo>
                  <a:pt x="39" y="35"/>
                  <a:pt x="37" y="41"/>
                  <a:pt x="39" y="46"/>
                </a:cubicBezTo>
                <a:cubicBezTo>
                  <a:pt x="2" y="74"/>
                  <a:pt x="2" y="74"/>
                  <a:pt x="2" y="74"/>
                </a:cubicBezTo>
                <a:cubicBezTo>
                  <a:pt x="0" y="76"/>
                  <a:pt x="0" y="79"/>
                  <a:pt x="2" y="81"/>
                </a:cubicBezTo>
                <a:cubicBezTo>
                  <a:pt x="3" y="82"/>
                  <a:pt x="6" y="83"/>
                  <a:pt x="8" y="81"/>
                </a:cubicBezTo>
                <a:cubicBezTo>
                  <a:pt x="46" y="51"/>
                  <a:pt x="46" y="51"/>
                  <a:pt x="46" y="51"/>
                </a:cubicBezTo>
                <a:cubicBezTo>
                  <a:pt x="58" y="54"/>
                  <a:pt x="63" y="38"/>
                  <a:pt x="53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69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9716185" y="3985701"/>
            <a:ext cx="9376" cy="32816"/>
          </a:xfrm>
          <a:custGeom>
            <a:avLst/>
            <a:gdLst>
              <a:gd name="T0" fmla="*/ 6 w 6"/>
              <a:gd name="T1" fmla="*/ 20 h 22"/>
              <a:gd name="T2" fmla="*/ 3 w 6"/>
              <a:gd name="T3" fmla="*/ 22 h 22"/>
              <a:gd name="T4" fmla="*/ 3 w 6"/>
              <a:gd name="T5" fmla="*/ 22 h 22"/>
              <a:gd name="T6" fmla="*/ 0 w 6"/>
              <a:gd name="T7" fmla="*/ 20 h 22"/>
              <a:gd name="T8" fmla="*/ 0 w 6"/>
              <a:gd name="T9" fmla="*/ 2 h 22"/>
              <a:gd name="T10" fmla="*/ 3 w 6"/>
              <a:gd name="T11" fmla="*/ 0 h 22"/>
              <a:gd name="T12" fmla="*/ 3 w 6"/>
              <a:gd name="T13" fmla="*/ 0 h 22"/>
              <a:gd name="T14" fmla="*/ 6 w 6"/>
              <a:gd name="T15" fmla="*/ 2 h 22"/>
              <a:gd name="T16" fmla="*/ 6 w 6"/>
              <a:gd name="T17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22">
                <a:moveTo>
                  <a:pt x="6" y="20"/>
                </a:moveTo>
                <a:cubicBezTo>
                  <a:pt x="6" y="21"/>
                  <a:pt x="5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5" y="0"/>
                  <a:pt x="6" y="1"/>
                  <a:pt x="6" y="2"/>
                </a:cubicBezTo>
                <a:cubicBezTo>
                  <a:pt x="6" y="20"/>
                  <a:pt x="6" y="20"/>
                  <a:pt x="6" y="2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69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9610706" y="4035706"/>
            <a:ext cx="25784" cy="26565"/>
          </a:xfrm>
          <a:custGeom>
            <a:avLst/>
            <a:gdLst>
              <a:gd name="T0" fmla="*/ 17 w 18"/>
              <a:gd name="T1" fmla="*/ 12 h 18"/>
              <a:gd name="T2" fmla="*/ 17 w 18"/>
              <a:gd name="T3" fmla="*/ 16 h 18"/>
              <a:gd name="T4" fmla="*/ 17 w 18"/>
              <a:gd name="T5" fmla="*/ 16 h 18"/>
              <a:gd name="T6" fmla="*/ 14 w 18"/>
              <a:gd name="T7" fmla="*/ 17 h 18"/>
              <a:gd name="T8" fmla="*/ 1 w 18"/>
              <a:gd name="T9" fmla="*/ 5 h 18"/>
              <a:gd name="T10" fmla="*/ 1 w 18"/>
              <a:gd name="T11" fmla="*/ 1 h 18"/>
              <a:gd name="T12" fmla="*/ 1 w 18"/>
              <a:gd name="T13" fmla="*/ 1 h 18"/>
              <a:gd name="T14" fmla="*/ 5 w 18"/>
              <a:gd name="T15" fmla="*/ 1 h 18"/>
              <a:gd name="T16" fmla="*/ 17 w 18"/>
              <a:gd name="T17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8">
                <a:moveTo>
                  <a:pt x="17" y="12"/>
                </a:moveTo>
                <a:cubicBezTo>
                  <a:pt x="18" y="13"/>
                  <a:pt x="18" y="15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7"/>
                  <a:pt x="15" y="18"/>
                  <a:pt x="14" y="17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3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17" y="12"/>
                  <a:pt x="17" y="12"/>
                  <a:pt x="17" y="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69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9576327" y="4146655"/>
            <a:ext cx="34378" cy="11720"/>
          </a:xfrm>
          <a:custGeom>
            <a:avLst/>
            <a:gdLst>
              <a:gd name="T0" fmla="*/ 20 w 23"/>
              <a:gd name="T1" fmla="*/ 0 h 8"/>
              <a:gd name="T2" fmla="*/ 22 w 23"/>
              <a:gd name="T3" fmla="*/ 3 h 8"/>
              <a:gd name="T4" fmla="*/ 22 w 23"/>
              <a:gd name="T5" fmla="*/ 3 h 8"/>
              <a:gd name="T6" fmla="*/ 20 w 23"/>
              <a:gd name="T7" fmla="*/ 6 h 8"/>
              <a:gd name="T8" fmla="*/ 3 w 23"/>
              <a:gd name="T9" fmla="*/ 8 h 8"/>
              <a:gd name="T10" fmla="*/ 0 w 23"/>
              <a:gd name="T11" fmla="*/ 5 h 8"/>
              <a:gd name="T12" fmla="*/ 0 w 23"/>
              <a:gd name="T13" fmla="*/ 5 h 8"/>
              <a:gd name="T14" fmla="*/ 2 w 23"/>
              <a:gd name="T15" fmla="*/ 2 h 8"/>
              <a:gd name="T16" fmla="*/ 20 w 23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8">
                <a:moveTo>
                  <a:pt x="20" y="0"/>
                </a:moveTo>
                <a:cubicBezTo>
                  <a:pt x="21" y="0"/>
                  <a:pt x="22" y="1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3" y="5"/>
                  <a:pt x="22" y="6"/>
                  <a:pt x="20" y="6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1" y="7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2"/>
                  <a:pt x="2" y="2"/>
                </a:cubicBez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69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9841979" y="4138842"/>
            <a:ext cx="32035" cy="11720"/>
          </a:xfrm>
          <a:custGeom>
            <a:avLst/>
            <a:gdLst>
              <a:gd name="T0" fmla="*/ 2 w 22"/>
              <a:gd name="T1" fmla="*/ 6 h 8"/>
              <a:gd name="T2" fmla="*/ 0 w 22"/>
              <a:gd name="T3" fmla="*/ 3 h 8"/>
              <a:gd name="T4" fmla="*/ 0 w 22"/>
              <a:gd name="T5" fmla="*/ 3 h 8"/>
              <a:gd name="T6" fmla="*/ 2 w 22"/>
              <a:gd name="T7" fmla="*/ 0 h 8"/>
              <a:gd name="T8" fmla="*/ 20 w 22"/>
              <a:gd name="T9" fmla="*/ 2 h 8"/>
              <a:gd name="T10" fmla="*/ 22 w 22"/>
              <a:gd name="T11" fmla="*/ 5 h 8"/>
              <a:gd name="T12" fmla="*/ 22 w 22"/>
              <a:gd name="T13" fmla="*/ 5 h 8"/>
              <a:gd name="T14" fmla="*/ 19 w 22"/>
              <a:gd name="T15" fmla="*/ 8 h 8"/>
              <a:gd name="T16" fmla="*/ 2 w 22"/>
              <a:gd name="T17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8">
                <a:moveTo>
                  <a:pt x="2" y="6"/>
                </a:move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2"/>
                  <a:pt x="22" y="4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7"/>
                  <a:pt x="20" y="8"/>
                  <a:pt x="19" y="8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70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9807600" y="4030237"/>
            <a:ext cx="28128" cy="26565"/>
          </a:xfrm>
          <a:custGeom>
            <a:avLst/>
            <a:gdLst>
              <a:gd name="T0" fmla="*/ 5 w 19"/>
              <a:gd name="T1" fmla="*/ 17 h 18"/>
              <a:gd name="T2" fmla="*/ 1 w 19"/>
              <a:gd name="T3" fmla="*/ 16 h 18"/>
              <a:gd name="T4" fmla="*/ 1 w 19"/>
              <a:gd name="T5" fmla="*/ 16 h 18"/>
              <a:gd name="T6" fmla="*/ 1 w 19"/>
              <a:gd name="T7" fmla="*/ 13 h 18"/>
              <a:gd name="T8" fmla="*/ 14 w 19"/>
              <a:gd name="T9" fmla="*/ 1 h 18"/>
              <a:gd name="T10" fmla="*/ 17 w 19"/>
              <a:gd name="T11" fmla="*/ 2 h 18"/>
              <a:gd name="T12" fmla="*/ 17 w 19"/>
              <a:gd name="T13" fmla="*/ 2 h 18"/>
              <a:gd name="T14" fmla="*/ 18 w 19"/>
              <a:gd name="T15" fmla="*/ 5 h 18"/>
              <a:gd name="T16" fmla="*/ 5 w 19"/>
              <a:gd name="T1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18">
                <a:moveTo>
                  <a:pt x="5" y="17"/>
                </a:moveTo>
                <a:cubicBezTo>
                  <a:pt x="4" y="18"/>
                  <a:pt x="2" y="18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5"/>
                  <a:pt x="0" y="14"/>
                  <a:pt x="1" y="13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0"/>
                  <a:pt x="16" y="0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3"/>
                  <a:pt x="19" y="4"/>
                  <a:pt x="18" y="5"/>
                </a:cubicBezTo>
                <a:cubicBezTo>
                  <a:pt x="5" y="17"/>
                  <a:pt x="5" y="17"/>
                  <a:pt x="5" y="1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70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EditPoints="1"/>
          </p:cNvSpPr>
          <p:nvPr/>
        </p:nvSpPr>
        <p:spPr bwMode="auto">
          <a:xfrm>
            <a:off x="9629458" y="4031799"/>
            <a:ext cx="182831" cy="254713"/>
          </a:xfrm>
          <a:custGeom>
            <a:avLst/>
            <a:gdLst>
              <a:gd name="T0" fmla="*/ 82 w 124"/>
              <a:gd name="T1" fmla="*/ 148 h 173"/>
              <a:gd name="T2" fmla="*/ 79 w 124"/>
              <a:gd name="T3" fmla="*/ 153 h 173"/>
              <a:gd name="T4" fmla="*/ 77 w 124"/>
              <a:gd name="T5" fmla="*/ 154 h 173"/>
              <a:gd name="T6" fmla="*/ 47 w 124"/>
              <a:gd name="T7" fmla="*/ 154 h 173"/>
              <a:gd name="T8" fmla="*/ 45 w 124"/>
              <a:gd name="T9" fmla="*/ 153 h 173"/>
              <a:gd name="T10" fmla="*/ 42 w 124"/>
              <a:gd name="T11" fmla="*/ 148 h 173"/>
              <a:gd name="T12" fmla="*/ 42 w 124"/>
              <a:gd name="T13" fmla="*/ 131 h 173"/>
              <a:gd name="T14" fmla="*/ 82 w 124"/>
              <a:gd name="T15" fmla="*/ 131 h 173"/>
              <a:gd name="T16" fmla="*/ 82 w 124"/>
              <a:gd name="T17" fmla="*/ 148 h 173"/>
              <a:gd name="T18" fmla="*/ 39 w 124"/>
              <a:gd name="T19" fmla="*/ 31 h 173"/>
              <a:gd name="T20" fmla="*/ 23 w 124"/>
              <a:gd name="T21" fmla="*/ 62 h 173"/>
              <a:gd name="T22" fmla="*/ 37 w 124"/>
              <a:gd name="T23" fmla="*/ 92 h 173"/>
              <a:gd name="T24" fmla="*/ 38 w 124"/>
              <a:gd name="T25" fmla="*/ 96 h 173"/>
              <a:gd name="T26" fmla="*/ 38 w 124"/>
              <a:gd name="T27" fmla="*/ 96 h 173"/>
              <a:gd name="T28" fmla="*/ 33 w 124"/>
              <a:gd name="T29" fmla="*/ 96 h 173"/>
              <a:gd name="T30" fmla="*/ 18 w 124"/>
              <a:gd name="T31" fmla="*/ 62 h 173"/>
              <a:gd name="T32" fmla="*/ 35 w 124"/>
              <a:gd name="T33" fmla="*/ 27 h 173"/>
              <a:gd name="T34" fmla="*/ 39 w 124"/>
              <a:gd name="T35" fmla="*/ 27 h 173"/>
              <a:gd name="T36" fmla="*/ 40 w 124"/>
              <a:gd name="T37" fmla="*/ 27 h 173"/>
              <a:gd name="T38" fmla="*/ 39 w 124"/>
              <a:gd name="T39" fmla="*/ 31 h 173"/>
              <a:gd name="T40" fmla="*/ 124 w 124"/>
              <a:gd name="T41" fmla="*/ 62 h 173"/>
              <a:gd name="T42" fmla="*/ 62 w 124"/>
              <a:gd name="T43" fmla="*/ 0 h 173"/>
              <a:gd name="T44" fmla="*/ 0 w 124"/>
              <a:gd name="T45" fmla="*/ 62 h 173"/>
              <a:gd name="T46" fmla="*/ 36 w 124"/>
              <a:gd name="T47" fmla="*/ 119 h 173"/>
              <a:gd name="T48" fmla="*/ 36 w 124"/>
              <a:gd name="T49" fmla="*/ 131 h 173"/>
              <a:gd name="T50" fmla="*/ 36 w 124"/>
              <a:gd name="T51" fmla="*/ 148 h 173"/>
              <a:gd name="T52" fmla="*/ 45 w 124"/>
              <a:gd name="T53" fmla="*/ 159 h 173"/>
              <a:gd name="T54" fmla="*/ 47 w 124"/>
              <a:gd name="T55" fmla="*/ 164 h 173"/>
              <a:gd name="T56" fmla="*/ 58 w 124"/>
              <a:gd name="T57" fmla="*/ 173 h 173"/>
              <a:gd name="T58" fmla="*/ 66 w 124"/>
              <a:gd name="T59" fmla="*/ 173 h 173"/>
              <a:gd name="T60" fmla="*/ 77 w 124"/>
              <a:gd name="T61" fmla="*/ 164 h 173"/>
              <a:gd name="T62" fmla="*/ 79 w 124"/>
              <a:gd name="T63" fmla="*/ 159 h 173"/>
              <a:gd name="T64" fmla="*/ 87 w 124"/>
              <a:gd name="T65" fmla="*/ 148 h 173"/>
              <a:gd name="T66" fmla="*/ 87 w 124"/>
              <a:gd name="T67" fmla="*/ 126 h 173"/>
              <a:gd name="T68" fmla="*/ 87 w 124"/>
              <a:gd name="T69" fmla="*/ 119 h 173"/>
              <a:gd name="T70" fmla="*/ 124 w 124"/>
              <a:gd name="T71" fmla="*/ 6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" h="173">
                <a:moveTo>
                  <a:pt x="82" y="148"/>
                </a:moveTo>
                <a:cubicBezTo>
                  <a:pt x="82" y="150"/>
                  <a:pt x="81" y="152"/>
                  <a:pt x="79" y="153"/>
                </a:cubicBezTo>
                <a:cubicBezTo>
                  <a:pt x="79" y="153"/>
                  <a:pt x="78" y="154"/>
                  <a:pt x="77" y="154"/>
                </a:cubicBezTo>
                <a:cubicBezTo>
                  <a:pt x="47" y="154"/>
                  <a:pt x="47" y="154"/>
                  <a:pt x="47" y="154"/>
                </a:cubicBezTo>
                <a:cubicBezTo>
                  <a:pt x="46" y="154"/>
                  <a:pt x="45" y="153"/>
                  <a:pt x="45" y="153"/>
                </a:cubicBezTo>
                <a:cubicBezTo>
                  <a:pt x="43" y="152"/>
                  <a:pt x="42" y="150"/>
                  <a:pt x="42" y="148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82" y="131"/>
                  <a:pt x="82" y="131"/>
                  <a:pt x="82" y="131"/>
                </a:cubicBezTo>
                <a:cubicBezTo>
                  <a:pt x="82" y="148"/>
                  <a:pt x="82" y="148"/>
                  <a:pt x="82" y="148"/>
                </a:cubicBezTo>
                <a:close/>
                <a:moveTo>
                  <a:pt x="39" y="31"/>
                </a:moveTo>
                <a:cubicBezTo>
                  <a:pt x="29" y="38"/>
                  <a:pt x="23" y="50"/>
                  <a:pt x="23" y="62"/>
                </a:cubicBezTo>
                <a:cubicBezTo>
                  <a:pt x="23" y="74"/>
                  <a:pt x="29" y="85"/>
                  <a:pt x="37" y="92"/>
                </a:cubicBezTo>
                <a:cubicBezTo>
                  <a:pt x="38" y="93"/>
                  <a:pt x="38" y="94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7" y="97"/>
                  <a:pt x="35" y="97"/>
                  <a:pt x="33" y="96"/>
                </a:cubicBezTo>
                <a:cubicBezTo>
                  <a:pt x="24" y="88"/>
                  <a:pt x="18" y="76"/>
                  <a:pt x="18" y="62"/>
                </a:cubicBezTo>
                <a:cubicBezTo>
                  <a:pt x="18" y="48"/>
                  <a:pt x="25" y="35"/>
                  <a:pt x="35" y="27"/>
                </a:cubicBezTo>
                <a:cubicBezTo>
                  <a:pt x="37" y="26"/>
                  <a:pt x="39" y="26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9"/>
                  <a:pt x="40" y="30"/>
                  <a:pt x="39" y="31"/>
                </a:cubicBezTo>
                <a:close/>
                <a:moveTo>
                  <a:pt x="124" y="62"/>
                </a:moveTo>
                <a:cubicBezTo>
                  <a:pt x="124" y="28"/>
                  <a:pt x="96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87"/>
                  <a:pt x="15" y="109"/>
                  <a:pt x="36" y="119"/>
                </a:cubicBezTo>
                <a:cubicBezTo>
                  <a:pt x="36" y="131"/>
                  <a:pt x="36" y="131"/>
                  <a:pt x="36" y="131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6" y="154"/>
                  <a:pt x="40" y="158"/>
                  <a:pt x="45" y="159"/>
                </a:cubicBezTo>
                <a:cubicBezTo>
                  <a:pt x="46" y="161"/>
                  <a:pt x="46" y="162"/>
                  <a:pt x="47" y="164"/>
                </a:cubicBezTo>
                <a:cubicBezTo>
                  <a:pt x="50" y="170"/>
                  <a:pt x="54" y="173"/>
                  <a:pt x="58" y="173"/>
                </a:cubicBezTo>
                <a:cubicBezTo>
                  <a:pt x="66" y="173"/>
                  <a:pt x="66" y="173"/>
                  <a:pt x="66" y="173"/>
                </a:cubicBezTo>
                <a:cubicBezTo>
                  <a:pt x="70" y="173"/>
                  <a:pt x="74" y="170"/>
                  <a:pt x="77" y="164"/>
                </a:cubicBezTo>
                <a:cubicBezTo>
                  <a:pt x="78" y="162"/>
                  <a:pt x="78" y="161"/>
                  <a:pt x="79" y="159"/>
                </a:cubicBezTo>
                <a:cubicBezTo>
                  <a:pt x="84" y="158"/>
                  <a:pt x="87" y="154"/>
                  <a:pt x="87" y="148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109" y="109"/>
                  <a:pt x="124" y="87"/>
                  <a:pt x="124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70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EditPoints="1"/>
          </p:cNvSpPr>
          <p:nvPr/>
        </p:nvSpPr>
        <p:spPr bwMode="auto">
          <a:xfrm>
            <a:off x="7812089" y="3887254"/>
            <a:ext cx="2995611" cy="805549"/>
          </a:xfrm>
          <a:custGeom>
            <a:avLst/>
            <a:gdLst>
              <a:gd name="T0" fmla="*/ 1863 w 2032"/>
              <a:gd name="T1" fmla="*/ 0 h 547"/>
              <a:gd name="T2" fmla="*/ 1693 w 2032"/>
              <a:gd name="T3" fmla="*/ 169 h 547"/>
              <a:gd name="T4" fmla="*/ 1850 w 2032"/>
              <a:gd name="T5" fmla="*/ 338 h 547"/>
              <a:gd name="T6" fmla="*/ 1850 w 2032"/>
              <a:gd name="T7" fmla="*/ 462 h 547"/>
              <a:gd name="T8" fmla="*/ 1776 w 2032"/>
              <a:gd name="T9" fmla="*/ 536 h 547"/>
              <a:gd name="T10" fmla="*/ 1304 w 2032"/>
              <a:gd name="T11" fmla="*/ 536 h 547"/>
              <a:gd name="T12" fmla="*/ 1304 w 2032"/>
              <a:gd name="T13" fmla="*/ 338 h 547"/>
              <a:gd name="T14" fmla="*/ 1467 w 2032"/>
              <a:gd name="T15" fmla="*/ 169 h 547"/>
              <a:gd name="T16" fmla="*/ 1298 w 2032"/>
              <a:gd name="T17" fmla="*/ 0 h 547"/>
              <a:gd name="T18" fmla="*/ 1129 w 2032"/>
              <a:gd name="T19" fmla="*/ 169 h 547"/>
              <a:gd name="T20" fmla="*/ 1292 w 2032"/>
              <a:gd name="T21" fmla="*/ 338 h 547"/>
              <a:gd name="T22" fmla="*/ 1292 w 2032"/>
              <a:gd name="T23" fmla="*/ 536 h 547"/>
              <a:gd name="T24" fmla="*/ 740 w 2032"/>
              <a:gd name="T25" fmla="*/ 536 h 547"/>
              <a:gd name="T26" fmla="*/ 740 w 2032"/>
              <a:gd name="T27" fmla="*/ 338 h 547"/>
              <a:gd name="T28" fmla="*/ 903 w 2032"/>
              <a:gd name="T29" fmla="*/ 169 h 547"/>
              <a:gd name="T30" fmla="*/ 734 w 2032"/>
              <a:gd name="T31" fmla="*/ 0 h 547"/>
              <a:gd name="T32" fmla="*/ 565 w 2032"/>
              <a:gd name="T33" fmla="*/ 169 h 547"/>
              <a:gd name="T34" fmla="*/ 728 w 2032"/>
              <a:gd name="T35" fmla="*/ 338 h 547"/>
              <a:gd name="T36" fmla="*/ 728 w 2032"/>
              <a:gd name="T37" fmla="*/ 536 h 547"/>
              <a:gd name="T38" fmla="*/ 246 w 2032"/>
              <a:gd name="T39" fmla="*/ 536 h 547"/>
              <a:gd name="T40" fmla="*/ 172 w 2032"/>
              <a:gd name="T41" fmla="*/ 462 h 547"/>
              <a:gd name="T42" fmla="*/ 172 w 2032"/>
              <a:gd name="T43" fmla="*/ 338 h 547"/>
              <a:gd name="T44" fmla="*/ 338 w 2032"/>
              <a:gd name="T45" fmla="*/ 169 h 547"/>
              <a:gd name="T46" fmla="*/ 169 w 2032"/>
              <a:gd name="T47" fmla="*/ 0 h 547"/>
              <a:gd name="T48" fmla="*/ 0 w 2032"/>
              <a:gd name="T49" fmla="*/ 169 h 547"/>
              <a:gd name="T50" fmla="*/ 161 w 2032"/>
              <a:gd name="T51" fmla="*/ 338 h 547"/>
              <a:gd name="T52" fmla="*/ 161 w 2032"/>
              <a:gd name="T53" fmla="*/ 462 h 547"/>
              <a:gd name="T54" fmla="*/ 246 w 2032"/>
              <a:gd name="T55" fmla="*/ 547 h 547"/>
              <a:gd name="T56" fmla="*/ 1776 w 2032"/>
              <a:gd name="T57" fmla="*/ 547 h 547"/>
              <a:gd name="T58" fmla="*/ 1861 w 2032"/>
              <a:gd name="T59" fmla="*/ 462 h 547"/>
              <a:gd name="T60" fmla="*/ 1861 w 2032"/>
              <a:gd name="T61" fmla="*/ 338 h 547"/>
              <a:gd name="T62" fmla="*/ 1863 w 2032"/>
              <a:gd name="T63" fmla="*/ 338 h 547"/>
              <a:gd name="T64" fmla="*/ 2032 w 2032"/>
              <a:gd name="T65" fmla="*/ 169 h 547"/>
              <a:gd name="T66" fmla="*/ 1863 w 2032"/>
              <a:gd name="T67" fmla="*/ 0 h 547"/>
              <a:gd name="T68" fmla="*/ 1141 w 2032"/>
              <a:gd name="T69" fmla="*/ 169 h 547"/>
              <a:gd name="T70" fmla="*/ 1298 w 2032"/>
              <a:gd name="T71" fmla="*/ 12 h 547"/>
              <a:gd name="T72" fmla="*/ 1455 w 2032"/>
              <a:gd name="T73" fmla="*/ 169 h 547"/>
              <a:gd name="T74" fmla="*/ 1298 w 2032"/>
              <a:gd name="T75" fmla="*/ 326 h 547"/>
              <a:gd name="T76" fmla="*/ 1141 w 2032"/>
              <a:gd name="T77" fmla="*/ 169 h 547"/>
              <a:gd name="T78" fmla="*/ 577 w 2032"/>
              <a:gd name="T79" fmla="*/ 169 h 547"/>
              <a:gd name="T80" fmla="*/ 734 w 2032"/>
              <a:gd name="T81" fmla="*/ 12 h 547"/>
              <a:gd name="T82" fmla="*/ 891 w 2032"/>
              <a:gd name="T83" fmla="*/ 169 h 547"/>
              <a:gd name="T84" fmla="*/ 734 w 2032"/>
              <a:gd name="T85" fmla="*/ 326 h 547"/>
              <a:gd name="T86" fmla="*/ 577 w 2032"/>
              <a:gd name="T87" fmla="*/ 169 h 547"/>
              <a:gd name="T88" fmla="*/ 12 w 2032"/>
              <a:gd name="T89" fmla="*/ 169 h 547"/>
              <a:gd name="T90" fmla="*/ 169 w 2032"/>
              <a:gd name="T91" fmla="*/ 12 h 547"/>
              <a:gd name="T92" fmla="*/ 326 w 2032"/>
              <a:gd name="T93" fmla="*/ 169 h 547"/>
              <a:gd name="T94" fmla="*/ 169 w 2032"/>
              <a:gd name="T95" fmla="*/ 326 h 547"/>
              <a:gd name="T96" fmla="*/ 12 w 2032"/>
              <a:gd name="T97" fmla="*/ 169 h 547"/>
              <a:gd name="T98" fmla="*/ 1863 w 2032"/>
              <a:gd name="T99" fmla="*/ 326 h 547"/>
              <a:gd name="T100" fmla="*/ 1705 w 2032"/>
              <a:gd name="T101" fmla="*/ 169 h 547"/>
              <a:gd name="T102" fmla="*/ 1863 w 2032"/>
              <a:gd name="T103" fmla="*/ 12 h 547"/>
              <a:gd name="T104" fmla="*/ 2020 w 2032"/>
              <a:gd name="T105" fmla="*/ 169 h 547"/>
              <a:gd name="T106" fmla="*/ 1863 w 2032"/>
              <a:gd name="T107" fmla="*/ 326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32" h="547">
                <a:moveTo>
                  <a:pt x="1863" y="0"/>
                </a:moveTo>
                <a:cubicBezTo>
                  <a:pt x="1769" y="0"/>
                  <a:pt x="1693" y="76"/>
                  <a:pt x="1693" y="169"/>
                </a:cubicBezTo>
                <a:cubicBezTo>
                  <a:pt x="1693" y="258"/>
                  <a:pt x="1762" y="331"/>
                  <a:pt x="1850" y="338"/>
                </a:cubicBezTo>
                <a:cubicBezTo>
                  <a:pt x="1850" y="462"/>
                  <a:pt x="1850" y="462"/>
                  <a:pt x="1850" y="462"/>
                </a:cubicBezTo>
                <a:cubicBezTo>
                  <a:pt x="1850" y="503"/>
                  <a:pt x="1817" y="536"/>
                  <a:pt x="1776" y="536"/>
                </a:cubicBezTo>
                <a:cubicBezTo>
                  <a:pt x="1304" y="536"/>
                  <a:pt x="1304" y="536"/>
                  <a:pt x="1304" y="536"/>
                </a:cubicBezTo>
                <a:cubicBezTo>
                  <a:pt x="1304" y="338"/>
                  <a:pt x="1304" y="338"/>
                  <a:pt x="1304" y="338"/>
                </a:cubicBezTo>
                <a:cubicBezTo>
                  <a:pt x="1395" y="335"/>
                  <a:pt x="1467" y="260"/>
                  <a:pt x="1467" y="169"/>
                </a:cubicBezTo>
                <a:cubicBezTo>
                  <a:pt x="1467" y="76"/>
                  <a:pt x="1392" y="0"/>
                  <a:pt x="1298" y="0"/>
                </a:cubicBezTo>
                <a:cubicBezTo>
                  <a:pt x="1205" y="0"/>
                  <a:pt x="1129" y="76"/>
                  <a:pt x="1129" y="169"/>
                </a:cubicBezTo>
                <a:cubicBezTo>
                  <a:pt x="1129" y="260"/>
                  <a:pt x="1201" y="335"/>
                  <a:pt x="1292" y="338"/>
                </a:cubicBezTo>
                <a:cubicBezTo>
                  <a:pt x="1292" y="536"/>
                  <a:pt x="1292" y="536"/>
                  <a:pt x="1292" y="536"/>
                </a:cubicBezTo>
                <a:cubicBezTo>
                  <a:pt x="740" y="536"/>
                  <a:pt x="740" y="536"/>
                  <a:pt x="740" y="536"/>
                </a:cubicBezTo>
                <a:cubicBezTo>
                  <a:pt x="740" y="338"/>
                  <a:pt x="740" y="338"/>
                  <a:pt x="740" y="338"/>
                </a:cubicBezTo>
                <a:cubicBezTo>
                  <a:pt x="830" y="335"/>
                  <a:pt x="903" y="260"/>
                  <a:pt x="903" y="169"/>
                </a:cubicBezTo>
                <a:cubicBezTo>
                  <a:pt x="903" y="76"/>
                  <a:pt x="827" y="0"/>
                  <a:pt x="734" y="0"/>
                </a:cubicBezTo>
                <a:cubicBezTo>
                  <a:pt x="640" y="0"/>
                  <a:pt x="565" y="76"/>
                  <a:pt x="565" y="169"/>
                </a:cubicBezTo>
                <a:cubicBezTo>
                  <a:pt x="565" y="260"/>
                  <a:pt x="637" y="335"/>
                  <a:pt x="728" y="338"/>
                </a:cubicBezTo>
                <a:cubicBezTo>
                  <a:pt x="728" y="536"/>
                  <a:pt x="728" y="536"/>
                  <a:pt x="728" y="536"/>
                </a:cubicBezTo>
                <a:cubicBezTo>
                  <a:pt x="246" y="536"/>
                  <a:pt x="246" y="536"/>
                  <a:pt x="246" y="536"/>
                </a:cubicBezTo>
                <a:cubicBezTo>
                  <a:pt x="205" y="536"/>
                  <a:pt x="172" y="503"/>
                  <a:pt x="172" y="462"/>
                </a:cubicBezTo>
                <a:cubicBezTo>
                  <a:pt x="172" y="338"/>
                  <a:pt x="172" y="338"/>
                  <a:pt x="172" y="338"/>
                </a:cubicBezTo>
                <a:cubicBezTo>
                  <a:pt x="264" y="337"/>
                  <a:pt x="338" y="261"/>
                  <a:pt x="338" y="169"/>
                </a:cubicBezTo>
                <a:cubicBezTo>
                  <a:pt x="338" y="76"/>
                  <a:pt x="263" y="0"/>
                  <a:pt x="169" y="0"/>
                </a:cubicBezTo>
                <a:cubicBezTo>
                  <a:pt x="76" y="0"/>
                  <a:pt x="0" y="76"/>
                  <a:pt x="0" y="169"/>
                </a:cubicBezTo>
                <a:cubicBezTo>
                  <a:pt x="0" y="260"/>
                  <a:pt x="71" y="334"/>
                  <a:pt x="161" y="338"/>
                </a:cubicBezTo>
                <a:cubicBezTo>
                  <a:pt x="161" y="462"/>
                  <a:pt x="161" y="462"/>
                  <a:pt x="161" y="462"/>
                </a:cubicBezTo>
                <a:cubicBezTo>
                  <a:pt x="161" y="509"/>
                  <a:pt x="199" y="547"/>
                  <a:pt x="246" y="547"/>
                </a:cubicBezTo>
                <a:cubicBezTo>
                  <a:pt x="1776" y="547"/>
                  <a:pt x="1776" y="547"/>
                  <a:pt x="1776" y="547"/>
                </a:cubicBezTo>
                <a:cubicBezTo>
                  <a:pt x="1823" y="547"/>
                  <a:pt x="1861" y="509"/>
                  <a:pt x="1861" y="462"/>
                </a:cubicBezTo>
                <a:cubicBezTo>
                  <a:pt x="1861" y="338"/>
                  <a:pt x="1861" y="338"/>
                  <a:pt x="1861" y="338"/>
                </a:cubicBezTo>
                <a:cubicBezTo>
                  <a:pt x="1861" y="338"/>
                  <a:pt x="1862" y="338"/>
                  <a:pt x="1863" y="338"/>
                </a:cubicBezTo>
                <a:cubicBezTo>
                  <a:pt x="1956" y="338"/>
                  <a:pt x="2032" y="262"/>
                  <a:pt x="2032" y="169"/>
                </a:cubicBezTo>
                <a:cubicBezTo>
                  <a:pt x="2032" y="76"/>
                  <a:pt x="1956" y="0"/>
                  <a:pt x="1863" y="0"/>
                </a:cubicBezTo>
                <a:close/>
                <a:moveTo>
                  <a:pt x="1141" y="169"/>
                </a:moveTo>
                <a:cubicBezTo>
                  <a:pt x="1141" y="82"/>
                  <a:pt x="1211" y="12"/>
                  <a:pt x="1298" y="12"/>
                </a:cubicBezTo>
                <a:cubicBezTo>
                  <a:pt x="1385" y="12"/>
                  <a:pt x="1455" y="82"/>
                  <a:pt x="1455" y="169"/>
                </a:cubicBezTo>
                <a:cubicBezTo>
                  <a:pt x="1455" y="256"/>
                  <a:pt x="1385" y="326"/>
                  <a:pt x="1298" y="326"/>
                </a:cubicBezTo>
                <a:cubicBezTo>
                  <a:pt x="1211" y="326"/>
                  <a:pt x="1141" y="256"/>
                  <a:pt x="1141" y="169"/>
                </a:cubicBezTo>
                <a:close/>
                <a:moveTo>
                  <a:pt x="577" y="169"/>
                </a:moveTo>
                <a:cubicBezTo>
                  <a:pt x="577" y="82"/>
                  <a:pt x="647" y="12"/>
                  <a:pt x="734" y="12"/>
                </a:cubicBezTo>
                <a:cubicBezTo>
                  <a:pt x="820" y="12"/>
                  <a:pt x="891" y="82"/>
                  <a:pt x="891" y="169"/>
                </a:cubicBezTo>
                <a:cubicBezTo>
                  <a:pt x="891" y="256"/>
                  <a:pt x="820" y="326"/>
                  <a:pt x="734" y="326"/>
                </a:cubicBezTo>
                <a:cubicBezTo>
                  <a:pt x="647" y="326"/>
                  <a:pt x="577" y="256"/>
                  <a:pt x="577" y="169"/>
                </a:cubicBezTo>
                <a:close/>
                <a:moveTo>
                  <a:pt x="12" y="169"/>
                </a:moveTo>
                <a:cubicBezTo>
                  <a:pt x="12" y="82"/>
                  <a:pt x="83" y="12"/>
                  <a:pt x="169" y="12"/>
                </a:cubicBezTo>
                <a:cubicBezTo>
                  <a:pt x="256" y="12"/>
                  <a:pt x="326" y="82"/>
                  <a:pt x="326" y="169"/>
                </a:cubicBezTo>
                <a:cubicBezTo>
                  <a:pt x="326" y="256"/>
                  <a:pt x="256" y="326"/>
                  <a:pt x="169" y="326"/>
                </a:cubicBezTo>
                <a:cubicBezTo>
                  <a:pt x="83" y="326"/>
                  <a:pt x="12" y="256"/>
                  <a:pt x="12" y="169"/>
                </a:cubicBezTo>
                <a:close/>
                <a:moveTo>
                  <a:pt x="1863" y="326"/>
                </a:moveTo>
                <a:cubicBezTo>
                  <a:pt x="1776" y="326"/>
                  <a:pt x="1705" y="256"/>
                  <a:pt x="1705" y="169"/>
                </a:cubicBezTo>
                <a:cubicBezTo>
                  <a:pt x="1705" y="82"/>
                  <a:pt x="1776" y="12"/>
                  <a:pt x="1863" y="12"/>
                </a:cubicBezTo>
                <a:cubicBezTo>
                  <a:pt x="1949" y="12"/>
                  <a:pt x="2020" y="82"/>
                  <a:pt x="2020" y="169"/>
                </a:cubicBezTo>
                <a:cubicBezTo>
                  <a:pt x="2020" y="256"/>
                  <a:pt x="1949" y="326"/>
                  <a:pt x="1863" y="3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70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EditPoints="1"/>
          </p:cNvSpPr>
          <p:nvPr/>
        </p:nvSpPr>
        <p:spPr bwMode="auto">
          <a:xfrm>
            <a:off x="8786405" y="4010704"/>
            <a:ext cx="213303" cy="250807"/>
          </a:xfrm>
          <a:custGeom>
            <a:avLst/>
            <a:gdLst>
              <a:gd name="T0" fmla="*/ 51 w 145"/>
              <a:gd name="T1" fmla="*/ 8 h 170"/>
              <a:gd name="T2" fmla="*/ 48 w 145"/>
              <a:gd name="T3" fmla="*/ 11 h 170"/>
              <a:gd name="T4" fmla="*/ 50 w 145"/>
              <a:gd name="T5" fmla="*/ 14 h 170"/>
              <a:gd name="T6" fmla="*/ 53 w 145"/>
              <a:gd name="T7" fmla="*/ 15 h 170"/>
              <a:gd name="T8" fmla="*/ 53 w 145"/>
              <a:gd name="T9" fmla="*/ 53 h 170"/>
              <a:gd name="T10" fmla="*/ 43 w 145"/>
              <a:gd name="T11" fmla="*/ 90 h 170"/>
              <a:gd name="T12" fmla="*/ 9 w 145"/>
              <a:gd name="T13" fmla="*/ 152 h 170"/>
              <a:gd name="T14" fmla="*/ 9 w 145"/>
              <a:gd name="T15" fmla="*/ 159 h 170"/>
              <a:gd name="T16" fmla="*/ 15 w 145"/>
              <a:gd name="T17" fmla="*/ 162 h 170"/>
              <a:gd name="T18" fmla="*/ 130 w 145"/>
              <a:gd name="T19" fmla="*/ 162 h 170"/>
              <a:gd name="T20" fmla="*/ 136 w 145"/>
              <a:gd name="T21" fmla="*/ 159 h 170"/>
              <a:gd name="T22" fmla="*/ 136 w 145"/>
              <a:gd name="T23" fmla="*/ 152 h 170"/>
              <a:gd name="T24" fmla="*/ 102 w 145"/>
              <a:gd name="T25" fmla="*/ 91 h 170"/>
              <a:gd name="T26" fmla="*/ 92 w 145"/>
              <a:gd name="T27" fmla="*/ 53 h 170"/>
              <a:gd name="T28" fmla="*/ 92 w 145"/>
              <a:gd name="T29" fmla="*/ 15 h 170"/>
              <a:gd name="T30" fmla="*/ 96 w 145"/>
              <a:gd name="T31" fmla="*/ 14 h 170"/>
              <a:gd name="T32" fmla="*/ 98 w 145"/>
              <a:gd name="T33" fmla="*/ 11 h 170"/>
              <a:gd name="T34" fmla="*/ 95 w 145"/>
              <a:gd name="T35" fmla="*/ 8 h 170"/>
              <a:gd name="T36" fmla="*/ 51 w 145"/>
              <a:gd name="T37" fmla="*/ 8 h 170"/>
              <a:gd name="T38" fmla="*/ 130 w 145"/>
              <a:gd name="T39" fmla="*/ 170 h 170"/>
              <a:gd name="T40" fmla="*/ 15 w 145"/>
              <a:gd name="T41" fmla="*/ 170 h 170"/>
              <a:gd name="T42" fmla="*/ 3 w 145"/>
              <a:gd name="T43" fmla="*/ 163 h 170"/>
              <a:gd name="T44" fmla="*/ 3 w 145"/>
              <a:gd name="T45" fmla="*/ 148 h 170"/>
              <a:gd name="T46" fmla="*/ 37 w 145"/>
              <a:gd name="T47" fmla="*/ 87 h 170"/>
              <a:gd name="T48" fmla="*/ 45 w 145"/>
              <a:gd name="T49" fmla="*/ 53 h 170"/>
              <a:gd name="T50" fmla="*/ 45 w 145"/>
              <a:gd name="T51" fmla="*/ 20 h 170"/>
              <a:gd name="T52" fmla="*/ 41 w 145"/>
              <a:gd name="T53" fmla="*/ 10 h 170"/>
              <a:gd name="T54" fmla="*/ 51 w 145"/>
              <a:gd name="T55" fmla="*/ 0 h 170"/>
              <a:gd name="T56" fmla="*/ 95 w 145"/>
              <a:gd name="T57" fmla="*/ 0 h 170"/>
              <a:gd name="T58" fmla="*/ 106 w 145"/>
              <a:gd name="T59" fmla="*/ 10 h 170"/>
              <a:gd name="T60" fmla="*/ 100 w 145"/>
              <a:gd name="T61" fmla="*/ 21 h 170"/>
              <a:gd name="T62" fmla="*/ 100 w 145"/>
              <a:gd name="T63" fmla="*/ 53 h 170"/>
              <a:gd name="T64" fmla="*/ 109 w 145"/>
              <a:gd name="T65" fmla="*/ 88 h 170"/>
              <a:gd name="T66" fmla="*/ 143 w 145"/>
              <a:gd name="T67" fmla="*/ 148 h 170"/>
              <a:gd name="T68" fmla="*/ 143 w 145"/>
              <a:gd name="T69" fmla="*/ 163 h 170"/>
              <a:gd name="T70" fmla="*/ 130 w 145"/>
              <a:gd name="T71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5" h="170">
                <a:moveTo>
                  <a:pt x="51" y="8"/>
                </a:moveTo>
                <a:cubicBezTo>
                  <a:pt x="49" y="8"/>
                  <a:pt x="48" y="10"/>
                  <a:pt x="48" y="11"/>
                </a:cubicBezTo>
                <a:cubicBezTo>
                  <a:pt x="48" y="11"/>
                  <a:pt x="48" y="14"/>
                  <a:pt x="50" y="14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66"/>
                  <a:pt x="50" y="79"/>
                  <a:pt x="43" y="90"/>
                </a:cubicBezTo>
                <a:cubicBezTo>
                  <a:pt x="9" y="152"/>
                  <a:pt x="9" y="152"/>
                  <a:pt x="9" y="152"/>
                </a:cubicBezTo>
                <a:cubicBezTo>
                  <a:pt x="8" y="154"/>
                  <a:pt x="8" y="157"/>
                  <a:pt x="9" y="159"/>
                </a:cubicBezTo>
                <a:cubicBezTo>
                  <a:pt x="11" y="161"/>
                  <a:pt x="13" y="162"/>
                  <a:pt x="15" y="162"/>
                </a:cubicBezTo>
                <a:cubicBezTo>
                  <a:pt x="130" y="162"/>
                  <a:pt x="130" y="162"/>
                  <a:pt x="130" y="162"/>
                </a:cubicBezTo>
                <a:cubicBezTo>
                  <a:pt x="133" y="162"/>
                  <a:pt x="135" y="161"/>
                  <a:pt x="136" y="159"/>
                </a:cubicBezTo>
                <a:cubicBezTo>
                  <a:pt x="137" y="157"/>
                  <a:pt x="137" y="154"/>
                  <a:pt x="136" y="152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96" y="80"/>
                  <a:pt x="92" y="66"/>
                  <a:pt x="92" y="53"/>
                </a:cubicBezTo>
                <a:cubicBezTo>
                  <a:pt x="92" y="15"/>
                  <a:pt x="92" y="15"/>
                  <a:pt x="92" y="15"/>
                </a:cubicBezTo>
                <a:cubicBezTo>
                  <a:pt x="96" y="14"/>
                  <a:pt x="96" y="14"/>
                  <a:pt x="96" y="14"/>
                </a:cubicBezTo>
                <a:cubicBezTo>
                  <a:pt x="98" y="14"/>
                  <a:pt x="98" y="11"/>
                  <a:pt x="98" y="11"/>
                </a:cubicBezTo>
                <a:cubicBezTo>
                  <a:pt x="98" y="10"/>
                  <a:pt x="97" y="8"/>
                  <a:pt x="95" y="8"/>
                </a:cubicBezTo>
                <a:cubicBezTo>
                  <a:pt x="51" y="8"/>
                  <a:pt x="51" y="8"/>
                  <a:pt x="51" y="8"/>
                </a:cubicBezTo>
                <a:close/>
                <a:moveTo>
                  <a:pt x="130" y="170"/>
                </a:moveTo>
                <a:cubicBezTo>
                  <a:pt x="15" y="170"/>
                  <a:pt x="15" y="170"/>
                  <a:pt x="15" y="170"/>
                </a:cubicBezTo>
                <a:cubicBezTo>
                  <a:pt x="10" y="170"/>
                  <a:pt x="5" y="167"/>
                  <a:pt x="3" y="163"/>
                </a:cubicBezTo>
                <a:cubicBezTo>
                  <a:pt x="0" y="158"/>
                  <a:pt x="0" y="153"/>
                  <a:pt x="3" y="148"/>
                </a:cubicBezTo>
                <a:cubicBezTo>
                  <a:pt x="37" y="87"/>
                  <a:pt x="37" y="87"/>
                  <a:pt x="37" y="87"/>
                </a:cubicBezTo>
                <a:cubicBezTo>
                  <a:pt x="42" y="76"/>
                  <a:pt x="45" y="64"/>
                  <a:pt x="45" y="5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18"/>
                  <a:pt x="40" y="14"/>
                  <a:pt x="41" y="10"/>
                </a:cubicBezTo>
                <a:cubicBezTo>
                  <a:pt x="41" y="4"/>
                  <a:pt x="46" y="0"/>
                  <a:pt x="5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101" y="0"/>
                  <a:pt x="105" y="4"/>
                  <a:pt x="106" y="10"/>
                </a:cubicBezTo>
                <a:cubicBezTo>
                  <a:pt x="106" y="14"/>
                  <a:pt x="104" y="19"/>
                  <a:pt x="100" y="21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65"/>
                  <a:pt x="103" y="77"/>
                  <a:pt x="109" y="88"/>
                </a:cubicBezTo>
                <a:cubicBezTo>
                  <a:pt x="143" y="148"/>
                  <a:pt x="143" y="148"/>
                  <a:pt x="143" y="148"/>
                </a:cubicBezTo>
                <a:cubicBezTo>
                  <a:pt x="145" y="153"/>
                  <a:pt x="145" y="158"/>
                  <a:pt x="143" y="163"/>
                </a:cubicBezTo>
                <a:cubicBezTo>
                  <a:pt x="140" y="167"/>
                  <a:pt x="135" y="170"/>
                  <a:pt x="130" y="17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70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EditPoints="1"/>
          </p:cNvSpPr>
          <p:nvPr/>
        </p:nvSpPr>
        <p:spPr bwMode="auto">
          <a:xfrm>
            <a:off x="8812970" y="4153687"/>
            <a:ext cx="160172" cy="83602"/>
          </a:xfrm>
          <a:custGeom>
            <a:avLst/>
            <a:gdLst>
              <a:gd name="T0" fmla="*/ 70 w 109"/>
              <a:gd name="T1" fmla="*/ 49 h 57"/>
              <a:gd name="T2" fmla="*/ 66 w 109"/>
              <a:gd name="T3" fmla="*/ 45 h 57"/>
              <a:gd name="T4" fmla="*/ 70 w 109"/>
              <a:gd name="T5" fmla="*/ 41 h 57"/>
              <a:gd name="T6" fmla="*/ 74 w 109"/>
              <a:gd name="T7" fmla="*/ 45 h 57"/>
              <a:gd name="T8" fmla="*/ 70 w 109"/>
              <a:gd name="T9" fmla="*/ 49 h 57"/>
              <a:gd name="T10" fmla="*/ 60 w 109"/>
              <a:gd name="T11" fmla="*/ 14 h 57"/>
              <a:gd name="T12" fmla="*/ 64 w 109"/>
              <a:gd name="T13" fmla="*/ 10 h 57"/>
              <a:gd name="T14" fmla="*/ 68 w 109"/>
              <a:gd name="T15" fmla="*/ 14 h 57"/>
              <a:gd name="T16" fmla="*/ 64 w 109"/>
              <a:gd name="T17" fmla="*/ 18 h 57"/>
              <a:gd name="T18" fmla="*/ 60 w 109"/>
              <a:gd name="T19" fmla="*/ 14 h 57"/>
              <a:gd name="T20" fmla="*/ 35 w 109"/>
              <a:gd name="T21" fmla="*/ 35 h 57"/>
              <a:gd name="T22" fmla="*/ 31 w 109"/>
              <a:gd name="T23" fmla="*/ 31 h 57"/>
              <a:gd name="T24" fmla="*/ 35 w 109"/>
              <a:gd name="T25" fmla="*/ 27 h 57"/>
              <a:gd name="T26" fmla="*/ 39 w 109"/>
              <a:gd name="T27" fmla="*/ 31 h 57"/>
              <a:gd name="T28" fmla="*/ 35 w 109"/>
              <a:gd name="T29" fmla="*/ 35 h 57"/>
              <a:gd name="T30" fmla="*/ 105 w 109"/>
              <a:gd name="T31" fmla="*/ 45 h 57"/>
              <a:gd name="T32" fmla="*/ 81 w 109"/>
              <a:gd name="T33" fmla="*/ 0 h 57"/>
              <a:gd name="T34" fmla="*/ 29 w 109"/>
              <a:gd name="T35" fmla="*/ 0 h 57"/>
              <a:gd name="T36" fmla="*/ 4 w 109"/>
              <a:gd name="T37" fmla="*/ 45 h 57"/>
              <a:gd name="T38" fmla="*/ 7 w 109"/>
              <a:gd name="T39" fmla="*/ 57 h 57"/>
              <a:gd name="T40" fmla="*/ 103 w 109"/>
              <a:gd name="T41" fmla="*/ 57 h 57"/>
              <a:gd name="T42" fmla="*/ 105 w 109"/>
              <a:gd name="T43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57">
                <a:moveTo>
                  <a:pt x="70" y="49"/>
                </a:moveTo>
                <a:cubicBezTo>
                  <a:pt x="67" y="49"/>
                  <a:pt x="66" y="48"/>
                  <a:pt x="66" y="45"/>
                </a:cubicBezTo>
                <a:cubicBezTo>
                  <a:pt x="66" y="43"/>
                  <a:pt x="67" y="41"/>
                  <a:pt x="70" y="41"/>
                </a:cubicBezTo>
                <a:cubicBezTo>
                  <a:pt x="72" y="41"/>
                  <a:pt x="74" y="43"/>
                  <a:pt x="74" y="45"/>
                </a:cubicBezTo>
                <a:cubicBezTo>
                  <a:pt x="74" y="48"/>
                  <a:pt x="72" y="49"/>
                  <a:pt x="70" y="49"/>
                </a:cubicBezTo>
                <a:close/>
                <a:moveTo>
                  <a:pt x="60" y="14"/>
                </a:moveTo>
                <a:cubicBezTo>
                  <a:pt x="60" y="12"/>
                  <a:pt x="62" y="10"/>
                  <a:pt x="64" y="10"/>
                </a:cubicBezTo>
                <a:cubicBezTo>
                  <a:pt x="67" y="10"/>
                  <a:pt x="68" y="12"/>
                  <a:pt x="68" y="14"/>
                </a:cubicBezTo>
                <a:cubicBezTo>
                  <a:pt x="68" y="16"/>
                  <a:pt x="67" y="18"/>
                  <a:pt x="64" y="18"/>
                </a:cubicBezTo>
                <a:cubicBezTo>
                  <a:pt x="62" y="18"/>
                  <a:pt x="60" y="16"/>
                  <a:pt x="60" y="14"/>
                </a:cubicBezTo>
                <a:close/>
                <a:moveTo>
                  <a:pt x="35" y="35"/>
                </a:moveTo>
                <a:cubicBezTo>
                  <a:pt x="32" y="35"/>
                  <a:pt x="31" y="33"/>
                  <a:pt x="31" y="31"/>
                </a:cubicBezTo>
                <a:cubicBezTo>
                  <a:pt x="31" y="29"/>
                  <a:pt x="32" y="27"/>
                  <a:pt x="35" y="27"/>
                </a:cubicBezTo>
                <a:cubicBezTo>
                  <a:pt x="37" y="27"/>
                  <a:pt x="39" y="29"/>
                  <a:pt x="39" y="31"/>
                </a:cubicBezTo>
                <a:cubicBezTo>
                  <a:pt x="39" y="33"/>
                  <a:pt x="37" y="35"/>
                  <a:pt x="35" y="35"/>
                </a:cubicBezTo>
                <a:close/>
                <a:moveTo>
                  <a:pt x="105" y="45"/>
                </a:moveTo>
                <a:cubicBezTo>
                  <a:pt x="105" y="45"/>
                  <a:pt x="81" y="1"/>
                  <a:pt x="8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4" y="45"/>
                  <a:pt x="4" y="45"/>
                </a:cubicBezTo>
                <a:cubicBezTo>
                  <a:pt x="1" y="50"/>
                  <a:pt x="0" y="57"/>
                  <a:pt x="7" y="57"/>
                </a:cubicBezTo>
                <a:cubicBezTo>
                  <a:pt x="103" y="57"/>
                  <a:pt x="103" y="57"/>
                  <a:pt x="103" y="57"/>
                </a:cubicBezTo>
                <a:cubicBezTo>
                  <a:pt x="109" y="57"/>
                  <a:pt x="109" y="50"/>
                  <a:pt x="105" y="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70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8445746" y="4083367"/>
            <a:ext cx="81258" cy="113293"/>
          </a:xfrm>
          <a:custGeom>
            <a:avLst/>
            <a:gdLst>
              <a:gd name="T0" fmla="*/ 104 w 104"/>
              <a:gd name="T1" fmla="*/ 84 h 145"/>
              <a:gd name="T2" fmla="*/ 0 w 104"/>
              <a:gd name="T3" fmla="*/ 145 h 145"/>
              <a:gd name="T4" fmla="*/ 0 w 104"/>
              <a:gd name="T5" fmla="*/ 94 h 145"/>
              <a:gd name="T6" fmla="*/ 36 w 104"/>
              <a:gd name="T7" fmla="*/ 71 h 145"/>
              <a:gd name="T8" fmla="*/ 0 w 104"/>
              <a:gd name="T9" fmla="*/ 49 h 145"/>
              <a:gd name="T10" fmla="*/ 0 w 104"/>
              <a:gd name="T11" fmla="*/ 0 h 145"/>
              <a:gd name="T12" fmla="*/ 104 w 104"/>
              <a:gd name="T13" fmla="*/ 62 h 145"/>
              <a:gd name="T14" fmla="*/ 104 w 104"/>
              <a:gd name="T15" fmla="*/ 84 h 145"/>
              <a:gd name="T16" fmla="*/ 104 w 104"/>
              <a:gd name="T17" fmla="*/ 8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5">
                <a:moveTo>
                  <a:pt x="104" y="84"/>
                </a:moveTo>
                <a:lnTo>
                  <a:pt x="0" y="145"/>
                </a:lnTo>
                <a:lnTo>
                  <a:pt x="0" y="94"/>
                </a:lnTo>
                <a:lnTo>
                  <a:pt x="36" y="71"/>
                </a:lnTo>
                <a:lnTo>
                  <a:pt x="0" y="49"/>
                </a:lnTo>
                <a:lnTo>
                  <a:pt x="0" y="0"/>
                </a:lnTo>
                <a:lnTo>
                  <a:pt x="104" y="62"/>
                </a:lnTo>
                <a:lnTo>
                  <a:pt x="104" y="84"/>
                </a:lnTo>
                <a:lnTo>
                  <a:pt x="104" y="84"/>
                </a:ln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7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9277078" y="4083367"/>
            <a:ext cx="81258" cy="113293"/>
          </a:xfrm>
          <a:custGeom>
            <a:avLst/>
            <a:gdLst>
              <a:gd name="T0" fmla="*/ 104 w 104"/>
              <a:gd name="T1" fmla="*/ 84 h 145"/>
              <a:gd name="T2" fmla="*/ 0 w 104"/>
              <a:gd name="T3" fmla="*/ 145 h 145"/>
              <a:gd name="T4" fmla="*/ 0 w 104"/>
              <a:gd name="T5" fmla="*/ 94 h 145"/>
              <a:gd name="T6" fmla="*/ 36 w 104"/>
              <a:gd name="T7" fmla="*/ 71 h 145"/>
              <a:gd name="T8" fmla="*/ 0 w 104"/>
              <a:gd name="T9" fmla="*/ 49 h 145"/>
              <a:gd name="T10" fmla="*/ 0 w 104"/>
              <a:gd name="T11" fmla="*/ 0 h 145"/>
              <a:gd name="T12" fmla="*/ 104 w 104"/>
              <a:gd name="T13" fmla="*/ 62 h 145"/>
              <a:gd name="T14" fmla="*/ 104 w 104"/>
              <a:gd name="T15" fmla="*/ 84 h 145"/>
              <a:gd name="T16" fmla="*/ 104 w 104"/>
              <a:gd name="T17" fmla="*/ 8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5">
                <a:moveTo>
                  <a:pt x="104" y="84"/>
                </a:moveTo>
                <a:lnTo>
                  <a:pt x="0" y="145"/>
                </a:lnTo>
                <a:lnTo>
                  <a:pt x="0" y="94"/>
                </a:lnTo>
                <a:lnTo>
                  <a:pt x="36" y="71"/>
                </a:lnTo>
                <a:lnTo>
                  <a:pt x="0" y="49"/>
                </a:lnTo>
                <a:lnTo>
                  <a:pt x="0" y="0"/>
                </a:lnTo>
                <a:lnTo>
                  <a:pt x="104" y="62"/>
                </a:lnTo>
                <a:lnTo>
                  <a:pt x="104" y="84"/>
                </a:lnTo>
                <a:lnTo>
                  <a:pt x="104" y="84"/>
                </a:ln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70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10102942" y="4083367"/>
            <a:ext cx="80477" cy="113293"/>
          </a:xfrm>
          <a:custGeom>
            <a:avLst/>
            <a:gdLst>
              <a:gd name="T0" fmla="*/ 103 w 103"/>
              <a:gd name="T1" fmla="*/ 84 h 145"/>
              <a:gd name="T2" fmla="*/ 0 w 103"/>
              <a:gd name="T3" fmla="*/ 145 h 145"/>
              <a:gd name="T4" fmla="*/ 0 w 103"/>
              <a:gd name="T5" fmla="*/ 94 h 145"/>
              <a:gd name="T6" fmla="*/ 36 w 103"/>
              <a:gd name="T7" fmla="*/ 71 h 145"/>
              <a:gd name="T8" fmla="*/ 0 w 103"/>
              <a:gd name="T9" fmla="*/ 49 h 145"/>
              <a:gd name="T10" fmla="*/ 0 w 103"/>
              <a:gd name="T11" fmla="*/ 0 h 145"/>
              <a:gd name="T12" fmla="*/ 103 w 103"/>
              <a:gd name="T13" fmla="*/ 62 h 145"/>
              <a:gd name="T14" fmla="*/ 103 w 103"/>
              <a:gd name="T15" fmla="*/ 84 h 145"/>
              <a:gd name="T16" fmla="*/ 103 w 103"/>
              <a:gd name="T17" fmla="*/ 8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45">
                <a:moveTo>
                  <a:pt x="103" y="84"/>
                </a:moveTo>
                <a:lnTo>
                  <a:pt x="0" y="145"/>
                </a:lnTo>
                <a:lnTo>
                  <a:pt x="0" y="94"/>
                </a:lnTo>
                <a:lnTo>
                  <a:pt x="36" y="71"/>
                </a:lnTo>
                <a:lnTo>
                  <a:pt x="0" y="49"/>
                </a:lnTo>
                <a:lnTo>
                  <a:pt x="0" y="0"/>
                </a:lnTo>
                <a:lnTo>
                  <a:pt x="103" y="62"/>
                </a:lnTo>
                <a:lnTo>
                  <a:pt x="103" y="84"/>
                </a:lnTo>
                <a:lnTo>
                  <a:pt x="103" y="84"/>
                </a:ln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70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8851255" y="5178789"/>
            <a:ext cx="81258" cy="114855"/>
          </a:xfrm>
          <a:custGeom>
            <a:avLst/>
            <a:gdLst>
              <a:gd name="T0" fmla="*/ 104 w 104"/>
              <a:gd name="T1" fmla="*/ 85 h 147"/>
              <a:gd name="T2" fmla="*/ 0 w 104"/>
              <a:gd name="T3" fmla="*/ 147 h 147"/>
              <a:gd name="T4" fmla="*/ 0 w 104"/>
              <a:gd name="T5" fmla="*/ 94 h 147"/>
              <a:gd name="T6" fmla="*/ 36 w 104"/>
              <a:gd name="T7" fmla="*/ 73 h 147"/>
              <a:gd name="T8" fmla="*/ 0 w 104"/>
              <a:gd name="T9" fmla="*/ 49 h 147"/>
              <a:gd name="T10" fmla="*/ 0 w 104"/>
              <a:gd name="T11" fmla="*/ 0 h 147"/>
              <a:gd name="T12" fmla="*/ 104 w 104"/>
              <a:gd name="T13" fmla="*/ 64 h 147"/>
              <a:gd name="T14" fmla="*/ 104 w 104"/>
              <a:gd name="T15" fmla="*/ 85 h 147"/>
              <a:gd name="T16" fmla="*/ 104 w 104"/>
              <a:gd name="T17" fmla="*/ 8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7">
                <a:moveTo>
                  <a:pt x="104" y="85"/>
                </a:moveTo>
                <a:lnTo>
                  <a:pt x="0" y="147"/>
                </a:lnTo>
                <a:lnTo>
                  <a:pt x="0" y="94"/>
                </a:lnTo>
                <a:lnTo>
                  <a:pt x="36" y="73"/>
                </a:lnTo>
                <a:lnTo>
                  <a:pt x="0" y="49"/>
                </a:lnTo>
                <a:lnTo>
                  <a:pt x="0" y="0"/>
                </a:lnTo>
                <a:lnTo>
                  <a:pt x="104" y="64"/>
                </a:lnTo>
                <a:lnTo>
                  <a:pt x="104" y="85"/>
                </a:lnTo>
                <a:lnTo>
                  <a:pt x="104" y="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70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9676337" y="5178789"/>
            <a:ext cx="81258" cy="114855"/>
          </a:xfrm>
          <a:custGeom>
            <a:avLst/>
            <a:gdLst>
              <a:gd name="T0" fmla="*/ 104 w 104"/>
              <a:gd name="T1" fmla="*/ 85 h 147"/>
              <a:gd name="T2" fmla="*/ 0 w 104"/>
              <a:gd name="T3" fmla="*/ 147 h 147"/>
              <a:gd name="T4" fmla="*/ 0 w 104"/>
              <a:gd name="T5" fmla="*/ 94 h 147"/>
              <a:gd name="T6" fmla="*/ 36 w 104"/>
              <a:gd name="T7" fmla="*/ 73 h 147"/>
              <a:gd name="T8" fmla="*/ 0 w 104"/>
              <a:gd name="T9" fmla="*/ 49 h 147"/>
              <a:gd name="T10" fmla="*/ 0 w 104"/>
              <a:gd name="T11" fmla="*/ 0 h 147"/>
              <a:gd name="T12" fmla="*/ 104 w 104"/>
              <a:gd name="T13" fmla="*/ 64 h 147"/>
              <a:gd name="T14" fmla="*/ 104 w 104"/>
              <a:gd name="T15" fmla="*/ 85 h 147"/>
              <a:gd name="T16" fmla="*/ 104 w 104"/>
              <a:gd name="T17" fmla="*/ 8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7">
                <a:moveTo>
                  <a:pt x="104" y="85"/>
                </a:moveTo>
                <a:lnTo>
                  <a:pt x="0" y="147"/>
                </a:lnTo>
                <a:lnTo>
                  <a:pt x="0" y="94"/>
                </a:lnTo>
                <a:lnTo>
                  <a:pt x="36" y="73"/>
                </a:lnTo>
                <a:lnTo>
                  <a:pt x="0" y="49"/>
                </a:lnTo>
                <a:lnTo>
                  <a:pt x="0" y="0"/>
                </a:lnTo>
                <a:lnTo>
                  <a:pt x="104" y="64"/>
                </a:lnTo>
                <a:lnTo>
                  <a:pt x="104" y="85"/>
                </a:lnTo>
                <a:lnTo>
                  <a:pt x="104" y="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19" name="Straight Connector 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6219419" y="1365560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418565" y="8640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3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Freeform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0" y="893"/>
            <a:ext cx="12192000" cy="6857107"/>
          </a:xfrm>
          <a:custGeom>
            <a:avLst/>
            <a:gdLst>
              <a:gd name="connsiteX0" fmla="*/ 0 w 24387176"/>
              <a:gd name="connsiteY0" fmla="*/ 0 h 13716000"/>
              <a:gd name="connsiteX1" fmla="*/ 24387176 w 24387176"/>
              <a:gd name="connsiteY1" fmla="*/ 0 h 13716000"/>
              <a:gd name="connsiteX2" fmla="*/ 24387176 w 24387176"/>
              <a:gd name="connsiteY2" fmla="*/ 13716000 h 13716000"/>
              <a:gd name="connsiteX3" fmla="*/ 0 w 24387176"/>
              <a:gd name="connsiteY3" fmla="*/ 13716000 h 13716000"/>
              <a:gd name="connsiteX4" fmla="*/ 0 w 24387176"/>
              <a:gd name="connsiteY4" fmla="*/ 0 h 13716000"/>
              <a:gd name="connsiteX5" fmla="*/ 14097000 w 24387176"/>
              <a:gd name="connsiteY5" fmla="*/ 3352800 h 13716000"/>
              <a:gd name="connsiteX6" fmla="*/ 14097000 w 24387176"/>
              <a:gd name="connsiteY6" fmla="*/ 9353669 h 13716000"/>
              <a:gd name="connsiteX7" fmla="*/ 18268864 w 24387176"/>
              <a:gd name="connsiteY7" fmla="*/ 9353669 h 13716000"/>
              <a:gd name="connsiteX8" fmla="*/ 19380816 w 24387176"/>
              <a:gd name="connsiteY8" fmla="*/ 10634498 h 13716000"/>
              <a:gd name="connsiteX9" fmla="*/ 20579388 w 24387176"/>
              <a:gd name="connsiteY9" fmla="*/ 9353669 h 13716000"/>
              <a:gd name="connsiteX10" fmla="*/ 22022724 w 24387176"/>
              <a:gd name="connsiteY10" fmla="*/ 9353669 h 13716000"/>
              <a:gd name="connsiteX11" fmla="*/ 22022724 w 24387176"/>
              <a:gd name="connsiteY11" fmla="*/ 3352800 h 13716000"/>
              <a:gd name="connsiteX12" fmla="*/ 14097000 w 24387176"/>
              <a:gd name="connsiteY12" fmla="*/ 33528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7176" h="13716000"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0" y="13716000"/>
                </a:lnTo>
                <a:lnTo>
                  <a:pt x="0" y="0"/>
                </a:lnTo>
                <a:close/>
                <a:moveTo>
                  <a:pt x="14097000" y="3352800"/>
                </a:moveTo>
                <a:lnTo>
                  <a:pt x="14097000" y="9353669"/>
                </a:lnTo>
                <a:lnTo>
                  <a:pt x="18268864" y="9353669"/>
                </a:lnTo>
                <a:lnTo>
                  <a:pt x="19380816" y="10634498"/>
                </a:lnTo>
                <a:lnTo>
                  <a:pt x="20579388" y="9353669"/>
                </a:lnTo>
                <a:lnTo>
                  <a:pt x="22022724" y="9353669"/>
                </a:lnTo>
                <a:lnTo>
                  <a:pt x="22022724" y="3352800"/>
                </a:lnTo>
                <a:lnTo>
                  <a:pt x="14097000" y="3352800"/>
                </a:lnTo>
                <a:close/>
              </a:path>
            </a:pathLst>
          </a:cu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ea"/>
              <a:ea typeface="+mj-ea"/>
            </a:endParaRPr>
          </a:p>
        </p:txBody>
      </p:sp>
      <p:sp>
        <p:nvSpPr>
          <p:cNvPr id="13" name="Freeform 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971393" y="1625311"/>
            <a:ext cx="4038536" cy="3729788"/>
          </a:xfrm>
          <a:custGeom>
            <a:avLst/>
            <a:gdLst>
              <a:gd name="connsiteX0" fmla="*/ 0 w 7925724"/>
              <a:gd name="connsiteY0" fmla="*/ 0 h 7281698"/>
              <a:gd name="connsiteX1" fmla="*/ 7925724 w 7925724"/>
              <a:gd name="connsiteY1" fmla="*/ 0 h 7281698"/>
              <a:gd name="connsiteX2" fmla="*/ 7925724 w 7925724"/>
              <a:gd name="connsiteY2" fmla="*/ 6000869 h 7281698"/>
              <a:gd name="connsiteX3" fmla="*/ 6482388 w 7925724"/>
              <a:gd name="connsiteY3" fmla="*/ 6000869 h 7281698"/>
              <a:gd name="connsiteX4" fmla="*/ 5283816 w 7925724"/>
              <a:gd name="connsiteY4" fmla="*/ 7281698 h 7281698"/>
              <a:gd name="connsiteX5" fmla="*/ 4171864 w 7925724"/>
              <a:gd name="connsiteY5" fmla="*/ 6000869 h 7281698"/>
              <a:gd name="connsiteX6" fmla="*/ 0 w 7925724"/>
              <a:gd name="connsiteY6" fmla="*/ 6000869 h 7281698"/>
              <a:gd name="connsiteX7" fmla="*/ 0 w 7925724"/>
              <a:gd name="connsiteY7" fmla="*/ 0 h 728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724" h="7281698">
                <a:moveTo>
                  <a:pt x="0" y="0"/>
                </a:moveTo>
                <a:lnTo>
                  <a:pt x="7925724" y="0"/>
                </a:lnTo>
                <a:lnTo>
                  <a:pt x="7925724" y="6000869"/>
                </a:lnTo>
                <a:lnTo>
                  <a:pt x="6482388" y="6000869"/>
                </a:lnTo>
                <a:lnTo>
                  <a:pt x="5283816" y="7281698"/>
                </a:lnTo>
                <a:lnTo>
                  <a:pt x="4171864" y="6000869"/>
                </a:lnTo>
                <a:lnTo>
                  <a:pt x="0" y="60008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ea"/>
              <a:ea typeface="+mj-ea"/>
            </a:endParaRPr>
          </a:p>
        </p:txBody>
      </p:sp>
      <p:sp>
        <p:nvSpPr>
          <p:cNvPr id="2" name="Rectangle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0" y="5619465"/>
            <a:ext cx="4457120" cy="123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ea"/>
              <a:ea typeface="+mj-ea"/>
            </a:endParaRPr>
          </a:p>
        </p:txBody>
      </p:sp>
      <p:sp>
        <p:nvSpPr>
          <p:cNvPr id="3" name="Rectangle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123794" y="5619465"/>
            <a:ext cx="1333326" cy="1238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ea"/>
              <a:ea typeface="+mj-ea"/>
            </a:endParaRPr>
          </a:p>
        </p:txBody>
      </p:sp>
      <p:sp>
        <p:nvSpPr>
          <p:cNvPr id="4" name="TextBox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449463" y="5869225"/>
            <a:ext cx="759823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8" name="TextBox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051927" y="1799356"/>
            <a:ext cx="4527777" cy="953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altLang="zh-CN" sz="3200"/>
              <a:t>HEJIALUO's message</a:t>
            </a:r>
          </a:p>
          <a:p>
            <a:endParaRPr lang="en-US" sz="300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051927" y="1413832"/>
            <a:ext cx="204453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j-ea"/>
                <a:ea typeface="+mj-ea"/>
              </a:rPr>
              <a:t>Let’s Start Together</a:t>
            </a:r>
          </a:p>
        </p:txBody>
      </p:sp>
      <p:sp>
        <p:nvSpPr>
          <p:cNvPr id="21" name="Shape 526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048069" y="1446436"/>
            <a:ext cx="705840" cy="705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175"/>
                </a:moveTo>
                <a:cubicBezTo>
                  <a:pt x="21600" y="12567"/>
                  <a:pt x="21207" y="12960"/>
                  <a:pt x="21207" y="12960"/>
                </a:cubicBezTo>
                <a:cubicBezTo>
                  <a:pt x="18458" y="13353"/>
                  <a:pt x="18458" y="13353"/>
                  <a:pt x="18458" y="13353"/>
                </a:cubicBezTo>
                <a:cubicBezTo>
                  <a:pt x="18458" y="13745"/>
                  <a:pt x="18065" y="14138"/>
                  <a:pt x="18065" y="14531"/>
                </a:cubicBezTo>
                <a:cubicBezTo>
                  <a:pt x="18458" y="15316"/>
                  <a:pt x="18851" y="15709"/>
                  <a:pt x="19244" y="16495"/>
                </a:cubicBezTo>
                <a:cubicBezTo>
                  <a:pt x="19636" y="16495"/>
                  <a:pt x="19636" y="16495"/>
                  <a:pt x="19636" y="16887"/>
                </a:cubicBezTo>
                <a:cubicBezTo>
                  <a:pt x="19636" y="16887"/>
                  <a:pt x="19636" y="16887"/>
                  <a:pt x="19244" y="17280"/>
                </a:cubicBezTo>
                <a:cubicBezTo>
                  <a:pt x="19244" y="17673"/>
                  <a:pt x="17280" y="19636"/>
                  <a:pt x="16887" y="19636"/>
                </a:cubicBezTo>
                <a:cubicBezTo>
                  <a:pt x="16495" y="19636"/>
                  <a:pt x="16495" y="19636"/>
                  <a:pt x="16495" y="19636"/>
                </a:cubicBezTo>
                <a:cubicBezTo>
                  <a:pt x="14531" y="18065"/>
                  <a:pt x="14531" y="18065"/>
                  <a:pt x="14531" y="18065"/>
                </a:cubicBezTo>
                <a:cubicBezTo>
                  <a:pt x="14138" y="18065"/>
                  <a:pt x="13745" y="18458"/>
                  <a:pt x="12960" y="18458"/>
                </a:cubicBezTo>
                <a:cubicBezTo>
                  <a:pt x="12960" y="19244"/>
                  <a:pt x="12960" y="20422"/>
                  <a:pt x="12567" y="21207"/>
                </a:cubicBezTo>
                <a:cubicBezTo>
                  <a:pt x="12567" y="21207"/>
                  <a:pt x="12567" y="21600"/>
                  <a:pt x="12175" y="21600"/>
                </a:cubicBezTo>
                <a:cubicBezTo>
                  <a:pt x="9033" y="21600"/>
                  <a:pt x="9033" y="21600"/>
                  <a:pt x="9033" y="21600"/>
                </a:cubicBezTo>
                <a:cubicBezTo>
                  <a:pt x="9033" y="21600"/>
                  <a:pt x="8640" y="21207"/>
                  <a:pt x="8640" y="21207"/>
                </a:cubicBezTo>
                <a:cubicBezTo>
                  <a:pt x="8247" y="18458"/>
                  <a:pt x="8247" y="18458"/>
                  <a:pt x="8247" y="18458"/>
                </a:cubicBezTo>
                <a:cubicBezTo>
                  <a:pt x="7855" y="18458"/>
                  <a:pt x="7462" y="18065"/>
                  <a:pt x="7069" y="18065"/>
                </a:cubicBezTo>
                <a:cubicBezTo>
                  <a:pt x="5105" y="19636"/>
                  <a:pt x="5105" y="19636"/>
                  <a:pt x="5105" y="19636"/>
                </a:cubicBezTo>
                <a:cubicBezTo>
                  <a:pt x="4713" y="19636"/>
                  <a:pt x="4713" y="19636"/>
                  <a:pt x="4713" y="19636"/>
                </a:cubicBezTo>
                <a:cubicBezTo>
                  <a:pt x="4320" y="19636"/>
                  <a:pt x="4320" y="19636"/>
                  <a:pt x="4320" y="19636"/>
                </a:cubicBezTo>
                <a:cubicBezTo>
                  <a:pt x="3535" y="18851"/>
                  <a:pt x="2749" y="18065"/>
                  <a:pt x="1964" y="17280"/>
                </a:cubicBezTo>
                <a:cubicBezTo>
                  <a:pt x="1964" y="16887"/>
                  <a:pt x="1964" y="16887"/>
                  <a:pt x="1964" y="16887"/>
                </a:cubicBezTo>
                <a:cubicBezTo>
                  <a:pt x="1964" y="16495"/>
                  <a:pt x="1964" y="16495"/>
                  <a:pt x="1964" y="16495"/>
                </a:cubicBezTo>
                <a:cubicBezTo>
                  <a:pt x="2356" y="15709"/>
                  <a:pt x="3142" y="15316"/>
                  <a:pt x="3535" y="14531"/>
                </a:cubicBezTo>
                <a:cubicBezTo>
                  <a:pt x="3142" y="14138"/>
                  <a:pt x="3142" y="13745"/>
                  <a:pt x="2749" y="12960"/>
                </a:cubicBezTo>
                <a:cubicBezTo>
                  <a:pt x="393" y="12960"/>
                  <a:pt x="393" y="12960"/>
                  <a:pt x="393" y="12960"/>
                </a:cubicBezTo>
                <a:cubicBezTo>
                  <a:pt x="0" y="12567"/>
                  <a:pt x="0" y="12567"/>
                  <a:pt x="0" y="12175"/>
                </a:cubicBezTo>
                <a:cubicBezTo>
                  <a:pt x="0" y="9033"/>
                  <a:pt x="0" y="9033"/>
                  <a:pt x="0" y="9033"/>
                </a:cubicBezTo>
                <a:cubicBezTo>
                  <a:pt x="0" y="9033"/>
                  <a:pt x="0" y="8640"/>
                  <a:pt x="393" y="8640"/>
                </a:cubicBezTo>
                <a:cubicBezTo>
                  <a:pt x="2749" y="8247"/>
                  <a:pt x="2749" y="8247"/>
                  <a:pt x="2749" y="8247"/>
                </a:cubicBezTo>
                <a:cubicBezTo>
                  <a:pt x="3142" y="7855"/>
                  <a:pt x="3142" y="7462"/>
                  <a:pt x="3535" y="7069"/>
                </a:cubicBezTo>
                <a:cubicBezTo>
                  <a:pt x="3142" y="6284"/>
                  <a:pt x="2356" y="5498"/>
                  <a:pt x="1964" y="5105"/>
                </a:cubicBezTo>
                <a:cubicBezTo>
                  <a:pt x="1964" y="5105"/>
                  <a:pt x="1964" y="4713"/>
                  <a:pt x="1964" y="4713"/>
                </a:cubicBezTo>
                <a:cubicBezTo>
                  <a:pt x="1964" y="4713"/>
                  <a:pt x="1964" y="4320"/>
                  <a:pt x="1964" y="4320"/>
                </a:cubicBezTo>
                <a:cubicBezTo>
                  <a:pt x="2356" y="3927"/>
                  <a:pt x="4320" y="1964"/>
                  <a:pt x="4713" y="1964"/>
                </a:cubicBezTo>
                <a:cubicBezTo>
                  <a:pt x="4713" y="1964"/>
                  <a:pt x="4713" y="1964"/>
                  <a:pt x="5105" y="1964"/>
                </a:cubicBezTo>
                <a:cubicBezTo>
                  <a:pt x="7069" y="3535"/>
                  <a:pt x="7069" y="3535"/>
                  <a:pt x="7069" y="3535"/>
                </a:cubicBezTo>
                <a:cubicBezTo>
                  <a:pt x="7462" y="3142"/>
                  <a:pt x="7855" y="3142"/>
                  <a:pt x="8247" y="3142"/>
                </a:cubicBezTo>
                <a:cubicBezTo>
                  <a:pt x="8247" y="1964"/>
                  <a:pt x="8247" y="1178"/>
                  <a:pt x="8640" y="393"/>
                </a:cubicBezTo>
                <a:cubicBezTo>
                  <a:pt x="8640" y="0"/>
                  <a:pt x="9033" y="0"/>
                  <a:pt x="9033" y="0"/>
                </a:cubicBezTo>
                <a:cubicBezTo>
                  <a:pt x="12175" y="0"/>
                  <a:pt x="12175" y="0"/>
                  <a:pt x="12175" y="0"/>
                </a:cubicBezTo>
                <a:cubicBezTo>
                  <a:pt x="12567" y="0"/>
                  <a:pt x="12567" y="0"/>
                  <a:pt x="12567" y="393"/>
                </a:cubicBezTo>
                <a:cubicBezTo>
                  <a:pt x="12960" y="3142"/>
                  <a:pt x="12960" y="3142"/>
                  <a:pt x="12960" y="3142"/>
                </a:cubicBezTo>
                <a:cubicBezTo>
                  <a:pt x="13745" y="3142"/>
                  <a:pt x="14138" y="3142"/>
                  <a:pt x="14531" y="3535"/>
                </a:cubicBezTo>
                <a:cubicBezTo>
                  <a:pt x="16495" y="1964"/>
                  <a:pt x="16495" y="1964"/>
                  <a:pt x="16495" y="1964"/>
                </a:cubicBezTo>
                <a:cubicBezTo>
                  <a:pt x="16495" y="1964"/>
                  <a:pt x="16495" y="1964"/>
                  <a:pt x="16887" y="1964"/>
                </a:cubicBezTo>
                <a:cubicBezTo>
                  <a:pt x="16887" y="1964"/>
                  <a:pt x="16887" y="1964"/>
                  <a:pt x="16887" y="1964"/>
                </a:cubicBezTo>
                <a:cubicBezTo>
                  <a:pt x="17673" y="2749"/>
                  <a:pt x="18851" y="3535"/>
                  <a:pt x="19244" y="4320"/>
                </a:cubicBezTo>
                <a:cubicBezTo>
                  <a:pt x="19636" y="4320"/>
                  <a:pt x="19636" y="4713"/>
                  <a:pt x="19636" y="4713"/>
                </a:cubicBezTo>
                <a:cubicBezTo>
                  <a:pt x="19636" y="4713"/>
                  <a:pt x="19244" y="5105"/>
                  <a:pt x="19244" y="5105"/>
                </a:cubicBezTo>
                <a:cubicBezTo>
                  <a:pt x="18851" y="5498"/>
                  <a:pt x="18458" y="6284"/>
                  <a:pt x="18065" y="7069"/>
                </a:cubicBezTo>
                <a:cubicBezTo>
                  <a:pt x="18065" y="7462"/>
                  <a:pt x="18458" y="7855"/>
                  <a:pt x="18458" y="8247"/>
                </a:cubicBezTo>
                <a:cubicBezTo>
                  <a:pt x="21207" y="8640"/>
                  <a:pt x="21207" y="8640"/>
                  <a:pt x="21207" y="8640"/>
                </a:cubicBezTo>
                <a:cubicBezTo>
                  <a:pt x="21207" y="8640"/>
                  <a:pt x="21600" y="9033"/>
                  <a:pt x="21600" y="9033"/>
                </a:cubicBezTo>
                <a:lnTo>
                  <a:pt x="21600" y="12175"/>
                </a:lnTo>
                <a:close/>
                <a:moveTo>
                  <a:pt x="10604" y="7069"/>
                </a:moveTo>
                <a:cubicBezTo>
                  <a:pt x="8640" y="7069"/>
                  <a:pt x="7069" y="8640"/>
                  <a:pt x="7069" y="10604"/>
                </a:cubicBezTo>
                <a:cubicBezTo>
                  <a:pt x="7069" y="12567"/>
                  <a:pt x="8640" y="14138"/>
                  <a:pt x="10604" y="14138"/>
                </a:cubicBezTo>
                <a:cubicBezTo>
                  <a:pt x="12567" y="14138"/>
                  <a:pt x="14138" y="12567"/>
                  <a:pt x="14138" y="10604"/>
                </a:cubicBezTo>
                <a:cubicBezTo>
                  <a:pt x="14138" y="8640"/>
                  <a:pt x="12567" y="7069"/>
                  <a:pt x="10604" y="7069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+mj-ea"/>
              <a:ea typeface="+mj-ea"/>
              <a:cs typeface="等线" panose="02010600030101010101" charset="-122"/>
              <a:sym typeface="等线" panose="02010600030101010101" charset="-122"/>
            </a:endParaRPr>
          </a:p>
        </p:txBody>
      </p:sp>
      <p:grpSp>
        <p:nvGrpSpPr>
          <p:cNvPr id="20" name="组合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2034340" y="4129268"/>
            <a:ext cx="2062121" cy="434093"/>
            <a:chOff x="2051927" y="3755736"/>
            <a:chExt cx="2062121" cy="434093"/>
          </a:xfrm>
        </p:grpSpPr>
        <p:sp>
          <p:nvSpPr>
            <p:cNvPr id="22" name="Rectangle 21"/>
            <p:cNvSpPr/>
            <p:nvPr/>
          </p:nvSpPr>
          <p:spPr>
            <a:xfrm>
              <a:off x="2051927" y="3755736"/>
              <a:ext cx="2062121" cy="4340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ea"/>
                <a:ea typeface="+mj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58972" y="3856558"/>
              <a:ext cx="911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+mj-ea"/>
                  <a:ea typeface="+mj-ea"/>
                </a:rPr>
                <a:t>View Project</a:t>
              </a:r>
            </a:p>
          </p:txBody>
        </p:sp>
        <p:sp>
          <p:nvSpPr>
            <p:cNvPr id="23" name="Shape 5464"/>
            <p:cNvSpPr/>
            <p:nvPr/>
          </p:nvSpPr>
          <p:spPr>
            <a:xfrm>
              <a:off x="3637617" y="3851834"/>
              <a:ext cx="269386" cy="24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498"/>
                  </a:moveTo>
                  <a:cubicBezTo>
                    <a:pt x="15247" y="15226"/>
                    <a:pt x="15247" y="15226"/>
                    <a:pt x="15247" y="15226"/>
                  </a:cubicBezTo>
                  <a:cubicBezTo>
                    <a:pt x="15247" y="15580"/>
                    <a:pt x="14929" y="15580"/>
                    <a:pt x="14929" y="15580"/>
                  </a:cubicBezTo>
                  <a:cubicBezTo>
                    <a:pt x="14294" y="15580"/>
                    <a:pt x="13976" y="15226"/>
                    <a:pt x="13976" y="14518"/>
                  </a:cubicBezTo>
                  <a:cubicBezTo>
                    <a:pt x="13976" y="11331"/>
                    <a:pt x="13976" y="11331"/>
                    <a:pt x="13976" y="11331"/>
                  </a:cubicBezTo>
                  <a:cubicBezTo>
                    <a:pt x="11435" y="11331"/>
                    <a:pt x="11435" y="11331"/>
                    <a:pt x="11435" y="11331"/>
                  </a:cubicBezTo>
                  <a:cubicBezTo>
                    <a:pt x="6035" y="11331"/>
                    <a:pt x="2859" y="12393"/>
                    <a:pt x="2859" y="18767"/>
                  </a:cubicBezTo>
                  <a:cubicBezTo>
                    <a:pt x="2859" y="19475"/>
                    <a:pt x="2859" y="19830"/>
                    <a:pt x="2859" y="20538"/>
                  </a:cubicBezTo>
                  <a:cubicBezTo>
                    <a:pt x="2859" y="20538"/>
                    <a:pt x="2859" y="20892"/>
                    <a:pt x="2859" y="21246"/>
                  </a:cubicBezTo>
                  <a:cubicBezTo>
                    <a:pt x="2859" y="21246"/>
                    <a:pt x="2541" y="21600"/>
                    <a:pt x="2541" y="21600"/>
                  </a:cubicBezTo>
                  <a:cubicBezTo>
                    <a:pt x="2224" y="21600"/>
                    <a:pt x="2224" y="21600"/>
                    <a:pt x="2224" y="21246"/>
                  </a:cubicBezTo>
                  <a:cubicBezTo>
                    <a:pt x="1906" y="20892"/>
                    <a:pt x="1906" y="20538"/>
                    <a:pt x="1588" y="20184"/>
                  </a:cubicBezTo>
                  <a:cubicBezTo>
                    <a:pt x="953" y="18413"/>
                    <a:pt x="0" y="16289"/>
                    <a:pt x="0" y="14164"/>
                  </a:cubicBezTo>
                  <a:cubicBezTo>
                    <a:pt x="0" y="12748"/>
                    <a:pt x="318" y="11331"/>
                    <a:pt x="635" y="9915"/>
                  </a:cubicBezTo>
                  <a:cubicBezTo>
                    <a:pt x="2541" y="4957"/>
                    <a:pt x="7306" y="4249"/>
                    <a:pt x="11435" y="4249"/>
                  </a:cubicBezTo>
                  <a:cubicBezTo>
                    <a:pt x="13976" y="4249"/>
                    <a:pt x="13976" y="4249"/>
                    <a:pt x="13976" y="4249"/>
                  </a:cubicBezTo>
                  <a:cubicBezTo>
                    <a:pt x="13976" y="1062"/>
                    <a:pt x="13976" y="1062"/>
                    <a:pt x="13976" y="1062"/>
                  </a:cubicBezTo>
                  <a:cubicBezTo>
                    <a:pt x="13976" y="354"/>
                    <a:pt x="14294" y="0"/>
                    <a:pt x="14929" y="0"/>
                  </a:cubicBezTo>
                  <a:cubicBezTo>
                    <a:pt x="14929" y="0"/>
                    <a:pt x="15247" y="0"/>
                    <a:pt x="15247" y="354"/>
                  </a:cubicBezTo>
                  <a:cubicBezTo>
                    <a:pt x="21600" y="7082"/>
                    <a:pt x="21600" y="7082"/>
                    <a:pt x="21600" y="7082"/>
                  </a:cubicBezTo>
                  <a:cubicBezTo>
                    <a:pt x="21600" y="7436"/>
                    <a:pt x="21600" y="7436"/>
                    <a:pt x="21600" y="7790"/>
                  </a:cubicBezTo>
                  <a:cubicBezTo>
                    <a:pt x="21600" y="8144"/>
                    <a:pt x="21600" y="8144"/>
                    <a:pt x="21600" y="849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solidFill>
                  <a:schemeClr val="bg1"/>
                </a:solidFill>
                <a:latin typeface="+mj-ea"/>
                <a:ea typeface="+mj-ea"/>
                <a:cs typeface="等线" panose="02010600030101010101" charset="-122"/>
                <a:sym typeface="等线" panose="02010600030101010101" charset="-122"/>
              </a:endParaRPr>
            </a:p>
          </p:txBody>
        </p:sp>
      </p:grpSp>
      <p:cxnSp>
        <p:nvCxnSpPr>
          <p:cNvPr id="28" name="Straight Connector 2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2051927" y="2907804"/>
            <a:ext cx="1338532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占位符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文本框 2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21703" y="5856666"/>
            <a:ext cx="2299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tx2"/>
                </a:solidFill>
                <a:ea typeface="等线" panose="02010600030101010101" charset="-122"/>
              </a:rPr>
              <a:t>CREATIVE  POWERPOINT  TEMPLATE</a:t>
            </a:r>
          </a:p>
        </p:txBody>
      </p:sp>
      <p:sp>
        <p:nvSpPr>
          <p:cNvPr id="30" name="Rectangle 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972768" y="3062495"/>
            <a:ext cx="41232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2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Quickly repurpose top line innovation before global communities. </a:t>
            </a:r>
            <a:endParaRPr lang="en-US" sz="960"/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8232" y="844061"/>
            <a:ext cx="7023768" cy="5719224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127273" y="2962957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86000">
                      <a:schemeClr val="accent6"/>
                    </a:gs>
                  </a:gsLst>
                  <a:lin ang="10800000" scaled="1"/>
                </a:gradFill>
                <a:ea typeface="等线" panose="02010600030101010101" charset="-122"/>
              </a:rPr>
              <a:t>CREATIVE  POWERPOINT  TEMPLATE</a:t>
            </a:r>
          </a:p>
        </p:txBody>
      </p:sp>
      <p:sp>
        <p:nvSpPr>
          <p:cNvPr id="4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1217708" y="3457937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5" name="文本框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56759" y="2115452"/>
            <a:ext cx="4787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08217E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</a:rPr>
              <a:t>PART TWO</a:t>
            </a:r>
            <a:endParaRPr lang="zh-CN" altLang="en-US" sz="6000" b="1">
              <a:solidFill>
                <a:srgbClr val="08217E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</a:endParaRPr>
          </a:p>
        </p:txBody>
      </p:sp>
      <p:sp>
        <p:nvSpPr>
          <p:cNvPr id="6" name="Rectangle: Rounded Corners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222581" y="4858276"/>
            <a:ext cx="1299520" cy="34335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B7C"/>
              </a:gs>
              <a:gs pos="86000">
                <a:schemeClr val="accent3">
                  <a:lumMod val="75000"/>
                  <a:alpha val="85000"/>
                </a:schemeClr>
              </a:gs>
            </a:gsLst>
            <a:lin ang="108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>
                <a:solidFill>
                  <a:schemeClr val="bg1"/>
                </a:solidFill>
              </a:rPr>
              <a:t>Read Here</a:t>
            </a:r>
          </a:p>
        </p:txBody>
      </p:sp>
      <p:pic>
        <p:nvPicPr>
          <p:cNvPr id="7" name="图片 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594332">
            <a:off x="-1036719" y="-548209"/>
            <a:ext cx="4035287" cy="2245746"/>
          </a:xfrm>
          <a:prstGeom prst="rect">
            <a:avLst/>
          </a:prstGeom>
        </p:spPr>
      </p:pic>
      <p:pic>
        <p:nvPicPr>
          <p:cNvPr id="8" name="图片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21736" y="3971996"/>
            <a:ext cx="4035287" cy="2916685"/>
          </a:xfrm>
          <a:prstGeom prst="rect">
            <a:avLst/>
          </a:prstGeom>
        </p:spPr>
      </p:pic>
      <p:sp>
        <p:nvSpPr>
          <p:cNvPr id="9" name="TextBox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027473" y="260675"/>
            <a:ext cx="5780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ALL</a:t>
            </a:r>
          </a:p>
        </p:txBody>
      </p:sp>
      <p:sp>
        <p:nvSpPr>
          <p:cNvPr id="10" name="TextBox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670009" y="260675"/>
            <a:ext cx="13578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WEB DESIGN</a:t>
            </a:r>
          </a:p>
        </p:txBody>
      </p:sp>
      <p:sp>
        <p:nvSpPr>
          <p:cNvPr id="11" name="TextBox 3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093049" y="260675"/>
            <a:ext cx="114135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GRAPHICS</a:t>
            </a:r>
          </a:p>
        </p:txBody>
      </p:sp>
      <p:sp>
        <p:nvSpPr>
          <p:cNvPr id="12" name="TextBox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298318" y="260675"/>
            <a:ext cx="9584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BRANDS</a:t>
            </a:r>
          </a:p>
        </p:txBody>
      </p:sp>
      <p:sp>
        <p:nvSpPr>
          <p:cNvPr id="13" name="TextBox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319037" y="260675"/>
            <a:ext cx="16039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USER INTERFACE</a:t>
            </a:r>
          </a:p>
        </p:txBody>
      </p:sp>
      <p:sp>
        <p:nvSpPr>
          <p:cNvPr id="14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46000">
                <a:schemeClr val="bg2"/>
              </a:gs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4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flipH="1">
            <a:off x="5844703" y="-403764"/>
            <a:ext cx="247210" cy="770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096000" y="447"/>
            <a:ext cx="3065856" cy="22857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Rectangle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163048" y="447"/>
            <a:ext cx="3030143" cy="22857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Rectangle 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161857" y="2286149"/>
            <a:ext cx="3030143" cy="22857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3" name="Rectangle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093619" y="4571851"/>
            <a:ext cx="3065856" cy="22857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" name="Rectangle 2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160666" y="4571851"/>
            <a:ext cx="3030143" cy="22857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070849" y="3038560"/>
            <a:ext cx="8031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WEB DESIGN</a:t>
            </a:r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7070849" y="3300136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Again. </a:t>
            </a:r>
          </a:p>
        </p:txBody>
      </p:sp>
      <p:sp>
        <p:nvSpPr>
          <p:cNvPr id="13" name="Shape 52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444987" y="3292041"/>
            <a:ext cx="329097" cy="273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4" name="TextBox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113123" y="5331404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ANALYSIS</a:t>
            </a:r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10105276" y="5578695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Again. </a:t>
            </a:r>
          </a:p>
        </p:txBody>
      </p:sp>
      <p:sp>
        <p:nvSpPr>
          <p:cNvPr id="16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506559" y="5580699"/>
            <a:ext cx="289684" cy="268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7" name="TextBox 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069658" y="5324262"/>
            <a:ext cx="8031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WEB DESIGN</a:t>
            </a:r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7069657" y="5585838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Again. </a:t>
            </a:r>
          </a:p>
        </p:txBody>
      </p:sp>
      <p:sp>
        <p:nvSpPr>
          <p:cNvPr id="19" name="Shape 52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443796" y="5577743"/>
            <a:ext cx="329097" cy="273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0" name="TextBox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074135" y="752857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ANALYSIS</a:t>
            </a:r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7074133" y="1014434"/>
            <a:ext cx="1677963" cy="849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Again. </a:t>
            </a:r>
          </a:p>
          <a:p>
            <a:pPr>
              <a:lnSpc>
                <a:spcPct val="125000"/>
              </a:lnSpc>
            </a:pPr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6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505761" y="1026045"/>
            <a:ext cx="250271" cy="234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7" name="TextBox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115504" y="760000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ANALYSIS</a:t>
            </a:r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8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10107657" y="1007291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Again. </a:t>
            </a:r>
          </a:p>
        </p:txBody>
      </p:sp>
      <p:sp>
        <p:nvSpPr>
          <p:cNvPr id="29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508941" y="1009294"/>
            <a:ext cx="289684" cy="268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0" name="TextBox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120039" y="3038560"/>
            <a:ext cx="8031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WEB DESIGN</a:t>
            </a:r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10120039" y="3300136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Again. </a:t>
            </a:r>
          </a:p>
        </p:txBody>
      </p:sp>
      <p:sp>
        <p:nvSpPr>
          <p:cNvPr id="32" name="Shape 52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494177" y="3292041"/>
            <a:ext cx="329097" cy="273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4" name="TextBox 3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21703" y="3737387"/>
            <a:ext cx="3622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01</a:t>
            </a:r>
          </a:p>
        </p:txBody>
      </p:sp>
      <p:sp>
        <p:nvSpPr>
          <p:cNvPr id="36" name="TextBox 3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21703" y="4673007"/>
            <a:ext cx="1682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Check our products</a:t>
            </a:r>
          </a:p>
        </p:txBody>
      </p:sp>
      <p:sp>
        <p:nvSpPr>
          <p:cNvPr id="37" name="TextBox 3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21703" y="4259486"/>
            <a:ext cx="120866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arks</a:t>
            </a:r>
          </a:p>
        </p:txBody>
      </p:sp>
      <p:sp>
        <p:nvSpPr>
          <p:cNvPr id="42" name="TextBox 4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238162" y="3737387"/>
            <a:ext cx="3622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02</a:t>
            </a:r>
          </a:p>
        </p:txBody>
      </p:sp>
      <p:sp>
        <p:nvSpPr>
          <p:cNvPr id="43" name="TextBox 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238162" y="4673007"/>
            <a:ext cx="15292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Real life examples</a:t>
            </a:r>
          </a:p>
        </p:txBody>
      </p:sp>
      <p:sp>
        <p:nvSpPr>
          <p:cNvPr id="44" name="TextBox 4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238162" y="4259486"/>
            <a:ext cx="79669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Cases</a:t>
            </a:r>
          </a:p>
        </p:txBody>
      </p:sp>
      <p:sp>
        <p:nvSpPr>
          <p:cNvPr id="47" name="TextBox 4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21703" y="2037035"/>
            <a:ext cx="3026470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Why Choose Us</a:t>
            </a:r>
          </a:p>
        </p:txBody>
      </p:sp>
      <p:sp>
        <p:nvSpPr>
          <p:cNvPr id="51" name="Rectangle 5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021910" y="2785897"/>
            <a:ext cx="4004529" cy="6013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Rectangle 5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806921" y="2897231"/>
            <a:ext cx="948810" cy="348543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3" name="TextBox 5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938729" y="2979182"/>
            <a:ext cx="6634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EXPLORE</a:t>
            </a:r>
          </a:p>
        </p:txBody>
      </p:sp>
      <p:sp>
        <p:nvSpPr>
          <p:cNvPr id="54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280998" y="2963239"/>
            <a:ext cx="263282" cy="24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55" name="TextBox 5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786079" y="2994266"/>
            <a:ext cx="104676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Shop Designs </a:t>
            </a:r>
          </a:p>
        </p:txBody>
      </p:sp>
      <p:sp>
        <p:nvSpPr>
          <p:cNvPr id="21" name="Rectangle 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094810" y="2286149"/>
            <a:ext cx="3065857" cy="2285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9" name="图片 3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594332">
            <a:off x="-1036719" y="-548209"/>
            <a:ext cx="4035287" cy="2245746"/>
          </a:xfrm>
          <a:prstGeom prst="rect">
            <a:avLst/>
          </a:prstGeom>
        </p:spPr>
      </p:pic>
      <p:pic>
        <p:nvPicPr>
          <p:cNvPr id="40" name="图片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21736" y="3971996"/>
            <a:ext cx="4035287" cy="2916685"/>
          </a:xfrm>
          <a:prstGeom prst="rect">
            <a:avLst/>
          </a:prstGeom>
        </p:spPr>
      </p:pic>
      <p:sp>
        <p:nvSpPr>
          <p:cNvPr id="45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73595" y="17276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" name="Group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3731363" y="3486143"/>
            <a:ext cx="1390538" cy="585711"/>
            <a:chOff x="10004591" y="9666229"/>
            <a:chExt cx="2781439" cy="1171575"/>
          </a:xfrm>
        </p:grpSpPr>
        <p:sp>
          <p:nvSpPr>
            <p:cNvPr id="5" name="Rounded Rectangle 4"/>
            <p:cNvSpPr/>
            <p:nvPr/>
          </p:nvSpPr>
          <p:spPr>
            <a:xfrm>
              <a:off x="10004591" y="9794816"/>
              <a:ext cx="2367101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47700" dist="292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Oval 5"/>
            <p:cNvSpPr/>
            <p:nvPr/>
          </p:nvSpPr>
          <p:spPr>
            <a:xfrm>
              <a:off x="11614455" y="9666229"/>
              <a:ext cx="1171575" cy="117157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Shape 5396"/>
            <p:cNvSpPr/>
            <p:nvPr/>
          </p:nvSpPr>
          <p:spPr>
            <a:xfrm>
              <a:off x="11978474" y="10017419"/>
              <a:ext cx="443536" cy="46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12081"/>
                  </a:moveTo>
                  <a:cubicBezTo>
                    <a:pt x="11571" y="20868"/>
                    <a:pt x="11571" y="20868"/>
                    <a:pt x="11571" y="20868"/>
                  </a:cubicBezTo>
                  <a:cubicBezTo>
                    <a:pt x="11186" y="21234"/>
                    <a:pt x="10800" y="21600"/>
                    <a:pt x="10414" y="21600"/>
                  </a:cubicBezTo>
                  <a:cubicBezTo>
                    <a:pt x="9643" y="21600"/>
                    <a:pt x="9257" y="21234"/>
                    <a:pt x="8871" y="20868"/>
                  </a:cubicBezTo>
                  <a:cubicBezTo>
                    <a:pt x="7714" y="19769"/>
                    <a:pt x="7714" y="19769"/>
                    <a:pt x="7714" y="19769"/>
                  </a:cubicBezTo>
                  <a:cubicBezTo>
                    <a:pt x="7714" y="19769"/>
                    <a:pt x="7329" y="19037"/>
                    <a:pt x="7329" y="18671"/>
                  </a:cubicBezTo>
                  <a:cubicBezTo>
                    <a:pt x="7329" y="18305"/>
                    <a:pt x="7714" y="17573"/>
                    <a:pt x="7714" y="17573"/>
                  </a:cubicBezTo>
                  <a:cubicBezTo>
                    <a:pt x="12343" y="13180"/>
                    <a:pt x="12343" y="13180"/>
                    <a:pt x="12343" y="13180"/>
                  </a:cubicBezTo>
                  <a:cubicBezTo>
                    <a:pt x="1929" y="13180"/>
                    <a:pt x="1929" y="13180"/>
                    <a:pt x="1929" y="13180"/>
                  </a:cubicBezTo>
                  <a:cubicBezTo>
                    <a:pt x="771" y="13180"/>
                    <a:pt x="0" y="12447"/>
                    <a:pt x="0" y="11715"/>
                  </a:cubicBezTo>
                  <a:cubicBezTo>
                    <a:pt x="0" y="9885"/>
                    <a:pt x="0" y="9885"/>
                    <a:pt x="0" y="9885"/>
                  </a:cubicBezTo>
                  <a:cubicBezTo>
                    <a:pt x="0" y="8786"/>
                    <a:pt x="771" y="8054"/>
                    <a:pt x="1929" y="8054"/>
                  </a:cubicBezTo>
                  <a:cubicBezTo>
                    <a:pt x="12343" y="8054"/>
                    <a:pt x="12343" y="8054"/>
                    <a:pt x="12343" y="8054"/>
                  </a:cubicBezTo>
                  <a:cubicBezTo>
                    <a:pt x="7714" y="4027"/>
                    <a:pt x="7714" y="4027"/>
                    <a:pt x="7714" y="4027"/>
                  </a:cubicBezTo>
                  <a:cubicBezTo>
                    <a:pt x="7714" y="3661"/>
                    <a:pt x="7329" y="3295"/>
                    <a:pt x="7329" y="2563"/>
                  </a:cubicBezTo>
                  <a:cubicBezTo>
                    <a:pt x="7329" y="2197"/>
                    <a:pt x="7714" y="1831"/>
                    <a:pt x="7714" y="1464"/>
                  </a:cubicBezTo>
                  <a:cubicBezTo>
                    <a:pt x="8871" y="366"/>
                    <a:pt x="8871" y="366"/>
                    <a:pt x="8871" y="366"/>
                  </a:cubicBezTo>
                  <a:cubicBezTo>
                    <a:pt x="9257" y="0"/>
                    <a:pt x="9643" y="0"/>
                    <a:pt x="10414" y="0"/>
                  </a:cubicBezTo>
                  <a:cubicBezTo>
                    <a:pt x="10800" y="0"/>
                    <a:pt x="11186" y="0"/>
                    <a:pt x="11571" y="366"/>
                  </a:cubicBezTo>
                  <a:cubicBezTo>
                    <a:pt x="21214" y="9519"/>
                    <a:pt x="21214" y="9519"/>
                    <a:pt x="21214" y="9519"/>
                  </a:cubicBezTo>
                  <a:cubicBezTo>
                    <a:pt x="21600" y="9885"/>
                    <a:pt x="21600" y="10251"/>
                    <a:pt x="21600" y="10617"/>
                  </a:cubicBezTo>
                  <a:cubicBezTo>
                    <a:pt x="21600" y="10983"/>
                    <a:pt x="21600" y="11715"/>
                    <a:pt x="21214" y="1208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8" name="TextBox 28"/>
            <p:cNvSpPr txBox="1"/>
            <p:nvPr/>
          </p:nvSpPr>
          <p:spPr>
            <a:xfrm>
              <a:off x="10394650" y="10036573"/>
              <a:ext cx="915115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>
                  <a:solidFill>
                    <a:schemeClr val="tx2"/>
                  </a:solidFill>
                </a:rPr>
                <a:t>More</a:t>
              </a:r>
            </a:p>
          </p:txBody>
        </p:sp>
      </p:grpSp>
      <p:sp>
        <p:nvSpPr>
          <p:cNvPr id="2" name="Rounded Rectangle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213987" y="4516810"/>
            <a:ext cx="1885704" cy="175027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9" name="Rounded Rectangle 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62264" y="4516810"/>
            <a:ext cx="1885704" cy="175027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0" name="Rounded Rectangle 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510541" y="4516810"/>
            <a:ext cx="1885704" cy="175027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5" name="TextBox 1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755288" y="5362390"/>
            <a:ext cx="8031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WEB DESIGN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6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5440113" y="5623966"/>
            <a:ext cx="1433453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900">
                <a:solidFill>
                  <a:schemeClr val="bg1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</a:t>
            </a:r>
          </a:p>
        </p:txBody>
      </p:sp>
      <p:sp>
        <p:nvSpPr>
          <p:cNvPr id="18" name="TextBox 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666320" y="5362390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BUSINESS ANALYSIS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9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7588389" y="5623966"/>
            <a:ext cx="1433453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zh-CN" sz="900">
                <a:solidFill>
                  <a:schemeClr val="bg1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</a:t>
            </a:r>
          </a:p>
        </p:txBody>
      </p:sp>
      <p:sp>
        <p:nvSpPr>
          <p:cNvPr id="21" name="TextBox 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051841" y="5362390"/>
            <a:ext cx="8031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WEB DESIGN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2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9736666" y="5623966"/>
            <a:ext cx="1433453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zh-CN" sz="900">
                <a:solidFill>
                  <a:schemeClr val="bg1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</a:t>
            </a:r>
          </a:p>
        </p:txBody>
      </p:sp>
      <p:sp>
        <p:nvSpPr>
          <p:cNvPr id="24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0277570" y="4723536"/>
            <a:ext cx="351645" cy="329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5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101605" y="4700000"/>
            <a:ext cx="407022" cy="376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6" name="Shape 52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925639" y="4695848"/>
            <a:ext cx="462400" cy="384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7" name="TextBox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268868" y="4178300"/>
            <a:ext cx="33021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28" name="TextBox 2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268869" y="4597346"/>
            <a:ext cx="33021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02</a:t>
            </a:r>
          </a:p>
        </p:txBody>
      </p:sp>
      <p:cxnSp>
        <p:nvCxnSpPr>
          <p:cNvPr id="29" name="Straight Connector 2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1287976" y="4557078"/>
            <a:ext cx="20406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1287976" y="4557078"/>
            <a:ext cx="282893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928647" y="4293979"/>
            <a:ext cx="11782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spc="300">
                <a:solidFill>
                  <a:schemeClr val="tx2"/>
                </a:solidFill>
              </a:rPr>
              <a:t>RESPONSIVE</a:t>
            </a:r>
          </a:p>
        </p:txBody>
      </p:sp>
      <p:sp>
        <p:nvSpPr>
          <p:cNvPr id="32" name="TextBox 3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806843" y="4657174"/>
            <a:ext cx="156023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>
                <a:solidFill>
                  <a:schemeClr val="tx2"/>
                </a:solidFill>
              </a:rPr>
              <a:t>HEIJIALUO </a:t>
            </a:r>
            <a:r>
              <a:rPr lang="en-US" sz="1400">
                <a:solidFill>
                  <a:schemeClr val="tx2"/>
                </a:solidFill>
              </a:rPr>
              <a:t>Design</a:t>
            </a:r>
          </a:p>
        </p:txBody>
      </p:sp>
      <p:sp>
        <p:nvSpPr>
          <p:cNvPr id="34" name="TextBox 3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46415" y="1922750"/>
            <a:ext cx="2904641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000"/>
              <a:t>Why Choose Us</a:t>
            </a:r>
          </a:p>
        </p:txBody>
      </p:sp>
      <p:sp>
        <p:nvSpPr>
          <p:cNvPr id="35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514498" y="2677520"/>
            <a:ext cx="35684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this is a dummy text. enter your own text here. This is a sample text</a:t>
            </a:r>
          </a:p>
        </p:txBody>
      </p:sp>
      <p:sp>
        <p:nvSpPr>
          <p:cNvPr id="33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610195" y="16133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11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flipH="1" flipV="1">
            <a:off x="10175181" y="-43204"/>
            <a:ext cx="2016296" cy="6919805"/>
          </a:xfrm>
          <a:custGeom>
            <a:avLst/>
            <a:gdLst>
              <a:gd name="connsiteX0" fmla="*/ 0 w 3730137"/>
              <a:gd name="connsiteY0" fmla="*/ 0 h 12801600"/>
              <a:gd name="connsiteX1" fmla="*/ 2764314 w 3730137"/>
              <a:gd name="connsiteY1" fmla="*/ 0 h 12801600"/>
              <a:gd name="connsiteX2" fmla="*/ 376344 w 3730137"/>
              <a:gd name="connsiteY2" fmla="*/ 12801600 h 12801600"/>
              <a:gd name="connsiteX3" fmla="*/ 0 w 3730137"/>
              <a:gd name="connsiteY3" fmla="*/ 12801600 h 12801600"/>
              <a:gd name="connsiteX4" fmla="*/ 0 w 3730137"/>
              <a:gd name="connsiteY4" fmla="*/ 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137" h="12801600">
                <a:moveTo>
                  <a:pt x="0" y="0"/>
                </a:moveTo>
                <a:lnTo>
                  <a:pt x="2764314" y="0"/>
                </a:lnTo>
                <a:cubicBezTo>
                  <a:pt x="5906378" y="6400800"/>
                  <a:pt x="376344" y="6400800"/>
                  <a:pt x="376344" y="12801600"/>
                </a:cubicBezTo>
                <a:lnTo>
                  <a:pt x="0" y="1280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Freeform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-9279" y="-30105"/>
            <a:ext cx="2016296" cy="6919805"/>
          </a:xfrm>
          <a:custGeom>
            <a:avLst/>
            <a:gdLst>
              <a:gd name="connsiteX0" fmla="*/ 0 w 3730137"/>
              <a:gd name="connsiteY0" fmla="*/ 0 h 12801600"/>
              <a:gd name="connsiteX1" fmla="*/ 2764314 w 3730137"/>
              <a:gd name="connsiteY1" fmla="*/ 0 h 12801600"/>
              <a:gd name="connsiteX2" fmla="*/ 376344 w 3730137"/>
              <a:gd name="connsiteY2" fmla="*/ 12801600 h 12801600"/>
              <a:gd name="connsiteX3" fmla="*/ 0 w 3730137"/>
              <a:gd name="connsiteY3" fmla="*/ 12801600 h 12801600"/>
              <a:gd name="connsiteX4" fmla="*/ 0 w 3730137"/>
              <a:gd name="connsiteY4" fmla="*/ 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137" h="12801600">
                <a:moveTo>
                  <a:pt x="0" y="0"/>
                </a:moveTo>
                <a:lnTo>
                  <a:pt x="2764314" y="0"/>
                </a:lnTo>
                <a:cubicBezTo>
                  <a:pt x="5906378" y="6400800"/>
                  <a:pt x="376344" y="6400800"/>
                  <a:pt x="376344" y="12801600"/>
                </a:cubicBezTo>
                <a:lnTo>
                  <a:pt x="0" y="1280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515562" y="1757272"/>
            <a:ext cx="2548041" cy="4483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 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515562" y="1757272"/>
            <a:ext cx="1306374" cy="4483397"/>
          </a:xfrm>
          <a:custGeom>
            <a:avLst/>
            <a:gdLst>
              <a:gd name="connsiteX0" fmla="*/ 0 w 3730137"/>
              <a:gd name="connsiteY0" fmla="*/ 0 h 12801600"/>
              <a:gd name="connsiteX1" fmla="*/ 2764314 w 3730137"/>
              <a:gd name="connsiteY1" fmla="*/ 0 h 12801600"/>
              <a:gd name="connsiteX2" fmla="*/ 376344 w 3730137"/>
              <a:gd name="connsiteY2" fmla="*/ 12801600 h 12801600"/>
              <a:gd name="connsiteX3" fmla="*/ 0 w 3730137"/>
              <a:gd name="connsiteY3" fmla="*/ 12801600 h 12801600"/>
              <a:gd name="connsiteX4" fmla="*/ 0 w 3730137"/>
              <a:gd name="connsiteY4" fmla="*/ 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137" h="12801600">
                <a:moveTo>
                  <a:pt x="0" y="0"/>
                </a:moveTo>
                <a:lnTo>
                  <a:pt x="2764314" y="0"/>
                </a:lnTo>
                <a:cubicBezTo>
                  <a:pt x="5906378" y="6400800"/>
                  <a:pt x="376344" y="6400800"/>
                  <a:pt x="376344" y="12801600"/>
                </a:cubicBezTo>
                <a:lnTo>
                  <a:pt x="0" y="1280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940502" y="1516685"/>
            <a:ext cx="1888337" cy="18386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950" b="1">
                <a:solidFill>
                  <a:schemeClr val="bg1">
                    <a:lumMod val="90000"/>
                    <a:alpha val="27000"/>
                  </a:schemeClr>
                </a:solidFill>
              </a:rPr>
              <a:t>01</a:t>
            </a:r>
          </a:p>
        </p:txBody>
      </p:sp>
      <p:sp>
        <p:nvSpPr>
          <p:cNvPr id="22" name="TextBox 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377611" y="3452052"/>
            <a:ext cx="82394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Video Tutorial</a:t>
            </a:r>
          </a:p>
        </p:txBody>
      </p:sp>
      <p:grpSp>
        <p:nvGrpSpPr>
          <p:cNvPr id="27" name="Group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697103" y="5152923"/>
            <a:ext cx="2184960" cy="469839"/>
            <a:chOff x="2139900" y="10725396"/>
            <a:chExt cx="4370489" cy="939800"/>
          </a:xfrm>
        </p:grpSpPr>
        <p:sp>
          <p:nvSpPr>
            <p:cNvPr id="24" name="Rounded Rectangle 23"/>
            <p:cNvSpPr/>
            <p:nvPr/>
          </p:nvSpPr>
          <p:spPr>
            <a:xfrm>
              <a:off x="2139900" y="10725396"/>
              <a:ext cx="4370489" cy="939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749300" dist="546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60194" y="10922704"/>
              <a:ext cx="2511913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Find Prospects</a:t>
              </a:r>
            </a:p>
          </p:txBody>
        </p:sp>
        <p:sp>
          <p:nvSpPr>
            <p:cNvPr id="26" name="Shape 5463"/>
            <p:cNvSpPr/>
            <p:nvPr/>
          </p:nvSpPr>
          <p:spPr>
            <a:xfrm>
              <a:off x="5473248" y="11022680"/>
              <a:ext cx="516848" cy="23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917"/>
                  </a:moveTo>
                  <a:cubicBezTo>
                    <a:pt x="16615" y="21600"/>
                    <a:pt x="16615" y="21600"/>
                    <a:pt x="16615" y="21600"/>
                  </a:cubicBezTo>
                  <a:cubicBezTo>
                    <a:pt x="16615" y="21600"/>
                    <a:pt x="16615" y="21600"/>
                    <a:pt x="16283" y="21600"/>
                  </a:cubicBezTo>
                  <a:cubicBezTo>
                    <a:pt x="16283" y="21600"/>
                    <a:pt x="15951" y="21600"/>
                    <a:pt x="15951" y="20855"/>
                  </a:cubicBezTo>
                  <a:cubicBezTo>
                    <a:pt x="15951" y="14897"/>
                    <a:pt x="15951" y="14897"/>
                    <a:pt x="15951" y="14897"/>
                  </a:cubicBezTo>
                  <a:cubicBezTo>
                    <a:pt x="332" y="14897"/>
                    <a:pt x="332" y="14897"/>
                    <a:pt x="332" y="14897"/>
                  </a:cubicBezTo>
                  <a:cubicBezTo>
                    <a:pt x="0" y="14897"/>
                    <a:pt x="0" y="14152"/>
                    <a:pt x="0" y="13407"/>
                  </a:cubicBezTo>
                  <a:cubicBezTo>
                    <a:pt x="0" y="8193"/>
                    <a:pt x="0" y="8193"/>
                    <a:pt x="0" y="8193"/>
                  </a:cubicBezTo>
                  <a:cubicBezTo>
                    <a:pt x="0" y="7448"/>
                    <a:pt x="0" y="7448"/>
                    <a:pt x="332" y="7448"/>
                  </a:cubicBezTo>
                  <a:cubicBezTo>
                    <a:pt x="15951" y="7448"/>
                    <a:pt x="15951" y="7448"/>
                    <a:pt x="15951" y="7448"/>
                  </a:cubicBezTo>
                  <a:cubicBezTo>
                    <a:pt x="15951" y="745"/>
                    <a:pt x="15951" y="745"/>
                    <a:pt x="15951" y="745"/>
                  </a:cubicBezTo>
                  <a:cubicBezTo>
                    <a:pt x="15951" y="745"/>
                    <a:pt x="16283" y="0"/>
                    <a:pt x="16283" y="0"/>
                  </a:cubicBezTo>
                  <a:cubicBezTo>
                    <a:pt x="16615" y="0"/>
                    <a:pt x="16615" y="0"/>
                    <a:pt x="16615" y="0"/>
                  </a:cubicBezTo>
                  <a:cubicBezTo>
                    <a:pt x="21600" y="10428"/>
                    <a:pt x="21600" y="10428"/>
                    <a:pt x="21600" y="10428"/>
                  </a:cubicBezTo>
                  <a:cubicBezTo>
                    <a:pt x="21600" y="10428"/>
                    <a:pt x="21600" y="10428"/>
                    <a:pt x="21600" y="11172"/>
                  </a:cubicBezTo>
                  <a:cubicBezTo>
                    <a:pt x="21600" y="11172"/>
                    <a:pt x="21600" y="11172"/>
                    <a:pt x="21600" y="1191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</p:grpSp>
      <p:sp>
        <p:nvSpPr>
          <p:cNvPr id="6" name="Rectangle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830227" y="1757272"/>
            <a:ext cx="2548041" cy="4483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201875" y="1516685"/>
            <a:ext cx="1888337" cy="18386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950" b="1">
                <a:solidFill>
                  <a:schemeClr val="bg1">
                    <a:lumMod val="90000"/>
                    <a:alpha val="27000"/>
                  </a:schemeClr>
                </a:solidFill>
              </a:rPr>
              <a:t>02</a:t>
            </a:r>
          </a:p>
        </p:txBody>
      </p:sp>
      <p:sp>
        <p:nvSpPr>
          <p:cNvPr id="19" name="TextBox 1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688268" y="3450963"/>
            <a:ext cx="83195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Retina Display</a:t>
            </a:r>
          </a:p>
        </p:txBody>
      </p:sp>
      <p:grpSp>
        <p:nvGrpSpPr>
          <p:cNvPr id="28" name="Group 2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5011768" y="5152923"/>
            <a:ext cx="2184960" cy="469839"/>
            <a:chOff x="2139900" y="10725396"/>
            <a:chExt cx="4370489" cy="939800"/>
          </a:xfrm>
        </p:grpSpPr>
        <p:sp>
          <p:nvSpPr>
            <p:cNvPr id="29" name="Rounded Rectangle 28"/>
            <p:cNvSpPr/>
            <p:nvPr/>
          </p:nvSpPr>
          <p:spPr>
            <a:xfrm>
              <a:off x="2139900" y="10725396"/>
              <a:ext cx="4370489" cy="939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749300" dist="546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60194" y="10922704"/>
              <a:ext cx="2511913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Find Prospects</a:t>
              </a:r>
            </a:p>
          </p:txBody>
        </p:sp>
        <p:sp>
          <p:nvSpPr>
            <p:cNvPr id="31" name="Shape 5463"/>
            <p:cNvSpPr/>
            <p:nvPr/>
          </p:nvSpPr>
          <p:spPr>
            <a:xfrm>
              <a:off x="5473248" y="11022680"/>
              <a:ext cx="516848" cy="23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917"/>
                  </a:moveTo>
                  <a:cubicBezTo>
                    <a:pt x="16615" y="21600"/>
                    <a:pt x="16615" y="21600"/>
                    <a:pt x="16615" y="21600"/>
                  </a:cubicBezTo>
                  <a:cubicBezTo>
                    <a:pt x="16615" y="21600"/>
                    <a:pt x="16615" y="21600"/>
                    <a:pt x="16283" y="21600"/>
                  </a:cubicBezTo>
                  <a:cubicBezTo>
                    <a:pt x="16283" y="21600"/>
                    <a:pt x="15951" y="21600"/>
                    <a:pt x="15951" y="20855"/>
                  </a:cubicBezTo>
                  <a:cubicBezTo>
                    <a:pt x="15951" y="14897"/>
                    <a:pt x="15951" y="14897"/>
                    <a:pt x="15951" y="14897"/>
                  </a:cubicBezTo>
                  <a:cubicBezTo>
                    <a:pt x="332" y="14897"/>
                    <a:pt x="332" y="14897"/>
                    <a:pt x="332" y="14897"/>
                  </a:cubicBezTo>
                  <a:cubicBezTo>
                    <a:pt x="0" y="14897"/>
                    <a:pt x="0" y="14152"/>
                    <a:pt x="0" y="13407"/>
                  </a:cubicBezTo>
                  <a:cubicBezTo>
                    <a:pt x="0" y="8193"/>
                    <a:pt x="0" y="8193"/>
                    <a:pt x="0" y="8193"/>
                  </a:cubicBezTo>
                  <a:cubicBezTo>
                    <a:pt x="0" y="7448"/>
                    <a:pt x="0" y="7448"/>
                    <a:pt x="332" y="7448"/>
                  </a:cubicBezTo>
                  <a:cubicBezTo>
                    <a:pt x="15951" y="7448"/>
                    <a:pt x="15951" y="7448"/>
                    <a:pt x="15951" y="7448"/>
                  </a:cubicBezTo>
                  <a:cubicBezTo>
                    <a:pt x="15951" y="745"/>
                    <a:pt x="15951" y="745"/>
                    <a:pt x="15951" y="745"/>
                  </a:cubicBezTo>
                  <a:cubicBezTo>
                    <a:pt x="15951" y="745"/>
                    <a:pt x="16283" y="0"/>
                    <a:pt x="16283" y="0"/>
                  </a:cubicBezTo>
                  <a:cubicBezTo>
                    <a:pt x="16615" y="0"/>
                    <a:pt x="16615" y="0"/>
                    <a:pt x="16615" y="0"/>
                  </a:cubicBezTo>
                  <a:cubicBezTo>
                    <a:pt x="21600" y="10428"/>
                    <a:pt x="21600" y="10428"/>
                    <a:pt x="21600" y="10428"/>
                  </a:cubicBezTo>
                  <a:cubicBezTo>
                    <a:pt x="21600" y="10428"/>
                    <a:pt x="21600" y="10428"/>
                    <a:pt x="21600" y="11172"/>
                  </a:cubicBezTo>
                  <a:cubicBezTo>
                    <a:pt x="21600" y="11172"/>
                    <a:pt x="21600" y="11172"/>
                    <a:pt x="21600" y="1191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</p:grpSp>
      <p:sp>
        <p:nvSpPr>
          <p:cNvPr id="7" name="Rectangle 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144892" y="1757272"/>
            <a:ext cx="2548041" cy="4483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flipH="1" flipV="1">
            <a:off x="9386559" y="1757272"/>
            <a:ext cx="1306374" cy="4483397"/>
          </a:xfrm>
          <a:custGeom>
            <a:avLst/>
            <a:gdLst>
              <a:gd name="connsiteX0" fmla="*/ 0 w 3730137"/>
              <a:gd name="connsiteY0" fmla="*/ 0 h 12801600"/>
              <a:gd name="connsiteX1" fmla="*/ 2764314 w 3730137"/>
              <a:gd name="connsiteY1" fmla="*/ 0 h 12801600"/>
              <a:gd name="connsiteX2" fmla="*/ 376344 w 3730137"/>
              <a:gd name="connsiteY2" fmla="*/ 12801600 h 12801600"/>
              <a:gd name="connsiteX3" fmla="*/ 0 w 3730137"/>
              <a:gd name="connsiteY3" fmla="*/ 12801600 h 12801600"/>
              <a:gd name="connsiteX4" fmla="*/ 0 w 3730137"/>
              <a:gd name="connsiteY4" fmla="*/ 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137" h="12801600">
                <a:moveTo>
                  <a:pt x="0" y="0"/>
                </a:moveTo>
                <a:lnTo>
                  <a:pt x="2764314" y="0"/>
                </a:lnTo>
                <a:cubicBezTo>
                  <a:pt x="5906378" y="6400800"/>
                  <a:pt x="376344" y="6400800"/>
                  <a:pt x="376344" y="12801600"/>
                </a:cubicBezTo>
                <a:lnTo>
                  <a:pt x="0" y="1280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520947" y="1516685"/>
            <a:ext cx="1888337" cy="18386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950" b="1">
                <a:solidFill>
                  <a:schemeClr val="bg1">
                    <a:lumMod val="90000"/>
                    <a:alpha val="27000"/>
                  </a:schemeClr>
                </a:solidFill>
              </a:rPr>
              <a:t>03</a:t>
            </a:r>
          </a:p>
        </p:txBody>
      </p:sp>
      <p:sp>
        <p:nvSpPr>
          <p:cNvPr id="16" name="TextBox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922783" y="3450963"/>
            <a:ext cx="99225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Industrial Design</a:t>
            </a:r>
          </a:p>
        </p:txBody>
      </p:sp>
      <p:grpSp>
        <p:nvGrpSpPr>
          <p:cNvPr id="32" name="Group 3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8326433" y="5124352"/>
            <a:ext cx="2184960" cy="469839"/>
            <a:chOff x="2139900" y="10725396"/>
            <a:chExt cx="4370489" cy="939800"/>
          </a:xfrm>
        </p:grpSpPr>
        <p:sp>
          <p:nvSpPr>
            <p:cNvPr id="33" name="Rounded Rectangle 32"/>
            <p:cNvSpPr/>
            <p:nvPr/>
          </p:nvSpPr>
          <p:spPr>
            <a:xfrm>
              <a:off x="2139900" y="10725396"/>
              <a:ext cx="4370489" cy="939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749300" dist="546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60194" y="10922704"/>
              <a:ext cx="2511913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Find Prospects</a:t>
              </a:r>
            </a:p>
          </p:txBody>
        </p:sp>
        <p:sp>
          <p:nvSpPr>
            <p:cNvPr id="35" name="Shape 5463"/>
            <p:cNvSpPr/>
            <p:nvPr/>
          </p:nvSpPr>
          <p:spPr>
            <a:xfrm>
              <a:off x="5473248" y="11022680"/>
              <a:ext cx="516848" cy="23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917"/>
                  </a:moveTo>
                  <a:cubicBezTo>
                    <a:pt x="16615" y="21600"/>
                    <a:pt x="16615" y="21600"/>
                    <a:pt x="16615" y="21600"/>
                  </a:cubicBezTo>
                  <a:cubicBezTo>
                    <a:pt x="16615" y="21600"/>
                    <a:pt x="16615" y="21600"/>
                    <a:pt x="16283" y="21600"/>
                  </a:cubicBezTo>
                  <a:cubicBezTo>
                    <a:pt x="16283" y="21600"/>
                    <a:pt x="15951" y="21600"/>
                    <a:pt x="15951" y="20855"/>
                  </a:cubicBezTo>
                  <a:cubicBezTo>
                    <a:pt x="15951" y="14897"/>
                    <a:pt x="15951" y="14897"/>
                    <a:pt x="15951" y="14897"/>
                  </a:cubicBezTo>
                  <a:cubicBezTo>
                    <a:pt x="332" y="14897"/>
                    <a:pt x="332" y="14897"/>
                    <a:pt x="332" y="14897"/>
                  </a:cubicBezTo>
                  <a:cubicBezTo>
                    <a:pt x="0" y="14897"/>
                    <a:pt x="0" y="14152"/>
                    <a:pt x="0" y="13407"/>
                  </a:cubicBezTo>
                  <a:cubicBezTo>
                    <a:pt x="0" y="8193"/>
                    <a:pt x="0" y="8193"/>
                    <a:pt x="0" y="8193"/>
                  </a:cubicBezTo>
                  <a:cubicBezTo>
                    <a:pt x="0" y="7448"/>
                    <a:pt x="0" y="7448"/>
                    <a:pt x="332" y="7448"/>
                  </a:cubicBezTo>
                  <a:cubicBezTo>
                    <a:pt x="15951" y="7448"/>
                    <a:pt x="15951" y="7448"/>
                    <a:pt x="15951" y="7448"/>
                  </a:cubicBezTo>
                  <a:cubicBezTo>
                    <a:pt x="15951" y="745"/>
                    <a:pt x="15951" y="745"/>
                    <a:pt x="15951" y="745"/>
                  </a:cubicBezTo>
                  <a:cubicBezTo>
                    <a:pt x="15951" y="745"/>
                    <a:pt x="16283" y="0"/>
                    <a:pt x="16283" y="0"/>
                  </a:cubicBezTo>
                  <a:cubicBezTo>
                    <a:pt x="16615" y="0"/>
                    <a:pt x="16615" y="0"/>
                    <a:pt x="16615" y="0"/>
                  </a:cubicBezTo>
                  <a:cubicBezTo>
                    <a:pt x="21600" y="10428"/>
                    <a:pt x="21600" y="10428"/>
                    <a:pt x="21600" y="10428"/>
                  </a:cubicBezTo>
                  <a:cubicBezTo>
                    <a:pt x="21600" y="10428"/>
                    <a:pt x="21600" y="10428"/>
                    <a:pt x="21600" y="11172"/>
                  </a:cubicBezTo>
                  <a:cubicBezTo>
                    <a:pt x="21600" y="11172"/>
                    <a:pt x="21600" y="11172"/>
                    <a:pt x="21600" y="1191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</p:grpSp>
      <p:cxnSp>
        <p:nvCxnSpPr>
          <p:cNvPr id="37" name="Straight Connector 3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5470119" y="1162345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823206" y="477923"/>
            <a:ext cx="2554417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Our Service</a:t>
            </a:r>
          </a:p>
        </p:txBody>
      </p:sp>
      <p:sp>
        <p:nvSpPr>
          <p:cNvPr id="9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454060" y="2328142"/>
            <a:ext cx="671045" cy="628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bg1">
                  <a:lumMod val="90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8" name="Shape 52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663048" y="2275304"/>
            <a:ext cx="882398" cy="73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1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030553" y="2283230"/>
            <a:ext cx="776720" cy="718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bg1">
                  <a:lumMod val="90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6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399265" y="2798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39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1710867" y="3807258"/>
            <a:ext cx="2193313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</a:t>
            </a:r>
          </a:p>
        </p:txBody>
      </p:sp>
      <p:sp>
        <p:nvSpPr>
          <p:cNvPr id="44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4999343" y="3774723"/>
            <a:ext cx="2193313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</a:t>
            </a:r>
          </a:p>
        </p:txBody>
      </p:sp>
      <p:sp>
        <p:nvSpPr>
          <p:cNvPr id="45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8285361" y="3752463"/>
            <a:ext cx="2193313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</a:t>
            </a:r>
          </a:p>
        </p:txBody>
      </p:sp>
      <p:sp>
        <p:nvSpPr>
          <p:cNvPr id="12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0" y="0"/>
            <a:ext cx="2540000" cy="6858000"/>
          </a:xfrm>
          <a:custGeom>
            <a:avLst/>
            <a:gdLst>
              <a:gd name="connsiteX0" fmla="*/ 0 w 3730137"/>
              <a:gd name="connsiteY0" fmla="*/ 0 h 12801600"/>
              <a:gd name="connsiteX1" fmla="*/ 2764314 w 3730137"/>
              <a:gd name="connsiteY1" fmla="*/ 0 h 12801600"/>
              <a:gd name="connsiteX2" fmla="*/ 376344 w 3730137"/>
              <a:gd name="connsiteY2" fmla="*/ 12801600 h 12801600"/>
              <a:gd name="connsiteX3" fmla="*/ 0 w 3730137"/>
              <a:gd name="connsiteY3" fmla="*/ 12801600 h 12801600"/>
              <a:gd name="connsiteX4" fmla="*/ 0 w 3730137"/>
              <a:gd name="connsiteY4" fmla="*/ 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137" h="12801600">
                <a:moveTo>
                  <a:pt x="0" y="0"/>
                </a:moveTo>
                <a:lnTo>
                  <a:pt x="2764314" y="0"/>
                </a:lnTo>
                <a:cubicBezTo>
                  <a:pt x="5906378" y="6400800"/>
                  <a:pt x="376344" y="6400800"/>
                  <a:pt x="376344" y="12801600"/>
                </a:cubicBezTo>
                <a:lnTo>
                  <a:pt x="0" y="1280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图片占位符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950" y="671929"/>
            <a:ext cx="2757071" cy="5514142"/>
          </a:xfrm>
          <a:prstGeom prst="rect">
            <a:avLst/>
          </a:prstGeom>
        </p:spPr>
      </p:pic>
      <p:sp>
        <p:nvSpPr>
          <p:cNvPr id="4" name="Oval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492480" y="1878748"/>
            <a:ext cx="645471" cy="6454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698833" y="2092432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6" name="Oval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441682" y="1878748"/>
            <a:ext cx="645471" cy="6454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Shape 53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647120" y="2092432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8" name="Oval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90885" y="1878748"/>
            <a:ext cx="645471" cy="6454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Shape 534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596322" y="2099764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0" name="Oval 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340088" y="1878748"/>
            <a:ext cx="645471" cy="6454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504826" y="2072014"/>
            <a:ext cx="315995" cy="29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grpSp>
        <p:nvGrpSpPr>
          <p:cNvPr id="2" name="组合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5524081" y="4125926"/>
            <a:ext cx="4420019" cy="1865514"/>
            <a:chOff x="5447881" y="4621226"/>
            <a:chExt cx="5297623" cy="1865514"/>
          </a:xfrm>
        </p:grpSpPr>
        <p:sp>
          <p:nvSpPr>
            <p:cNvPr id="15" name="Rectangle 14"/>
            <p:cNvSpPr/>
            <p:nvPr/>
          </p:nvSpPr>
          <p:spPr>
            <a:xfrm>
              <a:off x="5447882" y="4621226"/>
              <a:ext cx="5297622" cy="331946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92481" y="4662952"/>
              <a:ext cx="4091410" cy="2557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50">
                <a:solidFill>
                  <a:schemeClr val="bg2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47882" y="5129037"/>
              <a:ext cx="5297622" cy="331946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92481" y="5170762"/>
              <a:ext cx="3068557" cy="2557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50">
                <a:solidFill>
                  <a:schemeClr val="bg2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47881" y="6144657"/>
              <a:ext cx="5297622" cy="331946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92480" y="6186383"/>
              <a:ext cx="4474979" cy="2557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50">
                <a:solidFill>
                  <a:schemeClr val="bg2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47881" y="5636847"/>
              <a:ext cx="5297622" cy="331946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92480" y="5678572"/>
              <a:ext cx="4858549" cy="2557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50">
                <a:solidFill>
                  <a:schemeClr val="bg2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09953" y="4717959"/>
              <a:ext cx="8335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等线" panose="02010600030101010101" charset="-122"/>
                </a:rPr>
                <a:t>YOUR TEXT HERE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09952" y="5229378"/>
              <a:ext cx="8335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等线" panose="02010600030101010101" charset="-122"/>
                </a:rPr>
                <a:t>YOUR TEXT HERE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09952" y="5733579"/>
              <a:ext cx="8335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等线" panose="02010600030101010101" charset="-122"/>
                </a:rPr>
                <a:t>YOUR TEXT HERE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09951" y="6244998"/>
              <a:ext cx="8335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等线" panose="02010600030101010101" charset="-122"/>
                </a:rPr>
                <a:t>YOUR TEXT HERE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9094" y="4655567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等线" panose="02010600030101010101" charset="-122"/>
                </a:rPr>
                <a:t>55%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90700" y="5179609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等线" panose="02010600030101010101" charset="-122"/>
                </a:rPr>
                <a:t>55%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76348" y="5687418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等线" panose="02010600030101010101" charset="-122"/>
                </a:rPr>
                <a:t>55%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505942" y="6209741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等线" panose="02010600030101010101" charset="-122"/>
                </a:rPr>
                <a:t>55%</a:t>
              </a:r>
            </a:p>
          </p:txBody>
        </p:sp>
      </p:grpSp>
      <p:sp>
        <p:nvSpPr>
          <p:cNvPr id="34" name="Freeform 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flipH="1" flipV="1">
            <a:off x="10193713" y="-1"/>
            <a:ext cx="1998287" cy="6858000"/>
          </a:xfrm>
          <a:custGeom>
            <a:avLst/>
            <a:gdLst>
              <a:gd name="connsiteX0" fmla="*/ 0 w 3730137"/>
              <a:gd name="connsiteY0" fmla="*/ 0 h 12801600"/>
              <a:gd name="connsiteX1" fmla="*/ 2764314 w 3730137"/>
              <a:gd name="connsiteY1" fmla="*/ 0 h 12801600"/>
              <a:gd name="connsiteX2" fmla="*/ 376344 w 3730137"/>
              <a:gd name="connsiteY2" fmla="*/ 12801600 h 12801600"/>
              <a:gd name="connsiteX3" fmla="*/ 0 w 3730137"/>
              <a:gd name="connsiteY3" fmla="*/ 12801600 h 12801600"/>
              <a:gd name="connsiteX4" fmla="*/ 0 w 3730137"/>
              <a:gd name="connsiteY4" fmla="*/ 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137" h="12801600">
                <a:moveTo>
                  <a:pt x="0" y="0"/>
                </a:moveTo>
                <a:lnTo>
                  <a:pt x="2764314" y="0"/>
                </a:lnTo>
                <a:cubicBezTo>
                  <a:pt x="5906378" y="6400800"/>
                  <a:pt x="376344" y="6400800"/>
                  <a:pt x="376344" y="12801600"/>
                </a:cubicBezTo>
                <a:lnTo>
                  <a:pt x="0" y="1280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533741" y="977319"/>
            <a:ext cx="3311804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000"/>
              <a:t>IPHONE</a:t>
            </a:r>
            <a:r>
              <a:rPr lang="en-US" sz="3000">
                <a:latin typeface="+mj-lt"/>
              </a:rPr>
              <a:t> MOCKUP</a:t>
            </a:r>
          </a:p>
        </p:txBody>
      </p:sp>
      <p:cxnSp>
        <p:nvCxnSpPr>
          <p:cNvPr id="36" name="Straight Connector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5533741" y="1582028"/>
            <a:ext cx="173253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533741" y="64236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38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5493625" y="2884656"/>
            <a:ext cx="405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39" name="文本框 3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171700" y="1778000"/>
            <a:ext cx="1108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u="sng">
                <a:solidFill>
                  <a:schemeClr val="bg1"/>
                </a:solidFill>
              </a:rPr>
              <a:t>IPHONEX</a:t>
            </a:r>
            <a:endParaRPr lang="zh-CN" altLang="en-US" sz="1600" u="sng">
              <a:solidFill>
                <a:schemeClr val="bg1"/>
              </a:solidFill>
            </a:endParaRPr>
          </a:p>
        </p:txBody>
      </p:sp>
      <p:sp>
        <p:nvSpPr>
          <p:cNvPr id="13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reeform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rot="5400000">
            <a:off x="4055003" y="3057426"/>
            <a:ext cx="4179978" cy="743148"/>
          </a:xfrm>
          <a:custGeom>
            <a:avLst/>
            <a:gdLst>
              <a:gd name="connsiteX0" fmla="*/ 7179944 w 8361044"/>
              <a:gd name="connsiteY0" fmla="*/ 918210 h 1486490"/>
              <a:gd name="connsiteX1" fmla="*/ 7229476 w 8361044"/>
              <a:gd name="connsiteY1" fmla="*/ 1085850 h 1486490"/>
              <a:gd name="connsiteX2" fmla="*/ 7355204 w 8361044"/>
              <a:gd name="connsiteY2" fmla="*/ 1143000 h 1486490"/>
              <a:gd name="connsiteX3" fmla="*/ 7480936 w 8361044"/>
              <a:gd name="connsiteY3" fmla="*/ 1085850 h 1486490"/>
              <a:gd name="connsiteX4" fmla="*/ 7530464 w 8361044"/>
              <a:gd name="connsiteY4" fmla="*/ 918210 h 1486490"/>
              <a:gd name="connsiteX5" fmla="*/ 7480936 w 8361044"/>
              <a:gd name="connsiteY5" fmla="*/ 748665 h 1486490"/>
              <a:gd name="connsiteX6" fmla="*/ 7355204 w 8361044"/>
              <a:gd name="connsiteY6" fmla="*/ 685800 h 1486490"/>
              <a:gd name="connsiteX7" fmla="*/ 7229476 w 8361044"/>
              <a:gd name="connsiteY7" fmla="*/ 748665 h 1486490"/>
              <a:gd name="connsiteX8" fmla="*/ 7179944 w 8361044"/>
              <a:gd name="connsiteY8" fmla="*/ 918210 h 1486490"/>
              <a:gd name="connsiteX9" fmla="*/ 6349364 w 8361044"/>
              <a:gd name="connsiteY9" fmla="*/ 773430 h 1486490"/>
              <a:gd name="connsiteX10" fmla="*/ 6461760 w 8361044"/>
              <a:gd name="connsiteY10" fmla="*/ 405765 h 1486490"/>
              <a:gd name="connsiteX11" fmla="*/ 6800850 w 8361044"/>
              <a:gd name="connsiteY11" fmla="*/ 114300 h 1486490"/>
              <a:gd name="connsiteX12" fmla="*/ 7355204 w 8361044"/>
              <a:gd name="connsiteY12" fmla="*/ 0 h 1486490"/>
              <a:gd name="connsiteX13" fmla="*/ 7909560 w 8361044"/>
              <a:gd name="connsiteY13" fmla="*/ 114300 h 1486490"/>
              <a:gd name="connsiteX14" fmla="*/ 8248650 w 8361044"/>
              <a:gd name="connsiteY14" fmla="*/ 405765 h 1486490"/>
              <a:gd name="connsiteX15" fmla="*/ 8361044 w 8361044"/>
              <a:gd name="connsiteY15" fmla="*/ 773430 h 1486490"/>
              <a:gd name="connsiteX16" fmla="*/ 8275320 w 8361044"/>
              <a:gd name="connsiteY16" fmla="*/ 1118235 h 1486490"/>
              <a:gd name="connsiteX17" fmla="*/ 8037196 w 8361044"/>
              <a:gd name="connsiteY17" fmla="*/ 1348740 h 1486490"/>
              <a:gd name="connsiteX18" fmla="*/ 8205549 w 8361044"/>
              <a:gd name="connsiteY18" fmla="*/ 1475184 h 1486490"/>
              <a:gd name="connsiteX19" fmla="*/ 8215687 w 8361044"/>
              <a:gd name="connsiteY19" fmla="*/ 1486490 h 1486490"/>
              <a:gd name="connsiteX20" fmla="*/ 6494722 w 8361044"/>
              <a:gd name="connsiteY20" fmla="*/ 1486490 h 1486490"/>
              <a:gd name="connsiteX21" fmla="*/ 6504860 w 8361044"/>
              <a:gd name="connsiteY21" fmla="*/ 1475184 h 1486490"/>
              <a:gd name="connsiteX22" fmla="*/ 6673216 w 8361044"/>
              <a:gd name="connsiteY22" fmla="*/ 1348740 h 1486490"/>
              <a:gd name="connsiteX23" fmla="*/ 6435090 w 8361044"/>
              <a:gd name="connsiteY23" fmla="*/ 1118235 h 1486490"/>
              <a:gd name="connsiteX24" fmla="*/ 6349364 w 8361044"/>
              <a:gd name="connsiteY24" fmla="*/ 773430 h 1486490"/>
              <a:gd name="connsiteX25" fmla="*/ 4619624 w 8361044"/>
              <a:gd name="connsiteY25" fmla="*/ 975360 h 1486490"/>
              <a:gd name="connsiteX26" fmla="*/ 4619624 w 8361044"/>
              <a:gd name="connsiteY26" fmla="*/ 182880 h 1486490"/>
              <a:gd name="connsiteX27" fmla="*/ 5911216 w 8361044"/>
              <a:gd name="connsiteY27" fmla="*/ 182880 h 1486490"/>
              <a:gd name="connsiteX28" fmla="*/ 5911216 w 8361044"/>
              <a:gd name="connsiteY28" fmla="*/ 1486490 h 1486490"/>
              <a:gd name="connsiteX29" fmla="*/ 5023484 w 8361044"/>
              <a:gd name="connsiteY29" fmla="*/ 1486490 h 1486490"/>
              <a:gd name="connsiteX30" fmla="*/ 5023484 w 8361044"/>
              <a:gd name="connsiteY30" fmla="*/ 975360 h 1486490"/>
              <a:gd name="connsiteX31" fmla="*/ 2179635 w 8361044"/>
              <a:gd name="connsiteY31" fmla="*/ 1486489 h 1486490"/>
              <a:gd name="connsiteX32" fmla="*/ 2183726 w 8361044"/>
              <a:gd name="connsiteY32" fmla="*/ 1345109 h 1486490"/>
              <a:gd name="connsiteX33" fmla="*/ 2461261 w 8361044"/>
              <a:gd name="connsiteY33" fmla="*/ 502919 h 1486490"/>
              <a:gd name="connsiteX34" fmla="*/ 3322321 w 8361044"/>
              <a:gd name="connsiteY34" fmla="*/ 133349 h 1486490"/>
              <a:gd name="connsiteX35" fmla="*/ 4183381 w 8361044"/>
              <a:gd name="connsiteY35" fmla="*/ 504825 h 1486490"/>
              <a:gd name="connsiteX36" fmla="*/ 4460916 w 8361044"/>
              <a:gd name="connsiteY36" fmla="*/ 1345971 h 1486490"/>
              <a:gd name="connsiteX37" fmla="*/ 4465006 w 8361044"/>
              <a:gd name="connsiteY37" fmla="*/ 1486489 h 1486490"/>
              <a:gd name="connsiteX38" fmla="*/ 3630607 w 8361044"/>
              <a:gd name="connsiteY38" fmla="*/ 1486489 h 1486490"/>
              <a:gd name="connsiteX39" fmla="*/ 3627121 w 8361044"/>
              <a:gd name="connsiteY39" fmla="*/ 1369813 h 1486490"/>
              <a:gd name="connsiteX40" fmla="*/ 3569971 w 8361044"/>
              <a:gd name="connsiteY40" fmla="*/ 1080135 h 1486490"/>
              <a:gd name="connsiteX41" fmla="*/ 3322321 w 8361044"/>
              <a:gd name="connsiteY41" fmla="*/ 933449 h 1486490"/>
              <a:gd name="connsiteX42" fmla="*/ 3070861 w 8361044"/>
              <a:gd name="connsiteY42" fmla="*/ 1080135 h 1486490"/>
              <a:gd name="connsiteX43" fmla="*/ 3013711 w 8361044"/>
              <a:gd name="connsiteY43" fmla="*/ 1369813 h 1486490"/>
              <a:gd name="connsiteX44" fmla="*/ 3010225 w 8361044"/>
              <a:gd name="connsiteY44" fmla="*/ 1486489 h 1486490"/>
              <a:gd name="connsiteX45" fmla="*/ 0 w 8361044"/>
              <a:gd name="connsiteY45" fmla="*/ 1135380 h 1486490"/>
              <a:gd name="connsiteX46" fmla="*/ 154305 w 8361044"/>
              <a:gd name="connsiteY46" fmla="*/ 552450 h 1486490"/>
              <a:gd name="connsiteX47" fmla="*/ 525780 w 8361044"/>
              <a:gd name="connsiteY47" fmla="*/ 217170 h 1486490"/>
              <a:gd name="connsiteX48" fmla="*/ 1028700 w 8361044"/>
              <a:gd name="connsiteY48" fmla="*/ 110490 h 1486490"/>
              <a:gd name="connsiteX49" fmla="*/ 1731645 w 8361044"/>
              <a:gd name="connsiteY49" fmla="*/ 346710 h 1486490"/>
              <a:gd name="connsiteX50" fmla="*/ 1954530 w 8361044"/>
              <a:gd name="connsiteY50" fmla="*/ 925830 h 1486490"/>
              <a:gd name="connsiteX51" fmla="*/ 1819513 w 8361044"/>
              <a:gd name="connsiteY51" fmla="*/ 1445181 h 1486490"/>
              <a:gd name="connsiteX52" fmla="*/ 1794944 w 8361044"/>
              <a:gd name="connsiteY52" fmla="*/ 1486490 h 1486490"/>
              <a:gd name="connsiteX53" fmla="*/ 848188 w 8361044"/>
              <a:gd name="connsiteY53" fmla="*/ 1486490 h 1486490"/>
              <a:gd name="connsiteX54" fmla="*/ 870317 w 8361044"/>
              <a:gd name="connsiteY54" fmla="*/ 1463040 h 1486490"/>
              <a:gd name="connsiteX55" fmla="*/ 1093470 w 8361044"/>
              <a:gd name="connsiteY55" fmla="*/ 1009650 h 1486490"/>
              <a:gd name="connsiteX56" fmla="*/ 960120 w 8361044"/>
              <a:gd name="connsiteY56" fmla="*/ 819150 h 1486490"/>
              <a:gd name="connsiteX57" fmla="*/ 851535 w 8361044"/>
              <a:gd name="connsiteY57" fmla="*/ 885825 h 1486490"/>
              <a:gd name="connsiteX58" fmla="*/ 819150 w 8361044"/>
              <a:gd name="connsiteY58" fmla="*/ 1135380 h 148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361044" h="1486490">
                <a:moveTo>
                  <a:pt x="7179944" y="918210"/>
                </a:moveTo>
                <a:cubicBezTo>
                  <a:pt x="7179944" y="991870"/>
                  <a:pt x="7196456" y="1047750"/>
                  <a:pt x="7229476" y="1085850"/>
                </a:cubicBezTo>
                <a:cubicBezTo>
                  <a:pt x="7262496" y="1123950"/>
                  <a:pt x="7304404" y="1143000"/>
                  <a:pt x="7355204" y="1143000"/>
                </a:cubicBezTo>
                <a:cubicBezTo>
                  <a:pt x="7406004" y="1143000"/>
                  <a:pt x="7447916" y="1123950"/>
                  <a:pt x="7480936" y="1085850"/>
                </a:cubicBezTo>
                <a:cubicBezTo>
                  <a:pt x="7513954" y="1047750"/>
                  <a:pt x="7530464" y="991870"/>
                  <a:pt x="7530464" y="918210"/>
                </a:cubicBezTo>
                <a:cubicBezTo>
                  <a:pt x="7530464" y="847090"/>
                  <a:pt x="7513954" y="790575"/>
                  <a:pt x="7480936" y="748665"/>
                </a:cubicBezTo>
                <a:cubicBezTo>
                  <a:pt x="7447916" y="706755"/>
                  <a:pt x="7406004" y="685800"/>
                  <a:pt x="7355204" y="685800"/>
                </a:cubicBezTo>
                <a:cubicBezTo>
                  <a:pt x="7304404" y="685800"/>
                  <a:pt x="7262496" y="706755"/>
                  <a:pt x="7229476" y="748665"/>
                </a:cubicBezTo>
                <a:cubicBezTo>
                  <a:pt x="7196456" y="790575"/>
                  <a:pt x="7179944" y="847090"/>
                  <a:pt x="7179944" y="918210"/>
                </a:cubicBezTo>
                <a:close/>
                <a:moveTo>
                  <a:pt x="6349364" y="773430"/>
                </a:moveTo>
                <a:cubicBezTo>
                  <a:pt x="6349364" y="646430"/>
                  <a:pt x="6386830" y="523875"/>
                  <a:pt x="6461760" y="405765"/>
                </a:cubicBezTo>
                <a:cubicBezTo>
                  <a:pt x="6536690" y="287655"/>
                  <a:pt x="6649720" y="190500"/>
                  <a:pt x="6800850" y="114300"/>
                </a:cubicBezTo>
                <a:cubicBezTo>
                  <a:pt x="6951980" y="38100"/>
                  <a:pt x="7136764" y="0"/>
                  <a:pt x="7355204" y="0"/>
                </a:cubicBezTo>
                <a:cubicBezTo>
                  <a:pt x="7573646" y="0"/>
                  <a:pt x="7758430" y="38100"/>
                  <a:pt x="7909560" y="114300"/>
                </a:cubicBezTo>
                <a:cubicBezTo>
                  <a:pt x="8060690" y="190500"/>
                  <a:pt x="8173720" y="287655"/>
                  <a:pt x="8248650" y="405765"/>
                </a:cubicBezTo>
                <a:cubicBezTo>
                  <a:pt x="8323580" y="523875"/>
                  <a:pt x="8361044" y="646430"/>
                  <a:pt x="8361044" y="773430"/>
                </a:cubicBezTo>
                <a:cubicBezTo>
                  <a:pt x="8361044" y="908050"/>
                  <a:pt x="8332470" y="1022985"/>
                  <a:pt x="8275320" y="1118235"/>
                </a:cubicBezTo>
                <a:cubicBezTo>
                  <a:pt x="8218170" y="1213485"/>
                  <a:pt x="8138796" y="1290320"/>
                  <a:pt x="8037196" y="1348740"/>
                </a:cubicBezTo>
                <a:cubicBezTo>
                  <a:pt x="8101330" y="1386205"/>
                  <a:pt x="8157448" y="1428353"/>
                  <a:pt x="8205549" y="1475184"/>
                </a:cubicBezTo>
                <a:lnTo>
                  <a:pt x="8215687" y="1486490"/>
                </a:lnTo>
                <a:lnTo>
                  <a:pt x="6494722" y="1486490"/>
                </a:lnTo>
                <a:lnTo>
                  <a:pt x="6504860" y="1475184"/>
                </a:lnTo>
                <a:cubicBezTo>
                  <a:pt x="6552962" y="1428353"/>
                  <a:pt x="6609080" y="1386205"/>
                  <a:pt x="6673216" y="1348740"/>
                </a:cubicBezTo>
                <a:cubicBezTo>
                  <a:pt x="6571616" y="1290320"/>
                  <a:pt x="6492240" y="1213485"/>
                  <a:pt x="6435090" y="1118235"/>
                </a:cubicBezTo>
                <a:cubicBezTo>
                  <a:pt x="6377940" y="1022985"/>
                  <a:pt x="6349364" y="908050"/>
                  <a:pt x="6349364" y="773430"/>
                </a:cubicBezTo>
                <a:close/>
                <a:moveTo>
                  <a:pt x="4619624" y="975360"/>
                </a:moveTo>
                <a:lnTo>
                  <a:pt x="4619624" y="182880"/>
                </a:lnTo>
                <a:lnTo>
                  <a:pt x="5911216" y="182880"/>
                </a:lnTo>
                <a:lnTo>
                  <a:pt x="5911216" y="1486490"/>
                </a:lnTo>
                <a:lnTo>
                  <a:pt x="5023484" y="1486490"/>
                </a:lnTo>
                <a:lnTo>
                  <a:pt x="5023484" y="975360"/>
                </a:lnTo>
                <a:close/>
                <a:moveTo>
                  <a:pt x="2179635" y="1486489"/>
                </a:moveTo>
                <a:lnTo>
                  <a:pt x="2183726" y="1345109"/>
                </a:lnTo>
                <a:cubicBezTo>
                  <a:pt x="2204285" y="999231"/>
                  <a:pt x="2296796" y="718503"/>
                  <a:pt x="2461261" y="502919"/>
                </a:cubicBezTo>
                <a:cubicBezTo>
                  <a:pt x="2649221" y="256539"/>
                  <a:pt x="2936241" y="133349"/>
                  <a:pt x="3322321" y="133349"/>
                </a:cubicBezTo>
                <a:cubicBezTo>
                  <a:pt x="3708401" y="133349"/>
                  <a:pt x="3995421" y="257175"/>
                  <a:pt x="4183381" y="504825"/>
                </a:cubicBezTo>
                <a:cubicBezTo>
                  <a:pt x="4347846" y="721519"/>
                  <a:pt x="4440358" y="1001901"/>
                  <a:pt x="4460916" y="1345971"/>
                </a:cubicBezTo>
                <a:lnTo>
                  <a:pt x="4465006" y="1486489"/>
                </a:lnTo>
                <a:lnTo>
                  <a:pt x="3630607" y="1486489"/>
                </a:lnTo>
                <a:lnTo>
                  <a:pt x="3627121" y="1369813"/>
                </a:lnTo>
                <a:cubicBezTo>
                  <a:pt x="3619501" y="1250037"/>
                  <a:pt x="3600451" y="1153477"/>
                  <a:pt x="3569971" y="1080135"/>
                </a:cubicBezTo>
                <a:cubicBezTo>
                  <a:pt x="3529331" y="982345"/>
                  <a:pt x="3446781" y="933449"/>
                  <a:pt x="3322321" y="933449"/>
                </a:cubicBezTo>
                <a:cubicBezTo>
                  <a:pt x="3195321" y="933449"/>
                  <a:pt x="3111501" y="982345"/>
                  <a:pt x="3070861" y="1080135"/>
                </a:cubicBezTo>
                <a:cubicBezTo>
                  <a:pt x="3040381" y="1153477"/>
                  <a:pt x="3021331" y="1250037"/>
                  <a:pt x="3013711" y="1369813"/>
                </a:cubicBezTo>
                <a:lnTo>
                  <a:pt x="3010225" y="1486489"/>
                </a:lnTo>
                <a:close/>
                <a:moveTo>
                  <a:pt x="0" y="1135380"/>
                </a:moveTo>
                <a:cubicBezTo>
                  <a:pt x="7620" y="899160"/>
                  <a:pt x="59055" y="704850"/>
                  <a:pt x="154305" y="552450"/>
                </a:cubicBezTo>
                <a:cubicBezTo>
                  <a:pt x="249555" y="400050"/>
                  <a:pt x="373380" y="288290"/>
                  <a:pt x="525780" y="217170"/>
                </a:cubicBezTo>
                <a:cubicBezTo>
                  <a:pt x="678180" y="146050"/>
                  <a:pt x="845820" y="110490"/>
                  <a:pt x="1028700" y="110490"/>
                </a:cubicBezTo>
                <a:cubicBezTo>
                  <a:pt x="1348740" y="110490"/>
                  <a:pt x="1583055" y="189230"/>
                  <a:pt x="1731645" y="346710"/>
                </a:cubicBezTo>
                <a:cubicBezTo>
                  <a:pt x="1880235" y="504190"/>
                  <a:pt x="1954530" y="697230"/>
                  <a:pt x="1954530" y="925830"/>
                </a:cubicBezTo>
                <a:cubicBezTo>
                  <a:pt x="1954530" y="1106805"/>
                  <a:pt x="1909525" y="1279922"/>
                  <a:pt x="1819513" y="1445181"/>
                </a:cubicBezTo>
                <a:lnTo>
                  <a:pt x="1794944" y="1486490"/>
                </a:lnTo>
                <a:lnTo>
                  <a:pt x="848188" y="1486490"/>
                </a:lnTo>
                <a:lnTo>
                  <a:pt x="870317" y="1463040"/>
                </a:lnTo>
                <a:cubicBezTo>
                  <a:pt x="1019086" y="1296353"/>
                  <a:pt x="1093470" y="1145223"/>
                  <a:pt x="1093470" y="1009650"/>
                </a:cubicBezTo>
                <a:cubicBezTo>
                  <a:pt x="1093470" y="882650"/>
                  <a:pt x="1049020" y="819150"/>
                  <a:pt x="960120" y="819150"/>
                </a:cubicBezTo>
                <a:cubicBezTo>
                  <a:pt x="909320" y="819150"/>
                  <a:pt x="873125" y="841375"/>
                  <a:pt x="851535" y="885825"/>
                </a:cubicBezTo>
                <a:cubicBezTo>
                  <a:pt x="829945" y="930275"/>
                  <a:pt x="819150" y="1013460"/>
                  <a:pt x="819150" y="11353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rot="5400000">
            <a:off x="-1847257" y="3352056"/>
            <a:ext cx="42784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/>
              <a:t>SOMEhttps://www.pptstore.net/author/heijialuo/THING ABOUT SLIDE</a:t>
            </a:r>
          </a:p>
        </p:txBody>
      </p:sp>
      <p:sp>
        <p:nvSpPr>
          <p:cNvPr id="5" name="TextBox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668162" y="1291602"/>
            <a:ext cx="3922560" cy="1076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/>
              <a:t>It’s Very Important To Us</a:t>
            </a:r>
          </a:p>
        </p:txBody>
      </p:sp>
      <p:sp>
        <p:nvSpPr>
          <p:cNvPr id="8" name="TextBox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748867" y="3117208"/>
            <a:ext cx="1609608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50" b="1"/>
              <a:t>Production</a:t>
            </a:r>
          </a:p>
        </p:txBody>
      </p:sp>
      <p:sp>
        <p:nvSpPr>
          <p:cNvPr id="9" name="TextBox 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748868" y="3597246"/>
            <a:ext cx="178145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i="1"/>
              <a:t>Sign up here to get</a:t>
            </a:r>
          </a:p>
        </p:txBody>
      </p:sp>
      <p:grpSp>
        <p:nvGrpSpPr>
          <p:cNvPr id="21" name="Group 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668162" y="3104146"/>
            <a:ext cx="781563" cy="781563"/>
            <a:chOff x="15338321" y="6208208"/>
            <a:chExt cx="1563329" cy="1563329"/>
          </a:xfrm>
        </p:grpSpPr>
        <p:sp>
          <p:nvSpPr>
            <p:cNvPr id="6" name="Rectangle 5"/>
            <p:cNvSpPr/>
            <p:nvPr/>
          </p:nvSpPr>
          <p:spPr>
            <a:xfrm>
              <a:off x="15338321" y="6208208"/>
              <a:ext cx="1563329" cy="156332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" name="Группа 730"/>
            <p:cNvGrpSpPr/>
            <p:nvPr/>
          </p:nvGrpSpPr>
          <p:grpSpPr>
            <a:xfrm>
              <a:off x="15782834" y="6640738"/>
              <a:ext cx="674302" cy="698269"/>
              <a:chOff x="4595813" y="1874838"/>
              <a:chExt cx="2992438" cy="3098800"/>
            </a:xfrm>
            <a:solidFill>
              <a:schemeClr val="accent2"/>
            </a:solidFill>
          </p:grpSpPr>
          <p:sp>
            <p:nvSpPr>
              <p:cNvPr id="16" name="Freeform 636"/>
              <p:cNvSpPr/>
              <p:nvPr/>
            </p:nvSpPr>
            <p:spPr bwMode="auto">
              <a:xfrm>
                <a:off x="4595813" y="1874838"/>
                <a:ext cx="2703513" cy="3098800"/>
              </a:xfrm>
              <a:custGeom>
                <a:avLst/>
                <a:gdLst>
                  <a:gd name="T0" fmla="*/ 1785 w 3405"/>
                  <a:gd name="T1" fmla="*/ 21 h 3905"/>
                  <a:gd name="T2" fmla="*/ 1942 w 3405"/>
                  <a:gd name="T3" fmla="*/ 103 h 3905"/>
                  <a:gd name="T4" fmla="*/ 2140 w 3405"/>
                  <a:gd name="T5" fmla="*/ 221 h 3905"/>
                  <a:gd name="T6" fmla="*/ 2372 w 3405"/>
                  <a:gd name="T7" fmla="*/ 347 h 3905"/>
                  <a:gd name="T8" fmla="*/ 2626 w 3405"/>
                  <a:gd name="T9" fmla="*/ 455 h 3905"/>
                  <a:gd name="T10" fmla="*/ 2963 w 3405"/>
                  <a:gd name="T11" fmla="*/ 525 h 3905"/>
                  <a:gd name="T12" fmla="*/ 3310 w 3405"/>
                  <a:gd name="T13" fmla="*/ 536 h 3905"/>
                  <a:gd name="T14" fmla="*/ 3349 w 3405"/>
                  <a:gd name="T15" fmla="*/ 542 h 3905"/>
                  <a:gd name="T16" fmla="*/ 3389 w 3405"/>
                  <a:gd name="T17" fmla="*/ 577 h 3905"/>
                  <a:gd name="T18" fmla="*/ 3401 w 3405"/>
                  <a:gd name="T19" fmla="*/ 650 h 3905"/>
                  <a:gd name="T20" fmla="*/ 3401 w 3405"/>
                  <a:gd name="T21" fmla="*/ 750 h 3905"/>
                  <a:gd name="T22" fmla="*/ 3402 w 3405"/>
                  <a:gd name="T23" fmla="*/ 940 h 3905"/>
                  <a:gd name="T24" fmla="*/ 3403 w 3405"/>
                  <a:gd name="T25" fmla="*/ 1178 h 3905"/>
                  <a:gd name="T26" fmla="*/ 3404 w 3405"/>
                  <a:gd name="T27" fmla="*/ 1421 h 3905"/>
                  <a:gd name="T28" fmla="*/ 3404 w 3405"/>
                  <a:gd name="T29" fmla="*/ 1626 h 3905"/>
                  <a:gd name="T30" fmla="*/ 3405 w 3405"/>
                  <a:gd name="T31" fmla="*/ 1751 h 3905"/>
                  <a:gd name="T32" fmla="*/ 3391 w 3405"/>
                  <a:gd name="T33" fmla="*/ 1963 h 3905"/>
                  <a:gd name="T34" fmla="*/ 3346 w 3405"/>
                  <a:gd name="T35" fmla="*/ 2171 h 3905"/>
                  <a:gd name="T36" fmla="*/ 3310 w 3405"/>
                  <a:gd name="T37" fmla="*/ 2199 h 3905"/>
                  <a:gd name="T38" fmla="*/ 3204 w 3405"/>
                  <a:gd name="T39" fmla="*/ 2174 h 3905"/>
                  <a:gd name="T40" fmla="*/ 3026 w 3405"/>
                  <a:gd name="T41" fmla="*/ 2159 h 3905"/>
                  <a:gd name="T42" fmla="*/ 2717 w 3405"/>
                  <a:gd name="T43" fmla="*/ 2211 h 3905"/>
                  <a:gd name="T44" fmla="*/ 2450 w 3405"/>
                  <a:gd name="T45" fmla="*/ 2358 h 3905"/>
                  <a:gd name="T46" fmla="*/ 2246 w 3405"/>
                  <a:gd name="T47" fmla="*/ 2579 h 3905"/>
                  <a:gd name="T48" fmla="*/ 2122 w 3405"/>
                  <a:gd name="T49" fmla="*/ 2857 h 3905"/>
                  <a:gd name="T50" fmla="*/ 2095 w 3405"/>
                  <a:gd name="T51" fmla="*/ 3168 h 3905"/>
                  <a:gd name="T52" fmla="*/ 2164 w 3405"/>
                  <a:gd name="T53" fmla="*/ 3453 h 3905"/>
                  <a:gd name="T54" fmla="*/ 2237 w 3405"/>
                  <a:gd name="T55" fmla="*/ 3594 h 3905"/>
                  <a:gd name="T56" fmla="*/ 2234 w 3405"/>
                  <a:gd name="T57" fmla="*/ 3630 h 3905"/>
                  <a:gd name="T58" fmla="*/ 2027 w 3405"/>
                  <a:gd name="T59" fmla="*/ 3775 h 3905"/>
                  <a:gd name="T60" fmla="*/ 1819 w 3405"/>
                  <a:gd name="T61" fmla="*/ 3881 h 3905"/>
                  <a:gd name="T62" fmla="*/ 1672 w 3405"/>
                  <a:gd name="T63" fmla="*/ 3902 h 3905"/>
                  <a:gd name="T64" fmla="*/ 1514 w 3405"/>
                  <a:gd name="T65" fmla="*/ 3850 h 3905"/>
                  <a:gd name="T66" fmla="*/ 1307 w 3405"/>
                  <a:gd name="T67" fmla="*/ 3735 h 3905"/>
                  <a:gd name="T68" fmla="*/ 1068 w 3405"/>
                  <a:gd name="T69" fmla="*/ 3563 h 3905"/>
                  <a:gd name="T70" fmla="*/ 817 w 3405"/>
                  <a:gd name="T71" fmla="*/ 3343 h 3905"/>
                  <a:gd name="T72" fmla="*/ 571 w 3405"/>
                  <a:gd name="T73" fmla="*/ 3082 h 3905"/>
                  <a:gd name="T74" fmla="*/ 349 w 3405"/>
                  <a:gd name="T75" fmla="*/ 2787 h 3905"/>
                  <a:gd name="T76" fmla="*/ 167 w 3405"/>
                  <a:gd name="T77" fmla="*/ 2465 h 3905"/>
                  <a:gd name="T78" fmla="*/ 44 w 3405"/>
                  <a:gd name="T79" fmla="*/ 2123 h 3905"/>
                  <a:gd name="T80" fmla="*/ 0 w 3405"/>
                  <a:gd name="T81" fmla="*/ 1770 h 3905"/>
                  <a:gd name="T82" fmla="*/ 0 w 3405"/>
                  <a:gd name="T83" fmla="*/ 1727 h 3905"/>
                  <a:gd name="T84" fmla="*/ 2 w 3405"/>
                  <a:gd name="T85" fmla="*/ 1574 h 3905"/>
                  <a:gd name="T86" fmla="*/ 6 w 3405"/>
                  <a:gd name="T87" fmla="*/ 1349 h 3905"/>
                  <a:gd name="T88" fmla="*/ 11 w 3405"/>
                  <a:gd name="T89" fmla="*/ 1097 h 3905"/>
                  <a:gd name="T90" fmla="*/ 14 w 3405"/>
                  <a:gd name="T91" fmla="*/ 860 h 3905"/>
                  <a:gd name="T92" fmla="*/ 18 w 3405"/>
                  <a:gd name="T93" fmla="*/ 683 h 3905"/>
                  <a:gd name="T94" fmla="*/ 20 w 3405"/>
                  <a:gd name="T95" fmla="*/ 607 h 3905"/>
                  <a:gd name="T96" fmla="*/ 51 w 3405"/>
                  <a:gd name="T97" fmla="*/ 535 h 3905"/>
                  <a:gd name="T98" fmla="*/ 93 w 3405"/>
                  <a:gd name="T99" fmla="*/ 524 h 3905"/>
                  <a:gd name="T100" fmla="*/ 362 w 3405"/>
                  <a:gd name="T101" fmla="*/ 532 h 3905"/>
                  <a:gd name="T102" fmla="*/ 724 w 3405"/>
                  <a:gd name="T103" fmla="*/ 499 h 3905"/>
                  <a:gd name="T104" fmla="*/ 1028 w 3405"/>
                  <a:gd name="T105" fmla="*/ 396 h 3905"/>
                  <a:gd name="T106" fmla="*/ 1269 w 3405"/>
                  <a:gd name="T107" fmla="*/ 260 h 3905"/>
                  <a:gd name="T108" fmla="*/ 1465 w 3405"/>
                  <a:gd name="T109" fmla="*/ 123 h 3905"/>
                  <a:gd name="T110" fmla="*/ 1618 w 3405"/>
                  <a:gd name="T111" fmla="*/ 26 h 3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04" h="3905">
                    <a:moveTo>
                      <a:pt x="1702" y="0"/>
                    </a:moveTo>
                    <a:lnTo>
                      <a:pt x="1727" y="2"/>
                    </a:lnTo>
                    <a:lnTo>
                      <a:pt x="1754" y="9"/>
                    </a:lnTo>
                    <a:lnTo>
                      <a:pt x="1785" y="21"/>
                    </a:lnTo>
                    <a:lnTo>
                      <a:pt x="1820" y="36"/>
                    </a:lnTo>
                    <a:lnTo>
                      <a:pt x="1858" y="55"/>
                    </a:lnTo>
                    <a:lnTo>
                      <a:pt x="1898" y="78"/>
                    </a:lnTo>
                    <a:lnTo>
                      <a:pt x="1942" y="103"/>
                    </a:lnTo>
                    <a:lnTo>
                      <a:pt x="1988" y="130"/>
                    </a:lnTo>
                    <a:lnTo>
                      <a:pt x="2036" y="159"/>
                    </a:lnTo>
                    <a:lnTo>
                      <a:pt x="2087" y="190"/>
                    </a:lnTo>
                    <a:lnTo>
                      <a:pt x="2140" y="221"/>
                    </a:lnTo>
                    <a:lnTo>
                      <a:pt x="2196" y="253"/>
                    </a:lnTo>
                    <a:lnTo>
                      <a:pt x="2253" y="285"/>
                    </a:lnTo>
                    <a:lnTo>
                      <a:pt x="2311" y="316"/>
                    </a:lnTo>
                    <a:lnTo>
                      <a:pt x="2372" y="347"/>
                    </a:lnTo>
                    <a:lnTo>
                      <a:pt x="2434" y="377"/>
                    </a:lnTo>
                    <a:lnTo>
                      <a:pt x="2497" y="405"/>
                    </a:lnTo>
                    <a:lnTo>
                      <a:pt x="2561" y="431"/>
                    </a:lnTo>
                    <a:lnTo>
                      <a:pt x="2626" y="455"/>
                    </a:lnTo>
                    <a:lnTo>
                      <a:pt x="2693" y="475"/>
                    </a:lnTo>
                    <a:lnTo>
                      <a:pt x="2784" y="499"/>
                    </a:lnTo>
                    <a:lnTo>
                      <a:pt x="2874" y="514"/>
                    </a:lnTo>
                    <a:lnTo>
                      <a:pt x="2963" y="525"/>
                    </a:lnTo>
                    <a:lnTo>
                      <a:pt x="3051" y="532"/>
                    </a:lnTo>
                    <a:lnTo>
                      <a:pt x="3138" y="536"/>
                    </a:lnTo>
                    <a:lnTo>
                      <a:pt x="3225" y="536"/>
                    </a:lnTo>
                    <a:lnTo>
                      <a:pt x="3310" y="536"/>
                    </a:lnTo>
                    <a:lnTo>
                      <a:pt x="3319" y="536"/>
                    </a:lnTo>
                    <a:lnTo>
                      <a:pt x="3328" y="537"/>
                    </a:lnTo>
                    <a:lnTo>
                      <a:pt x="3339" y="538"/>
                    </a:lnTo>
                    <a:lnTo>
                      <a:pt x="3349" y="542"/>
                    </a:lnTo>
                    <a:lnTo>
                      <a:pt x="3360" y="547"/>
                    </a:lnTo>
                    <a:lnTo>
                      <a:pt x="3371" y="554"/>
                    </a:lnTo>
                    <a:lnTo>
                      <a:pt x="3380" y="564"/>
                    </a:lnTo>
                    <a:lnTo>
                      <a:pt x="3389" y="577"/>
                    </a:lnTo>
                    <a:lnTo>
                      <a:pt x="3395" y="595"/>
                    </a:lnTo>
                    <a:lnTo>
                      <a:pt x="3399" y="618"/>
                    </a:lnTo>
                    <a:lnTo>
                      <a:pt x="3401" y="644"/>
                    </a:lnTo>
                    <a:lnTo>
                      <a:pt x="3401" y="650"/>
                    </a:lnTo>
                    <a:lnTo>
                      <a:pt x="3401" y="664"/>
                    </a:lnTo>
                    <a:lnTo>
                      <a:pt x="3401" y="687"/>
                    </a:lnTo>
                    <a:lnTo>
                      <a:pt x="3401" y="715"/>
                    </a:lnTo>
                    <a:lnTo>
                      <a:pt x="3401" y="750"/>
                    </a:lnTo>
                    <a:lnTo>
                      <a:pt x="3401" y="792"/>
                    </a:lnTo>
                    <a:lnTo>
                      <a:pt x="3401" y="837"/>
                    </a:lnTo>
                    <a:lnTo>
                      <a:pt x="3402" y="887"/>
                    </a:lnTo>
                    <a:lnTo>
                      <a:pt x="3402" y="940"/>
                    </a:lnTo>
                    <a:lnTo>
                      <a:pt x="3402" y="997"/>
                    </a:lnTo>
                    <a:lnTo>
                      <a:pt x="3402" y="1055"/>
                    </a:lnTo>
                    <a:lnTo>
                      <a:pt x="3402" y="1116"/>
                    </a:lnTo>
                    <a:lnTo>
                      <a:pt x="3403" y="1178"/>
                    </a:lnTo>
                    <a:lnTo>
                      <a:pt x="3403" y="1240"/>
                    </a:lnTo>
                    <a:lnTo>
                      <a:pt x="3403" y="1302"/>
                    </a:lnTo>
                    <a:lnTo>
                      <a:pt x="3403" y="1362"/>
                    </a:lnTo>
                    <a:lnTo>
                      <a:pt x="3404" y="1421"/>
                    </a:lnTo>
                    <a:lnTo>
                      <a:pt x="3404" y="1478"/>
                    </a:lnTo>
                    <a:lnTo>
                      <a:pt x="3404" y="1530"/>
                    </a:lnTo>
                    <a:lnTo>
                      <a:pt x="3404" y="1580"/>
                    </a:lnTo>
                    <a:lnTo>
                      <a:pt x="3404" y="1626"/>
                    </a:lnTo>
                    <a:lnTo>
                      <a:pt x="3404" y="1665"/>
                    </a:lnTo>
                    <a:lnTo>
                      <a:pt x="3405" y="1701"/>
                    </a:lnTo>
                    <a:lnTo>
                      <a:pt x="3405" y="1730"/>
                    </a:lnTo>
                    <a:lnTo>
                      <a:pt x="3405" y="1751"/>
                    </a:lnTo>
                    <a:lnTo>
                      <a:pt x="3405" y="1764"/>
                    </a:lnTo>
                    <a:lnTo>
                      <a:pt x="3405" y="1770"/>
                    </a:lnTo>
                    <a:lnTo>
                      <a:pt x="3402" y="1866"/>
                    </a:lnTo>
                    <a:lnTo>
                      <a:pt x="3391" y="1963"/>
                    </a:lnTo>
                    <a:lnTo>
                      <a:pt x="3374" y="2059"/>
                    </a:lnTo>
                    <a:lnTo>
                      <a:pt x="3353" y="2154"/>
                    </a:lnTo>
                    <a:lnTo>
                      <a:pt x="3349" y="2161"/>
                    </a:lnTo>
                    <a:lnTo>
                      <a:pt x="3346" y="2171"/>
                    </a:lnTo>
                    <a:lnTo>
                      <a:pt x="3340" y="2180"/>
                    </a:lnTo>
                    <a:lnTo>
                      <a:pt x="3333" y="2189"/>
                    </a:lnTo>
                    <a:lnTo>
                      <a:pt x="3322" y="2195"/>
                    </a:lnTo>
                    <a:lnTo>
                      <a:pt x="3310" y="2199"/>
                    </a:lnTo>
                    <a:lnTo>
                      <a:pt x="3296" y="2198"/>
                    </a:lnTo>
                    <a:lnTo>
                      <a:pt x="3279" y="2193"/>
                    </a:lnTo>
                    <a:lnTo>
                      <a:pt x="3242" y="2183"/>
                    </a:lnTo>
                    <a:lnTo>
                      <a:pt x="3204" y="2174"/>
                    </a:lnTo>
                    <a:lnTo>
                      <a:pt x="3165" y="2168"/>
                    </a:lnTo>
                    <a:lnTo>
                      <a:pt x="3123" y="2163"/>
                    </a:lnTo>
                    <a:lnTo>
                      <a:pt x="3077" y="2160"/>
                    </a:lnTo>
                    <a:lnTo>
                      <a:pt x="3026" y="2159"/>
                    </a:lnTo>
                    <a:lnTo>
                      <a:pt x="2945" y="2163"/>
                    </a:lnTo>
                    <a:lnTo>
                      <a:pt x="2867" y="2172"/>
                    </a:lnTo>
                    <a:lnTo>
                      <a:pt x="2790" y="2189"/>
                    </a:lnTo>
                    <a:lnTo>
                      <a:pt x="2717" y="2211"/>
                    </a:lnTo>
                    <a:lnTo>
                      <a:pt x="2645" y="2240"/>
                    </a:lnTo>
                    <a:lnTo>
                      <a:pt x="2576" y="2274"/>
                    </a:lnTo>
                    <a:lnTo>
                      <a:pt x="2512" y="2314"/>
                    </a:lnTo>
                    <a:lnTo>
                      <a:pt x="2450" y="2358"/>
                    </a:lnTo>
                    <a:lnTo>
                      <a:pt x="2393" y="2406"/>
                    </a:lnTo>
                    <a:lnTo>
                      <a:pt x="2340" y="2460"/>
                    </a:lnTo>
                    <a:lnTo>
                      <a:pt x="2290" y="2517"/>
                    </a:lnTo>
                    <a:lnTo>
                      <a:pt x="2246" y="2579"/>
                    </a:lnTo>
                    <a:lnTo>
                      <a:pt x="2206" y="2643"/>
                    </a:lnTo>
                    <a:lnTo>
                      <a:pt x="2173" y="2712"/>
                    </a:lnTo>
                    <a:lnTo>
                      <a:pt x="2145" y="2783"/>
                    </a:lnTo>
                    <a:lnTo>
                      <a:pt x="2122" y="2857"/>
                    </a:lnTo>
                    <a:lnTo>
                      <a:pt x="2105" y="2933"/>
                    </a:lnTo>
                    <a:lnTo>
                      <a:pt x="2095" y="3013"/>
                    </a:lnTo>
                    <a:lnTo>
                      <a:pt x="2092" y="3092"/>
                    </a:lnTo>
                    <a:lnTo>
                      <a:pt x="2095" y="3168"/>
                    </a:lnTo>
                    <a:lnTo>
                      <a:pt x="2104" y="3242"/>
                    </a:lnTo>
                    <a:lnTo>
                      <a:pt x="2118" y="3315"/>
                    </a:lnTo>
                    <a:lnTo>
                      <a:pt x="2139" y="3385"/>
                    </a:lnTo>
                    <a:lnTo>
                      <a:pt x="2164" y="3453"/>
                    </a:lnTo>
                    <a:lnTo>
                      <a:pt x="2193" y="3518"/>
                    </a:lnTo>
                    <a:lnTo>
                      <a:pt x="2229" y="3580"/>
                    </a:lnTo>
                    <a:lnTo>
                      <a:pt x="2233" y="3587"/>
                    </a:lnTo>
                    <a:lnTo>
                      <a:pt x="2237" y="3594"/>
                    </a:lnTo>
                    <a:lnTo>
                      <a:pt x="2241" y="3601"/>
                    </a:lnTo>
                    <a:lnTo>
                      <a:pt x="2242" y="3610"/>
                    </a:lnTo>
                    <a:lnTo>
                      <a:pt x="2240" y="3619"/>
                    </a:lnTo>
                    <a:lnTo>
                      <a:pt x="2234" y="3630"/>
                    </a:lnTo>
                    <a:lnTo>
                      <a:pt x="2223" y="3641"/>
                    </a:lnTo>
                    <a:lnTo>
                      <a:pt x="2154" y="3691"/>
                    </a:lnTo>
                    <a:lnTo>
                      <a:pt x="2089" y="3736"/>
                    </a:lnTo>
                    <a:lnTo>
                      <a:pt x="2027" y="3775"/>
                    </a:lnTo>
                    <a:lnTo>
                      <a:pt x="1970" y="3809"/>
                    </a:lnTo>
                    <a:lnTo>
                      <a:pt x="1915" y="3838"/>
                    </a:lnTo>
                    <a:lnTo>
                      <a:pt x="1865" y="3862"/>
                    </a:lnTo>
                    <a:lnTo>
                      <a:pt x="1819" y="3881"/>
                    </a:lnTo>
                    <a:lnTo>
                      <a:pt x="1776" y="3894"/>
                    </a:lnTo>
                    <a:lnTo>
                      <a:pt x="1737" y="3901"/>
                    </a:lnTo>
                    <a:lnTo>
                      <a:pt x="1702" y="3905"/>
                    </a:lnTo>
                    <a:lnTo>
                      <a:pt x="1672" y="3902"/>
                    </a:lnTo>
                    <a:lnTo>
                      <a:pt x="1639" y="3895"/>
                    </a:lnTo>
                    <a:lnTo>
                      <a:pt x="1601" y="3884"/>
                    </a:lnTo>
                    <a:lnTo>
                      <a:pt x="1559" y="3869"/>
                    </a:lnTo>
                    <a:lnTo>
                      <a:pt x="1514" y="3850"/>
                    </a:lnTo>
                    <a:lnTo>
                      <a:pt x="1467" y="3826"/>
                    </a:lnTo>
                    <a:lnTo>
                      <a:pt x="1415" y="3800"/>
                    </a:lnTo>
                    <a:lnTo>
                      <a:pt x="1362" y="3769"/>
                    </a:lnTo>
                    <a:lnTo>
                      <a:pt x="1307" y="3735"/>
                    </a:lnTo>
                    <a:lnTo>
                      <a:pt x="1249" y="3696"/>
                    </a:lnTo>
                    <a:lnTo>
                      <a:pt x="1191" y="3655"/>
                    </a:lnTo>
                    <a:lnTo>
                      <a:pt x="1130" y="3611"/>
                    </a:lnTo>
                    <a:lnTo>
                      <a:pt x="1068" y="3563"/>
                    </a:lnTo>
                    <a:lnTo>
                      <a:pt x="1006" y="3512"/>
                    </a:lnTo>
                    <a:lnTo>
                      <a:pt x="943" y="3459"/>
                    </a:lnTo>
                    <a:lnTo>
                      <a:pt x="880" y="3403"/>
                    </a:lnTo>
                    <a:lnTo>
                      <a:pt x="817" y="3343"/>
                    </a:lnTo>
                    <a:lnTo>
                      <a:pt x="754" y="3281"/>
                    </a:lnTo>
                    <a:lnTo>
                      <a:pt x="692" y="3217"/>
                    </a:lnTo>
                    <a:lnTo>
                      <a:pt x="630" y="3151"/>
                    </a:lnTo>
                    <a:lnTo>
                      <a:pt x="571" y="3082"/>
                    </a:lnTo>
                    <a:lnTo>
                      <a:pt x="513" y="3010"/>
                    </a:lnTo>
                    <a:lnTo>
                      <a:pt x="456" y="2938"/>
                    </a:lnTo>
                    <a:lnTo>
                      <a:pt x="401" y="2863"/>
                    </a:lnTo>
                    <a:lnTo>
                      <a:pt x="349" y="2787"/>
                    </a:lnTo>
                    <a:lnTo>
                      <a:pt x="299" y="2708"/>
                    </a:lnTo>
                    <a:lnTo>
                      <a:pt x="251" y="2629"/>
                    </a:lnTo>
                    <a:lnTo>
                      <a:pt x="207" y="2547"/>
                    </a:lnTo>
                    <a:lnTo>
                      <a:pt x="167" y="2465"/>
                    </a:lnTo>
                    <a:lnTo>
                      <a:pt x="130" y="2380"/>
                    </a:lnTo>
                    <a:lnTo>
                      <a:pt x="96" y="2296"/>
                    </a:lnTo>
                    <a:lnTo>
                      <a:pt x="68" y="2210"/>
                    </a:lnTo>
                    <a:lnTo>
                      <a:pt x="44" y="2123"/>
                    </a:lnTo>
                    <a:lnTo>
                      <a:pt x="25" y="2035"/>
                    </a:lnTo>
                    <a:lnTo>
                      <a:pt x="11" y="1947"/>
                    </a:lnTo>
                    <a:lnTo>
                      <a:pt x="2" y="1858"/>
                    </a:lnTo>
                    <a:lnTo>
                      <a:pt x="0" y="1770"/>
                    </a:lnTo>
                    <a:lnTo>
                      <a:pt x="0" y="1769"/>
                    </a:lnTo>
                    <a:lnTo>
                      <a:pt x="0" y="1764"/>
                    </a:lnTo>
                    <a:lnTo>
                      <a:pt x="0" y="1750"/>
                    </a:lnTo>
                    <a:lnTo>
                      <a:pt x="0" y="1727"/>
                    </a:lnTo>
                    <a:lnTo>
                      <a:pt x="0" y="1698"/>
                    </a:lnTo>
                    <a:lnTo>
                      <a:pt x="1" y="1662"/>
                    </a:lnTo>
                    <a:lnTo>
                      <a:pt x="1" y="1620"/>
                    </a:lnTo>
                    <a:lnTo>
                      <a:pt x="2" y="1574"/>
                    </a:lnTo>
                    <a:lnTo>
                      <a:pt x="4" y="1523"/>
                    </a:lnTo>
                    <a:lnTo>
                      <a:pt x="4" y="1468"/>
                    </a:lnTo>
                    <a:lnTo>
                      <a:pt x="5" y="1410"/>
                    </a:lnTo>
                    <a:lnTo>
                      <a:pt x="6" y="1349"/>
                    </a:lnTo>
                    <a:lnTo>
                      <a:pt x="7" y="1287"/>
                    </a:lnTo>
                    <a:lnTo>
                      <a:pt x="8" y="1224"/>
                    </a:lnTo>
                    <a:lnTo>
                      <a:pt x="10" y="1161"/>
                    </a:lnTo>
                    <a:lnTo>
                      <a:pt x="11" y="1097"/>
                    </a:lnTo>
                    <a:lnTo>
                      <a:pt x="11" y="1035"/>
                    </a:lnTo>
                    <a:lnTo>
                      <a:pt x="12" y="975"/>
                    </a:lnTo>
                    <a:lnTo>
                      <a:pt x="13" y="916"/>
                    </a:lnTo>
                    <a:lnTo>
                      <a:pt x="14" y="860"/>
                    </a:lnTo>
                    <a:lnTo>
                      <a:pt x="15" y="809"/>
                    </a:lnTo>
                    <a:lnTo>
                      <a:pt x="17" y="762"/>
                    </a:lnTo>
                    <a:lnTo>
                      <a:pt x="17" y="720"/>
                    </a:lnTo>
                    <a:lnTo>
                      <a:pt x="18" y="683"/>
                    </a:lnTo>
                    <a:lnTo>
                      <a:pt x="19" y="652"/>
                    </a:lnTo>
                    <a:lnTo>
                      <a:pt x="19" y="630"/>
                    </a:lnTo>
                    <a:lnTo>
                      <a:pt x="20" y="614"/>
                    </a:lnTo>
                    <a:lnTo>
                      <a:pt x="20" y="607"/>
                    </a:lnTo>
                    <a:lnTo>
                      <a:pt x="25" y="580"/>
                    </a:lnTo>
                    <a:lnTo>
                      <a:pt x="33" y="560"/>
                    </a:lnTo>
                    <a:lnTo>
                      <a:pt x="42" y="545"/>
                    </a:lnTo>
                    <a:lnTo>
                      <a:pt x="51" y="535"/>
                    </a:lnTo>
                    <a:lnTo>
                      <a:pt x="62" y="529"/>
                    </a:lnTo>
                    <a:lnTo>
                      <a:pt x="71" y="525"/>
                    </a:lnTo>
                    <a:lnTo>
                      <a:pt x="82" y="524"/>
                    </a:lnTo>
                    <a:lnTo>
                      <a:pt x="93" y="524"/>
                    </a:lnTo>
                    <a:lnTo>
                      <a:pt x="102" y="524"/>
                    </a:lnTo>
                    <a:lnTo>
                      <a:pt x="187" y="528"/>
                    </a:lnTo>
                    <a:lnTo>
                      <a:pt x="274" y="531"/>
                    </a:lnTo>
                    <a:lnTo>
                      <a:pt x="362" y="532"/>
                    </a:lnTo>
                    <a:lnTo>
                      <a:pt x="451" y="531"/>
                    </a:lnTo>
                    <a:lnTo>
                      <a:pt x="541" y="525"/>
                    </a:lnTo>
                    <a:lnTo>
                      <a:pt x="633" y="516"/>
                    </a:lnTo>
                    <a:lnTo>
                      <a:pt x="724" y="499"/>
                    </a:lnTo>
                    <a:lnTo>
                      <a:pt x="818" y="475"/>
                    </a:lnTo>
                    <a:lnTo>
                      <a:pt x="891" y="453"/>
                    </a:lnTo>
                    <a:lnTo>
                      <a:pt x="961" y="425"/>
                    </a:lnTo>
                    <a:lnTo>
                      <a:pt x="1028" y="396"/>
                    </a:lnTo>
                    <a:lnTo>
                      <a:pt x="1093" y="363"/>
                    </a:lnTo>
                    <a:lnTo>
                      <a:pt x="1154" y="330"/>
                    </a:lnTo>
                    <a:lnTo>
                      <a:pt x="1213" y="296"/>
                    </a:lnTo>
                    <a:lnTo>
                      <a:pt x="1269" y="260"/>
                    </a:lnTo>
                    <a:lnTo>
                      <a:pt x="1323" y="224"/>
                    </a:lnTo>
                    <a:lnTo>
                      <a:pt x="1373" y="190"/>
                    </a:lnTo>
                    <a:lnTo>
                      <a:pt x="1420" y="155"/>
                    </a:lnTo>
                    <a:lnTo>
                      <a:pt x="1465" y="123"/>
                    </a:lnTo>
                    <a:lnTo>
                      <a:pt x="1507" y="95"/>
                    </a:lnTo>
                    <a:lnTo>
                      <a:pt x="1546" y="67"/>
                    </a:lnTo>
                    <a:lnTo>
                      <a:pt x="1583" y="45"/>
                    </a:lnTo>
                    <a:lnTo>
                      <a:pt x="1618" y="26"/>
                    </a:lnTo>
                    <a:lnTo>
                      <a:pt x="1649" y="11"/>
                    </a:lnTo>
                    <a:lnTo>
                      <a:pt x="1677" y="2"/>
                    </a:lnTo>
                    <a:lnTo>
                      <a:pt x="17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ru-RU" sz="3600"/>
              </a:p>
            </p:txBody>
          </p:sp>
          <p:sp>
            <p:nvSpPr>
              <p:cNvPr id="17" name="Freeform 637"/>
              <p:cNvSpPr/>
              <p:nvPr/>
            </p:nvSpPr>
            <p:spPr bwMode="auto">
              <a:xfrm>
                <a:off x="6407151" y="3929063"/>
                <a:ext cx="1181100" cy="801688"/>
              </a:xfrm>
              <a:custGeom>
                <a:avLst/>
                <a:gdLst>
                  <a:gd name="T0" fmla="*/ 1308 w 1487"/>
                  <a:gd name="T1" fmla="*/ 0 h 1011"/>
                  <a:gd name="T2" fmla="*/ 1329 w 1487"/>
                  <a:gd name="T3" fmla="*/ 2 h 1011"/>
                  <a:gd name="T4" fmla="*/ 1351 w 1487"/>
                  <a:gd name="T5" fmla="*/ 10 h 1011"/>
                  <a:gd name="T6" fmla="*/ 1369 w 1487"/>
                  <a:gd name="T7" fmla="*/ 23 h 1011"/>
                  <a:gd name="T8" fmla="*/ 1461 w 1487"/>
                  <a:gd name="T9" fmla="*/ 108 h 1011"/>
                  <a:gd name="T10" fmla="*/ 1476 w 1487"/>
                  <a:gd name="T11" fmla="*/ 126 h 1011"/>
                  <a:gd name="T12" fmla="*/ 1484 w 1487"/>
                  <a:gd name="T13" fmla="*/ 146 h 1011"/>
                  <a:gd name="T14" fmla="*/ 1487 w 1487"/>
                  <a:gd name="T15" fmla="*/ 168 h 1011"/>
                  <a:gd name="T16" fmla="*/ 1485 w 1487"/>
                  <a:gd name="T17" fmla="*/ 189 h 1011"/>
                  <a:gd name="T18" fmla="*/ 1478 w 1487"/>
                  <a:gd name="T19" fmla="*/ 209 h 1011"/>
                  <a:gd name="T20" fmla="*/ 1465 w 1487"/>
                  <a:gd name="T21" fmla="*/ 227 h 1011"/>
                  <a:gd name="T22" fmla="*/ 749 w 1487"/>
                  <a:gd name="T23" fmla="*/ 982 h 1011"/>
                  <a:gd name="T24" fmla="*/ 731 w 1487"/>
                  <a:gd name="T25" fmla="*/ 996 h 1011"/>
                  <a:gd name="T26" fmla="*/ 711 w 1487"/>
                  <a:gd name="T27" fmla="*/ 1006 h 1011"/>
                  <a:gd name="T28" fmla="*/ 688 w 1487"/>
                  <a:gd name="T29" fmla="*/ 1011 h 1011"/>
                  <a:gd name="T30" fmla="*/ 666 w 1487"/>
                  <a:gd name="T31" fmla="*/ 1011 h 1011"/>
                  <a:gd name="T32" fmla="*/ 644 w 1487"/>
                  <a:gd name="T33" fmla="*/ 1005 h 1011"/>
                  <a:gd name="T34" fmla="*/ 624 w 1487"/>
                  <a:gd name="T35" fmla="*/ 994 h 1011"/>
                  <a:gd name="T36" fmla="*/ 33 w 1487"/>
                  <a:gd name="T37" fmla="*/ 557 h 1011"/>
                  <a:gd name="T38" fmla="*/ 16 w 1487"/>
                  <a:gd name="T39" fmla="*/ 541 h 1011"/>
                  <a:gd name="T40" fmla="*/ 5 w 1487"/>
                  <a:gd name="T41" fmla="*/ 522 h 1011"/>
                  <a:gd name="T42" fmla="*/ 0 w 1487"/>
                  <a:gd name="T43" fmla="*/ 502 h 1011"/>
                  <a:gd name="T44" fmla="*/ 0 w 1487"/>
                  <a:gd name="T45" fmla="*/ 480 h 1011"/>
                  <a:gd name="T46" fmla="*/ 4 w 1487"/>
                  <a:gd name="T47" fmla="*/ 459 h 1011"/>
                  <a:gd name="T48" fmla="*/ 15 w 1487"/>
                  <a:gd name="T49" fmla="*/ 439 h 1011"/>
                  <a:gd name="T50" fmla="*/ 91 w 1487"/>
                  <a:gd name="T51" fmla="*/ 339 h 1011"/>
                  <a:gd name="T52" fmla="*/ 107 w 1487"/>
                  <a:gd name="T53" fmla="*/ 322 h 1011"/>
                  <a:gd name="T54" fmla="*/ 126 w 1487"/>
                  <a:gd name="T55" fmla="*/ 312 h 1011"/>
                  <a:gd name="T56" fmla="*/ 147 w 1487"/>
                  <a:gd name="T57" fmla="*/ 306 h 1011"/>
                  <a:gd name="T58" fmla="*/ 168 w 1487"/>
                  <a:gd name="T59" fmla="*/ 306 h 1011"/>
                  <a:gd name="T60" fmla="*/ 190 w 1487"/>
                  <a:gd name="T61" fmla="*/ 310 h 1011"/>
                  <a:gd name="T62" fmla="*/ 210 w 1487"/>
                  <a:gd name="T63" fmla="*/ 321 h 1011"/>
                  <a:gd name="T64" fmla="*/ 589 w 1487"/>
                  <a:gd name="T65" fmla="*/ 599 h 1011"/>
                  <a:gd name="T66" fmla="*/ 610 w 1487"/>
                  <a:gd name="T67" fmla="*/ 610 h 1011"/>
                  <a:gd name="T68" fmla="*/ 631 w 1487"/>
                  <a:gd name="T69" fmla="*/ 616 h 1011"/>
                  <a:gd name="T70" fmla="*/ 654 w 1487"/>
                  <a:gd name="T71" fmla="*/ 616 h 1011"/>
                  <a:gd name="T72" fmla="*/ 676 w 1487"/>
                  <a:gd name="T73" fmla="*/ 611 h 1011"/>
                  <a:gd name="T74" fmla="*/ 697 w 1487"/>
                  <a:gd name="T75" fmla="*/ 602 h 1011"/>
                  <a:gd name="T76" fmla="*/ 714 w 1487"/>
                  <a:gd name="T77" fmla="*/ 587 h 1011"/>
                  <a:gd name="T78" fmla="*/ 1250 w 1487"/>
                  <a:gd name="T79" fmla="*/ 27 h 1011"/>
                  <a:gd name="T80" fmla="*/ 1267 w 1487"/>
                  <a:gd name="T81" fmla="*/ 13 h 1011"/>
                  <a:gd name="T82" fmla="*/ 1286 w 1487"/>
                  <a:gd name="T83" fmla="*/ 4 h 1011"/>
                  <a:gd name="T84" fmla="*/ 1308 w 1487"/>
                  <a:gd name="T85" fmla="*/ 0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87" h="1011">
                    <a:moveTo>
                      <a:pt x="1308" y="0"/>
                    </a:moveTo>
                    <a:lnTo>
                      <a:pt x="1329" y="2"/>
                    </a:lnTo>
                    <a:lnTo>
                      <a:pt x="1351" y="10"/>
                    </a:lnTo>
                    <a:lnTo>
                      <a:pt x="1369" y="23"/>
                    </a:lnTo>
                    <a:lnTo>
                      <a:pt x="1461" y="108"/>
                    </a:lnTo>
                    <a:lnTo>
                      <a:pt x="1476" y="126"/>
                    </a:lnTo>
                    <a:lnTo>
                      <a:pt x="1484" y="146"/>
                    </a:lnTo>
                    <a:lnTo>
                      <a:pt x="1487" y="168"/>
                    </a:lnTo>
                    <a:lnTo>
                      <a:pt x="1485" y="189"/>
                    </a:lnTo>
                    <a:lnTo>
                      <a:pt x="1478" y="209"/>
                    </a:lnTo>
                    <a:lnTo>
                      <a:pt x="1465" y="227"/>
                    </a:lnTo>
                    <a:lnTo>
                      <a:pt x="749" y="982"/>
                    </a:lnTo>
                    <a:lnTo>
                      <a:pt x="731" y="996"/>
                    </a:lnTo>
                    <a:lnTo>
                      <a:pt x="711" y="1006"/>
                    </a:lnTo>
                    <a:lnTo>
                      <a:pt x="688" y="1011"/>
                    </a:lnTo>
                    <a:lnTo>
                      <a:pt x="666" y="1011"/>
                    </a:lnTo>
                    <a:lnTo>
                      <a:pt x="644" y="1005"/>
                    </a:lnTo>
                    <a:lnTo>
                      <a:pt x="624" y="994"/>
                    </a:lnTo>
                    <a:lnTo>
                      <a:pt x="33" y="557"/>
                    </a:lnTo>
                    <a:lnTo>
                      <a:pt x="16" y="541"/>
                    </a:lnTo>
                    <a:lnTo>
                      <a:pt x="5" y="522"/>
                    </a:lnTo>
                    <a:lnTo>
                      <a:pt x="0" y="502"/>
                    </a:lnTo>
                    <a:lnTo>
                      <a:pt x="0" y="480"/>
                    </a:lnTo>
                    <a:lnTo>
                      <a:pt x="4" y="459"/>
                    </a:lnTo>
                    <a:lnTo>
                      <a:pt x="15" y="439"/>
                    </a:lnTo>
                    <a:lnTo>
                      <a:pt x="91" y="339"/>
                    </a:lnTo>
                    <a:lnTo>
                      <a:pt x="107" y="322"/>
                    </a:lnTo>
                    <a:lnTo>
                      <a:pt x="126" y="312"/>
                    </a:lnTo>
                    <a:lnTo>
                      <a:pt x="147" y="306"/>
                    </a:lnTo>
                    <a:lnTo>
                      <a:pt x="168" y="306"/>
                    </a:lnTo>
                    <a:lnTo>
                      <a:pt x="190" y="310"/>
                    </a:lnTo>
                    <a:lnTo>
                      <a:pt x="210" y="321"/>
                    </a:lnTo>
                    <a:lnTo>
                      <a:pt x="589" y="599"/>
                    </a:lnTo>
                    <a:lnTo>
                      <a:pt x="610" y="610"/>
                    </a:lnTo>
                    <a:lnTo>
                      <a:pt x="631" y="616"/>
                    </a:lnTo>
                    <a:lnTo>
                      <a:pt x="654" y="616"/>
                    </a:lnTo>
                    <a:lnTo>
                      <a:pt x="676" y="611"/>
                    </a:lnTo>
                    <a:lnTo>
                      <a:pt x="697" y="602"/>
                    </a:lnTo>
                    <a:lnTo>
                      <a:pt x="714" y="587"/>
                    </a:lnTo>
                    <a:lnTo>
                      <a:pt x="1250" y="27"/>
                    </a:lnTo>
                    <a:lnTo>
                      <a:pt x="1267" y="13"/>
                    </a:lnTo>
                    <a:lnTo>
                      <a:pt x="1286" y="4"/>
                    </a:lnTo>
                    <a:lnTo>
                      <a:pt x="13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ru-RU" sz="3600"/>
              </a:p>
            </p:txBody>
          </p:sp>
        </p:grpSp>
      </p:grpSp>
      <p:sp>
        <p:nvSpPr>
          <p:cNvPr id="18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7538325" y="4184308"/>
            <a:ext cx="37525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grpSp>
        <p:nvGrpSpPr>
          <p:cNvPr id="20" name="组合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584837" y="5568208"/>
            <a:ext cx="1220224" cy="376425"/>
            <a:chOff x="686865" y="5023362"/>
            <a:chExt cx="1465031" cy="451945"/>
          </a:xfrm>
        </p:grpSpPr>
        <p:sp>
          <p:nvSpPr>
            <p:cNvPr id="22" name="圆角矩形 21"/>
            <p:cNvSpPr/>
            <p:nvPr/>
          </p:nvSpPr>
          <p:spPr>
            <a:xfrm>
              <a:off x="686865" y="5023362"/>
              <a:ext cx="1465031" cy="45194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254000" dist="152400" dir="5400000" algn="ctr" rotWithShape="0">
                <a:srgbClr val="1B54E1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691985" y="5065403"/>
              <a:ext cx="367862" cy="367862"/>
              <a:chOff x="2196662" y="4805550"/>
              <a:chExt cx="367862" cy="36786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196662" y="4805550"/>
                <a:ext cx="367862" cy="3678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endParaRPr>
              </a:p>
            </p:txBody>
          </p:sp>
          <p:sp>
            <p:nvSpPr>
              <p:cNvPr id="26" name="L 形 25"/>
              <p:cNvSpPr/>
              <p:nvPr/>
            </p:nvSpPr>
            <p:spPr>
              <a:xfrm rot="8059067" flipV="1">
                <a:off x="2303343" y="4924294"/>
                <a:ext cx="125238" cy="125238"/>
              </a:xfrm>
              <a:prstGeom prst="corner">
                <a:avLst>
                  <a:gd name="adj1" fmla="val 0"/>
                  <a:gd name="adj2" fmla="val 0"/>
                </a:avLst>
              </a:prstGeom>
              <a:solidFill>
                <a:schemeClr val="accent5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70165" y="5081832"/>
              <a:ext cx="1013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rPr>
                <a:t>START</a:t>
              </a:r>
              <a:endParaRPr lang="zh-CN" altLang="en-US"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</p:grpSp>
      <p:pic>
        <p:nvPicPr>
          <p:cNvPr id="27" name="图片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320" y="430527"/>
            <a:ext cx="1333143" cy="1343025"/>
          </a:xfrm>
          <a:prstGeom prst="rect">
            <a:avLst/>
          </a:prstGeom>
        </p:spPr>
      </p:pic>
      <p:pic>
        <p:nvPicPr>
          <p:cNvPr id="28" name="图片 2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5283" y="5289616"/>
            <a:ext cx="1333143" cy="1343025"/>
          </a:xfrm>
          <a:prstGeom prst="rect">
            <a:avLst/>
          </a:prstGeom>
        </p:spPr>
      </p:pic>
      <p:sp>
        <p:nvSpPr>
          <p:cNvPr id="29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414095" y="10926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7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4516883" y="730970"/>
            <a:ext cx="3158237" cy="856358"/>
            <a:chOff x="7211931" y="1169551"/>
            <a:chExt cx="5053179" cy="1370172"/>
          </a:xfrm>
        </p:grpSpPr>
        <p:sp>
          <p:nvSpPr>
            <p:cNvPr id="10" name="Rectangle 9"/>
            <p:cNvSpPr/>
            <p:nvPr/>
          </p:nvSpPr>
          <p:spPr>
            <a:xfrm>
              <a:off x="7285091" y="1316829"/>
              <a:ext cx="4906856" cy="824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7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rPr>
                <a:t>CONTENTS</a:t>
              </a:r>
              <a:endParaRPr lang="en-US" sz="2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等线" panose="02010600030101010101" charset="-122"/>
                <a:cs typeface="等线" panose="02010600030101010101" charset="-12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11931" y="2114992"/>
              <a:ext cx="5053179" cy="424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25">
                  <a:solidFill>
                    <a:schemeClr val="bg1">
                      <a:lumMod val="65000"/>
                    </a:schemeClr>
                  </a:solidFill>
                  <a:latin typeface="+mj-lt"/>
                  <a:cs typeface="等线" panose="02010600030101010101" charset="-122"/>
                </a:rPr>
                <a:t>A wonderful serenity has taken possession </a:t>
              </a:r>
              <a:endParaRPr lang="id-ID" sz="1125">
                <a:latin typeface="+mj-lt"/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9558519" y="1169551"/>
              <a:ext cx="360000" cy="25200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</p:grpSp>
      <p:sp>
        <p:nvSpPr>
          <p:cNvPr id="14" name="Rectangle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487360" y="1981401"/>
            <a:ext cx="9217280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2"/>
                </a:solidFill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15" name="Oval 1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039750" y="5708440"/>
            <a:ext cx="112500" cy="11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lt"/>
            </a:endParaRPr>
          </a:p>
        </p:txBody>
      </p:sp>
      <p:sp>
        <p:nvSpPr>
          <p:cNvPr id="17" name="Oval 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834318" y="5722426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lt"/>
            </a:endParaRPr>
          </a:p>
        </p:txBody>
      </p:sp>
      <p:sp>
        <p:nvSpPr>
          <p:cNvPr id="18" name="Oval 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273153" y="5722426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lt"/>
            </a:endParaRPr>
          </a:p>
        </p:txBody>
      </p:sp>
      <p:grpSp>
        <p:nvGrpSpPr>
          <p:cNvPr id="8" name="Group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915860" y="2945753"/>
            <a:ext cx="1607328" cy="2249456"/>
            <a:chOff x="1450295" y="4713204"/>
            <a:chExt cx="2571725" cy="3599130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1450295" y="4713204"/>
              <a:ext cx="2571725" cy="3599130"/>
            </a:xfrm>
            <a:prstGeom prst="roundRect">
              <a:avLst>
                <a:gd name="adj" fmla="val 5326"/>
              </a:avLst>
            </a:prstGeom>
            <a:ln>
              <a:noFill/>
            </a:ln>
            <a:effectLst>
              <a:outerShdw blurRad="762000" dist="723900" dir="5400000" sx="85000" sy="85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05069" y="5944359"/>
              <a:ext cx="2262176" cy="2229608"/>
              <a:chOff x="3556475" y="5964830"/>
              <a:chExt cx="2262176" cy="222960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762214" y="5964830"/>
                <a:ext cx="1850698" cy="424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25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Project #1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56475" y="6495512"/>
                <a:ext cx="2262176" cy="1698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875">
                    <a:solidFill>
                      <a:schemeClr val="bg1"/>
                    </a:solidFill>
                    <a:latin typeface="+mj-lt"/>
                    <a:cs typeface="等线" panose="02010600030101010101" charset="-122"/>
                  </a:rPr>
                  <a:t>“This is a sample text. insert your desired text here. Again. this is a dummy text. enter your own text here. This is a sample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352275" y="5221245"/>
              <a:ext cx="767764" cy="565132"/>
              <a:chOff x="7756525" y="8162925"/>
              <a:chExt cx="2508250" cy="1846263"/>
            </a:xfrm>
            <a:solidFill>
              <a:schemeClr val="bg1"/>
            </a:solidFill>
          </p:grpSpPr>
          <p:sp>
            <p:nvSpPr>
              <p:cNvPr id="54" name="Freeform 428"/>
              <p:cNvSpPr/>
              <p:nvPr/>
            </p:nvSpPr>
            <p:spPr bwMode="auto">
              <a:xfrm>
                <a:off x="7804150" y="8162925"/>
                <a:ext cx="460375" cy="111125"/>
              </a:xfrm>
              <a:custGeom>
                <a:avLst/>
                <a:gdLst>
                  <a:gd name="T0" fmla="*/ 29 w 186"/>
                  <a:gd name="T1" fmla="*/ 45 h 45"/>
                  <a:gd name="T2" fmla="*/ 157 w 186"/>
                  <a:gd name="T3" fmla="*/ 45 h 45"/>
                  <a:gd name="T4" fmla="*/ 157 w 186"/>
                  <a:gd name="T5" fmla="*/ 0 h 45"/>
                  <a:gd name="T6" fmla="*/ 29 w 186"/>
                  <a:gd name="T7" fmla="*/ 0 h 45"/>
                  <a:gd name="T8" fmla="*/ 29 w 186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45">
                    <a:moveTo>
                      <a:pt x="29" y="45"/>
                    </a:moveTo>
                    <a:cubicBezTo>
                      <a:pt x="71" y="45"/>
                      <a:pt x="114" y="45"/>
                      <a:pt x="157" y="45"/>
                    </a:cubicBezTo>
                    <a:cubicBezTo>
                      <a:pt x="186" y="45"/>
                      <a:pt x="186" y="0"/>
                      <a:pt x="157" y="0"/>
                    </a:cubicBezTo>
                    <a:cubicBezTo>
                      <a:pt x="114" y="0"/>
                      <a:pt x="71" y="0"/>
                      <a:pt x="29" y="0"/>
                    </a:cubicBezTo>
                    <a:cubicBezTo>
                      <a:pt x="0" y="0"/>
                      <a:pt x="0" y="45"/>
                      <a:pt x="2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55" name="Freeform 429"/>
              <p:cNvSpPr>
                <a:spLocks noEditPoints="1"/>
              </p:cNvSpPr>
              <p:nvPr/>
            </p:nvSpPr>
            <p:spPr bwMode="auto">
              <a:xfrm>
                <a:off x="8410575" y="8521700"/>
                <a:ext cx="1219200" cy="1276350"/>
              </a:xfrm>
              <a:custGeom>
                <a:avLst/>
                <a:gdLst>
                  <a:gd name="T0" fmla="*/ 364 w 492"/>
                  <a:gd name="T1" fmla="*/ 42 h 515"/>
                  <a:gd name="T2" fmla="*/ 119 w 492"/>
                  <a:gd name="T3" fmla="*/ 47 h 515"/>
                  <a:gd name="T4" fmla="*/ 0 w 492"/>
                  <a:gd name="T5" fmla="*/ 257 h 515"/>
                  <a:gd name="T6" fmla="*/ 123 w 492"/>
                  <a:gd name="T7" fmla="*/ 470 h 515"/>
                  <a:gd name="T8" fmla="*/ 372 w 492"/>
                  <a:gd name="T9" fmla="*/ 468 h 515"/>
                  <a:gd name="T10" fmla="*/ 491 w 492"/>
                  <a:gd name="T11" fmla="*/ 252 h 515"/>
                  <a:gd name="T12" fmla="*/ 364 w 492"/>
                  <a:gd name="T13" fmla="*/ 42 h 515"/>
                  <a:gd name="T14" fmla="*/ 437 w 492"/>
                  <a:gd name="T15" fmla="*/ 318 h 515"/>
                  <a:gd name="T16" fmla="*/ 273 w 492"/>
                  <a:gd name="T17" fmla="*/ 457 h 515"/>
                  <a:gd name="T18" fmla="*/ 113 w 492"/>
                  <a:gd name="T19" fmla="*/ 409 h 515"/>
                  <a:gd name="T20" fmla="*/ 44 w 492"/>
                  <a:gd name="T21" fmla="*/ 257 h 515"/>
                  <a:gd name="T22" fmla="*/ 162 w 492"/>
                  <a:gd name="T23" fmla="*/ 74 h 515"/>
                  <a:gd name="T24" fmla="*/ 378 w 492"/>
                  <a:gd name="T25" fmla="*/ 106 h 515"/>
                  <a:gd name="T26" fmla="*/ 437 w 492"/>
                  <a:gd name="T27" fmla="*/ 318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2" h="515">
                    <a:moveTo>
                      <a:pt x="364" y="42"/>
                    </a:moveTo>
                    <a:cubicBezTo>
                      <a:pt x="288" y="0"/>
                      <a:pt x="193" y="3"/>
                      <a:pt x="119" y="47"/>
                    </a:cubicBezTo>
                    <a:cubicBezTo>
                      <a:pt x="45" y="91"/>
                      <a:pt x="1" y="172"/>
                      <a:pt x="0" y="257"/>
                    </a:cubicBezTo>
                    <a:cubicBezTo>
                      <a:pt x="1" y="345"/>
                      <a:pt x="47" y="426"/>
                      <a:pt x="123" y="470"/>
                    </a:cubicBezTo>
                    <a:cubicBezTo>
                      <a:pt x="199" y="515"/>
                      <a:pt x="297" y="513"/>
                      <a:pt x="372" y="468"/>
                    </a:cubicBezTo>
                    <a:cubicBezTo>
                      <a:pt x="447" y="423"/>
                      <a:pt x="492" y="339"/>
                      <a:pt x="491" y="252"/>
                    </a:cubicBezTo>
                    <a:cubicBezTo>
                      <a:pt x="489" y="165"/>
                      <a:pt x="440" y="84"/>
                      <a:pt x="364" y="42"/>
                    </a:cubicBezTo>
                    <a:close/>
                    <a:moveTo>
                      <a:pt x="437" y="318"/>
                    </a:moveTo>
                    <a:cubicBezTo>
                      <a:pt x="415" y="391"/>
                      <a:pt x="348" y="447"/>
                      <a:pt x="273" y="457"/>
                    </a:cubicBezTo>
                    <a:cubicBezTo>
                      <a:pt x="214" y="465"/>
                      <a:pt x="156" y="447"/>
                      <a:pt x="113" y="409"/>
                    </a:cubicBezTo>
                    <a:cubicBezTo>
                      <a:pt x="69" y="370"/>
                      <a:pt x="45" y="315"/>
                      <a:pt x="44" y="257"/>
                    </a:cubicBezTo>
                    <a:cubicBezTo>
                      <a:pt x="45" y="178"/>
                      <a:pt x="90" y="108"/>
                      <a:pt x="162" y="74"/>
                    </a:cubicBezTo>
                    <a:cubicBezTo>
                      <a:pt x="232" y="41"/>
                      <a:pt x="320" y="55"/>
                      <a:pt x="378" y="106"/>
                    </a:cubicBezTo>
                    <a:cubicBezTo>
                      <a:pt x="438" y="159"/>
                      <a:pt x="461" y="242"/>
                      <a:pt x="437" y="3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56" name="Freeform 430"/>
              <p:cNvSpPr/>
              <p:nvPr/>
            </p:nvSpPr>
            <p:spPr bwMode="auto">
              <a:xfrm>
                <a:off x="8623300" y="9175750"/>
                <a:ext cx="111125" cy="141288"/>
              </a:xfrm>
              <a:custGeom>
                <a:avLst/>
                <a:gdLst>
                  <a:gd name="T0" fmla="*/ 22 w 45"/>
                  <a:gd name="T1" fmla="*/ 0 h 57"/>
                  <a:gd name="T2" fmla="*/ 0 w 45"/>
                  <a:gd name="T3" fmla="*/ 22 h 57"/>
                  <a:gd name="T4" fmla="*/ 0 w 45"/>
                  <a:gd name="T5" fmla="*/ 35 h 57"/>
                  <a:gd name="T6" fmla="*/ 22 w 45"/>
                  <a:gd name="T7" fmla="*/ 57 h 57"/>
                  <a:gd name="T8" fmla="*/ 44 w 45"/>
                  <a:gd name="T9" fmla="*/ 35 h 57"/>
                  <a:gd name="T10" fmla="*/ 44 w 45"/>
                  <a:gd name="T11" fmla="*/ 22 h 57"/>
                  <a:gd name="T12" fmla="*/ 22 w 45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7">
                    <a:moveTo>
                      <a:pt x="22" y="0"/>
                    </a:moveTo>
                    <a:cubicBezTo>
                      <a:pt x="10" y="0"/>
                      <a:pt x="1" y="10"/>
                      <a:pt x="0" y="22"/>
                    </a:cubicBezTo>
                    <a:cubicBezTo>
                      <a:pt x="0" y="27"/>
                      <a:pt x="0" y="31"/>
                      <a:pt x="0" y="35"/>
                    </a:cubicBezTo>
                    <a:cubicBezTo>
                      <a:pt x="0" y="47"/>
                      <a:pt x="10" y="57"/>
                      <a:pt x="22" y="57"/>
                    </a:cubicBezTo>
                    <a:cubicBezTo>
                      <a:pt x="34" y="57"/>
                      <a:pt x="45" y="47"/>
                      <a:pt x="44" y="35"/>
                    </a:cubicBezTo>
                    <a:cubicBezTo>
                      <a:pt x="44" y="31"/>
                      <a:pt x="44" y="27"/>
                      <a:pt x="44" y="22"/>
                    </a:cubicBezTo>
                    <a:cubicBezTo>
                      <a:pt x="45" y="10"/>
                      <a:pt x="34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57" name="Freeform 431"/>
              <p:cNvSpPr/>
              <p:nvPr/>
            </p:nvSpPr>
            <p:spPr bwMode="auto">
              <a:xfrm>
                <a:off x="9637713" y="8520113"/>
                <a:ext cx="460375" cy="111125"/>
              </a:xfrm>
              <a:custGeom>
                <a:avLst/>
                <a:gdLst>
                  <a:gd name="T0" fmla="*/ 158 w 186"/>
                  <a:gd name="T1" fmla="*/ 0 h 45"/>
                  <a:gd name="T2" fmla="*/ 29 w 186"/>
                  <a:gd name="T3" fmla="*/ 0 h 45"/>
                  <a:gd name="T4" fmla="*/ 29 w 186"/>
                  <a:gd name="T5" fmla="*/ 45 h 45"/>
                  <a:gd name="T6" fmla="*/ 158 w 186"/>
                  <a:gd name="T7" fmla="*/ 45 h 45"/>
                  <a:gd name="T8" fmla="*/ 158 w 186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45">
                    <a:moveTo>
                      <a:pt x="158" y="0"/>
                    </a:moveTo>
                    <a:cubicBezTo>
                      <a:pt x="115" y="0"/>
                      <a:pt x="72" y="0"/>
                      <a:pt x="29" y="0"/>
                    </a:cubicBezTo>
                    <a:cubicBezTo>
                      <a:pt x="0" y="0"/>
                      <a:pt x="0" y="45"/>
                      <a:pt x="29" y="45"/>
                    </a:cubicBezTo>
                    <a:cubicBezTo>
                      <a:pt x="72" y="45"/>
                      <a:pt x="115" y="45"/>
                      <a:pt x="158" y="45"/>
                    </a:cubicBezTo>
                    <a:cubicBezTo>
                      <a:pt x="186" y="45"/>
                      <a:pt x="186" y="0"/>
                      <a:pt x="1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58" name="Freeform 432"/>
              <p:cNvSpPr>
                <a:spLocks noEditPoints="1"/>
              </p:cNvSpPr>
              <p:nvPr/>
            </p:nvSpPr>
            <p:spPr bwMode="auto">
              <a:xfrm>
                <a:off x="7756525" y="8177213"/>
                <a:ext cx="2508250" cy="1831975"/>
              </a:xfrm>
              <a:custGeom>
                <a:avLst/>
                <a:gdLst>
                  <a:gd name="T0" fmla="*/ 968 w 1012"/>
                  <a:gd name="T1" fmla="*/ 57 h 739"/>
                  <a:gd name="T2" fmla="*/ 662 w 1012"/>
                  <a:gd name="T3" fmla="*/ 57 h 739"/>
                  <a:gd name="T4" fmla="*/ 630 w 1012"/>
                  <a:gd name="T5" fmla="*/ 5 h 739"/>
                  <a:gd name="T6" fmla="*/ 420 w 1012"/>
                  <a:gd name="T7" fmla="*/ 4 h 739"/>
                  <a:gd name="T8" fmla="*/ 361 w 1012"/>
                  <a:gd name="T9" fmla="*/ 46 h 739"/>
                  <a:gd name="T10" fmla="*/ 95 w 1012"/>
                  <a:gd name="T11" fmla="*/ 57 h 739"/>
                  <a:gd name="T12" fmla="*/ 0 w 1012"/>
                  <a:gd name="T13" fmla="*/ 103 h 739"/>
                  <a:gd name="T14" fmla="*/ 0 w 1012"/>
                  <a:gd name="T15" fmla="*/ 524 h 739"/>
                  <a:gd name="T16" fmla="*/ 0 w 1012"/>
                  <a:gd name="T17" fmla="*/ 692 h 739"/>
                  <a:gd name="T18" fmla="*/ 216 w 1012"/>
                  <a:gd name="T19" fmla="*/ 739 h 739"/>
                  <a:gd name="T20" fmla="*/ 878 w 1012"/>
                  <a:gd name="T21" fmla="*/ 739 h 739"/>
                  <a:gd name="T22" fmla="*/ 983 w 1012"/>
                  <a:gd name="T23" fmla="*/ 736 h 739"/>
                  <a:gd name="T24" fmla="*/ 1012 w 1012"/>
                  <a:gd name="T25" fmla="*/ 686 h 739"/>
                  <a:gd name="T26" fmla="*/ 1012 w 1012"/>
                  <a:gd name="T27" fmla="*/ 119 h 739"/>
                  <a:gd name="T28" fmla="*/ 973 w 1012"/>
                  <a:gd name="T29" fmla="*/ 58 h 739"/>
                  <a:gd name="T30" fmla="*/ 44 w 1012"/>
                  <a:gd name="T31" fmla="*/ 102 h 739"/>
                  <a:gd name="T32" fmla="*/ 43 w 1012"/>
                  <a:gd name="T33" fmla="*/ 102 h 739"/>
                  <a:gd name="T34" fmla="*/ 44 w 1012"/>
                  <a:gd name="T35" fmla="*/ 102 h 739"/>
                  <a:gd name="T36" fmla="*/ 43 w 1012"/>
                  <a:gd name="T37" fmla="*/ 694 h 739"/>
                  <a:gd name="T38" fmla="*/ 44 w 1012"/>
                  <a:gd name="T39" fmla="*/ 695 h 739"/>
                  <a:gd name="T40" fmla="*/ 968 w 1012"/>
                  <a:gd name="T41" fmla="*/ 104 h 739"/>
                  <a:gd name="T42" fmla="*/ 968 w 1012"/>
                  <a:gd name="T43" fmla="*/ 157 h 739"/>
                  <a:gd name="T44" fmla="*/ 968 w 1012"/>
                  <a:gd name="T45" fmla="*/ 638 h 739"/>
                  <a:gd name="T46" fmla="*/ 968 w 1012"/>
                  <a:gd name="T47" fmla="*/ 693 h 739"/>
                  <a:gd name="T48" fmla="*/ 968 w 1012"/>
                  <a:gd name="T49" fmla="*/ 695 h 739"/>
                  <a:gd name="T50" fmla="*/ 965 w 1012"/>
                  <a:gd name="T51" fmla="*/ 695 h 739"/>
                  <a:gd name="T52" fmla="*/ 924 w 1012"/>
                  <a:gd name="T53" fmla="*/ 695 h 739"/>
                  <a:gd name="T54" fmla="*/ 288 w 1012"/>
                  <a:gd name="T55" fmla="*/ 695 h 739"/>
                  <a:gd name="T56" fmla="*/ 44 w 1012"/>
                  <a:gd name="T57" fmla="*/ 695 h 739"/>
                  <a:gd name="T58" fmla="*/ 44 w 1012"/>
                  <a:gd name="T59" fmla="*/ 694 h 739"/>
                  <a:gd name="T60" fmla="*/ 44 w 1012"/>
                  <a:gd name="T61" fmla="*/ 579 h 739"/>
                  <a:gd name="T62" fmla="*/ 44 w 1012"/>
                  <a:gd name="T63" fmla="*/ 117 h 739"/>
                  <a:gd name="T64" fmla="*/ 44 w 1012"/>
                  <a:gd name="T65" fmla="*/ 102 h 739"/>
                  <a:gd name="T66" fmla="*/ 44 w 1012"/>
                  <a:gd name="T67" fmla="*/ 102 h 739"/>
                  <a:gd name="T68" fmla="*/ 49 w 1012"/>
                  <a:gd name="T69" fmla="*/ 102 h 739"/>
                  <a:gd name="T70" fmla="*/ 365 w 1012"/>
                  <a:gd name="T71" fmla="*/ 102 h 739"/>
                  <a:gd name="T72" fmla="*/ 393 w 1012"/>
                  <a:gd name="T73" fmla="*/ 85 h 739"/>
                  <a:gd name="T74" fmla="*/ 408 w 1012"/>
                  <a:gd name="T75" fmla="*/ 48 h 739"/>
                  <a:gd name="T76" fmla="*/ 610 w 1012"/>
                  <a:gd name="T77" fmla="*/ 48 h 739"/>
                  <a:gd name="T78" fmla="*/ 626 w 1012"/>
                  <a:gd name="T79" fmla="*/ 85 h 739"/>
                  <a:gd name="T80" fmla="*/ 923 w 1012"/>
                  <a:gd name="T81" fmla="*/ 102 h 739"/>
                  <a:gd name="T82" fmla="*/ 967 w 1012"/>
                  <a:gd name="T83" fmla="*/ 102 h 739"/>
                  <a:gd name="T84" fmla="*/ 968 w 1012"/>
                  <a:gd name="T85" fmla="*/ 102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2" h="739">
                    <a:moveTo>
                      <a:pt x="973" y="58"/>
                    </a:moveTo>
                    <a:cubicBezTo>
                      <a:pt x="971" y="58"/>
                      <a:pt x="970" y="57"/>
                      <a:pt x="968" y="57"/>
                    </a:cubicBezTo>
                    <a:cubicBezTo>
                      <a:pt x="876" y="57"/>
                      <a:pt x="784" y="57"/>
                      <a:pt x="692" y="57"/>
                    </a:cubicBezTo>
                    <a:cubicBezTo>
                      <a:pt x="682" y="57"/>
                      <a:pt x="672" y="57"/>
                      <a:pt x="662" y="57"/>
                    </a:cubicBezTo>
                    <a:cubicBezTo>
                      <a:pt x="660" y="53"/>
                      <a:pt x="659" y="48"/>
                      <a:pt x="657" y="43"/>
                    </a:cubicBezTo>
                    <a:cubicBezTo>
                      <a:pt x="652" y="30"/>
                      <a:pt x="647" y="7"/>
                      <a:pt x="630" y="5"/>
                    </a:cubicBezTo>
                    <a:cubicBezTo>
                      <a:pt x="615" y="2"/>
                      <a:pt x="600" y="4"/>
                      <a:pt x="585" y="4"/>
                    </a:cubicBezTo>
                    <a:cubicBezTo>
                      <a:pt x="530" y="4"/>
                      <a:pt x="475" y="4"/>
                      <a:pt x="420" y="4"/>
                    </a:cubicBezTo>
                    <a:cubicBezTo>
                      <a:pt x="404" y="4"/>
                      <a:pt x="381" y="0"/>
                      <a:pt x="372" y="17"/>
                    </a:cubicBezTo>
                    <a:cubicBezTo>
                      <a:pt x="368" y="26"/>
                      <a:pt x="365" y="37"/>
                      <a:pt x="361" y="46"/>
                    </a:cubicBezTo>
                    <a:cubicBezTo>
                      <a:pt x="359" y="50"/>
                      <a:pt x="358" y="54"/>
                      <a:pt x="357" y="57"/>
                    </a:cubicBezTo>
                    <a:cubicBezTo>
                      <a:pt x="270" y="57"/>
                      <a:pt x="182" y="57"/>
                      <a:pt x="95" y="57"/>
                    </a:cubicBezTo>
                    <a:cubicBezTo>
                      <a:pt x="79" y="57"/>
                      <a:pt x="64" y="57"/>
                      <a:pt x="48" y="57"/>
                    </a:cubicBezTo>
                    <a:cubicBezTo>
                      <a:pt x="21" y="57"/>
                      <a:pt x="0" y="75"/>
                      <a:pt x="0" y="103"/>
                    </a:cubicBezTo>
                    <a:cubicBezTo>
                      <a:pt x="0" y="129"/>
                      <a:pt x="0" y="156"/>
                      <a:pt x="0" y="183"/>
                    </a:cubicBezTo>
                    <a:cubicBezTo>
                      <a:pt x="0" y="296"/>
                      <a:pt x="0" y="410"/>
                      <a:pt x="0" y="524"/>
                    </a:cubicBezTo>
                    <a:cubicBezTo>
                      <a:pt x="0" y="570"/>
                      <a:pt x="0" y="615"/>
                      <a:pt x="0" y="660"/>
                    </a:cubicBezTo>
                    <a:cubicBezTo>
                      <a:pt x="0" y="671"/>
                      <a:pt x="0" y="681"/>
                      <a:pt x="0" y="692"/>
                    </a:cubicBezTo>
                    <a:cubicBezTo>
                      <a:pt x="0" y="717"/>
                      <a:pt x="17" y="739"/>
                      <a:pt x="44" y="739"/>
                    </a:cubicBezTo>
                    <a:cubicBezTo>
                      <a:pt x="102" y="739"/>
                      <a:pt x="159" y="739"/>
                      <a:pt x="216" y="739"/>
                    </a:cubicBezTo>
                    <a:cubicBezTo>
                      <a:pt x="332" y="739"/>
                      <a:pt x="448" y="739"/>
                      <a:pt x="564" y="739"/>
                    </a:cubicBezTo>
                    <a:cubicBezTo>
                      <a:pt x="668" y="739"/>
                      <a:pt x="773" y="739"/>
                      <a:pt x="878" y="739"/>
                    </a:cubicBezTo>
                    <a:cubicBezTo>
                      <a:pt x="905" y="739"/>
                      <a:pt x="932" y="739"/>
                      <a:pt x="958" y="739"/>
                    </a:cubicBezTo>
                    <a:cubicBezTo>
                      <a:pt x="967" y="739"/>
                      <a:pt x="975" y="739"/>
                      <a:pt x="983" y="736"/>
                    </a:cubicBezTo>
                    <a:cubicBezTo>
                      <a:pt x="1000" y="729"/>
                      <a:pt x="1012" y="713"/>
                      <a:pt x="1012" y="694"/>
                    </a:cubicBezTo>
                    <a:cubicBezTo>
                      <a:pt x="1012" y="692"/>
                      <a:pt x="1012" y="689"/>
                      <a:pt x="1012" y="686"/>
                    </a:cubicBezTo>
                    <a:cubicBezTo>
                      <a:pt x="1012" y="595"/>
                      <a:pt x="1012" y="504"/>
                      <a:pt x="1012" y="412"/>
                    </a:cubicBezTo>
                    <a:cubicBezTo>
                      <a:pt x="1012" y="314"/>
                      <a:pt x="1012" y="217"/>
                      <a:pt x="1012" y="119"/>
                    </a:cubicBezTo>
                    <a:cubicBezTo>
                      <a:pt x="1012" y="114"/>
                      <a:pt x="1012" y="108"/>
                      <a:pt x="1012" y="103"/>
                    </a:cubicBezTo>
                    <a:cubicBezTo>
                      <a:pt x="1012" y="79"/>
                      <a:pt x="996" y="61"/>
                      <a:pt x="973" y="58"/>
                    </a:cubicBezTo>
                    <a:close/>
                    <a:moveTo>
                      <a:pt x="44" y="101"/>
                    </a:move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1"/>
                      <a:pt x="44" y="101"/>
                      <a:pt x="44" y="101"/>
                    </a:cubicBezTo>
                    <a:close/>
                    <a:moveTo>
                      <a:pt x="43" y="102"/>
                    </a:moveTo>
                    <a:cubicBezTo>
                      <a:pt x="43" y="102"/>
                      <a:pt x="44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3" y="102"/>
                      <a:pt x="43" y="102"/>
                    </a:cubicBezTo>
                    <a:close/>
                    <a:moveTo>
                      <a:pt x="43" y="694"/>
                    </a:moveTo>
                    <a:cubicBezTo>
                      <a:pt x="44" y="694"/>
                      <a:pt x="44" y="695"/>
                      <a:pt x="44" y="695"/>
                    </a:cubicBezTo>
                    <a:cubicBezTo>
                      <a:pt x="44" y="695"/>
                      <a:pt x="44" y="695"/>
                      <a:pt x="44" y="695"/>
                    </a:cubicBezTo>
                    <a:cubicBezTo>
                      <a:pt x="44" y="695"/>
                      <a:pt x="44" y="694"/>
                      <a:pt x="43" y="694"/>
                    </a:cubicBezTo>
                    <a:close/>
                    <a:moveTo>
                      <a:pt x="968" y="104"/>
                    </a:moveTo>
                    <a:cubicBezTo>
                      <a:pt x="968" y="107"/>
                      <a:pt x="968" y="110"/>
                      <a:pt x="968" y="114"/>
                    </a:cubicBezTo>
                    <a:cubicBezTo>
                      <a:pt x="968" y="128"/>
                      <a:pt x="968" y="142"/>
                      <a:pt x="968" y="157"/>
                    </a:cubicBezTo>
                    <a:cubicBezTo>
                      <a:pt x="968" y="207"/>
                      <a:pt x="968" y="257"/>
                      <a:pt x="968" y="307"/>
                    </a:cubicBezTo>
                    <a:cubicBezTo>
                      <a:pt x="968" y="417"/>
                      <a:pt x="968" y="528"/>
                      <a:pt x="968" y="638"/>
                    </a:cubicBezTo>
                    <a:cubicBezTo>
                      <a:pt x="968" y="653"/>
                      <a:pt x="968" y="668"/>
                      <a:pt x="968" y="682"/>
                    </a:cubicBezTo>
                    <a:cubicBezTo>
                      <a:pt x="968" y="686"/>
                      <a:pt x="968" y="689"/>
                      <a:pt x="968" y="693"/>
                    </a:cubicBezTo>
                    <a:cubicBezTo>
                      <a:pt x="968" y="693"/>
                      <a:pt x="968" y="694"/>
                      <a:pt x="968" y="695"/>
                    </a:cubicBezTo>
                    <a:cubicBezTo>
                      <a:pt x="968" y="695"/>
                      <a:pt x="968" y="695"/>
                      <a:pt x="968" y="695"/>
                    </a:cubicBezTo>
                    <a:cubicBezTo>
                      <a:pt x="968" y="695"/>
                      <a:pt x="967" y="695"/>
                      <a:pt x="967" y="695"/>
                    </a:cubicBezTo>
                    <a:cubicBezTo>
                      <a:pt x="969" y="694"/>
                      <a:pt x="966" y="695"/>
                      <a:pt x="965" y="695"/>
                    </a:cubicBezTo>
                    <a:cubicBezTo>
                      <a:pt x="962" y="695"/>
                      <a:pt x="959" y="695"/>
                      <a:pt x="957" y="695"/>
                    </a:cubicBezTo>
                    <a:cubicBezTo>
                      <a:pt x="946" y="695"/>
                      <a:pt x="935" y="695"/>
                      <a:pt x="924" y="695"/>
                    </a:cubicBezTo>
                    <a:cubicBezTo>
                      <a:pt x="832" y="695"/>
                      <a:pt x="739" y="695"/>
                      <a:pt x="646" y="695"/>
                    </a:cubicBezTo>
                    <a:cubicBezTo>
                      <a:pt x="527" y="695"/>
                      <a:pt x="408" y="695"/>
                      <a:pt x="288" y="695"/>
                    </a:cubicBezTo>
                    <a:cubicBezTo>
                      <a:pt x="211" y="695"/>
                      <a:pt x="134" y="695"/>
                      <a:pt x="57" y="695"/>
                    </a:cubicBezTo>
                    <a:cubicBezTo>
                      <a:pt x="53" y="695"/>
                      <a:pt x="48" y="695"/>
                      <a:pt x="44" y="695"/>
                    </a:cubicBezTo>
                    <a:cubicBezTo>
                      <a:pt x="44" y="695"/>
                      <a:pt x="44" y="695"/>
                      <a:pt x="44" y="695"/>
                    </a:cubicBezTo>
                    <a:cubicBezTo>
                      <a:pt x="44" y="695"/>
                      <a:pt x="44" y="694"/>
                      <a:pt x="44" y="694"/>
                    </a:cubicBezTo>
                    <a:cubicBezTo>
                      <a:pt x="44" y="691"/>
                      <a:pt x="44" y="688"/>
                      <a:pt x="44" y="685"/>
                    </a:cubicBezTo>
                    <a:cubicBezTo>
                      <a:pt x="44" y="650"/>
                      <a:pt x="44" y="614"/>
                      <a:pt x="44" y="579"/>
                    </a:cubicBezTo>
                    <a:cubicBezTo>
                      <a:pt x="44" y="463"/>
                      <a:pt x="44" y="347"/>
                      <a:pt x="44" y="231"/>
                    </a:cubicBezTo>
                    <a:cubicBezTo>
                      <a:pt x="44" y="193"/>
                      <a:pt x="44" y="155"/>
                      <a:pt x="44" y="117"/>
                    </a:cubicBezTo>
                    <a:cubicBezTo>
                      <a:pt x="44" y="113"/>
                      <a:pt x="44" y="109"/>
                      <a:pt x="44" y="105"/>
                    </a:cubicBezTo>
                    <a:cubicBezTo>
                      <a:pt x="44" y="104"/>
                      <a:pt x="44" y="103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3"/>
                      <a:pt x="44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6" y="102"/>
                      <a:pt x="48" y="102"/>
                      <a:pt x="49" y="102"/>
                    </a:cubicBezTo>
                    <a:cubicBezTo>
                      <a:pt x="56" y="102"/>
                      <a:pt x="62" y="102"/>
                      <a:pt x="69" y="102"/>
                    </a:cubicBezTo>
                    <a:cubicBezTo>
                      <a:pt x="167" y="102"/>
                      <a:pt x="266" y="102"/>
                      <a:pt x="365" y="102"/>
                    </a:cubicBezTo>
                    <a:cubicBezTo>
                      <a:pt x="367" y="102"/>
                      <a:pt x="370" y="102"/>
                      <a:pt x="372" y="102"/>
                    </a:cubicBezTo>
                    <a:cubicBezTo>
                      <a:pt x="382" y="102"/>
                      <a:pt x="389" y="95"/>
                      <a:pt x="393" y="85"/>
                    </a:cubicBezTo>
                    <a:cubicBezTo>
                      <a:pt x="397" y="75"/>
                      <a:pt x="401" y="65"/>
                      <a:pt x="405" y="55"/>
                    </a:cubicBezTo>
                    <a:cubicBezTo>
                      <a:pt x="406" y="53"/>
                      <a:pt x="407" y="50"/>
                      <a:pt x="408" y="48"/>
                    </a:cubicBezTo>
                    <a:cubicBezTo>
                      <a:pt x="421" y="48"/>
                      <a:pt x="435" y="48"/>
                      <a:pt x="449" y="48"/>
                    </a:cubicBezTo>
                    <a:cubicBezTo>
                      <a:pt x="503" y="48"/>
                      <a:pt x="556" y="48"/>
                      <a:pt x="610" y="48"/>
                    </a:cubicBezTo>
                    <a:cubicBezTo>
                      <a:pt x="610" y="48"/>
                      <a:pt x="611" y="48"/>
                      <a:pt x="611" y="48"/>
                    </a:cubicBezTo>
                    <a:cubicBezTo>
                      <a:pt x="616" y="60"/>
                      <a:pt x="621" y="73"/>
                      <a:pt x="626" y="85"/>
                    </a:cubicBezTo>
                    <a:cubicBezTo>
                      <a:pt x="630" y="95"/>
                      <a:pt x="637" y="102"/>
                      <a:pt x="647" y="102"/>
                    </a:cubicBezTo>
                    <a:cubicBezTo>
                      <a:pt x="739" y="102"/>
                      <a:pt x="831" y="102"/>
                      <a:pt x="923" y="102"/>
                    </a:cubicBezTo>
                    <a:cubicBezTo>
                      <a:pt x="938" y="102"/>
                      <a:pt x="952" y="102"/>
                      <a:pt x="967" y="102"/>
                    </a:cubicBezTo>
                    <a:cubicBezTo>
                      <a:pt x="966" y="102"/>
                      <a:pt x="967" y="102"/>
                      <a:pt x="967" y="102"/>
                    </a:cubicBezTo>
                    <a:cubicBezTo>
                      <a:pt x="967" y="103"/>
                      <a:pt x="968" y="103"/>
                      <a:pt x="968" y="102"/>
                    </a:cubicBezTo>
                    <a:cubicBezTo>
                      <a:pt x="968" y="102"/>
                      <a:pt x="968" y="102"/>
                      <a:pt x="968" y="102"/>
                    </a:cubicBezTo>
                    <a:cubicBezTo>
                      <a:pt x="968" y="103"/>
                      <a:pt x="968" y="103"/>
                      <a:pt x="9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59" name="Freeform 433"/>
              <p:cNvSpPr/>
              <p:nvPr/>
            </p:nvSpPr>
            <p:spPr bwMode="auto">
              <a:xfrm>
                <a:off x="8632825" y="8772525"/>
                <a:ext cx="427038" cy="363538"/>
              </a:xfrm>
              <a:custGeom>
                <a:avLst/>
                <a:gdLst>
                  <a:gd name="T0" fmla="*/ 150 w 172"/>
                  <a:gd name="T1" fmla="*/ 4 h 147"/>
                  <a:gd name="T2" fmla="*/ 3 w 172"/>
                  <a:gd name="T3" fmla="*/ 117 h 147"/>
                  <a:gd name="T4" fmla="*/ 18 w 172"/>
                  <a:gd name="T5" fmla="*/ 144 h 147"/>
                  <a:gd name="T6" fmla="*/ 45 w 172"/>
                  <a:gd name="T7" fmla="*/ 129 h 147"/>
                  <a:gd name="T8" fmla="*/ 150 w 172"/>
                  <a:gd name="T9" fmla="*/ 49 h 147"/>
                  <a:gd name="T10" fmla="*/ 172 w 172"/>
                  <a:gd name="T11" fmla="*/ 26 h 147"/>
                  <a:gd name="T12" fmla="*/ 150 w 172"/>
                  <a:gd name="T13" fmla="*/ 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147">
                    <a:moveTo>
                      <a:pt x="150" y="4"/>
                    </a:moveTo>
                    <a:cubicBezTo>
                      <a:pt x="80" y="0"/>
                      <a:pt x="16" y="49"/>
                      <a:pt x="3" y="117"/>
                    </a:cubicBezTo>
                    <a:cubicBezTo>
                      <a:pt x="0" y="129"/>
                      <a:pt x="6" y="141"/>
                      <a:pt x="18" y="144"/>
                    </a:cubicBezTo>
                    <a:cubicBezTo>
                      <a:pt x="29" y="147"/>
                      <a:pt x="43" y="140"/>
                      <a:pt x="45" y="129"/>
                    </a:cubicBezTo>
                    <a:cubicBezTo>
                      <a:pt x="55" y="78"/>
                      <a:pt x="98" y="45"/>
                      <a:pt x="150" y="49"/>
                    </a:cubicBezTo>
                    <a:cubicBezTo>
                      <a:pt x="162" y="49"/>
                      <a:pt x="172" y="38"/>
                      <a:pt x="172" y="26"/>
                    </a:cubicBezTo>
                    <a:cubicBezTo>
                      <a:pt x="172" y="14"/>
                      <a:pt x="162" y="5"/>
                      <a:pt x="15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</p:grpSp>
      </p:grpSp>
      <p:grpSp>
        <p:nvGrpSpPr>
          <p:cNvPr id="13" name="Group 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2666450" y="2945753"/>
            <a:ext cx="1607328" cy="2249456"/>
            <a:chOff x="4251239" y="4713204"/>
            <a:chExt cx="2571725" cy="359913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4251239" y="4713204"/>
              <a:ext cx="2571725" cy="3599130"/>
            </a:xfrm>
            <a:prstGeom prst="roundRect">
              <a:avLst>
                <a:gd name="adj" fmla="val 5326"/>
              </a:avLst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762000" dist="723900" dir="5400000" sx="85000" sy="85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192590" y="5202802"/>
              <a:ext cx="689022" cy="602018"/>
              <a:chOff x="8418513" y="8167688"/>
              <a:chExt cx="2501900" cy="2185987"/>
            </a:xfrm>
            <a:solidFill>
              <a:schemeClr val="bg1"/>
            </a:solidFill>
          </p:grpSpPr>
          <p:sp>
            <p:nvSpPr>
              <p:cNvPr id="61" name="Freeform 437"/>
              <p:cNvSpPr/>
              <p:nvPr/>
            </p:nvSpPr>
            <p:spPr bwMode="auto">
              <a:xfrm>
                <a:off x="10534651" y="9729788"/>
                <a:ext cx="217488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62" name="Freeform 438"/>
              <p:cNvSpPr/>
              <p:nvPr/>
            </p:nvSpPr>
            <p:spPr bwMode="auto">
              <a:xfrm>
                <a:off x="10534651" y="8899525"/>
                <a:ext cx="217488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63" name="Freeform 439"/>
              <p:cNvSpPr/>
              <p:nvPr/>
            </p:nvSpPr>
            <p:spPr bwMode="auto">
              <a:xfrm>
                <a:off x="8640763" y="9561513"/>
                <a:ext cx="220663" cy="554037"/>
              </a:xfrm>
              <a:custGeom>
                <a:avLst/>
                <a:gdLst>
                  <a:gd name="T0" fmla="*/ 61 w 89"/>
                  <a:gd name="T1" fmla="*/ 180 h 224"/>
                  <a:gd name="T2" fmla="*/ 56 w 89"/>
                  <a:gd name="T3" fmla="*/ 180 h 224"/>
                  <a:gd name="T4" fmla="*/ 44 w 89"/>
                  <a:gd name="T5" fmla="*/ 126 h 224"/>
                  <a:gd name="T6" fmla="*/ 44 w 89"/>
                  <a:gd name="T7" fmla="*/ 28 h 224"/>
                  <a:gd name="T8" fmla="*/ 0 w 89"/>
                  <a:gd name="T9" fmla="*/ 28 h 224"/>
                  <a:gd name="T10" fmla="*/ 0 w 89"/>
                  <a:gd name="T11" fmla="*/ 187 h 224"/>
                  <a:gd name="T12" fmla="*/ 33 w 89"/>
                  <a:gd name="T13" fmla="*/ 224 h 224"/>
                  <a:gd name="T14" fmla="*/ 61 w 89"/>
                  <a:gd name="T15" fmla="*/ 224 h 224"/>
                  <a:gd name="T16" fmla="*/ 61 w 89"/>
                  <a:gd name="T17" fmla="*/ 18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224">
                    <a:moveTo>
                      <a:pt x="61" y="180"/>
                    </a:moveTo>
                    <a:cubicBezTo>
                      <a:pt x="56" y="180"/>
                      <a:pt x="56" y="180"/>
                      <a:pt x="56" y="180"/>
                    </a:cubicBezTo>
                    <a:cubicBezTo>
                      <a:pt x="44" y="126"/>
                      <a:pt x="44" y="126"/>
                      <a:pt x="44" y="126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0"/>
                      <a:pt x="0" y="0"/>
                      <a:pt x="0" y="28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06"/>
                      <a:pt x="13" y="224"/>
                      <a:pt x="33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89" y="224"/>
                      <a:pt x="89" y="180"/>
                      <a:pt x="61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64" name="Freeform 440"/>
              <p:cNvSpPr/>
              <p:nvPr/>
            </p:nvSpPr>
            <p:spPr bwMode="auto">
              <a:xfrm>
                <a:off x="8640763" y="9318625"/>
                <a:ext cx="109538" cy="185737"/>
              </a:xfrm>
              <a:custGeom>
                <a:avLst/>
                <a:gdLst>
                  <a:gd name="T0" fmla="*/ 22 w 44"/>
                  <a:gd name="T1" fmla="*/ 75 h 75"/>
                  <a:gd name="T2" fmla="*/ 44 w 44"/>
                  <a:gd name="T3" fmla="*/ 53 h 75"/>
                  <a:gd name="T4" fmla="*/ 44 w 44"/>
                  <a:gd name="T5" fmla="*/ 22 h 75"/>
                  <a:gd name="T6" fmla="*/ 22 w 44"/>
                  <a:gd name="T7" fmla="*/ 0 h 75"/>
                  <a:gd name="T8" fmla="*/ 0 w 44"/>
                  <a:gd name="T9" fmla="*/ 22 h 75"/>
                  <a:gd name="T10" fmla="*/ 0 w 44"/>
                  <a:gd name="T11" fmla="*/ 53 h 75"/>
                  <a:gd name="T12" fmla="*/ 22 w 44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5">
                    <a:moveTo>
                      <a:pt x="22" y="75"/>
                    </a:moveTo>
                    <a:cubicBezTo>
                      <a:pt x="34" y="75"/>
                      <a:pt x="44" y="65"/>
                      <a:pt x="44" y="53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5"/>
                      <a:pt x="10" y="75"/>
                      <a:pt x="2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65" name="Freeform 441"/>
              <p:cNvSpPr/>
              <p:nvPr/>
            </p:nvSpPr>
            <p:spPr bwMode="auto">
              <a:xfrm>
                <a:off x="9329738" y="8721725"/>
                <a:ext cx="109538" cy="1292225"/>
              </a:xfrm>
              <a:custGeom>
                <a:avLst/>
                <a:gdLst>
                  <a:gd name="T0" fmla="*/ 22 w 44"/>
                  <a:gd name="T1" fmla="*/ 0 h 522"/>
                  <a:gd name="T2" fmla="*/ 0 w 44"/>
                  <a:gd name="T3" fmla="*/ 22 h 522"/>
                  <a:gd name="T4" fmla="*/ 0 w 44"/>
                  <a:gd name="T5" fmla="*/ 500 h 522"/>
                  <a:gd name="T6" fmla="*/ 22 w 44"/>
                  <a:gd name="T7" fmla="*/ 522 h 522"/>
                  <a:gd name="T8" fmla="*/ 44 w 44"/>
                  <a:gd name="T9" fmla="*/ 500 h 522"/>
                  <a:gd name="T10" fmla="*/ 44 w 44"/>
                  <a:gd name="T11" fmla="*/ 22 h 522"/>
                  <a:gd name="T12" fmla="*/ 22 w 44"/>
                  <a:gd name="T13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22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513"/>
                      <a:pt x="10" y="522"/>
                      <a:pt x="22" y="522"/>
                    </a:cubicBezTo>
                    <a:cubicBezTo>
                      <a:pt x="34" y="522"/>
                      <a:pt x="44" y="513"/>
                      <a:pt x="44" y="500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66" name="Freeform 442"/>
              <p:cNvSpPr/>
              <p:nvPr/>
            </p:nvSpPr>
            <p:spPr bwMode="auto">
              <a:xfrm>
                <a:off x="9715501" y="9729788"/>
                <a:ext cx="219075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67" name="Freeform 443"/>
              <p:cNvSpPr/>
              <p:nvPr/>
            </p:nvSpPr>
            <p:spPr bwMode="auto">
              <a:xfrm>
                <a:off x="9715501" y="8899525"/>
                <a:ext cx="219075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68" name="Freeform 444"/>
              <p:cNvSpPr/>
              <p:nvPr/>
            </p:nvSpPr>
            <p:spPr bwMode="auto">
              <a:xfrm>
                <a:off x="10266363" y="8899525"/>
                <a:ext cx="217488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69" name="Freeform 445"/>
              <p:cNvSpPr>
                <a:spLocks noEditPoints="1"/>
              </p:cNvSpPr>
              <p:nvPr/>
            </p:nvSpPr>
            <p:spPr bwMode="auto">
              <a:xfrm>
                <a:off x="8418513" y="8167688"/>
                <a:ext cx="2501900" cy="2185987"/>
              </a:xfrm>
              <a:custGeom>
                <a:avLst/>
                <a:gdLst>
                  <a:gd name="T0" fmla="*/ 500 w 1010"/>
                  <a:gd name="T1" fmla="*/ 224 h 883"/>
                  <a:gd name="T2" fmla="*/ 447 w 1010"/>
                  <a:gd name="T3" fmla="*/ 99 h 883"/>
                  <a:gd name="T4" fmla="*/ 390 w 1010"/>
                  <a:gd name="T5" fmla="*/ 93 h 883"/>
                  <a:gd name="T6" fmla="*/ 390 w 1010"/>
                  <a:gd name="T7" fmla="*/ 46 h 883"/>
                  <a:gd name="T8" fmla="*/ 169 w 1010"/>
                  <a:gd name="T9" fmla="*/ 0 h 883"/>
                  <a:gd name="T10" fmla="*/ 107 w 1010"/>
                  <a:gd name="T11" fmla="*/ 50 h 883"/>
                  <a:gd name="T12" fmla="*/ 108 w 1010"/>
                  <a:gd name="T13" fmla="*/ 99 h 883"/>
                  <a:gd name="T14" fmla="*/ 0 w 1010"/>
                  <a:gd name="T15" fmla="*/ 151 h 883"/>
                  <a:gd name="T16" fmla="*/ 8 w 1010"/>
                  <a:gd name="T17" fmla="*/ 860 h 883"/>
                  <a:gd name="T18" fmla="*/ 450 w 1010"/>
                  <a:gd name="T19" fmla="*/ 883 h 883"/>
                  <a:gd name="T20" fmla="*/ 500 w 1010"/>
                  <a:gd name="T21" fmla="*/ 833 h 883"/>
                  <a:gd name="T22" fmla="*/ 512 w 1010"/>
                  <a:gd name="T23" fmla="*/ 746 h 883"/>
                  <a:gd name="T24" fmla="*/ 1009 w 1010"/>
                  <a:gd name="T25" fmla="*/ 711 h 883"/>
                  <a:gd name="T26" fmla="*/ 1010 w 1010"/>
                  <a:gd name="T27" fmla="*/ 703 h 883"/>
                  <a:gd name="T28" fmla="*/ 965 w 1010"/>
                  <a:gd name="T29" fmla="*/ 224 h 883"/>
                  <a:gd name="T30" fmla="*/ 151 w 1010"/>
                  <a:gd name="T31" fmla="*/ 50 h 883"/>
                  <a:gd name="T32" fmla="*/ 154 w 1010"/>
                  <a:gd name="T33" fmla="*/ 45 h 883"/>
                  <a:gd name="T34" fmla="*/ 158 w 1010"/>
                  <a:gd name="T35" fmla="*/ 43 h 883"/>
                  <a:gd name="T36" fmla="*/ 339 w 1010"/>
                  <a:gd name="T37" fmla="*/ 44 h 883"/>
                  <a:gd name="T38" fmla="*/ 342 w 1010"/>
                  <a:gd name="T39" fmla="*/ 44 h 883"/>
                  <a:gd name="T40" fmla="*/ 346 w 1010"/>
                  <a:gd name="T41" fmla="*/ 47 h 883"/>
                  <a:gd name="T42" fmla="*/ 346 w 1010"/>
                  <a:gd name="T43" fmla="*/ 91 h 883"/>
                  <a:gd name="T44" fmla="*/ 346 w 1010"/>
                  <a:gd name="T45" fmla="*/ 95 h 883"/>
                  <a:gd name="T46" fmla="*/ 342 w 1010"/>
                  <a:gd name="T47" fmla="*/ 99 h 883"/>
                  <a:gd name="T48" fmla="*/ 156 w 1010"/>
                  <a:gd name="T49" fmla="*/ 99 h 883"/>
                  <a:gd name="T50" fmla="*/ 154 w 1010"/>
                  <a:gd name="T51" fmla="*/ 99 h 883"/>
                  <a:gd name="T52" fmla="*/ 151 w 1010"/>
                  <a:gd name="T53" fmla="*/ 95 h 883"/>
                  <a:gd name="T54" fmla="*/ 151 w 1010"/>
                  <a:gd name="T55" fmla="*/ 93 h 883"/>
                  <a:gd name="T56" fmla="*/ 456 w 1010"/>
                  <a:gd name="T57" fmla="*/ 834 h 883"/>
                  <a:gd name="T58" fmla="*/ 455 w 1010"/>
                  <a:gd name="T59" fmla="*/ 837 h 883"/>
                  <a:gd name="T60" fmla="*/ 451 w 1010"/>
                  <a:gd name="T61" fmla="*/ 839 h 883"/>
                  <a:gd name="T62" fmla="*/ 449 w 1010"/>
                  <a:gd name="T63" fmla="*/ 838 h 883"/>
                  <a:gd name="T64" fmla="*/ 44 w 1010"/>
                  <a:gd name="T65" fmla="*/ 832 h 883"/>
                  <a:gd name="T66" fmla="*/ 44 w 1010"/>
                  <a:gd name="T67" fmla="*/ 149 h 883"/>
                  <a:gd name="T68" fmla="*/ 49 w 1010"/>
                  <a:gd name="T69" fmla="*/ 143 h 883"/>
                  <a:gd name="T70" fmla="*/ 153 w 1010"/>
                  <a:gd name="T71" fmla="*/ 143 h 883"/>
                  <a:gd name="T72" fmla="*/ 449 w 1010"/>
                  <a:gd name="T73" fmla="*/ 143 h 883"/>
                  <a:gd name="T74" fmla="*/ 452 w 1010"/>
                  <a:gd name="T75" fmla="*/ 143 h 883"/>
                  <a:gd name="T76" fmla="*/ 455 w 1010"/>
                  <a:gd name="T77" fmla="*/ 146 h 883"/>
                  <a:gd name="T78" fmla="*/ 456 w 1010"/>
                  <a:gd name="T79" fmla="*/ 150 h 883"/>
                  <a:gd name="T80" fmla="*/ 456 w 1010"/>
                  <a:gd name="T81" fmla="*/ 832 h 883"/>
                  <a:gd name="T82" fmla="*/ 501 w 1010"/>
                  <a:gd name="T83" fmla="*/ 704 h 883"/>
                  <a:gd name="T84" fmla="*/ 501 w 1010"/>
                  <a:gd name="T85" fmla="*/ 704 h 883"/>
                  <a:gd name="T86" fmla="*/ 501 w 1010"/>
                  <a:gd name="T87" fmla="*/ 702 h 883"/>
                  <a:gd name="T88" fmla="*/ 966 w 1010"/>
                  <a:gd name="T89" fmla="*/ 268 h 883"/>
                  <a:gd name="T90" fmla="*/ 966 w 1010"/>
                  <a:gd name="T91" fmla="*/ 266 h 883"/>
                  <a:gd name="T92" fmla="*/ 967 w 1010"/>
                  <a:gd name="T93" fmla="*/ 267 h 883"/>
                  <a:gd name="T94" fmla="*/ 968 w 1010"/>
                  <a:gd name="T95" fmla="*/ 268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0" h="883">
                    <a:moveTo>
                      <a:pt x="965" y="224"/>
                    </a:moveTo>
                    <a:cubicBezTo>
                      <a:pt x="500" y="224"/>
                      <a:pt x="500" y="224"/>
                      <a:pt x="500" y="224"/>
                    </a:cubicBezTo>
                    <a:cubicBezTo>
                      <a:pt x="500" y="149"/>
                      <a:pt x="500" y="149"/>
                      <a:pt x="500" y="149"/>
                    </a:cubicBezTo>
                    <a:cubicBezTo>
                      <a:pt x="500" y="119"/>
                      <a:pt x="476" y="99"/>
                      <a:pt x="447" y="99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97"/>
                      <a:pt x="390" y="95"/>
                      <a:pt x="390" y="93"/>
                    </a:cubicBezTo>
                    <a:cubicBezTo>
                      <a:pt x="390" y="50"/>
                      <a:pt x="390" y="50"/>
                      <a:pt x="390" y="50"/>
                    </a:cubicBezTo>
                    <a:cubicBezTo>
                      <a:pt x="390" y="48"/>
                      <a:pt x="390" y="47"/>
                      <a:pt x="390" y="46"/>
                    </a:cubicBezTo>
                    <a:cubicBezTo>
                      <a:pt x="387" y="20"/>
                      <a:pt x="367" y="0"/>
                      <a:pt x="340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4" y="0"/>
                      <a:pt x="159" y="0"/>
                      <a:pt x="154" y="0"/>
                    </a:cubicBezTo>
                    <a:cubicBezTo>
                      <a:pt x="128" y="1"/>
                      <a:pt x="107" y="24"/>
                      <a:pt x="107" y="50"/>
                    </a:cubicBezTo>
                    <a:cubicBezTo>
                      <a:pt x="107" y="87"/>
                      <a:pt x="107" y="87"/>
                      <a:pt x="107" y="87"/>
                    </a:cubicBezTo>
                    <a:cubicBezTo>
                      <a:pt x="107" y="91"/>
                      <a:pt x="107" y="95"/>
                      <a:pt x="108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22" y="99"/>
                      <a:pt x="0" y="122"/>
                      <a:pt x="0" y="151"/>
                    </a:cubicBezTo>
                    <a:cubicBezTo>
                      <a:pt x="0" y="822"/>
                      <a:pt x="0" y="822"/>
                      <a:pt x="0" y="822"/>
                    </a:cubicBezTo>
                    <a:cubicBezTo>
                      <a:pt x="0" y="836"/>
                      <a:pt x="1" y="848"/>
                      <a:pt x="8" y="860"/>
                    </a:cubicBezTo>
                    <a:cubicBezTo>
                      <a:pt x="21" y="880"/>
                      <a:pt x="42" y="883"/>
                      <a:pt x="63" y="883"/>
                    </a:cubicBezTo>
                    <a:cubicBezTo>
                      <a:pt x="450" y="883"/>
                      <a:pt x="450" y="883"/>
                      <a:pt x="450" y="883"/>
                    </a:cubicBezTo>
                    <a:cubicBezTo>
                      <a:pt x="477" y="883"/>
                      <a:pt x="497" y="863"/>
                      <a:pt x="500" y="837"/>
                    </a:cubicBezTo>
                    <a:cubicBezTo>
                      <a:pt x="500" y="835"/>
                      <a:pt x="500" y="834"/>
                      <a:pt x="500" y="833"/>
                    </a:cubicBezTo>
                    <a:cubicBezTo>
                      <a:pt x="500" y="746"/>
                      <a:pt x="500" y="746"/>
                      <a:pt x="500" y="746"/>
                    </a:cubicBezTo>
                    <a:cubicBezTo>
                      <a:pt x="504" y="746"/>
                      <a:pt x="508" y="746"/>
                      <a:pt x="512" y="746"/>
                    </a:cubicBezTo>
                    <a:cubicBezTo>
                      <a:pt x="965" y="746"/>
                      <a:pt x="965" y="746"/>
                      <a:pt x="965" y="746"/>
                    </a:cubicBezTo>
                    <a:cubicBezTo>
                      <a:pt x="987" y="746"/>
                      <a:pt x="1005" y="733"/>
                      <a:pt x="1009" y="711"/>
                    </a:cubicBezTo>
                    <a:cubicBezTo>
                      <a:pt x="1010" y="709"/>
                      <a:pt x="1010" y="707"/>
                      <a:pt x="1010" y="705"/>
                    </a:cubicBezTo>
                    <a:cubicBezTo>
                      <a:pt x="1010" y="704"/>
                      <a:pt x="1010" y="704"/>
                      <a:pt x="1010" y="703"/>
                    </a:cubicBezTo>
                    <a:cubicBezTo>
                      <a:pt x="1010" y="266"/>
                      <a:pt x="1010" y="266"/>
                      <a:pt x="1010" y="266"/>
                    </a:cubicBezTo>
                    <a:cubicBezTo>
                      <a:pt x="1010" y="240"/>
                      <a:pt x="989" y="224"/>
                      <a:pt x="965" y="224"/>
                    </a:cubicBezTo>
                    <a:close/>
                    <a:moveTo>
                      <a:pt x="151" y="93"/>
                    </a:move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49"/>
                      <a:pt x="150" y="49"/>
                      <a:pt x="152" y="47"/>
                    </a:cubicBezTo>
                    <a:cubicBezTo>
                      <a:pt x="151" y="49"/>
                      <a:pt x="153" y="46"/>
                      <a:pt x="154" y="45"/>
                    </a:cubicBezTo>
                    <a:cubicBezTo>
                      <a:pt x="154" y="45"/>
                      <a:pt x="158" y="43"/>
                      <a:pt x="155" y="44"/>
                    </a:cubicBezTo>
                    <a:cubicBezTo>
                      <a:pt x="156" y="44"/>
                      <a:pt x="157" y="43"/>
                      <a:pt x="158" y="43"/>
                    </a:cubicBezTo>
                    <a:cubicBezTo>
                      <a:pt x="157" y="44"/>
                      <a:pt x="156" y="44"/>
                      <a:pt x="157" y="44"/>
                    </a:cubicBezTo>
                    <a:cubicBezTo>
                      <a:pt x="339" y="44"/>
                      <a:pt x="339" y="44"/>
                      <a:pt x="339" y="44"/>
                    </a:cubicBezTo>
                    <a:cubicBezTo>
                      <a:pt x="340" y="44"/>
                      <a:pt x="340" y="44"/>
                      <a:pt x="340" y="44"/>
                    </a:cubicBezTo>
                    <a:cubicBezTo>
                      <a:pt x="340" y="44"/>
                      <a:pt x="341" y="44"/>
                      <a:pt x="342" y="44"/>
                    </a:cubicBezTo>
                    <a:cubicBezTo>
                      <a:pt x="340" y="43"/>
                      <a:pt x="341" y="43"/>
                      <a:pt x="343" y="45"/>
                    </a:cubicBezTo>
                    <a:cubicBezTo>
                      <a:pt x="341" y="43"/>
                      <a:pt x="345" y="47"/>
                      <a:pt x="346" y="47"/>
                    </a:cubicBezTo>
                    <a:cubicBezTo>
                      <a:pt x="345" y="47"/>
                      <a:pt x="346" y="50"/>
                      <a:pt x="346" y="50"/>
                    </a:cubicBez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2"/>
                      <a:pt x="346" y="95"/>
                      <a:pt x="346" y="93"/>
                    </a:cubicBezTo>
                    <a:cubicBezTo>
                      <a:pt x="346" y="94"/>
                      <a:pt x="346" y="95"/>
                      <a:pt x="346" y="95"/>
                    </a:cubicBezTo>
                    <a:cubicBezTo>
                      <a:pt x="346" y="95"/>
                      <a:pt x="346" y="95"/>
                      <a:pt x="345" y="96"/>
                    </a:cubicBezTo>
                    <a:cubicBezTo>
                      <a:pt x="346" y="94"/>
                      <a:pt x="343" y="99"/>
                      <a:pt x="342" y="99"/>
                    </a:cubicBezTo>
                    <a:cubicBezTo>
                      <a:pt x="343" y="98"/>
                      <a:pt x="339" y="99"/>
                      <a:pt x="340" y="99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6" y="99"/>
                      <a:pt x="155" y="99"/>
                      <a:pt x="155" y="99"/>
                    </a:cubicBezTo>
                    <a:cubicBezTo>
                      <a:pt x="157" y="100"/>
                      <a:pt x="154" y="98"/>
                      <a:pt x="154" y="99"/>
                    </a:cubicBezTo>
                    <a:cubicBezTo>
                      <a:pt x="153" y="97"/>
                      <a:pt x="150" y="94"/>
                      <a:pt x="152" y="96"/>
                    </a:cubicBezTo>
                    <a:cubicBezTo>
                      <a:pt x="151" y="96"/>
                      <a:pt x="151" y="95"/>
                      <a:pt x="151" y="95"/>
                    </a:cubicBezTo>
                    <a:cubicBezTo>
                      <a:pt x="151" y="95"/>
                      <a:pt x="151" y="95"/>
                      <a:pt x="151" y="93"/>
                    </a:cubicBezTo>
                    <a:cubicBezTo>
                      <a:pt x="151" y="94"/>
                      <a:pt x="151" y="94"/>
                      <a:pt x="151" y="93"/>
                    </a:cubicBezTo>
                    <a:close/>
                    <a:moveTo>
                      <a:pt x="456" y="834"/>
                    </a:moveTo>
                    <a:cubicBezTo>
                      <a:pt x="456" y="834"/>
                      <a:pt x="456" y="834"/>
                      <a:pt x="456" y="834"/>
                    </a:cubicBezTo>
                    <a:cubicBezTo>
                      <a:pt x="456" y="835"/>
                      <a:pt x="456" y="835"/>
                      <a:pt x="456" y="835"/>
                    </a:cubicBezTo>
                    <a:cubicBezTo>
                      <a:pt x="456" y="836"/>
                      <a:pt x="455" y="836"/>
                      <a:pt x="455" y="837"/>
                    </a:cubicBezTo>
                    <a:cubicBezTo>
                      <a:pt x="454" y="837"/>
                      <a:pt x="454" y="838"/>
                      <a:pt x="453" y="838"/>
                    </a:cubicBezTo>
                    <a:cubicBezTo>
                      <a:pt x="453" y="838"/>
                      <a:pt x="453" y="838"/>
                      <a:pt x="451" y="839"/>
                    </a:cubicBezTo>
                    <a:cubicBezTo>
                      <a:pt x="454" y="837"/>
                      <a:pt x="449" y="838"/>
                      <a:pt x="450" y="838"/>
                    </a:cubicBezTo>
                    <a:cubicBezTo>
                      <a:pt x="450" y="838"/>
                      <a:pt x="449" y="838"/>
                      <a:pt x="449" y="838"/>
                    </a:cubicBezTo>
                    <a:cubicBezTo>
                      <a:pt x="52" y="838"/>
                      <a:pt x="52" y="838"/>
                      <a:pt x="52" y="838"/>
                    </a:cubicBezTo>
                    <a:cubicBezTo>
                      <a:pt x="46" y="838"/>
                      <a:pt x="45" y="838"/>
                      <a:pt x="44" y="832"/>
                    </a:cubicBezTo>
                    <a:cubicBezTo>
                      <a:pt x="45" y="834"/>
                      <a:pt x="44" y="830"/>
                      <a:pt x="44" y="82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44" y="149"/>
                      <a:pt x="45" y="147"/>
                      <a:pt x="44" y="148"/>
                    </a:cubicBezTo>
                    <a:cubicBezTo>
                      <a:pt x="45" y="145"/>
                      <a:pt x="47" y="144"/>
                      <a:pt x="49" y="143"/>
                    </a:cubicBezTo>
                    <a:cubicBezTo>
                      <a:pt x="47" y="144"/>
                      <a:pt x="52" y="143"/>
                      <a:pt x="50" y="143"/>
                    </a:cubicBezTo>
                    <a:cubicBezTo>
                      <a:pt x="153" y="143"/>
                      <a:pt x="153" y="143"/>
                      <a:pt x="153" y="143"/>
                    </a:cubicBezTo>
                    <a:cubicBezTo>
                      <a:pt x="166" y="145"/>
                      <a:pt x="180" y="143"/>
                      <a:pt x="192" y="143"/>
                    </a:cubicBezTo>
                    <a:cubicBezTo>
                      <a:pt x="449" y="143"/>
                      <a:pt x="449" y="143"/>
                      <a:pt x="449" y="143"/>
                    </a:cubicBezTo>
                    <a:cubicBezTo>
                      <a:pt x="451" y="143"/>
                      <a:pt x="451" y="143"/>
                      <a:pt x="450" y="143"/>
                    </a:cubicBezTo>
                    <a:cubicBezTo>
                      <a:pt x="451" y="143"/>
                      <a:pt x="451" y="143"/>
                      <a:pt x="452" y="143"/>
                    </a:cubicBezTo>
                    <a:cubicBezTo>
                      <a:pt x="450" y="143"/>
                      <a:pt x="453" y="144"/>
                      <a:pt x="453" y="144"/>
                    </a:cubicBezTo>
                    <a:cubicBezTo>
                      <a:pt x="454" y="145"/>
                      <a:pt x="457" y="148"/>
                      <a:pt x="455" y="146"/>
                    </a:cubicBezTo>
                    <a:cubicBezTo>
                      <a:pt x="456" y="147"/>
                      <a:pt x="456" y="147"/>
                      <a:pt x="456" y="148"/>
                    </a:cubicBezTo>
                    <a:cubicBezTo>
                      <a:pt x="456" y="147"/>
                      <a:pt x="456" y="148"/>
                      <a:pt x="456" y="150"/>
                    </a:cubicBezTo>
                    <a:cubicBezTo>
                      <a:pt x="456" y="148"/>
                      <a:pt x="456" y="149"/>
                      <a:pt x="456" y="149"/>
                    </a:cubicBezTo>
                    <a:cubicBezTo>
                      <a:pt x="456" y="832"/>
                      <a:pt x="456" y="832"/>
                      <a:pt x="456" y="832"/>
                    </a:cubicBezTo>
                    <a:cubicBezTo>
                      <a:pt x="456" y="831"/>
                      <a:pt x="456" y="835"/>
                      <a:pt x="456" y="834"/>
                    </a:cubicBezTo>
                    <a:close/>
                    <a:moveTo>
                      <a:pt x="501" y="704"/>
                    </a:moveTo>
                    <a:cubicBezTo>
                      <a:pt x="501" y="704"/>
                      <a:pt x="501" y="704"/>
                      <a:pt x="501" y="704"/>
                    </a:cubicBezTo>
                    <a:cubicBezTo>
                      <a:pt x="501" y="704"/>
                      <a:pt x="501" y="704"/>
                      <a:pt x="501" y="704"/>
                    </a:cubicBezTo>
                    <a:close/>
                    <a:moveTo>
                      <a:pt x="966" y="702"/>
                    </a:moveTo>
                    <a:cubicBezTo>
                      <a:pt x="501" y="702"/>
                      <a:pt x="501" y="702"/>
                      <a:pt x="501" y="702"/>
                    </a:cubicBezTo>
                    <a:cubicBezTo>
                      <a:pt x="501" y="268"/>
                      <a:pt x="501" y="268"/>
                      <a:pt x="501" y="268"/>
                    </a:cubicBezTo>
                    <a:cubicBezTo>
                      <a:pt x="966" y="268"/>
                      <a:pt x="966" y="268"/>
                      <a:pt x="966" y="268"/>
                    </a:cubicBezTo>
                    <a:lnTo>
                      <a:pt x="966" y="702"/>
                    </a:lnTo>
                    <a:close/>
                    <a:moveTo>
                      <a:pt x="966" y="266"/>
                    </a:moveTo>
                    <a:cubicBezTo>
                      <a:pt x="966" y="265"/>
                      <a:pt x="966" y="265"/>
                      <a:pt x="966" y="266"/>
                    </a:cubicBezTo>
                    <a:close/>
                    <a:moveTo>
                      <a:pt x="967" y="267"/>
                    </a:moveTo>
                    <a:cubicBezTo>
                      <a:pt x="967" y="267"/>
                      <a:pt x="967" y="267"/>
                      <a:pt x="967" y="267"/>
                    </a:cubicBezTo>
                    <a:cubicBezTo>
                      <a:pt x="967" y="268"/>
                      <a:pt x="967" y="268"/>
                      <a:pt x="968" y="268"/>
                    </a:cubicBezTo>
                    <a:cubicBezTo>
                      <a:pt x="967" y="268"/>
                      <a:pt x="967" y="268"/>
                      <a:pt x="967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70" name="Freeform 446"/>
              <p:cNvSpPr/>
              <p:nvPr/>
            </p:nvSpPr>
            <p:spPr bwMode="auto">
              <a:xfrm>
                <a:off x="10266363" y="9729788"/>
                <a:ext cx="217488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71" name="Freeform 447"/>
              <p:cNvSpPr/>
              <p:nvPr/>
            </p:nvSpPr>
            <p:spPr bwMode="auto">
              <a:xfrm>
                <a:off x="9991726" y="9729788"/>
                <a:ext cx="217488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72" name="Freeform 448"/>
              <p:cNvSpPr/>
              <p:nvPr/>
            </p:nvSpPr>
            <p:spPr bwMode="auto">
              <a:xfrm>
                <a:off x="9991726" y="8899525"/>
                <a:ext cx="217488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406013" y="5944359"/>
              <a:ext cx="2262176" cy="2207654"/>
              <a:chOff x="3556475" y="5964830"/>
              <a:chExt cx="2262176" cy="2207654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762214" y="5964830"/>
                <a:ext cx="1850698" cy="424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25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Project #2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556475" y="6495512"/>
                <a:ext cx="2262176" cy="16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875">
                    <a:solidFill>
                      <a:schemeClr val="bg1"/>
                    </a:solidFill>
                    <a:cs typeface="等线" panose="02010600030101010101" charset="-122"/>
                  </a:rPr>
                  <a:t>“This is a sample text. insert your desired text here. Again. this is a dummy text. enter your own text here. This is a sample</a:t>
                </a:r>
              </a:p>
            </p:txBody>
          </p:sp>
        </p:grpSp>
      </p:grpSp>
      <p:grpSp>
        <p:nvGrpSpPr>
          <p:cNvPr id="20" name="Group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4417040" y="2945753"/>
            <a:ext cx="1607328" cy="2249456"/>
            <a:chOff x="7052183" y="4713204"/>
            <a:chExt cx="2571725" cy="359913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7052183" y="4713204"/>
              <a:ext cx="2571725" cy="3599130"/>
            </a:xfrm>
            <a:prstGeom prst="roundRect">
              <a:avLst>
                <a:gd name="adj" fmla="val 5326"/>
              </a:avLst>
            </a:prstGeom>
            <a:solidFill>
              <a:schemeClr val="accent3"/>
            </a:solidFill>
            <a:ln>
              <a:noFill/>
            </a:ln>
            <a:effectLst>
              <a:outerShdw blurRad="762000" dist="723900" dir="5400000" sx="85000" sy="85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985480" y="5151737"/>
              <a:ext cx="705130" cy="704148"/>
              <a:chOff x="9644063" y="6908800"/>
              <a:chExt cx="2278062" cy="2274888"/>
            </a:xfrm>
            <a:solidFill>
              <a:schemeClr val="bg1"/>
            </a:solidFill>
          </p:grpSpPr>
          <p:sp>
            <p:nvSpPr>
              <p:cNvPr id="34" name="Freeform 368"/>
              <p:cNvSpPr>
                <a:spLocks noEditPoints="1"/>
              </p:cNvSpPr>
              <p:nvPr/>
            </p:nvSpPr>
            <p:spPr bwMode="auto">
              <a:xfrm>
                <a:off x="9644063" y="6908800"/>
                <a:ext cx="2278062" cy="2274888"/>
              </a:xfrm>
              <a:custGeom>
                <a:avLst/>
                <a:gdLst>
                  <a:gd name="T0" fmla="*/ 259 w 919"/>
                  <a:gd name="T1" fmla="*/ 0 h 919"/>
                  <a:gd name="T2" fmla="*/ 206 w 919"/>
                  <a:gd name="T3" fmla="*/ 55 h 919"/>
                  <a:gd name="T4" fmla="*/ 164 w 919"/>
                  <a:gd name="T5" fmla="*/ 95 h 919"/>
                  <a:gd name="T6" fmla="*/ 110 w 919"/>
                  <a:gd name="T7" fmla="*/ 151 h 919"/>
                  <a:gd name="T8" fmla="*/ 53 w 919"/>
                  <a:gd name="T9" fmla="*/ 206 h 919"/>
                  <a:gd name="T10" fmla="*/ 0 w 919"/>
                  <a:gd name="T11" fmla="*/ 261 h 919"/>
                  <a:gd name="T12" fmla="*/ 46 w 919"/>
                  <a:gd name="T13" fmla="*/ 919 h 919"/>
                  <a:gd name="T14" fmla="*/ 713 w 919"/>
                  <a:gd name="T15" fmla="*/ 877 h 919"/>
                  <a:gd name="T16" fmla="*/ 713 w 919"/>
                  <a:gd name="T17" fmla="*/ 809 h 919"/>
                  <a:gd name="T18" fmla="*/ 823 w 919"/>
                  <a:gd name="T19" fmla="*/ 766 h 919"/>
                  <a:gd name="T20" fmla="*/ 824 w 919"/>
                  <a:gd name="T21" fmla="*/ 713 h 919"/>
                  <a:gd name="T22" fmla="*/ 919 w 919"/>
                  <a:gd name="T23" fmla="*/ 671 h 919"/>
                  <a:gd name="T24" fmla="*/ 919 w 919"/>
                  <a:gd name="T25" fmla="*/ 46 h 919"/>
                  <a:gd name="T26" fmla="*/ 673 w 919"/>
                  <a:gd name="T27" fmla="*/ 873 h 919"/>
                  <a:gd name="T28" fmla="*/ 672 w 919"/>
                  <a:gd name="T29" fmla="*/ 876 h 919"/>
                  <a:gd name="T30" fmla="*/ 671 w 919"/>
                  <a:gd name="T31" fmla="*/ 878 h 919"/>
                  <a:gd name="T32" fmla="*/ 668 w 919"/>
                  <a:gd name="T33" fmla="*/ 879 h 919"/>
                  <a:gd name="T34" fmla="*/ 46 w 919"/>
                  <a:gd name="T35" fmla="*/ 879 h 919"/>
                  <a:gd name="T36" fmla="*/ 41 w 919"/>
                  <a:gd name="T37" fmla="*/ 876 h 919"/>
                  <a:gd name="T38" fmla="*/ 40 w 919"/>
                  <a:gd name="T39" fmla="*/ 873 h 919"/>
                  <a:gd name="T40" fmla="*/ 40 w 919"/>
                  <a:gd name="T41" fmla="*/ 253 h 919"/>
                  <a:gd name="T42" fmla="*/ 40 w 919"/>
                  <a:gd name="T43" fmla="*/ 250 h 919"/>
                  <a:gd name="T44" fmla="*/ 42 w 919"/>
                  <a:gd name="T45" fmla="*/ 247 h 919"/>
                  <a:gd name="T46" fmla="*/ 44 w 919"/>
                  <a:gd name="T47" fmla="*/ 246 h 919"/>
                  <a:gd name="T48" fmla="*/ 667 w 919"/>
                  <a:gd name="T49" fmla="*/ 246 h 919"/>
                  <a:gd name="T50" fmla="*/ 669 w 919"/>
                  <a:gd name="T51" fmla="*/ 247 h 919"/>
                  <a:gd name="T52" fmla="*/ 671 w 919"/>
                  <a:gd name="T53" fmla="*/ 248 h 919"/>
                  <a:gd name="T54" fmla="*/ 673 w 919"/>
                  <a:gd name="T55" fmla="*/ 873 h 919"/>
                  <a:gd name="T56" fmla="*/ 783 w 919"/>
                  <a:gd name="T57" fmla="*/ 764 h 919"/>
                  <a:gd name="T58" fmla="*/ 782 w 919"/>
                  <a:gd name="T59" fmla="*/ 766 h 919"/>
                  <a:gd name="T60" fmla="*/ 780 w 919"/>
                  <a:gd name="T61" fmla="*/ 768 h 919"/>
                  <a:gd name="T62" fmla="*/ 777 w 919"/>
                  <a:gd name="T63" fmla="*/ 768 h 919"/>
                  <a:gd name="T64" fmla="*/ 713 w 919"/>
                  <a:gd name="T65" fmla="*/ 252 h 919"/>
                  <a:gd name="T66" fmla="*/ 151 w 919"/>
                  <a:gd name="T67" fmla="*/ 206 h 919"/>
                  <a:gd name="T68" fmla="*/ 151 w 919"/>
                  <a:gd name="T69" fmla="*/ 139 h 919"/>
                  <a:gd name="T70" fmla="*/ 152 w 919"/>
                  <a:gd name="T71" fmla="*/ 138 h 919"/>
                  <a:gd name="T72" fmla="*/ 153 w 919"/>
                  <a:gd name="T73" fmla="*/ 136 h 919"/>
                  <a:gd name="T74" fmla="*/ 157 w 919"/>
                  <a:gd name="T75" fmla="*/ 136 h 919"/>
                  <a:gd name="T76" fmla="*/ 779 w 919"/>
                  <a:gd name="T77" fmla="*/ 136 h 919"/>
                  <a:gd name="T78" fmla="*/ 782 w 919"/>
                  <a:gd name="T79" fmla="*/ 137 h 919"/>
                  <a:gd name="T80" fmla="*/ 783 w 919"/>
                  <a:gd name="T81" fmla="*/ 141 h 919"/>
                  <a:gd name="T82" fmla="*/ 879 w 919"/>
                  <a:gd name="T83" fmla="*/ 667 h 919"/>
                  <a:gd name="T84" fmla="*/ 878 w 919"/>
                  <a:gd name="T85" fmla="*/ 670 h 919"/>
                  <a:gd name="T86" fmla="*/ 877 w 919"/>
                  <a:gd name="T87" fmla="*/ 672 h 919"/>
                  <a:gd name="T88" fmla="*/ 874 w 919"/>
                  <a:gd name="T89" fmla="*/ 673 h 919"/>
                  <a:gd name="T90" fmla="*/ 824 w 919"/>
                  <a:gd name="T91" fmla="*/ 673 h 919"/>
                  <a:gd name="T92" fmla="*/ 775 w 919"/>
                  <a:gd name="T93" fmla="*/ 95 h 919"/>
                  <a:gd name="T94" fmla="*/ 246 w 919"/>
                  <a:gd name="T95" fmla="*/ 47 h 919"/>
                  <a:gd name="T96" fmla="*/ 246 w 919"/>
                  <a:gd name="T97" fmla="*/ 44 h 919"/>
                  <a:gd name="T98" fmla="*/ 248 w 919"/>
                  <a:gd name="T99" fmla="*/ 41 h 919"/>
                  <a:gd name="T100" fmla="*/ 250 w 919"/>
                  <a:gd name="T101" fmla="*/ 40 h 919"/>
                  <a:gd name="T102" fmla="*/ 873 w 919"/>
                  <a:gd name="T103" fmla="*/ 40 h 919"/>
                  <a:gd name="T104" fmla="*/ 875 w 919"/>
                  <a:gd name="T105" fmla="*/ 41 h 919"/>
                  <a:gd name="T106" fmla="*/ 877 w 919"/>
                  <a:gd name="T107" fmla="*/ 42 h 919"/>
                  <a:gd name="T108" fmla="*/ 879 w 919"/>
                  <a:gd name="T109" fmla="*/ 667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19" h="919">
                    <a:moveTo>
                      <a:pt x="870" y="0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241" y="0"/>
                      <a:pt x="225" y="5"/>
                      <a:pt x="214" y="20"/>
                    </a:cubicBezTo>
                    <a:cubicBezTo>
                      <a:pt x="206" y="31"/>
                      <a:pt x="206" y="43"/>
                      <a:pt x="206" y="55"/>
                    </a:cubicBezTo>
                    <a:cubicBezTo>
                      <a:pt x="206" y="95"/>
                      <a:pt x="206" y="95"/>
                      <a:pt x="206" y="95"/>
                    </a:cubicBezTo>
                    <a:cubicBezTo>
                      <a:pt x="164" y="95"/>
                      <a:pt x="164" y="95"/>
                      <a:pt x="164" y="95"/>
                    </a:cubicBezTo>
                    <a:cubicBezTo>
                      <a:pt x="146" y="95"/>
                      <a:pt x="130" y="100"/>
                      <a:pt x="119" y="115"/>
                    </a:cubicBezTo>
                    <a:cubicBezTo>
                      <a:pt x="111" y="126"/>
                      <a:pt x="110" y="138"/>
                      <a:pt x="110" y="151"/>
                    </a:cubicBezTo>
                    <a:cubicBezTo>
                      <a:pt x="110" y="206"/>
                      <a:pt x="110" y="206"/>
                      <a:pt x="110" y="206"/>
                    </a:cubicBezTo>
                    <a:cubicBezTo>
                      <a:pt x="53" y="206"/>
                      <a:pt x="53" y="206"/>
                      <a:pt x="53" y="206"/>
                    </a:cubicBezTo>
                    <a:cubicBezTo>
                      <a:pt x="35" y="206"/>
                      <a:pt x="19" y="211"/>
                      <a:pt x="8" y="226"/>
                    </a:cubicBezTo>
                    <a:cubicBezTo>
                      <a:pt x="0" y="237"/>
                      <a:pt x="0" y="249"/>
                      <a:pt x="0" y="261"/>
                    </a:cubicBezTo>
                    <a:cubicBezTo>
                      <a:pt x="0" y="872"/>
                      <a:pt x="0" y="872"/>
                      <a:pt x="0" y="872"/>
                    </a:cubicBezTo>
                    <a:cubicBezTo>
                      <a:pt x="0" y="898"/>
                      <a:pt x="20" y="919"/>
                      <a:pt x="46" y="919"/>
                    </a:cubicBezTo>
                    <a:cubicBezTo>
                      <a:pt x="667" y="919"/>
                      <a:pt x="667" y="919"/>
                      <a:pt x="667" y="919"/>
                    </a:cubicBezTo>
                    <a:cubicBezTo>
                      <a:pt x="691" y="919"/>
                      <a:pt x="710" y="900"/>
                      <a:pt x="713" y="877"/>
                    </a:cubicBezTo>
                    <a:cubicBezTo>
                      <a:pt x="713" y="875"/>
                      <a:pt x="713" y="874"/>
                      <a:pt x="713" y="873"/>
                    </a:cubicBezTo>
                    <a:cubicBezTo>
                      <a:pt x="713" y="809"/>
                      <a:pt x="713" y="809"/>
                      <a:pt x="713" y="809"/>
                    </a:cubicBezTo>
                    <a:cubicBezTo>
                      <a:pt x="777" y="809"/>
                      <a:pt x="777" y="809"/>
                      <a:pt x="777" y="809"/>
                    </a:cubicBezTo>
                    <a:cubicBezTo>
                      <a:pt x="802" y="809"/>
                      <a:pt x="821" y="789"/>
                      <a:pt x="823" y="766"/>
                    </a:cubicBezTo>
                    <a:cubicBezTo>
                      <a:pt x="824" y="765"/>
                      <a:pt x="824" y="764"/>
                      <a:pt x="824" y="762"/>
                    </a:cubicBezTo>
                    <a:cubicBezTo>
                      <a:pt x="824" y="713"/>
                      <a:pt x="824" y="713"/>
                      <a:pt x="824" y="713"/>
                    </a:cubicBezTo>
                    <a:cubicBezTo>
                      <a:pt x="873" y="713"/>
                      <a:pt x="873" y="713"/>
                      <a:pt x="873" y="713"/>
                    </a:cubicBezTo>
                    <a:cubicBezTo>
                      <a:pt x="897" y="713"/>
                      <a:pt x="916" y="694"/>
                      <a:pt x="919" y="671"/>
                    </a:cubicBezTo>
                    <a:cubicBezTo>
                      <a:pt x="919" y="669"/>
                      <a:pt x="919" y="668"/>
                      <a:pt x="919" y="667"/>
                    </a:cubicBezTo>
                    <a:cubicBezTo>
                      <a:pt x="919" y="46"/>
                      <a:pt x="919" y="46"/>
                      <a:pt x="919" y="46"/>
                    </a:cubicBezTo>
                    <a:cubicBezTo>
                      <a:pt x="919" y="19"/>
                      <a:pt x="896" y="0"/>
                      <a:pt x="870" y="0"/>
                    </a:cubicBezTo>
                    <a:close/>
                    <a:moveTo>
                      <a:pt x="673" y="873"/>
                    </a:moveTo>
                    <a:cubicBezTo>
                      <a:pt x="673" y="874"/>
                      <a:pt x="673" y="874"/>
                      <a:pt x="673" y="875"/>
                    </a:cubicBezTo>
                    <a:cubicBezTo>
                      <a:pt x="672" y="875"/>
                      <a:pt x="672" y="875"/>
                      <a:pt x="672" y="876"/>
                    </a:cubicBezTo>
                    <a:cubicBezTo>
                      <a:pt x="673" y="873"/>
                      <a:pt x="670" y="879"/>
                      <a:pt x="672" y="877"/>
                    </a:cubicBezTo>
                    <a:cubicBezTo>
                      <a:pt x="671" y="877"/>
                      <a:pt x="671" y="877"/>
                      <a:pt x="671" y="878"/>
                    </a:cubicBezTo>
                    <a:cubicBezTo>
                      <a:pt x="670" y="878"/>
                      <a:pt x="670" y="878"/>
                      <a:pt x="669" y="879"/>
                    </a:cubicBezTo>
                    <a:cubicBezTo>
                      <a:pt x="672" y="877"/>
                      <a:pt x="667" y="879"/>
                      <a:pt x="668" y="879"/>
                    </a:cubicBezTo>
                    <a:cubicBezTo>
                      <a:pt x="668" y="879"/>
                      <a:pt x="667" y="879"/>
                      <a:pt x="666" y="879"/>
                    </a:cubicBezTo>
                    <a:cubicBezTo>
                      <a:pt x="46" y="879"/>
                      <a:pt x="46" y="879"/>
                      <a:pt x="46" y="879"/>
                    </a:cubicBezTo>
                    <a:cubicBezTo>
                      <a:pt x="43" y="879"/>
                      <a:pt x="43" y="879"/>
                      <a:pt x="41" y="877"/>
                    </a:cubicBezTo>
                    <a:cubicBezTo>
                      <a:pt x="43" y="879"/>
                      <a:pt x="40" y="873"/>
                      <a:pt x="41" y="876"/>
                    </a:cubicBezTo>
                    <a:cubicBezTo>
                      <a:pt x="40" y="876"/>
                      <a:pt x="40" y="875"/>
                      <a:pt x="40" y="875"/>
                    </a:cubicBezTo>
                    <a:cubicBezTo>
                      <a:pt x="40" y="875"/>
                      <a:pt x="40" y="874"/>
                      <a:pt x="40" y="873"/>
                    </a:cubicBezTo>
                    <a:cubicBezTo>
                      <a:pt x="40" y="873"/>
                      <a:pt x="40" y="873"/>
                      <a:pt x="40" y="873"/>
                    </a:cubicBezTo>
                    <a:cubicBezTo>
                      <a:pt x="40" y="253"/>
                      <a:pt x="40" y="253"/>
                      <a:pt x="40" y="253"/>
                    </a:cubicBezTo>
                    <a:cubicBezTo>
                      <a:pt x="40" y="252"/>
                      <a:pt x="40" y="251"/>
                      <a:pt x="40" y="250"/>
                    </a:cubicBezTo>
                    <a:cubicBezTo>
                      <a:pt x="40" y="253"/>
                      <a:pt x="42" y="247"/>
                      <a:pt x="40" y="250"/>
                    </a:cubicBezTo>
                    <a:cubicBezTo>
                      <a:pt x="41" y="249"/>
                      <a:pt x="41" y="249"/>
                      <a:pt x="41" y="248"/>
                    </a:cubicBezTo>
                    <a:cubicBezTo>
                      <a:pt x="41" y="248"/>
                      <a:pt x="42" y="248"/>
                      <a:pt x="42" y="247"/>
                    </a:cubicBezTo>
                    <a:cubicBezTo>
                      <a:pt x="40" y="250"/>
                      <a:pt x="46" y="246"/>
                      <a:pt x="42" y="247"/>
                    </a:cubicBezTo>
                    <a:cubicBezTo>
                      <a:pt x="43" y="247"/>
                      <a:pt x="44" y="246"/>
                      <a:pt x="44" y="246"/>
                    </a:cubicBezTo>
                    <a:cubicBezTo>
                      <a:pt x="44" y="246"/>
                      <a:pt x="45" y="246"/>
                      <a:pt x="46" y="246"/>
                    </a:cubicBezTo>
                    <a:cubicBezTo>
                      <a:pt x="667" y="246"/>
                      <a:pt x="667" y="246"/>
                      <a:pt x="667" y="246"/>
                    </a:cubicBezTo>
                    <a:cubicBezTo>
                      <a:pt x="668" y="246"/>
                      <a:pt x="670" y="247"/>
                      <a:pt x="669" y="247"/>
                    </a:cubicBezTo>
                    <a:cubicBezTo>
                      <a:pt x="669" y="247"/>
                      <a:pt x="669" y="247"/>
                      <a:pt x="669" y="247"/>
                    </a:cubicBezTo>
                    <a:cubicBezTo>
                      <a:pt x="669" y="247"/>
                      <a:pt x="670" y="247"/>
                      <a:pt x="671" y="248"/>
                    </a:cubicBezTo>
                    <a:cubicBezTo>
                      <a:pt x="668" y="246"/>
                      <a:pt x="673" y="251"/>
                      <a:pt x="671" y="248"/>
                    </a:cubicBezTo>
                    <a:cubicBezTo>
                      <a:pt x="673" y="250"/>
                      <a:pt x="673" y="249"/>
                      <a:pt x="673" y="252"/>
                    </a:cubicBezTo>
                    <a:lnTo>
                      <a:pt x="673" y="873"/>
                    </a:lnTo>
                    <a:close/>
                    <a:moveTo>
                      <a:pt x="783" y="762"/>
                    </a:moveTo>
                    <a:cubicBezTo>
                      <a:pt x="783" y="763"/>
                      <a:pt x="783" y="763"/>
                      <a:pt x="783" y="764"/>
                    </a:cubicBezTo>
                    <a:cubicBezTo>
                      <a:pt x="783" y="764"/>
                      <a:pt x="783" y="765"/>
                      <a:pt x="783" y="766"/>
                    </a:cubicBezTo>
                    <a:cubicBezTo>
                      <a:pt x="784" y="763"/>
                      <a:pt x="780" y="768"/>
                      <a:pt x="782" y="766"/>
                    </a:cubicBezTo>
                    <a:cubicBezTo>
                      <a:pt x="782" y="766"/>
                      <a:pt x="782" y="767"/>
                      <a:pt x="781" y="767"/>
                    </a:cubicBezTo>
                    <a:cubicBezTo>
                      <a:pt x="781" y="767"/>
                      <a:pt x="781" y="767"/>
                      <a:pt x="780" y="768"/>
                    </a:cubicBezTo>
                    <a:cubicBezTo>
                      <a:pt x="782" y="766"/>
                      <a:pt x="778" y="768"/>
                      <a:pt x="779" y="768"/>
                    </a:cubicBezTo>
                    <a:cubicBezTo>
                      <a:pt x="778" y="768"/>
                      <a:pt x="778" y="768"/>
                      <a:pt x="777" y="768"/>
                    </a:cubicBezTo>
                    <a:cubicBezTo>
                      <a:pt x="713" y="768"/>
                      <a:pt x="713" y="768"/>
                      <a:pt x="713" y="768"/>
                    </a:cubicBezTo>
                    <a:cubicBezTo>
                      <a:pt x="713" y="252"/>
                      <a:pt x="713" y="252"/>
                      <a:pt x="713" y="252"/>
                    </a:cubicBezTo>
                    <a:cubicBezTo>
                      <a:pt x="713" y="225"/>
                      <a:pt x="690" y="206"/>
                      <a:pt x="664" y="206"/>
                    </a:cubicBezTo>
                    <a:cubicBezTo>
                      <a:pt x="151" y="206"/>
                      <a:pt x="151" y="206"/>
                      <a:pt x="151" y="206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51" y="141"/>
                      <a:pt x="151" y="140"/>
                      <a:pt x="151" y="139"/>
                    </a:cubicBezTo>
                    <a:cubicBezTo>
                      <a:pt x="151" y="143"/>
                      <a:pt x="153" y="136"/>
                      <a:pt x="151" y="139"/>
                    </a:cubicBezTo>
                    <a:cubicBezTo>
                      <a:pt x="151" y="138"/>
                      <a:pt x="152" y="138"/>
                      <a:pt x="152" y="138"/>
                    </a:cubicBezTo>
                    <a:cubicBezTo>
                      <a:pt x="152" y="138"/>
                      <a:pt x="152" y="137"/>
                      <a:pt x="153" y="137"/>
                    </a:cubicBezTo>
                    <a:cubicBezTo>
                      <a:pt x="151" y="139"/>
                      <a:pt x="156" y="135"/>
                      <a:pt x="153" y="136"/>
                    </a:cubicBezTo>
                    <a:cubicBezTo>
                      <a:pt x="154" y="136"/>
                      <a:pt x="155" y="136"/>
                      <a:pt x="155" y="136"/>
                    </a:cubicBezTo>
                    <a:cubicBezTo>
                      <a:pt x="155" y="136"/>
                      <a:pt x="156" y="136"/>
                      <a:pt x="157" y="136"/>
                    </a:cubicBezTo>
                    <a:cubicBezTo>
                      <a:pt x="778" y="136"/>
                      <a:pt x="778" y="136"/>
                      <a:pt x="778" y="136"/>
                    </a:cubicBezTo>
                    <a:cubicBezTo>
                      <a:pt x="779" y="136"/>
                      <a:pt x="781" y="136"/>
                      <a:pt x="779" y="136"/>
                    </a:cubicBezTo>
                    <a:cubicBezTo>
                      <a:pt x="780" y="136"/>
                      <a:pt x="780" y="136"/>
                      <a:pt x="780" y="136"/>
                    </a:cubicBezTo>
                    <a:cubicBezTo>
                      <a:pt x="780" y="136"/>
                      <a:pt x="781" y="136"/>
                      <a:pt x="782" y="137"/>
                    </a:cubicBezTo>
                    <a:cubicBezTo>
                      <a:pt x="779" y="135"/>
                      <a:pt x="784" y="140"/>
                      <a:pt x="782" y="137"/>
                    </a:cubicBezTo>
                    <a:cubicBezTo>
                      <a:pt x="783" y="140"/>
                      <a:pt x="783" y="138"/>
                      <a:pt x="783" y="141"/>
                    </a:cubicBezTo>
                    <a:lnTo>
                      <a:pt x="783" y="762"/>
                    </a:lnTo>
                    <a:close/>
                    <a:moveTo>
                      <a:pt x="879" y="667"/>
                    </a:moveTo>
                    <a:cubicBezTo>
                      <a:pt x="879" y="668"/>
                      <a:pt x="879" y="668"/>
                      <a:pt x="879" y="669"/>
                    </a:cubicBezTo>
                    <a:cubicBezTo>
                      <a:pt x="878" y="669"/>
                      <a:pt x="878" y="669"/>
                      <a:pt x="878" y="670"/>
                    </a:cubicBezTo>
                    <a:cubicBezTo>
                      <a:pt x="879" y="667"/>
                      <a:pt x="876" y="673"/>
                      <a:pt x="878" y="671"/>
                    </a:cubicBezTo>
                    <a:cubicBezTo>
                      <a:pt x="877" y="671"/>
                      <a:pt x="877" y="671"/>
                      <a:pt x="877" y="672"/>
                    </a:cubicBezTo>
                    <a:cubicBezTo>
                      <a:pt x="876" y="672"/>
                      <a:pt x="876" y="672"/>
                      <a:pt x="875" y="673"/>
                    </a:cubicBezTo>
                    <a:cubicBezTo>
                      <a:pt x="878" y="671"/>
                      <a:pt x="873" y="673"/>
                      <a:pt x="874" y="673"/>
                    </a:cubicBezTo>
                    <a:cubicBezTo>
                      <a:pt x="874" y="673"/>
                      <a:pt x="873" y="673"/>
                      <a:pt x="872" y="673"/>
                    </a:cubicBezTo>
                    <a:cubicBezTo>
                      <a:pt x="824" y="673"/>
                      <a:pt x="824" y="673"/>
                      <a:pt x="824" y="673"/>
                    </a:cubicBezTo>
                    <a:cubicBezTo>
                      <a:pt x="824" y="142"/>
                      <a:pt x="824" y="142"/>
                      <a:pt x="824" y="142"/>
                    </a:cubicBezTo>
                    <a:cubicBezTo>
                      <a:pt x="824" y="115"/>
                      <a:pt x="801" y="95"/>
                      <a:pt x="775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6" y="46"/>
                      <a:pt x="246" y="45"/>
                      <a:pt x="246" y="44"/>
                    </a:cubicBezTo>
                    <a:cubicBezTo>
                      <a:pt x="246" y="47"/>
                      <a:pt x="248" y="41"/>
                      <a:pt x="246" y="44"/>
                    </a:cubicBezTo>
                    <a:cubicBezTo>
                      <a:pt x="247" y="43"/>
                      <a:pt x="247" y="43"/>
                      <a:pt x="247" y="43"/>
                    </a:cubicBezTo>
                    <a:cubicBezTo>
                      <a:pt x="247" y="42"/>
                      <a:pt x="248" y="42"/>
                      <a:pt x="248" y="41"/>
                    </a:cubicBezTo>
                    <a:cubicBezTo>
                      <a:pt x="246" y="44"/>
                      <a:pt x="251" y="40"/>
                      <a:pt x="248" y="41"/>
                    </a:cubicBezTo>
                    <a:cubicBezTo>
                      <a:pt x="249" y="41"/>
                      <a:pt x="250" y="40"/>
                      <a:pt x="250" y="40"/>
                    </a:cubicBezTo>
                    <a:cubicBezTo>
                      <a:pt x="250" y="40"/>
                      <a:pt x="251" y="40"/>
                      <a:pt x="252" y="40"/>
                    </a:cubicBezTo>
                    <a:cubicBezTo>
                      <a:pt x="873" y="40"/>
                      <a:pt x="873" y="40"/>
                      <a:pt x="873" y="40"/>
                    </a:cubicBezTo>
                    <a:cubicBezTo>
                      <a:pt x="874" y="40"/>
                      <a:pt x="876" y="41"/>
                      <a:pt x="875" y="41"/>
                    </a:cubicBezTo>
                    <a:cubicBezTo>
                      <a:pt x="875" y="41"/>
                      <a:pt x="875" y="41"/>
                      <a:pt x="875" y="41"/>
                    </a:cubicBezTo>
                    <a:cubicBezTo>
                      <a:pt x="875" y="41"/>
                      <a:pt x="876" y="41"/>
                      <a:pt x="877" y="42"/>
                    </a:cubicBezTo>
                    <a:cubicBezTo>
                      <a:pt x="874" y="40"/>
                      <a:pt x="879" y="45"/>
                      <a:pt x="877" y="42"/>
                    </a:cubicBezTo>
                    <a:cubicBezTo>
                      <a:pt x="879" y="44"/>
                      <a:pt x="879" y="43"/>
                      <a:pt x="879" y="46"/>
                    </a:cubicBezTo>
                    <a:lnTo>
                      <a:pt x="879" y="6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35" name="Freeform 369"/>
              <p:cNvSpPr>
                <a:spLocks noEditPoints="1"/>
              </p:cNvSpPr>
              <p:nvPr/>
            </p:nvSpPr>
            <p:spPr bwMode="auto">
              <a:xfrm>
                <a:off x="9891713" y="7661275"/>
                <a:ext cx="1239837" cy="1257300"/>
              </a:xfrm>
              <a:custGeom>
                <a:avLst/>
                <a:gdLst>
                  <a:gd name="T0" fmla="*/ 394 w 500"/>
                  <a:gd name="T1" fmla="*/ 55 h 508"/>
                  <a:gd name="T2" fmla="*/ 168 w 500"/>
                  <a:gd name="T3" fmla="*/ 29 h 508"/>
                  <a:gd name="T4" fmla="*/ 20 w 500"/>
                  <a:gd name="T5" fmla="*/ 198 h 508"/>
                  <a:gd name="T6" fmla="*/ 77 w 500"/>
                  <a:gd name="T7" fmla="*/ 420 h 508"/>
                  <a:gd name="T8" fmla="*/ 292 w 500"/>
                  <a:gd name="T9" fmla="*/ 497 h 508"/>
                  <a:gd name="T10" fmla="*/ 473 w 500"/>
                  <a:gd name="T11" fmla="*/ 367 h 508"/>
                  <a:gd name="T12" fmla="*/ 500 w 500"/>
                  <a:gd name="T13" fmla="*/ 256 h 508"/>
                  <a:gd name="T14" fmla="*/ 394 w 500"/>
                  <a:gd name="T15" fmla="*/ 55 h 508"/>
                  <a:gd name="T16" fmla="*/ 359 w 500"/>
                  <a:gd name="T17" fmla="*/ 431 h 508"/>
                  <a:gd name="T18" fmla="*/ 154 w 500"/>
                  <a:gd name="T19" fmla="*/ 431 h 508"/>
                  <a:gd name="T20" fmla="*/ 53 w 500"/>
                  <a:gd name="T21" fmla="*/ 256 h 508"/>
                  <a:gd name="T22" fmla="*/ 154 w 500"/>
                  <a:gd name="T23" fmla="*/ 81 h 508"/>
                  <a:gd name="T24" fmla="*/ 359 w 500"/>
                  <a:gd name="T25" fmla="*/ 81 h 508"/>
                  <a:gd name="T26" fmla="*/ 459 w 500"/>
                  <a:gd name="T27" fmla="*/ 256 h 508"/>
                  <a:gd name="T28" fmla="*/ 359 w 500"/>
                  <a:gd name="T29" fmla="*/ 431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0" h="508">
                    <a:moveTo>
                      <a:pt x="394" y="55"/>
                    </a:moveTo>
                    <a:cubicBezTo>
                      <a:pt x="329" y="10"/>
                      <a:pt x="242" y="0"/>
                      <a:pt x="168" y="29"/>
                    </a:cubicBezTo>
                    <a:cubicBezTo>
                      <a:pt x="95" y="58"/>
                      <a:pt x="39" y="121"/>
                      <a:pt x="20" y="198"/>
                    </a:cubicBezTo>
                    <a:cubicBezTo>
                      <a:pt x="0" y="276"/>
                      <a:pt x="23" y="360"/>
                      <a:pt x="77" y="420"/>
                    </a:cubicBezTo>
                    <a:cubicBezTo>
                      <a:pt x="130" y="480"/>
                      <a:pt x="213" y="508"/>
                      <a:pt x="292" y="497"/>
                    </a:cubicBezTo>
                    <a:cubicBezTo>
                      <a:pt x="369" y="486"/>
                      <a:pt x="437" y="436"/>
                      <a:pt x="473" y="367"/>
                    </a:cubicBezTo>
                    <a:cubicBezTo>
                      <a:pt x="491" y="333"/>
                      <a:pt x="500" y="295"/>
                      <a:pt x="500" y="256"/>
                    </a:cubicBezTo>
                    <a:cubicBezTo>
                      <a:pt x="499" y="176"/>
                      <a:pt x="460" y="101"/>
                      <a:pt x="394" y="55"/>
                    </a:cubicBezTo>
                    <a:close/>
                    <a:moveTo>
                      <a:pt x="359" y="431"/>
                    </a:moveTo>
                    <a:cubicBezTo>
                      <a:pt x="296" y="468"/>
                      <a:pt x="217" y="468"/>
                      <a:pt x="154" y="431"/>
                    </a:cubicBezTo>
                    <a:cubicBezTo>
                      <a:pt x="92" y="395"/>
                      <a:pt x="54" y="327"/>
                      <a:pt x="53" y="256"/>
                    </a:cubicBezTo>
                    <a:cubicBezTo>
                      <a:pt x="53" y="184"/>
                      <a:pt x="92" y="117"/>
                      <a:pt x="154" y="81"/>
                    </a:cubicBezTo>
                    <a:cubicBezTo>
                      <a:pt x="216" y="43"/>
                      <a:pt x="296" y="44"/>
                      <a:pt x="359" y="81"/>
                    </a:cubicBezTo>
                    <a:cubicBezTo>
                      <a:pt x="421" y="117"/>
                      <a:pt x="459" y="184"/>
                      <a:pt x="459" y="256"/>
                    </a:cubicBezTo>
                    <a:cubicBezTo>
                      <a:pt x="459" y="328"/>
                      <a:pt x="421" y="395"/>
                      <a:pt x="359" y="4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36" name="Freeform 370"/>
              <p:cNvSpPr>
                <a:spLocks noEditPoints="1"/>
              </p:cNvSpPr>
              <p:nvPr/>
            </p:nvSpPr>
            <p:spPr bwMode="auto">
              <a:xfrm>
                <a:off x="10296525" y="7956550"/>
                <a:ext cx="581025" cy="663575"/>
              </a:xfrm>
              <a:custGeom>
                <a:avLst/>
                <a:gdLst>
                  <a:gd name="T0" fmla="*/ 31 w 235"/>
                  <a:gd name="T1" fmla="*/ 5 h 268"/>
                  <a:gd name="T2" fmla="*/ 11 w 235"/>
                  <a:gd name="T3" fmla="*/ 5 h 268"/>
                  <a:gd name="T4" fmla="*/ 0 w 235"/>
                  <a:gd name="T5" fmla="*/ 22 h 268"/>
                  <a:gd name="T6" fmla="*/ 0 w 235"/>
                  <a:gd name="T7" fmla="*/ 243 h 268"/>
                  <a:gd name="T8" fmla="*/ 31 w 235"/>
                  <a:gd name="T9" fmla="*/ 260 h 268"/>
                  <a:gd name="T10" fmla="*/ 222 w 235"/>
                  <a:gd name="T11" fmla="*/ 150 h 268"/>
                  <a:gd name="T12" fmla="*/ 222 w 235"/>
                  <a:gd name="T13" fmla="*/ 115 h 268"/>
                  <a:gd name="T14" fmla="*/ 31 w 235"/>
                  <a:gd name="T15" fmla="*/ 5 h 268"/>
                  <a:gd name="T16" fmla="*/ 41 w 235"/>
                  <a:gd name="T17" fmla="*/ 208 h 268"/>
                  <a:gd name="T18" fmla="*/ 41 w 235"/>
                  <a:gd name="T19" fmla="*/ 57 h 268"/>
                  <a:gd name="T20" fmla="*/ 171 w 235"/>
                  <a:gd name="T21" fmla="*/ 132 h 268"/>
                  <a:gd name="T22" fmla="*/ 41 w 235"/>
                  <a:gd name="T23" fmla="*/ 20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5" h="268">
                    <a:moveTo>
                      <a:pt x="31" y="5"/>
                    </a:moveTo>
                    <a:cubicBezTo>
                      <a:pt x="23" y="0"/>
                      <a:pt x="16" y="1"/>
                      <a:pt x="11" y="5"/>
                    </a:cubicBezTo>
                    <a:cubicBezTo>
                      <a:pt x="5" y="8"/>
                      <a:pt x="0" y="13"/>
                      <a:pt x="0" y="22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58"/>
                      <a:pt x="17" y="268"/>
                      <a:pt x="31" y="260"/>
                    </a:cubicBezTo>
                    <a:cubicBezTo>
                      <a:pt x="94" y="223"/>
                      <a:pt x="158" y="186"/>
                      <a:pt x="222" y="150"/>
                    </a:cubicBezTo>
                    <a:cubicBezTo>
                      <a:pt x="235" y="142"/>
                      <a:pt x="235" y="122"/>
                      <a:pt x="222" y="115"/>
                    </a:cubicBezTo>
                    <a:cubicBezTo>
                      <a:pt x="158" y="78"/>
                      <a:pt x="94" y="41"/>
                      <a:pt x="31" y="5"/>
                    </a:cubicBezTo>
                    <a:close/>
                    <a:moveTo>
                      <a:pt x="41" y="208"/>
                    </a:moveTo>
                    <a:cubicBezTo>
                      <a:pt x="41" y="57"/>
                      <a:pt x="41" y="57"/>
                      <a:pt x="41" y="57"/>
                    </a:cubicBezTo>
                    <a:cubicBezTo>
                      <a:pt x="84" y="82"/>
                      <a:pt x="128" y="107"/>
                      <a:pt x="171" y="132"/>
                    </a:cubicBezTo>
                    <a:cubicBezTo>
                      <a:pt x="128" y="157"/>
                      <a:pt x="84" y="183"/>
                      <a:pt x="41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206957" y="5944359"/>
              <a:ext cx="2262176" cy="2207654"/>
              <a:chOff x="3556475" y="5964830"/>
              <a:chExt cx="2262176" cy="2207654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762214" y="5964830"/>
                <a:ext cx="1850698" cy="424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Project #3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556475" y="6495512"/>
                <a:ext cx="2262176" cy="16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875" dirty="0">
                    <a:solidFill>
                      <a:schemeClr val="bg1"/>
                    </a:solidFill>
                    <a:cs typeface="等线" panose="02010600030101010101" charset="-122"/>
                  </a:rPr>
                  <a:t>“This is a sample text. insert your desired text here. Again. this is a dummy text. enter your own text here. This is a sample</a:t>
                </a:r>
              </a:p>
            </p:txBody>
          </p:sp>
        </p:grpSp>
      </p:grpSp>
      <p:grpSp>
        <p:nvGrpSpPr>
          <p:cNvPr id="21" name="Group 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6167631" y="2945753"/>
            <a:ext cx="1607328" cy="2249456"/>
            <a:chOff x="9853128" y="4713204"/>
            <a:chExt cx="2571725" cy="3599130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9853128" y="4713204"/>
              <a:ext cx="2571725" cy="3599130"/>
            </a:xfrm>
            <a:prstGeom prst="roundRect">
              <a:avLst>
                <a:gd name="adj" fmla="val 5326"/>
              </a:avLst>
            </a:prstGeom>
            <a:solidFill>
              <a:schemeClr val="accent4">
                <a:lumMod val="90000"/>
              </a:schemeClr>
            </a:solidFill>
            <a:ln>
              <a:noFill/>
            </a:ln>
            <a:effectLst>
              <a:outerShdw blurRad="762000" dist="723900" dir="5400000" sx="85000" sy="85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738732" y="5263215"/>
              <a:ext cx="800516" cy="481192"/>
              <a:chOff x="11949113" y="6892925"/>
              <a:chExt cx="2590800" cy="1557338"/>
            </a:xfrm>
            <a:solidFill>
              <a:schemeClr val="bg1"/>
            </a:solidFill>
          </p:grpSpPr>
          <p:sp>
            <p:nvSpPr>
              <p:cNvPr id="38" name="Freeform 374"/>
              <p:cNvSpPr/>
              <p:nvPr/>
            </p:nvSpPr>
            <p:spPr bwMode="auto">
              <a:xfrm>
                <a:off x="12223751" y="7513638"/>
                <a:ext cx="352425" cy="215900"/>
              </a:xfrm>
              <a:custGeom>
                <a:avLst/>
                <a:gdLst>
                  <a:gd name="T0" fmla="*/ 113 w 142"/>
                  <a:gd name="T1" fmla="*/ 0 h 87"/>
                  <a:gd name="T2" fmla="*/ 9 w 142"/>
                  <a:gd name="T3" fmla="*/ 46 h 87"/>
                  <a:gd name="T4" fmla="*/ 9 w 142"/>
                  <a:gd name="T5" fmla="*/ 78 h 87"/>
                  <a:gd name="T6" fmla="*/ 41 w 142"/>
                  <a:gd name="T7" fmla="*/ 78 h 87"/>
                  <a:gd name="T8" fmla="*/ 113 w 142"/>
                  <a:gd name="T9" fmla="*/ 46 h 87"/>
                  <a:gd name="T10" fmla="*/ 113 w 142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87">
                    <a:moveTo>
                      <a:pt x="113" y="0"/>
                    </a:moveTo>
                    <a:cubicBezTo>
                      <a:pt x="73" y="0"/>
                      <a:pt x="35" y="16"/>
                      <a:pt x="9" y="46"/>
                    </a:cubicBezTo>
                    <a:cubicBezTo>
                      <a:pt x="1" y="55"/>
                      <a:pt x="0" y="69"/>
                      <a:pt x="9" y="78"/>
                    </a:cubicBezTo>
                    <a:cubicBezTo>
                      <a:pt x="17" y="86"/>
                      <a:pt x="33" y="87"/>
                      <a:pt x="41" y="78"/>
                    </a:cubicBezTo>
                    <a:cubicBezTo>
                      <a:pt x="60" y="57"/>
                      <a:pt x="84" y="46"/>
                      <a:pt x="113" y="46"/>
                    </a:cubicBezTo>
                    <a:cubicBezTo>
                      <a:pt x="142" y="45"/>
                      <a:pt x="142" y="0"/>
                      <a:pt x="1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39" name="Freeform 375"/>
              <p:cNvSpPr/>
              <p:nvPr/>
            </p:nvSpPr>
            <p:spPr bwMode="auto">
              <a:xfrm>
                <a:off x="12784138" y="7092950"/>
                <a:ext cx="385763" cy="358775"/>
              </a:xfrm>
              <a:custGeom>
                <a:avLst/>
                <a:gdLst>
                  <a:gd name="T0" fmla="*/ 127 w 156"/>
                  <a:gd name="T1" fmla="*/ 1 h 145"/>
                  <a:gd name="T2" fmla="*/ 1 w 156"/>
                  <a:gd name="T3" fmla="*/ 122 h 145"/>
                  <a:gd name="T4" fmla="*/ 24 w 156"/>
                  <a:gd name="T5" fmla="*/ 145 h 145"/>
                  <a:gd name="T6" fmla="*/ 47 w 156"/>
                  <a:gd name="T7" fmla="*/ 122 h 145"/>
                  <a:gd name="T8" fmla="*/ 127 w 156"/>
                  <a:gd name="T9" fmla="*/ 46 h 145"/>
                  <a:gd name="T10" fmla="*/ 127 w 156"/>
                  <a:gd name="T11" fmla="*/ 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45">
                    <a:moveTo>
                      <a:pt x="127" y="1"/>
                    </a:moveTo>
                    <a:cubicBezTo>
                      <a:pt x="58" y="1"/>
                      <a:pt x="6" y="55"/>
                      <a:pt x="1" y="122"/>
                    </a:cubicBezTo>
                    <a:cubicBezTo>
                      <a:pt x="0" y="135"/>
                      <a:pt x="12" y="145"/>
                      <a:pt x="24" y="145"/>
                    </a:cubicBezTo>
                    <a:cubicBezTo>
                      <a:pt x="37" y="145"/>
                      <a:pt x="46" y="135"/>
                      <a:pt x="47" y="122"/>
                    </a:cubicBezTo>
                    <a:cubicBezTo>
                      <a:pt x="50" y="80"/>
                      <a:pt x="84" y="47"/>
                      <a:pt x="127" y="46"/>
                    </a:cubicBezTo>
                    <a:cubicBezTo>
                      <a:pt x="156" y="46"/>
                      <a:pt x="156" y="0"/>
                      <a:pt x="1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40" name="Freeform 376"/>
              <p:cNvSpPr/>
              <p:nvPr/>
            </p:nvSpPr>
            <p:spPr bwMode="auto">
              <a:xfrm>
                <a:off x="13185777" y="7097713"/>
                <a:ext cx="133350" cy="122238"/>
              </a:xfrm>
              <a:custGeom>
                <a:avLst/>
                <a:gdLst>
                  <a:gd name="T0" fmla="*/ 8 w 54"/>
                  <a:gd name="T1" fmla="*/ 39 h 49"/>
                  <a:gd name="T2" fmla="*/ 18 w 54"/>
                  <a:gd name="T3" fmla="*/ 45 h 49"/>
                  <a:gd name="T4" fmla="*/ 25 w 54"/>
                  <a:gd name="T5" fmla="*/ 48 h 49"/>
                  <a:gd name="T6" fmla="*/ 31 w 54"/>
                  <a:gd name="T7" fmla="*/ 49 h 49"/>
                  <a:gd name="T8" fmla="*/ 42 w 54"/>
                  <a:gd name="T9" fmla="*/ 46 h 49"/>
                  <a:gd name="T10" fmla="*/ 53 w 54"/>
                  <a:gd name="T11" fmla="*/ 32 h 49"/>
                  <a:gd name="T12" fmla="*/ 50 w 54"/>
                  <a:gd name="T13" fmla="*/ 14 h 49"/>
                  <a:gd name="T14" fmla="*/ 47 w 54"/>
                  <a:gd name="T15" fmla="*/ 10 h 49"/>
                  <a:gd name="T16" fmla="*/ 37 w 54"/>
                  <a:gd name="T17" fmla="*/ 4 h 49"/>
                  <a:gd name="T18" fmla="*/ 30 w 54"/>
                  <a:gd name="T19" fmla="*/ 1 h 49"/>
                  <a:gd name="T20" fmla="*/ 24 w 54"/>
                  <a:gd name="T21" fmla="*/ 0 h 49"/>
                  <a:gd name="T22" fmla="*/ 13 w 54"/>
                  <a:gd name="T23" fmla="*/ 4 h 49"/>
                  <a:gd name="T24" fmla="*/ 2 w 54"/>
                  <a:gd name="T25" fmla="*/ 17 h 49"/>
                  <a:gd name="T26" fmla="*/ 4 w 54"/>
                  <a:gd name="T27" fmla="*/ 35 h 49"/>
                  <a:gd name="T28" fmla="*/ 8 w 54"/>
                  <a:gd name="T2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9">
                    <a:moveTo>
                      <a:pt x="8" y="39"/>
                    </a:moveTo>
                    <a:cubicBezTo>
                      <a:pt x="11" y="42"/>
                      <a:pt x="14" y="44"/>
                      <a:pt x="18" y="45"/>
                    </a:cubicBezTo>
                    <a:cubicBezTo>
                      <a:pt x="20" y="46"/>
                      <a:pt x="22" y="47"/>
                      <a:pt x="25" y="48"/>
                    </a:cubicBezTo>
                    <a:cubicBezTo>
                      <a:pt x="27" y="48"/>
                      <a:pt x="29" y="48"/>
                      <a:pt x="31" y="49"/>
                    </a:cubicBezTo>
                    <a:cubicBezTo>
                      <a:pt x="35" y="49"/>
                      <a:pt x="39" y="48"/>
                      <a:pt x="42" y="46"/>
                    </a:cubicBezTo>
                    <a:cubicBezTo>
                      <a:pt x="47" y="43"/>
                      <a:pt x="51" y="38"/>
                      <a:pt x="53" y="32"/>
                    </a:cubicBezTo>
                    <a:cubicBezTo>
                      <a:pt x="54" y="26"/>
                      <a:pt x="53" y="20"/>
                      <a:pt x="50" y="14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4" y="7"/>
                      <a:pt x="41" y="5"/>
                      <a:pt x="37" y="4"/>
                    </a:cubicBezTo>
                    <a:cubicBezTo>
                      <a:pt x="35" y="3"/>
                      <a:pt x="32" y="2"/>
                      <a:pt x="30" y="1"/>
                    </a:cubicBezTo>
                    <a:cubicBezTo>
                      <a:pt x="28" y="1"/>
                      <a:pt x="26" y="1"/>
                      <a:pt x="24" y="0"/>
                    </a:cubicBezTo>
                    <a:cubicBezTo>
                      <a:pt x="20" y="0"/>
                      <a:pt x="16" y="2"/>
                      <a:pt x="13" y="4"/>
                    </a:cubicBezTo>
                    <a:cubicBezTo>
                      <a:pt x="7" y="7"/>
                      <a:pt x="4" y="12"/>
                      <a:pt x="2" y="17"/>
                    </a:cubicBezTo>
                    <a:cubicBezTo>
                      <a:pt x="0" y="23"/>
                      <a:pt x="1" y="30"/>
                      <a:pt x="4" y="35"/>
                    </a:cubicBez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41" name="Freeform 377"/>
              <p:cNvSpPr>
                <a:spLocks noEditPoints="1"/>
              </p:cNvSpPr>
              <p:nvPr/>
            </p:nvSpPr>
            <p:spPr bwMode="auto">
              <a:xfrm>
                <a:off x="13001626" y="7427913"/>
                <a:ext cx="741363" cy="784225"/>
              </a:xfrm>
              <a:custGeom>
                <a:avLst/>
                <a:gdLst>
                  <a:gd name="T0" fmla="*/ 265 w 299"/>
                  <a:gd name="T1" fmla="*/ 117 h 317"/>
                  <a:gd name="T2" fmla="*/ 61 w 299"/>
                  <a:gd name="T3" fmla="*/ 6 h 317"/>
                  <a:gd name="T4" fmla="*/ 58 w 299"/>
                  <a:gd name="T5" fmla="*/ 5 h 317"/>
                  <a:gd name="T6" fmla="*/ 40 w 299"/>
                  <a:gd name="T7" fmla="*/ 0 h 317"/>
                  <a:gd name="T8" fmla="*/ 1 w 299"/>
                  <a:gd name="T9" fmla="*/ 49 h 317"/>
                  <a:gd name="T10" fmla="*/ 1 w 299"/>
                  <a:gd name="T11" fmla="*/ 265 h 317"/>
                  <a:gd name="T12" fmla="*/ 1 w 299"/>
                  <a:gd name="T13" fmla="*/ 268 h 317"/>
                  <a:gd name="T14" fmla="*/ 12 w 299"/>
                  <a:gd name="T15" fmla="*/ 307 h 317"/>
                  <a:gd name="T16" fmla="*/ 34 w 299"/>
                  <a:gd name="T17" fmla="*/ 317 h 317"/>
                  <a:gd name="T18" fmla="*/ 58 w 299"/>
                  <a:gd name="T19" fmla="*/ 310 h 317"/>
                  <a:gd name="T20" fmla="*/ 223 w 299"/>
                  <a:gd name="T21" fmla="*/ 220 h 317"/>
                  <a:gd name="T22" fmla="*/ 266 w 299"/>
                  <a:gd name="T23" fmla="*/ 196 h 317"/>
                  <a:gd name="T24" fmla="*/ 299 w 299"/>
                  <a:gd name="T25" fmla="*/ 157 h 317"/>
                  <a:gd name="T26" fmla="*/ 265 w 299"/>
                  <a:gd name="T27" fmla="*/ 117 h 317"/>
                  <a:gd name="T28" fmla="*/ 201 w 299"/>
                  <a:gd name="T29" fmla="*/ 180 h 317"/>
                  <a:gd name="T30" fmla="*/ 46 w 299"/>
                  <a:gd name="T31" fmla="*/ 264 h 317"/>
                  <a:gd name="T32" fmla="*/ 46 w 299"/>
                  <a:gd name="T33" fmla="*/ 50 h 317"/>
                  <a:gd name="T34" fmla="*/ 242 w 299"/>
                  <a:gd name="T35" fmla="*/ 157 h 317"/>
                  <a:gd name="T36" fmla="*/ 243 w 299"/>
                  <a:gd name="T37" fmla="*/ 157 h 317"/>
                  <a:gd name="T38" fmla="*/ 201 w 299"/>
                  <a:gd name="T39" fmla="*/ 18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9" h="317">
                    <a:moveTo>
                      <a:pt x="265" y="117"/>
                    </a:moveTo>
                    <a:cubicBezTo>
                      <a:pt x="239" y="102"/>
                      <a:pt x="113" y="34"/>
                      <a:pt x="61" y="6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2" y="2"/>
                      <a:pt x="46" y="0"/>
                      <a:pt x="40" y="0"/>
                    </a:cubicBezTo>
                    <a:cubicBezTo>
                      <a:pt x="14" y="0"/>
                      <a:pt x="1" y="25"/>
                      <a:pt x="1" y="49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1" y="266"/>
                      <a:pt x="1" y="267"/>
                      <a:pt x="1" y="268"/>
                    </a:cubicBezTo>
                    <a:cubicBezTo>
                      <a:pt x="0" y="279"/>
                      <a:pt x="0" y="296"/>
                      <a:pt x="12" y="307"/>
                    </a:cubicBezTo>
                    <a:cubicBezTo>
                      <a:pt x="18" y="313"/>
                      <a:pt x="26" y="317"/>
                      <a:pt x="34" y="317"/>
                    </a:cubicBezTo>
                    <a:cubicBezTo>
                      <a:pt x="42" y="317"/>
                      <a:pt x="50" y="314"/>
                      <a:pt x="58" y="310"/>
                    </a:cubicBezTo>
                    <a:cubicBezTo>
                      <a:pt x="78" y="299"/>
                      <a:pt x="165" y="251"/>
                      <a:pt x="223" y="220"/>
                    </a:cubicBezTo>
                    <a:cubicBezTo>
                      <a:pt x="242" y="209"/>
                      <a:pt x="258" y="200"/>
                      <a:pt x="266" y="196"/>
                    </a:cubicBezTo>
                    <a:cubicBezTo>
                      <a:pt x="279" y="189"/>
                      <a:pt x="299" y="178"/>
                      <a:pt x="299" y="157"/>
                    </a:cubicBezTo>
                    <a:cubicBezTo>
                      <a:pt x="299" y="137"/>
                      <a:pt x="280" y="125"/>
                      <a:pt x="265" y="117"/>
                    </a:cubicBezTo>
                    <a:close/>
                    <a:moveTo>
                      <a:pt x="201" y="180"/>
                    </a:moveTo>
                    <a:cubicBezTo>
                      <a:pt x="150" y="207"/>
                      <a:pt x="76" y="248"/>
                      <a:pt x="46" y="264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102" y="80"/>
                      <a:pt x="218" y="143"/>
                      <a:pt x="242" y="157"/>
                    </a:cubicBezTo>
                    <a:cubicBezTo>
                      <a:pt x="242" y="157"/>
                      <a:pt x="243" y="157"/>
                      <a:pt x="243" y="157"/>
                    </a:cubicBezTo>
                    <a:cubicBezTo>
                      <a:pt x="235" y="161"/>
                      <a:pt x="220" y="169"/>
                      <a:pt x="201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42" name="Freeform 378"/>
              <p:cNvSpPr>
                <a:spLocks noEditPoints="1"/>
              </p:cNvSpPr>
              <p:nvPr/>
            </p:nvSpPr>
            <p:spPr bwMode="auto">
              <a:xfrm>
                <a:off x="11949113" y="6892925"/>
                <a:ext cx="2590800" cy="1557338"/>
              </a:xfrm>
              <a:custGeom>
                <a:avLst/>
                <a:gdLst>
                  <a:gd name="T0" fmla="*/ 881 w 1046"/>
                  <a:gd name="T1" fmla="*/ 190 h 629"/>
                  <a:gd name="T2" fmla="*/ 834 w 1046"/>
                  <a:gd name="T3" fmla="*/ 99 h 629"/>
                  <a:gd name="T4" fmla="*/ 724 w 1046"/>
                  <a:gd name="T5" fmla="*/ 55 h 629"/>
                  <a:gd name="T6" fmla="*/ 647 w 1046"/>
                  <a:gd name="T7" fmla="*/ 75 h 629"/>
                  <a:gd name="T8" fmla="*/ 479 w 1046"/>
                  <a:gd name="T9" fmla="*/ 0 h 629"/>
                  <a:gd name="T10" fmla="*/ 326 w 1046"/>
                  <a:gd name="T11" fmla="*/ 60 h 629"/>
                  <a:gd name="T12" fmla="*/ 259 w 1046"/>
                  <a:gd name="T13" fmla="*/ 183 h 629"/>
                  <a:gd name="T14" fmla="*/ 224 w 1046"/>
                  <a:gd name="T15" fmla="*/ 180 h 629"/>
                  <a:gd name="T16" fmla="*/ 0 w 1046"/>
                  <a:gd name="T17" fmla="*/ 405 h 629"/>
                  <a:gd name="T18" fmla="*/ 224 w 1046"/>
                  <a:gd name="T19" fmla="*/ 629 h 629"/>
                  <a:gd name="T20" fmla="*/ 821 w 1046"/>
                  <a:gd name="T21" fmla="*/ 629 h 629"/>
                  <a:gd name="T22" fmla="*/ 980 w 1046"/>
                  <a:gd name="T23" fmla="*/ 564 h 629"/>
                  <a:gd name="T24" fmla="*/ 1046 w 1046"/>
                  <a:gd name="T25" fmla="*/ 406 h 629"/>
                  <a:gd name="T26" fmla="*/ 881 w 1046"/>
                  <a:gd name="T27" fmla="*/ 190 h 629"/>
                  <a:gd name="T28" fmla="*/ 821 w 1046"/>
                  <a:gd name="T29" fmla="*/ 583 h 629"/>
                  <a:gd name="T30" fmla="*/ 224 w 1046"/>
                  <a:gd name="T31" fmla="*/ 583 h 629"/>
                  <a:gd name="T32" fmla="*/ 46 w 1046"/>
                  <a:gd name="T33" fmla="*/ 405 h 629"/>
                  <a:gd name="T34" fmla="*/ 224 w 1046"/>
                  <a:gd name="T35" fmla="*/ 226 h 629"/>
                  <a:gd name="T36" fmla="*/ 272 w 1046"/>
                  <a:gd name="T37" fmla="*/ 232 h 629"/>
                  <a:gd name="T38" fmla="*/ 299 w 1046"/>
                  <a:gd name="T39" fmla="*/ 239 h 629"/>
                  <a:gd name="T40" fmla="*/ 301 w 1046"/>
                  <a:gd name="T41" fmla="*/ 212 h 629"/>
                  <a:gd name="T42" fmla="*/ 479 w 1046"/>
                  <a:gd name="T43" fmla="*/ 45 h 629"/>
                  <a:gd name="T44" fmla="*/ 623 w 1046"/>
                  <a:gd name="T45" fmla="*/ 117 h 629"/>
                  <a:gd name="T46" fmla="*/ 626 w 1046"/>
                  <a:gd name="T47" fmla="*/ 121 h 629"/>
                  <a:gd name="T48" fmla="*/ 646 w 1046"/>
                  <a:gd name="T49" fmla="*/ 131 h 629"/>
                  <a:gd name="T50" fmla="*/ 657 w 1046"/>
                  <a:gd name="T51" fmla="*/ 123 h 629"/>
                  <a:gd name="T52" fmla="*/ 724 w 1046"/>
                  <a:gd name="T53" fmla="*/ 100 h 629"/>
                  <a:gd name="T54" fmla="*/ 837 w 1046"/>
                  <a:gd name="T55" fmla="*/ 209 h 629"/>
                  <a:gd name="T56" fmla="*/ 838 w 1046"/>
                  <a:gd name="T57" fmla="*/ 227 h 629"/>
                  <a:gd name="T58" fmla="*/ 856 w 1046"/>
                  <a:gd name="T59" fmla="*/ 230 h 629"/>
                  <a:gd name="T60" fmla="*/ 1000 w 1046"/>
                  <a:gd name="T61" fmla="*/ 406 h 629"/>
                  <a:gd name="T62" fmla="*/ 821 w 1046"/>
                  <a:gd name="T63" fmla="*/ 583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46" h="629">
                    <a:moveTo>
                      <a:pt x="881" y="190"/>
                    </a:moveTo>
                    <a:cubicBezTo>
                      <a:pt x="876" y="155"/>
                      <a:pt x="860" y="124"/>
                      <a:pt x="834" y="99"/>
                    </a:cubicBezTo>
                    <a:cubicBezTo>
                      <a:pt x="805" y="70"/>
                      <a:pt x="766" y="55"/>
                      <a:pt x="724" y="55"/>
                    </a:cubicBezTo>
                    <a:cubicBezTo>
                      <a:pt x="697" y="55"/>
                      <a:pt x="671" y="62"/>
                      <a:pt x="647" y="75"/>
                    </a:cubicBezTo>
                    <a:cubicBezTo>
                      <a:pt x="604" y="27"/>
                      <a:pt x="544" y="0"/>
                      <a:pt x="479" y="0"/>
                    </a:cubicBezTo>
                    <a:cubicBezTo>
                      <a:pt x="422" y="0"/>
                      <a:pt x="368" y="21"/>
                      <a:pt x="326" y="60"/>
                    </a:cubicBezTo>
                    <a:cubicBezTo>
                      <a:pt x="291" y="93"/>
                      <a:pt x="267" y="136"/>
                      <a:pt x="259" y="183"/>
                    </a:cubicBezTo>
                    <a:cubicBezTo>
                      <a:pt x="247" y="181"/>
                      <a:pt x="236" y="180"/>
                      <a:pt x="224" y="180"/>
                    </a:cubicBezTo>
                    <a:cubicBezTo>
                      <a:pt x="101" y="180"/>
                      <a:pt x="0" y="281"/>
                      <a:pt x="0" y="405"/>
                    </a:cubicBezTo>
                    <a:cubicBezTo>
                      <a:pt x="0" y="528"/>
                      <a:pt x="101" y="629"/>
                      <a:pt x="224" y="629"/>
                    </a:cubicBezTo>
                    <a:cubicBezTo>
                      <a:pt x="821" y="629"/>
                      <a:pt x="821" y="629"/>
                      <a:pt x="821" y="629"/>
                    </a:cubicBezTo>
                    <a:cubicBezTo>
                      <a:pt x="881" y="629"/>
                      <a:pt x="938" y="606"/>
                      <a:pt x="980" y="564"/>
                    </a:cubicBezTo>
                    <a:cubicBezTo>
                      <a:pt x="1023" y="522"/>
                      <a:pt x="1046" y="466"/>
                      <a:pt x="1046" y="406"/>
                    </a:cubicBezTo>
                    <a:cubicBezTo>
                      <a:pt x="1046" y="305"/>
                      <a:pt x="978" y="216"/>
                      <a:pt x="881" y="190"/>
                    </a:cubicBezTo>
                    <a:close/>
                    <a:moveTo>
                      <a:pt x="821" y="583"/>
                    </a:moveTo>
                    <a:cubicBezTo>
                      <a:pt x="224" y="583"/>
                      <a:pt x="224" y="583"/>
                      <a:pt x="224" y="583"/>
                    </a:cubicBezTo>
                    <a:cubicBezTo>
                      <a:pt x="126" y="583"/>
                      <a:pt x="46" y="503"/>
                      <a:pt x="46" y="405"/>
                    </a:cubicBezTo>
                    <a:cubicBezTo>
                      <a:pt x="46" y="306"/>
                      <a:pt x="126" y="226"/>
                      <a:pt x="224" y="226"/>
                    </a:cubicBezTo>
                    <a:cubicBezTo>
                      <a:pt x="241" y="226"/>
                      <a:pt x="257" y="228"/>
                      <a:pt x="272" y="232"/>
                    </a:cubicBezTo>
                    <a:cubicBezTo>
                      <a:pt x="299" y="239"/>
                      <a:pt x="299" y="239"/>
                      <a:pt x="299" y="239"/>
                    </a:cubicBezTo>
                    <a:cubicBezTo>
                      <a:pt x="301" y="212"/>
                      <a:pt x="301" y="212"/>
                      <a:pt x="301" y="212"/>
                    </a:cubicBezTo>
                    <a:cubicBezTo>
                      <a:pt x="307" y="118"/>
                      <a:pt x="386" y="45"/>
                      <a:pt x="479" y="45"/>
                    </a:cubicBezTo>
                    <a:cubicBezTo>
                      <a:pt x="536" y="45"/>
                      <a:pt x="588" y="71"/>
                      <a:pt x="623" y="117"/>
                    </a:cubicBezTo>
                    <a:cubicBezTo>
                      <a:pt x="626" y="121"/>
                      <a:pt x="626" y="121"/>
                      <a:pt x="626" y="121"/>
                    </a:cubicBezTo>
                    <a:cubicBezTo>
                      <a:pt x="646" y="131"/>
                      <a:pt x="646" y="131"/>
                      <a:pt x="646" y="131"/>
                    </a:cubicBezTo>
                    <a:cubicBezTo>
                      <a:pt x="657" y="123"/>
                      <a:pt x="657" y="123"/>
                      <a:pt x="657" y="123"/>
                    </a:cubicBezTo>
                    <a:cubicBezTo>
                      <a:pt x="677" y="108"/>
                      <a:pt x="700" y="100"/>
                      <a:pt x="724" y="100"/>
                    </a:cubicBezTo>
                    <a:cubicBezTo>
                      <a:pt x="785" y="100"/>
                      <a:pt x="835" y="148"/>
                      <a:pt x="837" y="209"/>
                    </a:cubicBezTo>
                    <a:cubicBezTo>
                      <a:pt x="838" y="227"/>
                      <a:pt x="838" y="227"/>
                      <a:pt x="838" y="227"/>
                    </a:cubicBezTo>
                    <a:cubicBezTo>
                      <a:pt x="856" y="230"/>
                      <a:pt x="856" y="230"/>
                      <a:pt x="856" y="230"/>
                    </a:cubicBezTo>
                    <a:cubicBezTo>
                      <a:pt x="939" y="247"/>
                      <a:pt x="1000" y="321"/>
                      <a:pt x="1000" y="406"/>
                    </a:cubicBezTo>
                    <a:cubicBezTo>
                      <a:pt x="1000" y="504"/>
                      <a:pt x="920" y="583"/>
                      <a:pt x="821" y="5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43" name="Freeform 379"/>
              <p:cNvSpPr/>
              <p:nvPr/>
            </p:nvSpPr>
            <p:spPr bwMode="auto">
              <a:xfrm>
                <a:off x="13576302" y="7186613"/>
                <a:ext cx="290513" cy="173038"/>
              </a:xfrm>
              <a:custGeom>
                <a:avLst/>
                <a:gdLst>
                  <a:gd name="T0" fmla="*/ 89 w 117"/>
                  <a:gd name="T1" fmla="*/ 8 h 70"/>
                  <a:gd name="T2" fmla="*/ 10 w 117"/>
                  <a:gd name="T3" fmla="*/ 29 h 70"/>
                  <a:gd name="T4" fmla="*/ 10 w 117"/>
                  <a:gd name="T5" fmla="*/ 61 h 70"/>
                  <a:gd name="T6" fmla="*/ 42 w 117"/>
                  <a:gd name="T7" fmla="*/ 61 h 70"/>
                  <a:gd name="T8" fmla="*/ 76 w 117"/>
                  <a:gd name="T9" fmla="*/ 52 h 70"/>
                  <a:gd name="T10" fmla="*/ 89 w 117"/>
                  <a:gd name="T11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70">
                    <a:moveTo>
                      <a:pt x="89" y="8"/>
                    </a:moveTo>
                    <a:cubicBezTo>
                      <a:pt x="59" y="0"/>
                      <a:pt x="32" y="10"/>
                      <a:pt x="10" y="29"/>
                    </a:cubicBezTo>
                    <a:cubicBezTo>
                      <a:pt x="0" y="36"/>
                      <a:pt x="1" y="53"/>
                      <a:pt x="10" y="61"/>
                    </a:cubicBezTo>
                    <a:cubicBezTo>
                      <a:pt x="19" y="70"/>
                      <a:pt x="32" y="69"/>
                      <a:pt x="42" y="61"/>
                    </a:cubicBezTo>
                    <a:cubicBezTo>
                      <a:pt x="52" y="52"/>
                      <a:pt x="64" y="49"/>
                      <a:pt x="76" y="52"/>
                    </a:cubicBezTo>
                    <a:cubicBezTo>
                      <a:pt x="105" y="60"/>
                      <a:pt x="117" y="16"/>
                      <a:pt x="8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0007902" y="5944359"/>
              <a:ext cx="2262176" cy="2207654"/>
              <a:chOff x="3556475" y="5964830"/>
              <a:chExt cx="2262176" cy="220765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762214" y="5964830"/>
                <a:ext cx="1850698" cy="424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25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Project #4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556475" y="6495512"/>
                <a:ext cx="2262176" cy="16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875">
                    <a:solidFill>
                      <a:schemeClr val="bg1"/>
                    </a:solidFill>
                    <a:cs typeface="等线" panose="02010600030101010101" charset="-122"/>
                  </a:rPr>
                  <a:t>“This is a sample text. insert your desired text here. Again. this is a dummy text. enter your own text here. This is a sample</a:t>
                </a:r>
              </a:p>
            </p:txBody>
          </p:sp>
        </p:grpSp>
      </p:grpSp>
      <p:grpSp>
        <p:nvGrpSpPr>
          <p:cNvPr id="22" name="Group 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918221" y="2945753"/>
            <a:ext cx="1607328" cy="2249456"/>
            <a:chOff x="12654072" y="4713204"/>
            <a:chExt cx="2571725" cy="359913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2654072" y="4713204"/>
              <a:ext cx="2571725" cy="3599130"/>
            </a:xfrm>
            <a:prstGeom prst="roundRect">
              <a:avLst>
                <a:gd name="adj" fmla="val 5326"/>
              </a:avLst>
            </a:prstGeom>
            <a:solidFill>
              <a:schemeClr val="accent5"/>
            </a:solidFill>
            <a:ln>
              <a:noFill/>
            </a:ln>
            <a:effectLst>
              <a:outerShdw blurRad="762000" dist="723900" dir="5400000" sx="85000" sy="85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3493814" y="5087396"/>
              <a:ext cx="892240" cy="832830"/>
              <a:chOff x="13796962" y="6624638"/>
              <a:chExt cx="2574925" cy="2403475"/>
            </a:xfrm>
            <a:solidFill>
              <a:schemeClr val="bg1"/>
            </a:solidFill>
          </p:grpSpPr>
          <p:sp>
            <p:nvSpPr>
              <p:cNvPr id="45" name="Freeform 390"/>
              <p:cNvSpPr/>
              <p:nvPr/>
            </p:nvSpPr>
            <p:spPr bwMode="auto">
              <a:xfrm>
                <a:off x="14555788" y="7673976"/>
                <a:ext cx="671513" cy="111125"/>
              </a:xfrm>
              <a:custGeom>
                <a:avLst/>
                <a:gdLst>
                  <a:gd name="T0" fmla="*/ 242 w 271"/>
                  <a:gd name="T1" fmla="*/ 0 h 45"/>
                  <a:gd name="T2" fmla="*/ 29 w 271"/>
                  <a:gd name="T3" fmla="*/ 0 h 45"/>
                  <a:gd name="T4" fmla="*/ 29 w 271"/>
                  <a:gd name="T5" fmla="*/ 45 h 45"/>
                  <a:gd name="T6" fmla="*/ 242 w 271"/>
                  <a:gd name="T7" fmla="*/ 45 h 45"/>
                  <a:gd name="T8" fmla="*/ 242 w 27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45">
                    <a:moveTo>
                      <a:pt x="242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45"/>
                      <a:pt x="29" y="45"/>
                    </a:cubicBezTo>
                    <a:cubicBezTo>
                      <a:pt x="242" y="45"/>
                      <a:pt x="242" y="45"/>
                      <a:pt x="242" y="45"/>
                    </a:cubicBezTo>
                    <a:cubicBezTo>
                      <a:pt x="271" y="45"/>
                      <a:pt x="271" y="0"/>
                      <a:pt x="2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46" name="Freeform 391"/>
              <p:cNvSpPr>
                <a:spLocks noEditPoints="1"/>
              </p:cNvSpPr>
              <p:nvPr/>
            </p:nvSpPr>
            <p:spPr bwMode="auto">
              <a:xfrm>
                <a:off x="14038262" y="7659688"/>
                <a:ext cx="455613" cy="373063"/>
              </a:xfrm>
              <a:custGeom>
                <a:avLst/>
                <a:gdLst>
                  <a:gd name="T0" fmla="*/ 161 w 184"/>
                  <a:gd name="T1" fmla="*/ 0 h 151"/>
                  <a:gd name="T2" fmla="*/ 23 w 184"/>
                  <a:gd name="T3" fmla="*/ 0 h 151"/>
                  <a:gd name="T4" fmla="*/ 0 w 184"/>
                  <a:gd name="T5" fmla="*/ 23 h 151"/>
                  <a:gd name="T6" fmla="*/ 0 w 184"/>
                  <a:gd name="T7" fmla="*/ 128 h 151"/>
                  <a:gd name="T8" fmla="*/ 23 w 184"/>
                  <a:gd name="T9" fmla="*/ 151 h 151"/>
                  <a:gd name="T10" fmla="*/ 161 w 184"/>
                  <a:gd name="T11" fmla="*/ 151 h 151"/>
                  <a:gd name="T12" fmla="*/ 177 w 184"/>
                  <a:gd name="T13" fmla="*/ 144 h 151"/>
                  <a:gd name="T14" fmla="*/ 184 w 184"/>
                  <a:gd name="T15" fmla="*/ 128 h 151"/>
                  <a:gd name="T16" fmla="*/ 184 w 184"/>
                  <a:gd name="T17" fmla="*/ 23 h 151"/>
                  <a:gd name="T18" fmla="*/ 161 w 184"/>
                  <a:gd name="T19" fmla="*/ 0 h 151"/>
                  <a:gd name="T20" fmla="*/ 138 w 184"/>
                  <a:gd name="T21" fmla="*/ 105 h 151"/>
                  <a:gd name="T22" fmla="*/ 45 w 184"/>
                  <a:gd name="T23" fmla="*/ 105 h 151"/>
                  <a:gd name="T24" fmla="*/ 45 w 184"/>
                  <a:gd name="T25" fmla="*/ 46 h 151"/>
                  <a:gd name="T26" fmla="*/ 138 w 184"/>
                  <a:gd name="T27" fmla="*/ 46 h 151"/>
                  <a:gd name="T28" fmla="*/ 138 w 184"/>
                  <a:gd name="T29" fmla="*/ 10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4" h="151">
                    <a:moveTo>
                      <a:pt x="16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3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40"/>
                      <a:pt x="10" y="151"/>
                      <a:pt x="23" y="151"/>
                    </a:cubicBezTo>
                    <a:cubicBezTo>
                      <a:pt x="161" y="151"/>
                      <a:pt x="161" y="151"/>
                      <a:pt x="161" y="151"/>
                    </a:cubicBezTo>
                    <a:cubicBezTo>
                      <a:pt x="168" y="151"/>
                      <a:pt x="173" y="148"/>
                      <a:pt x="177" y="144"/>
                    </a:cubicBezTo>
                    <a:cubicBezTo>
                      <a:pt x="181" y="140"/>
                      <a:pt x="184" y="135"/>
                      <a:pt x="184" y="128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11"/>
                      <a:pt x="173" y="0"/>
                      <a:pt x="161" y="0"/>
                    </a:cubicBezTo>
                    <a:close/>
                    <a:moveTo>
                      <a:pt x="138" y="105"/>
                    </a:move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138" y="46"/>
                      <a:pt x="138" y="46"/>
                      <a:pt x="138" y="46"/>
                    </a:cubicBezTo>
                    <a:lnTo>
                      <a:pt x="138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47" name="Freeform 392"/>
              <p:cNvSpPr/>
              <p:nvPr/>
            </p:nvSpPr>
            <p:spPr bwMode="auto">
              <a:xfrm>
                <a:off x="14087477" y="6897688"/>
                <a:ext cx="392113" cy="442913"/>
              </a:xfrm>
              <a:custGeom>
                <a:avLst/>
                <a:gdLst>
                  <a:gd name="T0" fmla="*/ 46 w 158"/>
                  <a:gd name="T1" fmla="*/ 149 h 179"/>
                  <a:gd name="T2" fmla="*/ 46 w 158"/>
                  <a:gd name="T3" fmla="*/ 87 h 179"/>
                  <a:gd name="T4" fmla="*/ 120 w 158"/>
                  <a:gd name="T5" fmla="*/ 165 h 179"/>
                  <a:gd name="T6" fmla="*/ 158 w 158"/>
                  <a:gd name="T7" fmla="*/ 149 h 179"/>
                  <a:gd name="T8" fmla="*/ 158 w 158"/>
                  <a:gd name="T9" fmla="*/ 30 h 179"/>
                  <a:gd name="T10" fmla="*/ 113 w 158"/>
                  <a:gd name="T11" fmla="*/ 30 h 179"/>
                  <a:gd name="T12" fmla="*/ 113 w 158"/>
                  <a:gd name="T13" fmla="*/ 92 h 179"/>
                  <a:gd name="T14" fmla="*/ 39 w 158"/>
                  <a:gd name="T15" fmla="*/ 14 h 179"/>
                  <a:gd name="T16" fmla="*/ 0 w 158"/>
                  <a:gd name="T17" fmla="*/ 30 h 179"/>
                  <a:gd name="T18" fmla="*/ 0 w 158"/>
                  <a:gd name="T19" fmla="*/ 149 h 179"/>
                  <a:gd name="T20" fmla="*/ 46 w 158"/>
                  <a:gd name="T21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179">
                    <a:moveTo>
                      <a:pt x="46" y="149"/>
                    </a:moveTo>
                    <a:cubicBezTo>
                      <a:pt x="46" y="87"/>
                      <a:pt x="46" y="87"/>
                      <a:pt x="46" y="87"/>
                    </a:cubicBezTo>
                    <a:cubicBezTo>
                      <a:pt x="70" y="113"/>
                      <a:pt x="95" y="139"/>
                      <a:pt x="120" y="165"/>
                    </a:cubicBezTo>
                    <a:cubicBezTo>
                      <a:pt x="133" y="179"/>
                      <a:pt x="158" y="168"/>
                      <a:pt x="158" y="149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8" y="1"/>
                      <a:pt x="113" y="1"/>
                      <a:pt x="113" y="30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88" y="66"/>
                      <a:pt x="64" y="40"/>
                      <a:pt x="39" y="14"/>
                    </a:cubicBezTo>
                    <a:cubicBezTo>
                      <a:pt x="25" y="0"/>
                      <a:pt x="0" y="11"/>
                      <a:pt x="0" y="3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78"/>
                      <a:pt x="46" y="178"/>
                      <a:pt x="4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48" name="Freeform 393"/>
              <p:cNvSpPr/>
              <p:nvPr/>
            </p:nvSpPr>
            <p:spPr bwMode="auto">
              <a:xfrm>
                <a:off x="14008102" y="7434263"/>
                <a:ext cx="1903413" cy="111125"/>
              </a:xfrm>
              <a:custGeom>
                <a:avLst/>
                <a:gdLst>
                  <a:gd name="T0" fmla="*/ 30 w 768"/>
                  <a:gd name="T1" fmla="*/ 45 h 45"/>
                  <a:gd name="T2" fmla="*/ 739 w 768"/>
                  <a:gd name="T3" fmla="*/ 45 h 45"/>
                  <a:gd name="T4" fmla="*/ 739 w 768"/>
                  <a:gd name="T5" fmla="*/ 0 h 45"/>
                  <a:gd name="T6" fmla="*/ 30 w 768"/>
                  <a:gd name="T7" fmla="*/ 0 h 45"/>
                  <a:gd name="T8" fmla="*/ 30 w 768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5">
                    <a:moveTo>
                      <a:pt x="30" y="45"/>
                    </a:moveTo>
                    <a:cubicBezTo>
                      <a:pt x="739" y="45"/>
                      <a:pt x="739" y="45"/>
                      <a:pt x="739" y="45"/>
                    </a:cubicBezTo>
                    <a:cubicBezTo>
                      <a:pt x="768" y="45"/>
                      <a:pt x="768" y="0"/>
                      <a:pt x="73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45"/>
                      <a:pt x="3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49" name="Freeform 394"/>
              <p:cNvSpPr/>
              <p:nvPr/>
            </p:nvSpPr>
            <p:spPr bwMode="auto">
              <a:xfrm>
                <a:off x="15533688" y="6888163"/>
                <a:ext cx="330200" cy="449263"/>
              </a:xfrm>
              <a:custGeom>
                <a:avLst/>
                <a:gdLst>
                  <a:gd name="T0" fmla="*/ 82 w 133"/>
                  <a:gd name="T1" fmla="*/ 125 h 182"/>
                  <a:gd name="T2" fmla="*/ 79 w 133"/>
                  <a:gd name="T3" fmla="*/ 127 h 182"/>
                  <a:gd name="T4" fmla="*/ 77 w 133"/>
                  <a:gd name="T5" fmla="*/ 128 h 182"/>
                  <a:gd name="T6" fmla="*/ 72 w 133"/>
                  <a:gd name="T7" fmla="*/ 129 h 182"/>
                  <a:gd name="T8" fmla="*/ 69 w 133"/>
                  <a:gd name="T9" fmla="*/ 130 h 182"/>
                  <a:gd name="T10" fmla="*/ 66 w 133"/>
                  <a:gd name="T11" fmla="*/ 130 h 182"/>
                  <a:gd name="T12" fmla="*/ 59 w 133"/>
                  <a:gd name="T13" fmla="*/ 130 h 182"/>
                  <a:gd name="T14" fmla="*/ 38 w 133"/>
                  <a:gd name="T15" fmla="*/ 120 h 182"/>
                  <a:gd name="T16" fmla="*/ 7 w 133"/>
                  <a:gd name="T17" fmla="*/ 128 h 182"/>
                  <a:gd name="T18" fmla="*/ 15 w 133"/>
                  <a:gd name="T19" fmla="*/ 159 h 182"/>
                  <a:gd name="T20" fmla="*/ 107 w 133"/>
                  <a:gd name="T21" fmla="*/ 163 h 182"/>
                  <a:gd name="T22" fmla="*/ 114 w 133"/>
                  <a:gd name="T23" fmla="*/ 90 h 182"/>
                  <a:gd name="T24" fmla="*/ 71 w 133"/>
                  <a:gd name="T25" fmla="*/ 67 h 182"/>
                  <a:gd name="T26" fmla="*/ 54 w 133"/>
                  <a:gd name="T27" fmla="*/ 59 h 182"/>
                  <a:gd name="T28" fmla="*/ 53 w 133"/>
                  <a:gd name="T29" fmla="*/ 58 h 182"/>
                  <a:gd name="T30" fmla="*/ 52 w 133"/>
                  <a:gd name="T31" fmla="*/ 57 h 182"/>
                  <a:gd name="T32" fmla="*/ 53 w 133"/>
                  <a:gd name="T33" fmla="*/ 56 h 182"/>
                  <a:gd name="T34" fmla="*/ 55 w 133"/>
                  <a:gd name="T35" fmla="*/ 54 h 182"/>
                  <a:gd name="T36" fmla="*/ 59 w 133"/>
                  <a:gd name="T37" fmla="*/ 53 h 182"/>
                  <a:gd name="T38" fmla="*/ 74 w 133"/>
                  <a:gd name="T39" fmla="*/ 52 h 182"/>
                  <a:gd name="T40" fmla="*/ 76 w 133"/>
                  <a:gd name="T41" fmla="*/ 52 h 182"/>
                  <a:gd name="T42" fmla="*/ 81 w 133"/>
                  <a:gd name="T43" fmla="*/ 54 h 182"/>
                  <a:gd name="T44" fmla="*/ 90 w 133"/>
                  <a:gd name="T45" fmla="*/ 59 h 182"/>
                  <a:gd name="T46" fmla="*/ 121 w 133"/>
                  <a:gd name="T47" fmla="*/ 51 h 182"/>
                  <a:gd name="T48" fmla="*/ 113 w 133"/>
                  <a:gd name="T49" fmla="*/ 20 h 182"/>
                  <a:gd name="T50" fmla="*/ 22 w 133"/>
                  <a:gd name="T51" fmla="*/ 22 h 182"/>
                  <a:gd name="T52" fmla="*/ 5 w 133"/>
                  <a:gd name="T53" fmla="*/ 57 h 182"/>
                  <a:gd name="T54" fmla="*/ 29 w 133"/>
                  <a:gd name="T55" fmla="*/ 97 h 182"/>
                  <a:gd name="T56" fmla="*/ 72 w 133"/>
                  <a:gd name="T57" fmla="*/ 115 h 182"/>
                  <a:gd name="T58" fmla="*/ 81 w 133"/>
                  <a:gd name="T59" fmla="*/ 120 h 182"/>
                  <a:gd name="T60" fmla="*/ 82 w 133"/>
                  <a:gd name="T61" fmla="*/ 122 h 182"/>
                  <a:gd name="T62" fmla="*/ 82 w 133"/>
                  <a:gd name="T63" fmla="*/ 122 h 182"/>
                  <a:gd name="T64" fmla="*/ 82 w 133"/>
                  <a:gd name="T65" fmla="*/ 122 h 182"/>
                  <a:gd name="T66" fmla="*/ 82 w 133"/>
                  <a:gd name="T67" fmla="*/ 123 h 182"/>
                  <a:gd name="T68" fmla="*/ 82 w 133"/>
                  <a:gd name="T69" fmla="*/ 125 h 182"/>
                  <a:gd name="T70" fmla="*/ 82 w 133"/>
                  <a:gd name="T71" fmla="*/ 125 h 182"/>
                  <a:gd name="T72" fmla="*/ 82 w 133"/>
                  <a:gd name="T73" fmla="*/ 12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3" h="182">
                    <a:moveTo>
                      <a:pt x="82" y="125"/>
                    </a:moveTo>
                    <a:cubicBezTo>
                      <a:pt x="81" y="126"/>
                      <a:pt x="80" y="127"/>
                      <a:pt x="79" y="127"/>
                    </a:cubicBezTo>
                    <a:cubicBezTo>
                      <a:pt x="78" y="127"/>
                      <a:pt x="78" y="128"/>
                      <a:pt x="77" y="128"/>
                    </a:cubicBezTo>
                    <a:cubicBezTo>
                      <a:pt x="75" y="128"/>
                      <a:pt x="74" y="129"/>
                      <a:pt x="72" y="129"/>
                    </a:cubicBezTo>
                    <a:cubicBezTo>
                      <a:pt x="70" y="130"/>
                      <a:pt x="69" y="130"/>
                      <a:pt x="69" y="130"/>
                    </a:cubicBezTo>
                    <a:cubicBezTo>
                      <a:pt x="68" y="130"/>
                      <a:pt x="67" y="130"/>
                      <a:pt x="66" y="130"/>
                    </a:cubicBezTo>
                    <a:cubicBezTo>
                      <a:pt x="62" y="130"/>
                      <a:pt x="62" y="130"/>
                      <a:pt x="59" y="130"/>
                    </a:cubicBezTo>
                    <a:cubicBezTo>
                      <a:pt x="51" y="128"/>
                      <a:pt x="44" y="125"/>
                      <a:pt x="38" y="120"/>
                    </a:cubicBezTo>
                    <a:cubicBezTo>
                      <a:pt x="28" y="112"/>
                      <a:pt x="13" y="118"/>
                      <a:pt x="7" y="128"/>
                    </a:cubicBezTo>
                    <a:cubicBezTo>
                      <a:pt x="0" y="139"/>
                      <a:pt x="5" y="151"/>
                      <a:pt x="15" y="159"/>
                    </a:cubicBezTo>
                    <a:cubicBezTo>
                      <a:pt x="41" y="178"/>
                      <a:pt x="80" y="182"/>
                      <a:pt x="107" y="163"/>
                    </a:cubicBezTo>
                    <a:cubicBezTo>
                      <a:pt x="133" y="145"/>
                      <a:pt x="133" y="113"/>
                      <a:pt x="114" y="90"/>
                    </a:cubicBezTo>
                    <a:cubicBezTo>
                      <a:pt x="104" y="77"/>
                      <a:pt x="86" y="72"/>
                      <a:pt x="71" y="67"/>
                    </a:cubicBezTo>
                    <a:cubicBezTo>
                      <a:pt x="65" y="65"/>
                      <a:pt x="60" y="62"/>
                      <a:pt x="54" y="59"/>
                    </a:cubicBezTo>
                    <a:cubicBezTo>
                      <a:pt x="54" y="59"/>
                      <a:pt x="53" y="58"/>
                      <a:pt x="53" y="58"/>
                    </a:cubicBezTo>
                    <a:cubicBezTo>
                      <a:pt x="53" y="58"/>
                      <a:pt x="52" y="57"/>
                      <a:pt x="52" y="57"/>
                    </a:cubicBezTo>
                    <a:cubicBezTo>
                      <a:pt x="52" y="56"/>
                      <a:pt x="52" y="56"/>
                      <a:pt x="53" y="56"/>
                    </a:cubicBezTo>
                    <a:cubicBezTo>
                      <a:pt x="53" y="55"/>
                      <a:pt x="54" y="55"/>
                      <a:pt x="55" y="54"/>
                    </a:cubicBezTo>
                    <a:cubicBezTo>
                      <a:pt x="54" y="55"/>
                      <a:pt x="59" y="53"/>
                      <a:pt x="59" y="53"/>
                    </a:cubicBezTo>
                    <a:cubicBezTo>
                      <a:pt x="66" y="51"/>
                      <a:pt x="67" y="51"/>
                      <a:pt x="74" y="52"/>
                    </a:cubicBezTo>
                    <a:cubicBezTo>
                      <a:pt x="73" y="52"/>
                      <a:pt x="74" y="52"/>
                      <a:pt x="76" y="52"/>
                    </a:cubicBezTo>
                    <a:cubicBezTo>
                      <a:pt x="78" y="52"/>
                      <a:pt x="80" y="53"/>
                      <a:pt x="81" y="54"/>
                    </a:cubicBezTo>
                    <a:cubicBezTo>
                      <a:pt x="83" y="54"/>
                      <a:pt x="88" y="57"/>
                      <a:pt x="90" y="59"/>
                    </a:cubicBezTo>
                    <a:cubicBezTo>
                      <a:pt x="100" y="67"/>
                      <a:pt x="116" y="61"/>
                      <a:pt x="121" y="51"/>
                    </a:cubicBezTo>
                    <a:cubicBezTo>
                      <a:pt x="128" y="40"/>
                      <a:pt x="123" y="27"/>
                      <a:pt x="113" y="20"/>
                    </a:cubicBezTo>
                    <a:cubicBezTo>
                      <a:pt x="86" y="0"/>
                      <a:pt x="48" y="2"/>
                      <a:pt x="22" y="22"/>
                    </a:cubicBezTo>
                    <a:cubicBezTo>
                      <a:pt x="11" y="31"/>
                      <a:pt x="4" y="43"/>
                      <a:pt x="5" y="57"/>
                    </a:cubicBezTo>
                    <a:cubicBezTo>
                      <a:pt x="6" y="74"/>
                      <a:pt x="16" y="87"/>
                      <a:pt x="29" y="97"/>
                    </a:cubicBezTo>
                    <a:cubicBezTo>
                      <a:pt x="42" y="106"/>
                      <a:pt x="58" y="109"/>
                      <a:pt x="72" y="115"/>
                    </a:cubicBezTo>
                    <a:cubicBezTo>
                      <a:pt x="75" y="116"/>
                      <a:pt x="78" y="118"/>
                      <a:pt x="81" y="120"/>
                    </a:cubicBezTo>
                    <a:cubicBezTo>
                      <a:pt x="77" y="118"/>
                      <a:pt x="81" y="122"/>
                      <a:pt x="82" y="122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82" y="123"/>
                      <a:pt x="82" y="123"/>
                      <a:pt x="82" y="123"/>
                    </a:cubicBezTo>
                    <a:cubicBezTo>
                      <a:pt x="82" y="124"/>
                      <a:pt x="82" y="124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50" name="Freeform 395"/>
              <p:cNvSpPr>
                <a:spLocks noEditPoints="1"/>
              </p:cNvSpPr>
              <p:nvPr/>
            </p:nvSpPr>
            <p:spPr bwMode="auto">
              <a:xfrm>
                <a:off x="13796962" y="6624638"/>
                <a:ext cx="2574925" cy="2403475"/>
              </a:xfrm>
              <a:custGeom>
                <a:avLst/>
                <a:gdLst>
                  <a:gd name="T0" fmla="*/ 48 w 1039"/>
                  <a:gd name="T1" fmla="*/ 0 h 971"/>
                  <a:gd name="T2" fmla="*/ 486 w 1039"/>
                  <a:gd name="T3" fmla="*/ 752 h 971"/>
                  <a:gd name="T4" fmla="*/ 1039 w 1039"/>
                  <a:gd name="T5" fmla="*/ 690 h 971"/>
                  <a:gd name="T6" fmla="*/ 774 w 1039"/>
                  <a:gd name="T7" fmla="*/ 818 h 971"/>
                  <a:gd name="T8" fmla="*/ 752 w 1039"/>
                  <a:gd name="T9" fmla="*/ 834 h 971"/>
                  <a:gd name="T10" fmla="*/ 738 w 1039"/>
                  <a:gd name="T11" fmla="*/ 808 h 971"/>
                  <a:gd name="T12" fmla="*/ 744 w 1039"/>
                  <a:gd name="T13" fmla="*/ 791 h 971"/>
                  <a:gd name="T14" fmla="*/ 727 w 1039"/>
                  <a:gd name="T15" fmla="*/ 736 h 971"/>
                  <a:gd name="T16" fmla="*/ 649 w 1039"/>
                  <a:gd name="T17" fmla="*/ 698 h 971"/>
                  <a:gd name="T18" fmla="*/ 647 w 1039"/>
                  <a:gd name="T19" fmla="*/ 645 h 971"/>
                  <a:gd name="T20" fmla="*/ 676 w 1039"/>
                  <a:gd name="T21" fmla="*/ 619 h 971"/>
                  <a:gd name="T22" fmla="*/ 693 w 1039"/>
                  <a:gd name="T23" fmla="*/ 617 h 971"/>
                  <a:gd name="T24" fmla="*/ 785 w 1039"/>
                  <a:gd name="T25" fmla="*/ 633 h 971"/>
                  <a:gd name="T26" fmla="*/ 803 w 1039"/>
                  <a:gd name="T27" fmla="*/ 669 h 971"/>
                  <a:gd name="T28" fmla="*/ 816 w 1039"/>
                  <a:gd name="T29" fmla="*/ 726 h 971"/>
                  <a:gd name="T30" fmla="*/ 647 w 1039"/>
                  <a:gd name="T31" fmla="*/ 698 h 971"/>
                  <a:gd name="T32" fmla="*/ 647 w 1039"/>
                  <a:gd name="T33" fmla="*/ 698 h 971"/>
                  <a:gd name="T34" fmla="*/ 646 w 1039"/>
                  <a:gd name="T35" fmla="*/ 697 h 971"/>
                  <a:gd name="T36" fmla="*/ 798 w 1039"/>
                  <a:gd name="T37" fmla="*/ 535 h 971"/>
                  <a:gd name="T38" fmla="*/ 795 w 1039"/>
                  <a:gd name="T39" fmla="*/ 509 h 971"/>
                  <a:gd name="T40" fmla="*/ 845 w 1039"/>
                  <a:gd name="T41" fmla="*/ 489 h 971"/>
                  <a:gd name="T42" fmla="*/ 905 w 1039"/>
                  <a:gd name="T43" fmla="*/ 534 h 971"/>
                  <a:gd name="T44" fmla="*/ 896 w 1039"/>
                  <a:gd name="T45" fmla="*/ 571 h 971"/>
                  <a:gd name="T46" fmla="*/ 862 w 1039"/>
                  <a:gd name="T47" fmla="*/ 600 h 971"/>
                  <a:gd name="T48" fmla="*/ 841 w 1039"/>
                  <a:gd name="T49" fmla="*/ 603 h 971"/>
                  <a:gd name="T50" fmla="*/ 492 w 1039"/>
                  <a:gd name="T51" fmla="*/ 605 h 971"/>
                  <a:gd name="T52" fmla="*/ 482 w 1039"/>
                  <a:gd name="T53" fmla="*/ 651 h 971"/>
                  <a:gd name="T54" fmla="*/ 46 w 1039"/>
                  <a:gd name="T55" fmla="*/ 705 h 971"/>
                  <a:gd name="T56" fmla="*/ 45 w 1039"/>
                  <a:gd name="T57" fmla="*/ 48 h 971"/>
                  <a:gd name="T58" fmla="*/ 892 w 1039"/>
                  <a:gd name="T59" fmla="*/ 444 h 971"/>
                  <a:gd name="T60" fmla="*/ 335 w 1039"/>
                  <a:gd name="T61" fmla="*/ 560 h 971"/>
                  <a:gd name="T62" fmla="*/ 769 w 1039"/>
                  <a:gd name="T63" fmla="*/ 924 h 971"/>
                  <a:gd name="T64" fmla="*/ 545 w 1039"/>
                  <a:gd name="T65" fmla="*/ 592 h 971"/>
                  <a:gd name="T66" fmla="*/ 618 w 1039"/>
                  <a:gd name="T67" fmla="*/ 502 h 971"/>
                  <a:gd name="T68" fmla="*/ 731 w 1039"/>
                  <a:gd name="T69" fmla="*/ 560 h 971"/>
                  <a:gd name="T70" fmla="*/ 770 w 1039"/>
                  <a:gd name="T71" fmla="*/ 572 h 971"/>
                  <a:gd name="T72" fmla="*/ 771 w 1039"/>
                  <a:gd name="T73" fmla="*/ 583 h 971"/>
                  <a:gd name="T74" fmla="*/ 763 w 1039"/>
                  <a:gd name="T75" fmla="*/ 593 h 971"/>
                  <a:gd name="T76" fmla="*/ 740 w 1039"/>
                  <a:gd name="T77" fmla="*/ 592 h 971"/>
                  <a:gd name="T78" fmla="*/ 649 w 1039"/>
                  <a:gd name="T79" fmla="*/ 581 h 971"/>
                  <a:gd name="T80" fmla="*/ 674 w 1039"/>
                  <a:gd name="T81" fmla="*/ 739 h 971"/>
                  <a:gd name="T82" fmla="*/ 684 w 1039"/>
                  <a:gd name="T83" fmla="*/ 752 h 971"/>
                  <a:gd name="T84" fmla="*/ 700 w 1039"/>
                  <a:gd name="T85" fmla="*/ 779 h 971"/>
                  <a:gd name="T86" fmla="*/ 817 w 1039"/>
                  <a:gd name="T87" fmla="*/ 835 h 971"/>
                  <a:gd name="T88" fmla="*/ 856 w 1039"/>
                  <a:gd name="T89" fmla="*/ 777 h 971"/>
                  <a:gd name="T90" fmla="*/ 886 w 1039"/>
                  <a:gd name="T91" fmla="*/ 676 h 971"/>
                  <a:gd name="T92" fmla="*/ 862 w 1039"/>
                  <a:gd name="T93" fmla="*/ 645 h 971"/>
                  <a:gd name="T94" fmla="*/ 949 w 1039"/>
                  <a:gd name="T95" fmla="*/ 554 h 971"/>
                  <a:gd name="T96" fmla="*/ 765 w 1039"/>
                  <a:gd name="T97" fmla="*/ 530 h 971"/>
                  <a:gd name="T98" fmla="*/ 757 w 1039"/>
                  <a:gd name="T99" fmla="*/ 52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39" h="971">
                    <a:moveTo>
                      <a:pt x="937" y="475"/>
                    </a:moveTo>
                    <a:cubicBezTo>
                      <a:pt x="937" y="51"/>
                      <a:pt x="937" y="51"/>
                      <a:pt x="937" y="51"/>
                    </a:cubicBezTo>
                    <a:cubicBezTo>
                      <a:pt x="937" y="23"/>
                      <a:pt x="917" y="0"/>
                      <a:pt x="88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0" y="0"/>
                      <a:pt x="0" y="23"/>
                      <a:pt x="0" y="50"/>
                    </a:cubicBezTo>
                    <a:cubicBezTo>
                      <a:pt x="0" y="703"/>
                      <a:pt x="0" y="703"/>
                      <a:pt x="0" y="703"/>
                    </a:cubicBezTo>
                    <a:cubicBezTo>
                      <a:pt x="0" y="732"/>
                      <a:pt x="24" y="752"/>
                      <a:pt x="52" y="752"/>
                    </a:cubicBezTo>
                    <a:cubicBezTo>
                      <a:pt x="486" y="752"/>
                      <a:pt x="486" y="752"/>
                      <a:pt x="486" y="752"/>
                    </a:cubicBezTo>
                    <a:cubicBezTo>
                      <a:pt x="495" y="790"/>
                      <a:pt x="511" y="826"/>
                      <a:pt x="535" y="857"/>
                    </a:cubicBezTo>
                    <a:cubicBezTo>
                      <a:pt x="589" y="929"/>
                      <a:pt x="674" y="971"/>
                      <a:pt x="764" y="970"/>
                    </a:cubicBezTo>
                    <a:cubicBezTo>
                      <a:pt x="854" y="968"/>
                      <a:pt x="937" y="922"/>
                      <a:pt x="989" y="849"/>
                    </a:cubicBezTo>
                    <a:cubicBezTo>
                      <a:pt x="1022" y="803"/>
                      <a:pt x="1038" y="746"/>
                      <a:pt x="1039" y="690"/>
                    </a:cubicBezTo>
                    <a:cubicBezTo>
                      <a:pt x="1038" y="606"/>
                      <a:pt x="1001" y="529"/>
                      <a:pt x="937" y="475"/>
                    </a:cubicBezTo>
                    <a:close/>
                    <a:moveTo>
                      <a:pt x="805" y="775"/>
                    </a:moveTo>
                    <a:cubicBezTo>
                      <a:pt x="798" y="778"/>
                      <a:pt x="792" y="781"/>
                      <a:pt x="786" y="787"/>
                    </a:cubicBezTo>
                    <a:cubicBezTo>
                      <a:pt x="778" y="795"/>
                      <a:pt x="776" y="807"/>
                      <a:pt x="774" y="818"/>
                    </a:cubicBezTo>
                    <a:cubicBezTo>
                      <a:pt x="774" y="820"/>
                      <a:pt x="773" y="823"/>
                      <a:pt x="772" y="825"/>
                    </a:cubicBezTo>
                    <a:cubicBezTo>
                      <a:pt x="772" y="824"/>
                      <a:pt x="771" y="827"/>
                      <a:pt x="772" y="826"/>
                    </a:cubicBezTo>
                    <a:cubicBezTo>
                      <a:pt x="769" y="829"/>
                      <a:pt x="766" y="831"/>
                      <a:pt x="763" y="832"/>
                    </a:cubicBezTo>
                    <a:cubicBezTo>
                      <a:pt x="758" y="834"/>
                      <a:pt x="756" y="834"/>
                      <a:pt x="752" y="834"/>
                    </a:cubicBezTo>
                    <a:cubicBezTo>
                      <a:pt x="751" y="834"/>
                      <a:pt x="751" y="834"/>
                      <a:pt x="750" y="833"/>
                    </a:cubicBezTo>
                    <a:cubicBezTo>
                      <a:pt x="750" y="833"/>
                      <a:pt x="748" y="829"/>
                      <a:pt x="748" y="829"/>
                    </a:cubicBezTo>
                    <a:cubicBezTo>
                      <a:pt x="746" y="827"/>
                      <a:pt x="745" y="825"/>
                      <a:pt x="744" y="822"/>
                    </a:cubicBezTo>
                    <a:cubicBezTo>
                      <a:pt x="741" y="817"/>
                      <a:pt x="739" y="811"/>
                      <a:pt x="738" y="808"/>
                    </a:cubicBezTo>
                    <a:cubicBezTo>
                      <a:pt x="739" y="811"/>
                      <a:pt x="738" y="805"/>
                      <a:pt x="738" y="807"/>
                    </a:cubicBezTo>
                    <a:cubicBezTo>
                      <a:pt x="738" y="805"/>
                      <a:pt x="739" y="803"/>
                      <a:pt x="740" y="801"/>
                    </a:cubicBezTo>
                    <a:cubicBezTo>
                      <a:pt x="738" y="804"/>
                      <a:pt x="741" y="797"/>
                      <a:pt x="741" y="797"/>
                    </a:cubicBezTo>
                    <a:cubicBezTo>
                      <a:pt x="742" y="795"/>
                      <a:pt x="743" y="793"/>
                      <a:pt x="744" y="791"/>
                    </a:cubicBezTo>
                    <a:cubicBezTo>
                      <a:pt x="750" y="777"/>
                      <a:pt x="750" y="763"/>
                      <a:pt x="740" y="751"/>
                    </a:cubicBezTo>
                    <a:cubicBezTo>
                      <a:pt x="737" y="747"/>
                      <a:pt x="733" y="744"/>
                      <a:pt x="730" y="742"/>
                    </a:cubicBezTo>
                    <a:cubicBezTo>
                      <a:pt x="729" y="741"/>
                      <a:pt x="728" y="740"/>
                      <a:pt x="728" y="740"/>
                    </a:cubicBezTo>
                    <a:cubicBezTo>
                      <a:pt x="728" y="739"/>
                      <a:pt x="727" y="737"/>
                      <a:pt x="727" y="736"/>
                    </a:cubicBezTo>
                    <a:cubicBezTo>
                      <a:pt x="722" y="723"/>
                      <a:pt x="714" y="713"/>
                      <a:pt x="705" y="702"/>
                    </a:cubicBezTo>
                    <a:cubicBezTo>
                      <a:pt x="692" y="685"/>
                      <a:pt x="668" y="694"/>
                      <a:pt x="650" y="698"/>
                    </a:cubicBezTo>
                    <a:cubicBezTo>
                      <a:pt x="650" y="698"/>
                      <a:pt x="650" y="698"/>
                      <a:pt x="650" y="698"/>
                    </a:cubicBezTo>
                    <a:cubicBezTo>
                      <a:pt x="650" y="698"/>
                      <a:pt x="649" y="698"/>
                      <a:pt x="649" y="698"/>
                    </a:cubicBezTo>
                    <a:cubicBezTo>
                      <a:pt x="648" y="698"/>
                      <a:pt x="648" y="698"/>
                      <a:pt x="647" y="698"/>
                    </a:cubicBezTo>
                    <a:cubicBezTo>
                      <a:pt x="647" y="697"/>
                      <a:pt x="645" y="696"/>
                      <a:pt x="646" y="697"/>
                    </a:cubicBezTo>
                    <a:cubicBezTo>
                      <a:pt x="641" y="690"/>
                      <a:pt x="641" y="682"/>
                      <a:pt x="641" y="672"/>
                    </a:cubicBezTo>
                    <a:cubicBezTo>
                      <a:pt x="642" y="664"/>
                      <a:pt x="644" y="654"/>
                      <a:pt x="647" y="645"/>
                    </a:cubicBezTo>
                    <a:cubicBezTo>
                      <a:pt x="649" y="640"/>
                      <a:pt x="649" y="642"/>
                      <a:pt x="651" y="636"/>
                    </a:cubicBezTo>
                    <a:cubicBezTo>
                      <a:pt x="652" y="634"/>
                      <a:pt x="653" y="633"/>
                      <a:pt x="654" y="631"/>
                    </a:cubicBezTo>
                    <a:cubicBezTo>
                      <a:pt x="655" y="631"/>
                      <a:pt x="656" y="630"/>
                      <a:pt x="657" y="629"/>
                    </a:cubicBezTo>
                    <a:cubicBezTo>
                      <a:pt x="660" y="626"/>
                      <a:pt x="669" y="621"/>
                      <a:pt x="676" y="619"/>
                    </a:cubicBezTo>
                    <a:cubicBezTo>
                      <a:pt x="678" y="618"/>
                      <a:pt x="680" y="618"/>
                      <a:pt x="683" y="617"/>
                    </a:cubicBezTo>
                    <a:cubicBezTo>
                      <a:pt x="683" y="617"/>
                      <a:pt x="686" y="617"/>
                      <a:pt x="687" y="617"/>
                    </a:cubicBezTo>
                    <a:cubicBezTo>
                      <a:pt x="689" y="617"/>
                      <a:pt x="691" y="617"/>
                      <a:pt x="693" y="617"/>
                    </a:cubicBezTo>
                    <a:cubicBezTo>
                      <a:pt x="693" y="617"/>
                      <a:pt x="693" y="617"/>
                      <a:pt x="693" y="617"/>
                    </a:cubicBezTo>
                    <a:cubicBezTo>
                      <a:pt x="694" y="617"/>
                      <a:pt x="695" y="617"/>
                      <a:pt x="694" y="617"/>
                    </a:cubicBezTo>
                    <a:cubicBezTo>
                      <a:pt x="702" y="621"/>
                      <a:pt x="708" y="627"/>
                      <a:pt x="715" y="631"/>
                    </a:cubicBezTo>
                    <a:cubicBezTo>
                      <a:pt x="727" y="637"/>
                      <a:pt x="740" y="639"/>
                      <a:pt x="753" y="640"/>
                    </a:cubicBezTo>
                    <a:cubicBezTo>
                      <a:pt x="765" y="640"/>
                      <a:pt x="776" y="638"/>
                      <a:pt x="785" y="633"/>
                    </a:cubicBezTo>
                    <a:cubicBezTo>
                      <a:pt x="782" y="643"/>
                      <a:pt x="786" y="656"/>
                      <a:pt x="793" y="663"/>
                    </a:cubicBezTo>
                    <a:cubicBezTo>
                      <a:pt x="796" y="666"/>
                      <a:pt x="799" y="668"/>
                      <a:pt x="802" y="669"/>
                    </a:cubicBezTo>
                    <a:cubicBezTo>
                      <a:pt x="802" y="670"/>
                      <a:pt x="803" y="670"/>
                      <a:pt x="803" y="669"/>
                    </a:cubicBezTo>
                    <a:cubicBezTo>
                      <a:pt x="803" y="669"/>
                      <a:pt x="803" y="669"/>
                      <a:pt x="803" y="669"/>
                    </a:cubicBezTo>
                    <a:cubicBezTo>
                      <a:pt x="805" y="683"/>
                      <a:pt x="809" y="691"/>
                      <a:pt x="821" y="699"/>
                    </a:cubicBezTo>
                    <a:cubicBezTo>
                      <a:pt x="826" y="703"/>
                      <a:pt x="832" y="704"/>
                      <a:pt x="838" y="704"/>
                    </a:cubicBezTo>
                    <a:cubicBezTo>
                      <a:pt x="837" y="705"/>
                      <a:pt x="836" y="706"/>
                      <a:pt x="836" y="707"/>
                    </a:cubicBezTo>
                    <a:cubicBezTo>
                      <a:pt x="829" y="713"/>
                      <a:pt x="823" y="720"/>
                      <a:pt x="816" y="726"/>
                    </a:cubicBezTo>
                    <a:cubicBezTo>
                      <a:pt x="803" y="740"/>
                      <a:pt x="797" y="759"/>
                      <a:pt x="805" y="775"/>
                    </a:cubicBezTo>
                    <a:close/>
                    <a:moveTo>
                      <a:pt x="674" y="735"/>
                    </a:moveTo>
                    <a:cubicBezTo>
                      <a:pt x="672" y="734"/>
                      <a:pt x="672" y="733"/>
                      <a:pt x="674" y="735"/>
                    </a:cubicBezTo>
                    <a:close/>
                    <a:moveTo>
                      <a:pt x="647" y="698"/>
                    </a:moveTo>
                    <a:cubicBezTo>
                      <a:pt x="646" y="698"/>
                      <a:pt x="646" y="698"/>
                      <a:pt x="646" y="698"/>
                    </a:cubicBezTo>
                    <a:cubicBezTo>
                      <a:pt x="646" y="698"/>
                      <a:pt x="646" y="698"/>
                      <a:pt x="646" y="698"/>
                    </a:cubicBezTo>
                    <a:cubicBezTo>
                      <a:pt x="646" y="698"/>
                      <a:pt x="646" y="698"/>
                      <a:pt x="646" y="698"/>
                    </a:cubicBezTo>
                    <a:cubicBezTo>
                      <a:pt x="646" y="698"/>
                      <a:pt x="647" y="698"/>
                      <a:pt x="647" y="698"/>
                    </a:cubicBezTo>
                    <a:close/>
                    <a:moveTo>
                      <a:pt x="646" y="697"/>
                    </a:moveTo>
                    <a:cubicBezTo>
                      <a:pt x="646" y="697"/>
                      <a:pt x="646" y="697"/>
                      <a:pt x="646" y="697"/>
                    </a:cubicBezTo>
                    <a:cubicBezTo>
                      <a:pt x="646" y="697"/>
                      <a:pt x="646" y="697"/>
                      <a:pt x="645" y="697"/>
                    </a:cubicBezTo>
                    <a:cubicBezTo>
                      <a:pt x="646" y="697"/>
                      <a:pt x="646" y="697"/>
                      <a:pt x="646" y="697"/>
                    </a:cubicBezTo>
                    <a:close/>
                    <a:moveTo>
                      <a:pt x="812" y="608"/>
                    </a:moveTo>
                    <a:cubicBezTo>
                      <a:pt x="811" y="608"/>
                      <a:pt x="810" y="609"/>
                      <a:pt x="809" y="609"/>
                    </a:cubicBezTo>
                    <a:cubicBezTo>
                      <a:pt x="810" y="607"/>
                      <a:pt x="812" y="604"/>
                      <a:pt x="813" y="601"/>
                    </a:cubicBezTo>
                    <a:cubicBezTo>
                      <a:pt x="821" y="580"/>
                      <a:pt x="816" y="550"/>
                      <a:pt x="798" y="535"/>
                    </a:cubicBezTo>
                    <a:cubicBezTo>
                      <a:pt x="790" y="528"/>
                      <a:pt x="780" y="525"/>
                      <a:pt x="770" y="524"/>
                    </a:cubicBezTo>
                    <a:cubicBezTo>
                      <a:pt x="770" y="524"/>
                      <a:pt x="770" y="523"/>
                      <a:pt x="771" y="523"/>
                    </a:cubicBezTo>
                    <a:cubicBezTo>
                      <a:pt x="770" y="524"/>
                      <a:pt x="774" y="521"/>
                      <a:pt x="775" y="520"/>
                    </a:cubicBezTo>
                    <a:cubicBezTo>
                      <a:pt x="781" y="516"/>
                      <a:pt x="788" y="512"/>
                      <a:pt x="795" y="509"/>
                    </a:cubicBezTo>
                    <a:cubicBezTo>
                      <a:pt x="798" y="507"/>
                      <a:pt x="802" y="505"/>
                      <a:pt x="805" y="504"/>
                    </a:cubicBezTo>
                    <a:cubicBezTo>
                      <a:pt x="807" y="503"/>
                      <a:pt x="808" y="503"/>
                      <a:pt x="809" y="502"/>
                    </a:cubicBezTo>
                    <a:cubicBezTo>
                      <a:pt x="809" y="502"/>
                      <a:pt x="813" y="500"/>
                      <a:pt x="814" y="500"/>
                    </a:cubicBezTo>
                    <a:cubicBezTo>
                      <a:pt x="824" y="496"/>
                      <a:pt x="834" y="492"/>
                      <a:pt x="845" y="489"/>
                    </a:cubicBezTo>
                    <a:cubicBezTo>
                      <a:pt x="845" y="489"/>
                      <a:pt x="846" y="489"/>
                      <a:pt x="847" y="489"/>
                    </a:cubicBezTo>
                    <a:cubicBezTo>
                      <a:pt x="853" y="487"/>
                      <a:pt x="858" y="483"/>
                      <a:pt x="860" y="478"/>
                    </a:cubicBezTo>
                    <a:cubicBezTo>
                      <a:pt x="880" y="487"/>
                      <a:pt x="899" y="500"/>
                      <a:pt x="915" y="515"/>
                    </a:cubicBezTo>
                    <a:cubicBezTo>
                      <a:pt x="909" y="518"/>
                      <a:pt x="904" y="525"/>
                      <a:pt x="905" y="534"/>
                    </a:cubicBezTo>
                    <a:cubicBezTo>
                      <a:pt x="905" y="540"/>
                      <a:pt x="904" y="547"/>
                      <a:pt x="904" y="553"/>
                    </a:cubicBezTo>
                    <a:cubicBezTo>
                      <a:pt x="903" y="555"/>
                      <a:pt x="903" y="557"/>
                      <a:pt x="902" y="561"/>
                    </a:cubicBezTo>
                    <a:cubicBezTo>
                      <a:pt x="902" y="561"/>
                      <a:pt x="901" y="563"/>
                      <a:pt x="901" y="564"/>
                    </a:cubicBezTo>
                    <a:cubicBezTo>
                      <a:pt x="900" y="566"/>
                      <a:pt x="898" y="569"/>
                      <a:pt x="896" y="571"/>
                    </a:cubicBezTo>
                    <a:cubicBezTo>
                      <a:pt x="893" y="576"/>
                      <a:pt x="883" y="586"/>
                      <a:pt x="877" y="592"/>
                    </a:cubicBezTo>
                    <a:cubicBezTo>
                      <a:pt x="873" y="595"/>
                      <a:pt x="873" y="595"/>
                      <a:pt x="869" y="598"/>
                    </a:cubicBezTo>
                    <a:cubicBezTo>
                      <a:pt x="869" y="598"/>
                      <a:pt x="869" y="598"/>
                      <a:pt x="869" y="598"/>
                    </a:cubicBezTo>
                    <a:cubicBezTo>
                      <a:pt x="866" y="599"/>
                      <a:pt x="864" y="599"/>
                      <a:pt x="862" y="600"/>
                    </a:cubicBezTo>
                    <a:cubicBezTo>
                      <a:pt x="858" y="600"/>
                      <a:pt x="854" y="601"/>
                      <a:pt x="850" y="602"/>
                    </a:cubicBezTo>
                    <a:cubicBezTo>
                      <a:pt x="850" y="602"/>
                      <a:pt x="849" y="602"/>
                      <a:pt x="849" y="602"/>
                    </a:cubicBezTo>
                    <a:cubicBezTo>
                      <a:pt x="849" y="602"/>
                      <a:pt x="848" y="602"/>
                      <a:pt x="848" y="602"/>
                    </a:cubicBezTo>
                    <a:cubicBezTo>
                      <a:pt x="845" y="602"/>
                      <a:pt x="843" y="603"/>
                      <a:pt x="841" y="603"/>
                    </a:cubicBezTo>
                    <a:cubicBezTo>
                      <a:pt x="831" y="604"/>
                      <a:pt x="822" y="605"/>
                      <a:pt x="812" y="608"/>
                    </a:cubicBezTo>
                    <a:close/>
                    <a:moveTo>
                      <a:pt x="45" y="705"/>
                    </a:moveTo>
                    <a:cubicBezTo>
                      <a:pt x="45" y="705"/>
                      <a:pt x="45" y="705"/>
                      <a:pt x="45" y="705"/>
                    </a:cubicBezTo>
                    <a:close/>
                    <a:moveTo>
                      <a:pt x="492" y="605"/>
                    </a:moveTo>
                    <a:cubicBezTo>
                      <a:pt x="492" y="605"/>
                      <a:pt x="492" y="605"/>
                      <a:pt x="492" y="605"/>
                    </a:cubicBezTo>
                    <a:cubicBezTo>
                      <a:pt x="115" y="605"/>
                      <a:pt x="115" y="605"/>
                      <a:pt x="115" y="605"/>
                    </a:cubicBezTo>
                    <a:cubicBezTo>
                      <a:pt x="85" y="605"/>
                      <a:pt x="85" y="651"/>
                      <a:pt x="115" y="651"/>
                    </a:cubicBezTo>
                    <a:cubicBezTo>
                      <a:pt x="482" y="651"/>
                      <a:pt x="482" y="651"/>
                      <a:pt x="482" y="651"/>
                    </a:cubicBezTo>
                    <a:cubicBezTo>
                      <a:pt x="479" y="669"/>
                      <a:pt x="478" y="688"/>
                      <a:pt x="479" y="706"/>
                    </a:cubicBezTo>
                    <a:cubicBezTo>
                      <a:pt x="48" y="706"/>
                      <a:pt x="48" y="706"/>
                      <a:pt x="48" y="706"/>
                    </a:cubicBezTo>
                    <a:cubicBezTo>
                      <a:pt x="51" y="706"/>
                      <a:pt x="44" y="705"/>
                      <a:pt x="47" y="706"/>
                    </a:cubicBezTo>
                    <a:cubicBezTo>
                      <a:pt x="46" y="706"/>
                      <a:pt x="46" y="706"/>
                      <a:pt x="46" y="705"/>
                    </a:cubicBezTo>
                    <a:cubicBezTo>
                      <a:pt x="45" y="705"/>
                      <a:pt x="45" y="705"/>
                      <a:pt x="45" y="705"/>
                    </a:cubicBezTo>
                    <a:cubicBezTo>
                      <a:pt x="45" y="705"/>
                      <a:pt x="45" y="704"/>
                      <a:pt x="45" y="702"/>
                    </a:cubicBezTo>
                    <a:cubicBezTo>
                      <a:pt x="45" y="704"/>
                      <a:pt x="45" y="703"/>
                      <a:pt x="45" y="702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6"/>
                      <a:pt x="46" y="45"/>
                      <a:pt x="48" y="45"/>
                    </a:cubicBezTo>
                    <a:cubicBezTo>
                      <a:pt x="889" y="45"/>
                      <a:pt x="889" y="45"/>
                      <a:pt x="889" y="45"/>
                    </a:cubicBezTo>
                    <a:cubicBezTo>
                      <a:pt x="891" y="45"/>
                      <a:pt x="892" y="46"/>
                      <a:pt x="892" y="48"/>
                    </a:cubicBezTo>
                    <a:cubicBezTo>
                      <a:pt x="892" y="444"/>
                      <a:pt x="892" y="444"/>
                      <a:pt x="892" y="444"/>
                    </a:cubicBezTo>
                    <a:cubicBezTo>
                      <a:pt x="825" y="407"/>
                      <a:pt x="742" y="400"/>
                      <a:pt x="669" y="425"/>
                    </a:cubicBezTo>
                    <a:cubicBezTo>
                      <a:pt x="618" y="442"/>
                      <a:pt x="574" y="474"/>
                      <a:pt x="541" y="515"/>
                    </a:cubicBezTo>
                    <a:cubicBezTo>
                      <a:pt x="335" y="515"/>
                      <a:pt x="335" y="515"/>
                      <a:pt x="335" y="515"/>
                    </a:cubicBezTo>
                    <a:cubicBezTo>
                      <a:pt x="306" y="515"/>
                      <a:pt x="306" y="560"/>
                      <a:pt x="335" y="560"/>
                    </a:cubicBezTo>
                    <a:cubicBezTo>
                      <a:pt x="511" y="560"/>
                      <a:pt x="511" y="560"/>
                      <a:pt x="511" y="560"/>
                    </a:cubicBezTo>
                    <a:cubicBezTo>
                      <a:pt x="504" y="574"/>
                      <a:pt x="497" y="589"/>
                      <a:pt x="492" y="605"/>
                    </a:cubicBezTo>
                    <a:close/>
                    <a:moveTo>
                      <a:pt x="883" y="889"/>
                    </a:moveTo>
                    <a:cubicBezTo>
                      <a:pt x="848" y="911"/>
                      <a:pt x="809" y="922"/>
                      <a:pt x="769" y="924"/>
                    </a:cubicBezTo>
                    <a:cubicBezTo>
                      <a:pt x="728" y="926"/>
                      <a:pt x="688" y="917"/>
                      <a:pt x="652" y="899"/>
                    </a:cubicBezTo>
                    <a:cubicBezTo>
                      <a:pt x="617" y="881"/>
                      <a:pt x="587" y="854"/>
                      <a:pt x="565" y="822"/>
                    </a:cubicBezTo>
                    <a:cubicBezTo>
                      <a:pt x="542" y="789"/>
                      <a:pt x="528" y="750"/>
                      <a:pt x="525" y="711"/>
                    </a:cubicBezTo>
                    <a:cubicBezTo>
                      <a:pt x="522" y="670"/>
                      <a:pt x="529" y="628"/>
                      <a:pt x="545" y="592"/>
                    </a:cubicBezTo>
                    <a:cubicBezTo>
                      <a:pt x="550" y="583"/>
                      <a:pt x="555" y="574"/>
                      <a:pt x="560" y="566"/>
                    </a:cubicBezTo>
                    <a:cubicBezTo>
                      <a:pt x="565" y="557"/>
                      <a:pt x="571" y="548"/>
                      <a:pt x="576" y="542"/>
                    </a:cubicBezTo>
                    <a:cubicBezTo>
                      <a:pt x="583" y="535"/>
                      <a:pt x="589" y="528"/>
                      <a:pt x="597" y="521"/>
                    </a:cubicBezTo>
                    <a:cubicBezTo>
                      <a:pt x="604" y="514"/>
                      <a:pt x="612" y="507"/>
                      <a:pt x="618" y="502"/>
                    </a:cubicBezTo>
                    <a:cubicBezTo>
                      <a:pt x="671" y="463"/>
                      <a:pt x="734" y="449"/>
                      <a:pt x="796" y="459"/>
                    </a:cubicBezTo>
                    <a:cubicBezTo>
                      <a:pt x="786" y="463"/>
                      <a:pt x="776" y="467"/>
                      <a:pt x="767" y="472"/>
                    </a:cubicBezTo>
                    <a:cubicBezTo>
                      <a:pt x="751" y="480"/>
                      <a:pt x="738" y="490"/>
                      <a:pt x="727" y="504"/>
                    </a:cubicBezTo>
                    <a:cubicBezTo>
                      <a:pt x="716" y="520"/>
                      <a:pt x="716" y="547"/>
                      <a:pt x="731" y="560"/>
                    </a:cubicBezTo>
                    <a:cubicBezTo>
                      <a:pt x="739" y="567"/>
                      <a:pt x="749" y="569"/>
                      <a:pt x="759" y="569"/>
                    </a:cubicBezTo>
                    <a:cubicBezTo>
                      <a:pt x="761" y="569"/>
                      <a:pt x="764" y="569"/>
                      <a:pt x="766" y="569"/>
                    </a:cubicBezTo>
                    <a:cubicBezTo>
                      <a:pt x="766" y="569"/>
                      <a:pt x="767" y="569"/>
                      <a:pt x="768" y="570"/>
                    </a:cubicBezTo>
                    <a:cubicBezTo>
                      <a:pt x="768" y="570"/>
                      <a:pt x="769" y="571"/>
                      <a:pt x="770" y="572"/>
                    </a:cubicBezTo>
                    <a:cubicBezTo>
                      <a:pt x="770" y="572"/>
                      <a:pt x="770" y="574"/>
                      <a:pt x="771" y="575"/>
                    </a:cubicBezTo>
                    <a:cubicBezTo>
                      <a:pt x="771" y="576"/>
                      <a:pt x="771" y="579"/>
                      <a:pt x="771" y="580"/>
                    </a:cubicBezTo>
                    <a:cubicBezTo>
                      <a:pt x="771" y="580"/>
                      <a:pt x="771" y="581"/>
                      <a:pt x="771" y="581"/>
                    </a:cubicBezTo>
                    <a:cubicBezTo>
                      <a:pt x="771" y="582"/>
                      <a:pt x="771" y="582"/>
                      <a:pt x="771" y="583"/>
                    </a:cubicBezTo>
                    <a:cubicBezTo>
                      <a:pt x="771" y="583"/>
                      <a:pt x="769" y="587"/>
                      <a:pt x="770" y="587"/>
                    </a:cubicBezTo>
                    <a:cubicBezTo>
                      <a:pt x="769" y="588"/>
                      <a:pt x="768" y="589"/>
                      <a:pt x="767" y="591"/>
                    </a:cubicBezTo>
                    <a:cubicBezTo>
                      <a:pt x="768" y="589"/>
                      <a:pt x="767" y="591"/>
                      <a:pt x="765" y="592"/>
                    </a:cubicBezTo>
                    <a:cubicBezTo>
                      <a:pt x="766" y="591"/>
                      <a:pt x="759" y="595"/>
                      <a:pt x="763" y="593"/>
                    </a:cubicBezTo>
                    <a:cubicBezTo>
                      <a:pt x="762" y="594"/>
                      <a:pt x="762" y="594"/>
                      <a:pt x="761" y="594"/>
                    </a:cubicBezTo>
                    <a:cubicBezTo>
                      <a:pt x="761" y="594"/>
                      <a:pt x="760" y="594"/>
                      <a:pt x="759" y="594"/>
                    </a:cubicBezTo>
                    <a:cubicBezTo>
                      <a:pt x="756" y="594"/>
                      <a:pt x="753" y="594"/>
                      <a:pt x="750" y="594"/>
                    </a:cubicBezTo>
                    <a:cubicBezTo>
                      <a:pt x="747" y="594"/>
                      <a:pt x="744" y="593"/>
                      <a:pt x="740" y="592"/>
                    </a:cubicBezTo>
                    <a:cubicBezTo>
                      <a:pt x="741" y="592"/>
                      <a:pt x="736" y="590"/>
                      <a:pt x="736" y="590"/>
                    </a:cubicBezTo>
                    <a:cubicBezTo>
                      <a:pt x="734" y="589"/>
                      <a:pt x="732" y="588"/>
                      <a:pt x="730" y="587"/>
                    </a:cubicBezTo>
                    <a:cubicBezTo>
                      <a:pt x="726" y="584"/>
                      <a:pt x="722" y="581"/>
                      <a:pt x="717" y="578"/>
                    </a:cubicBezTo>
                    <a:cubicBezTo>
                      <a:pt x="697" y="565"/>
                      <a:pt x="668" y="572"/>
                      <a:pt x="649" y="581"/>
                    </a:cubicBezTo>
                    <a:cubicBezTo>
                      <a:pt x="628" y="591"/>
                      <a:pt x="615" y="606"/>
                      <a:pt x="606" y="626"/>
                    </a:cubicBezTo>
                    <a:cubicBezTo>
                      <a:pt x="597" y="649"/>
                      <a:pt x="594" y="672"/>
                      <a:pt x="598" y="696"/>
                    </a:cubicBezTo>
                    <a:cubicBezTo>
                      <a:pt x="602" y="722"/>
                      <a:pt x="620" y="742"/>
                      <a:pt x="647" y="743"/>
                    </a:cubicBezTo>
                    <a:cubicBezTo>
                      <a:pt x="656" y="744"/>
                      <a:pt x="665" y="741"/>
                      <a:pt x="674" y="739"/>
                    </a:cubicBezTo>
                    <a:cubicBezTo>
                      <a:pt x="675" y="738"/>
                      <a:pt x="676" y="738"/>
                      <a:pt x="676" y="738"/>
                    </a:cubicBezTo>
                    <a:cubicBezTo>
                      <a:pt x="679" y="742"/>
                      <a:pt x="681" y="745"/>
                      <a:pt x="683" y="749"/>
                    </a:cubicBezTo>
                    <a:cubicBezTo>
                      <a:pt x="684" y="750"/>
                      <a:pt x="684" y="750"/>
                      <a:pt x="684" y="750"/>
                    </a:cubicBezTo>
                    <a:cubicBezTo>
                      <a:pt x="684" y="750"/>
                      <a:pt x="684" y="751"/>
                      <a:pt x="684" y="752"/>
                    </a:cubicBezTo>
                    <a:cubicBezTo>
                      <a:pt x="686" y="755"/>
                      <a:pt x="687" y="759"/>
                      <a:pt x="688" y="762"/>
                    </a:cubicBezTo>
                    <a:cubicBezTo>
                      <a:pt x="691" y="767"/>
                      <a:pt x="695" y="771"/>
                      <a:pt x="700" y="775"/>
                    </a:cubicBezTo>
                    <a:cubicBezTo>
                      <a:pt x="700" y="775"/>
                      <a:pt x="701" y="776"/>
                      <a:pt x="701" y="776"/>
                    </a:cubicBezTo>
                    <a:cubicBezTo>
                      <a:pt x="701" y="777"/>
                      <a:pt x="700" y="778"/>
                      <a:pt x="700" y="779"/>
                    </a:cubicBezTo>
                    <a:cubicBezTo>
                      <a:pt x="697" y="784"/>
                      <a:pt x="695" y="790"/>
                      <a:pt x="694" y="796"/>
                    </a:cubicBezTo>
                    <a:cubicBezTo>
                      <a:pt x="690" y="812"/>
                      <a:pt x="696" y="824"/>
                      <a:pt x="702" y="838"/>
                    </a:cubicBezTo>
                    <a:cubicBezTo>
                      <a:pt x="711" y="861"/>
                      <a:pt x="727" y="882"/>
                      <a:pt x="755" y="880"/>
                    </a:cubicBezTo>
                    <a:cubicBezTo>
                      <a:pt x="784" y="877"/>
                      <a:pt x="808" y="862"/>
                      <a:pt x="817" y="835"/>
                    </a:cubicBezTo>
                    <a:cubicBezTo>
                      <a:pt x="818" y="830"/>
                      <a:pt x="819" y="826"/>
                      <a:pt x="820" y="822"/>
                    </a:cubicBezTo>
                    <a:cubicBezTo>
                      <a:pt x="820" y="820"/>
                      <a:pt x="820" y="819"/>
                      <a:pt x="821" y="817"/>
                    </a:cubicBezTo>
                    <a:cubicBezTo>
                      <a:pt x="827" y="814"/>
                      <a:pt x="834" y="812"/>
                      <a:pt x="840" y="808"/>
                    </a:cubicBezTo>
                    <a:cubicBezTo>
                      <a:pt x="850" y="801"/>
                      <a:pt x="857" y="790"/>
                      <a:pt x="856" y="777"/>
                    </a:cubicBezTo>
                    <a:cubicBezTo>
                      <a:pt x="855" y="770"/>
                      <a:pt x="853" y="764"/>
                      <a:pt x="849" y="758"/>
                    </a:cubicBezTo>
                    <a:cubicBezTo>
                      <a:pt x="849" y="757"/>
                      <a:pt x="850" y="756"/>
                      <a:pt x="851" y="756"/>
                    </a:cubicBezTo>
                    <a:cubicBezTo>
                      <a:pt x="858" y="749"/>
                      <a:pt x="864" y="743"/>
                      <a:pt x="871" y="736"/>
                    </a:cubicBezTo>
                    <a:cubicBezTo>
                      <a:pt x="887" y="718"/>
                      <a:pt x="896" y="700"/>
                      <a:pt x="886" y="676"/>
                    </a:cubicBezTo>
                    <a:cubicBezTo>
                      <a:pt x="881" y="665"/>
                      <a:pt x="867" y="660"/>
                      <a:pt x="856" y="659"/>
                    </a:cubicBezTo>
                    <a:cubicBezTo>
                      <a:pt x="853" y="659"/>
                      <a:pt x="850" y="659"/>
                      <a:pt x="847" y="659"/>
                    </a:cubicBezTo>
                    <a:cubicBezTo>
                      <a:pt x="846" y="655"/>
                      <a:pt x="845" y="651"/>
                      <a:pt x="843" y="648"/>
                    </a:cubicBezTo>
                    <a:cubicBezTo>
                      <a:pt x="850" y="647"/>
                      <a:pt x="856" y="646"/>
                      <a:pt x="862" y="645"/>
                    </a:cubicBezTo>
                    <a:cubicBezTo>
                      <a:pt x="869" y="644"/>
                      <a:pt x="877" y="643"/>
                      <a:pt x="884" y="640"/>
                    </a:cubicBezTo>
                    <a:cubicBezTo>
                      <a:pt x="895" y="636"/>
                      <a:pt x="904" y="628"/>
                      <a:pt x="912" y="620"/>
                    </a:cubicBezTo>
                    <a:cubicBezTo>
                      <a:pt x="925" y="608"/>
                      <a:pt x="939" y="593"/>
                      <a:pt x="945" y="577"/>
                    </a:cubicBezTo>
                    <a:cubicBezTo>
                      <a:pt x="947" y="570"/>
                      <a:pt x="949" y="562"/>
                      <a:pt x="949" y="554"/>
                    </a:cubicBezTo>
                    <a:cubicBezTo>
                      <a:pt x="970" y="583"/>
                      <a:pt x="984" y="616"/>
                      <a:pt x="990" y="652"/>
                    </a:cubicBezTo>
                    <a:cubicBezTo>
                      <a:pt x="992" y="663"/>
                      <a:pt x="993" y="676"/>
                      <a:pt x="993" y="690"/>
                    </a:cubicBezTo>
                    <a:cubicBezTo>
                      <a:pt x="993" y="771"/>
                      <a:pt x="951" y="846"/>
                      <a:pt x="883" y="889"/>
                    </a:cubicBezTo>
                    <a:close/>
                    <a:moveTo>
                      <a:pt x="765" y="530"/>
                    </a:moveTo>
                    <a:cubicBezTo>
                      <a:pt x="765" y="530"/>
                      <a:pt x="765" y="530"/>
                      <a:pt x="765" y="530"/>
                    </a:cubicBezTo>
                    <a:cubicBezTo>
                      <a:pt x="765" y="530"/>
                      <a:pt x="765" y="530"/>
                      <a:pt x="765" y="530"/>
                    </a:cubicBezTo>
                    <a:cubicBezTo>
                      <a:pt x="765" y="530"/>
                      <a:pt x="765" y="530"/>
                      <a:pt x="765" y="530"/>
                    </a:cubicBezTo>
                    <a:close/>
                    <a:moveTo>
                      <a:pt x="757" y="524"/>
                    </a:moveTo>
                    <a:cubicBezTo>
                      <a:pt x="755" y="523"/>
                      <a:pt x="753" y="523"/>
                      <a:pt x="757" y="5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51" name="Freeform 396"/>
              <p:cNvSpPr/>
              <p:nvPr/>
            </p:nvSpPr>
            <p:spPr bwMode="auto">
              <a:xfrm>
                <a:off x="14520862" y="6902451"/>
                <a:ext cx="365125" cy="417513"/>
              </a:xfrm>
              <a:custGeom>
                <a:avLst/>
                <a:gdLst>
                  <a:gd name="T0" fmla="*/ 23 w 147"/>
                  <a:gd name="T1" fmla="*/ 169 h 169"/>
                  <a:gd name="T2" fmla="*/ 118 w 147"/>
                  <a:gd name="T3" fmla="*/ 169 h 169"/>
                  <a:gd name="T4" fmla="*/ 118 w 147"/>
                  <a:gd name="T5" fmla="*/ 124 h 169"/>
                  <a:gd name="T6" fmla="*/ 46 w 147"/>
                  <a:gd name="T7" fmla="*/ 124 h 169"/>
                  <a:gd name="T8" fmla="*/ 46 w 147"/>
                  <a:gd name="T9" fmla="*/ 107 h 169"/>
                  <a:gd name="T10" fmla="*/ 110 w 147"/>
                  <a:gd name="T11" fmla="*/ 107 h 169"/>
                  <a:gd name="T12" fmla="*/ 110 w 147"/>
                  <a:gd name="T13" fmla="*/ 62 h 169"/>
                  <a:gd name="T14" fmla="*/ 46 w 147"/>
                  <a:gd name="T15" fmla="*/ 62 h 169"/>
                  <a:gd name="T16" fmla="*/ 46 w 147"/>
                  <a:gd name="T17" fmla="*/ 45 h 169"/>
                  <a:gd name="T18" fmla="*/ 118 w 147"/>
                  <a:gd name="T19" fmla="*/ 45 h 169"/>
                  <a:gd name="T20" fmla="*/ 118 w 147"/>
                  <a:gd name="T21" fmla="*/ 0 h 169"/>
                  <a:gd name="T22" fmla="*/ 23 w 147"/>
                  <a:gd name="T23" fmla="*/ 0 h 169"/>
                  <a:gd name="T24" fmla="*/ 0 w 147"/>
                  <a:gd name="T25" fmla="*/ 23 h 169"/>
                  <a:gd name="T26" fmla="*/ 0 w 147"/>
                  <a:gd name="T27" fmla="*/ 147 h 169"/>
                  <a:gd name="T28" fmla="*/ 23 w 147"/>
                  <a:gd name="T2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" h="169">
                    <a:moveTo>
                      <a:pt x="23" y="169"/>
                    </a:move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47" y="169"/>
                      <a:pt x="147" y="124"/>
                      <a:pt x="118" y="124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110" y="107"/>
                      <a:pt x="110" y="107"/>
                      <a:pt x="110" y="107"/>
                    </a:cubicBezTo>
                    <a:cubicBezTo>
                      <a:pt x="139" y="107"/>
                      <a:pt x="139" y="62"/>
                      <a:pt x="110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118" y="45"/>
                      <a:pt x="118" y="45"/>
                      <a:pt x="118" y="45"/>
                    </a:cubicBezTo>
                    <a:cubicBezTo>
                      <a:pt x="147" y="45"/>
                      <a:pt x="147" y="0"/>
                      <a:pt x="11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9"/>
                      <a:pt x="11" y="169"/>
                      <a:pt x="2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52" name="Freeform 397"/>
              <p:cNvSpPr/>
              <p:nvPr/>
            </p:nvSpPr>
            <p:spPr bwMode="auto">
              <a:xfrm>
                <a:off x="14895512" y="6905626"/>
                <a:ext cx="619125" cy="434975"/>
              </a:xfrm>
              <a:custGeom>
                <a:avLst/>
                <a:gdLst>
                  <a:gd name="T0" fmla="*/ 47 w 250"/>
                  <a:gd name="T1" fmla="*/ 152 h 176"/>
                  <a:gd name="T2" fmla="*/ 63 w 250"/>
                  <a:gd name="T3" fmla="*/ 168 h 176"/>
                  <a:gd name="T4" fmla="*/ 88 w 250"/>
                  <a:gd name="T5" fmla="*/ 157 h 176"/>
                  <a:gd name="T6" fmla="*/ 122 w 250"/>
                  <a:gd name="T7" fmla="*/ 80 h 176"/>
                  <a:gd name="T8" fmla="*/ 162 w 250"/>
                  <a:gd name="T9" fmla="*/ 157 h 176"/>
                  <a:gd name="T10" fmla="*/ 204 w 250"/>
                  <a:gd name="T11" fmla="*/ 152 h 176"/>
                  <a:gd name="T12" fmla="*/ 246 w 250"/>
                  <a:gd name="T13" fmla="*/ 33 h 176"/>
                  <a:gd name="T14" fmla="*/ 230 w 250"/>
                  <a:gd name="T15" fmla="*/ 5 h 176"/>
                  <a:gd name="T16" fmla="*/ 202 w 250"/>
                  <a:gd name="T17" fmla="*/ 21 h 176"/>
                  <a:gd name="T18" fmla="*/ 178 w 250"/>
                  <a:gd name="T19" fmla="*/ 89 h 176"/>
                  <a:gd name="T20" fmla="*/ 141 w 250"/>
                  <a:gd name="T21" fmla="*/ 16 h 176"/>
                  <a:gd name="T22" fmla="*/ 101 w 250"/>
                  <a:gd name="T23" fmla="*/ 16 h 176"/>
                  <a:gd name="T24" fmla="*/ 71 w 250"/>
                  <a:gd name="T25" fmla="*/ 85 h 176"/>
                  <a:gd name="T26" fmla="*/ 48 w 250"/>
                  <a:gd name="T27" fmla="*/ 21 h 176"/>
                  <a:gd name="T28" fmla="*/ 20 w 250"/>
                  <a:gd name="T29" fmla="*/ 5 h 176"/>
                  <a:gd name="T30" fmla="*/ 4 w 250"/>
                  <a:gd name="T31" fmla="*/ 33 h 176"/>
                  <a:gd name="T32" fmla="*/ 47 w 250"/>
                  <a:gd name="T33" fmla="*/ 15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0" h="176">
                    <a:moveTo>
                      <a:pt x="47" y="152"/>
                    </a:moveTo>
                    <a:cubicBezTo>
                      <a:pt x="50" y="159"/>
                      <a:pt x="55" y="165"/>
                      <a:pt x="63" y="168"/>
                    </a:cubicBezTo>
                    <a:cubicBezTo>
                      <a:pt x="72" y="170"/>
                      <a:pt x="84" y="166"/>
                      <a:pt x="88" y="157"/>
                    </a:cubicBezTo>
                    <a:cubicBezTo>
                      <a:pt x="100" y="131"/>
                      <a:pt x="111" y="106"/>
                      <a:pt x="122" y="80"/>
                    </a:cubicBezTo>
                    <a:cubicBezTo>
                      <a:pt x="136" y="106"/>
                      <a:pt x="149" y="131"/>
                      <a:pt x="162" y="157"/>
                    </a:cubicBezTo>
                    <a:cubicBezTo>
                      <a:pt x="172" y="176"/>
                      <a:pt x="197" y="169"/>
                      <a:pt x="204" y="152"/>
                    </a:cubicBezTo>
                    <a:cubicBezTo>
                      <a:pt x="246" y="33"/>
                      <a:pt x="246" y="33"/>
                      <a:pt x="246" y="33"/>
                    </a:cubicBezTo>
                    <a:cubicBezTo>
                      <a:pt x="250" y="22"/>
                      <a:pt x="241" y="9"/>
                      <a:pt x="230" y="5"/>
                    </a:cubicBezTo>
                    <a:cubicBezTo>
                      <a:pt x="217" y="2"/>
                      <a:pt x="206" y="10"/>
                      <a:pt x="202" y="21"/>
                    </a:cubicBezTo>
                    <a:cubicBezTo>
                      <a:pt x="194" y="44"/>
                      <a:pt x="186" y="66"/>
                      <a:pt x="178" y="89"/>
                    </a:cubicBezTo>
                    <a:cubicBezTo>
                      <a:pt x="166" y="65"/>
                      <a:pt x="153" y="40"/>
                      <a:pt x="141" y="16"/>
                    </a:cubicBezTo>
                    <a:cubicBezTo>
                      <a:pt x="133" y="2"/>
                      <a:pt x="108" y="0"/>
                      <a:pt x="101" y="16"/>
                    </a:cubicBezTo>
                    <a:cubicBezTo>
                      <a:pt x="91" y="39"/>
                      <a:pt x="81" y="62"/>
                      <a:pt x="71" y="85"/>
                    </a:cubicBezTo>
                    <a:cubicBezTo>
                      <a:pt x="63" y="64"/>
                      <a:pt x="56" y="42"/>
                      <a:pt x="48" y="21"/>
                    </a:cubicBezTo>
                    <a:cubicBezTo>
                      <a:pt x="44" y="10"/>
                      <a:pt x="33" y="2"/>
                      <a:pt x="20" y="5"/>
                    </a:cubicBezTo>
                    <a:cubicBezTo>
                      <a:pt x="9" y="9"/>
                      <a:pt x="0" y="22"/>
                      <a:pt x="4" y="33"/>
                    </a:cubicBezTo>
                    <a:lnTo>
                      <a:pt x="47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2808846" y="5944359"/>
              <a:ext cx="2262176" cy="2207654"/>
              <a:chOff x="3556475" y="5964830"/>
              <a:chExt cx="2262176" cy="2207654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3762214" y="5964830"/>
                <a:ext cx="1850698" cy="424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25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Project #5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556475" y="6495512"/>
                <a:ext cx="2262176" cy="16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875">
                    <a:solidFill>
                      <a:schemeClr val="bg1"/>
                    </a:solidFill>
                    <a:cs typeface="等线" panose="02010600030101010101" charset="-122"/>
                  </a:rPr>
                  <a:t>“This is a sample text. insert your desired text here. Again. this is a dummy text. enter your own text here. This is a sample</a:t>
                </a:r>
              </a:p>
            </p:txBody>
          </p:sp>
        </p:grpSp>
      </p:grpSp>
      <p:grpSp>
        <p:nvGrpSpPr>
          <p:cNvPr id="23" name="Group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9668812" y="2945753"/>
            <a:ext cx="1607328" cy="2249456"/>
            <a:chOff x="15455018" y="4713204"/>
            <a:chExt cx="2571725" cy="359913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15455018" y="4713204"/>
              <a:ext cx="2571725" cy="3599130"/>
            </a:xfrm>
            <a:prstGeom prst="roundRect">
              <a:avLst>
                <a:gd name="adj" fmla="val 5326"/>
              </a:avLst>
            </a:prstGeom>
            <a:solidFill>
              <a:schemeClr val="accent6"/>
            </a:solidFill>
            <a:ln>
              <a:noFill/>
            </a:ln>
            <a:effectLst>
              <a:outerShdw blurRad="762000" dist="723900" dir="5400000" sx="85000" sy="85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6365601" y="5184534"/>
              <a:ext cx="750558" cy="638554"/>
              <a:chOff x="7804150" y="4003676"/>
              <a:chExt cx="2670175" cy="2271713"/>
            </a:xfrm>
            <a:solidFill>
              <a:schemeClr val="bg1"/>
            </a:solidFill>
          </p:grpSpPr>
          <p:sp>
            <p:nvSpPr>
              <p:cNvPr id="30" name="Freeform 231"/>
              <p:cNvSpPr>
                <a:spLocks noEditPoints="1"/>
              </p:cNvSpPr>
              <p:nvPr/>
            </p:nvSpPr>
            <p:spPr bwMode="auto">
              <a:xfrm>
                <a:off x="8158163" y="5548313"/>
                <a:ext cx="1962150" cy="393700"/>
              </a:xfrm>
              <a:custGeom>
                <a:avLst/>
                <a:gdLst>
                  <a:gd name="T0" fmla="*/ 739 w 792"/>
                  <a:gd name="T1" fmla="*/ 0 h 159"/>
                  <a:gd name="T2" fmla="*/ 53 w 792"/>
                  <a:gd name="T3" fmla="*/ 0 h 159"/>
                  <a:gd name="T4" fmla="*/ 0 w 792"/>
                  <a:gd name="T5" fmla="*/ 53 h 159"/>
                  <a:gd name="T6" fmla="*/ 0 w 792"/>
                  <a:gd name="T7" fmla="*/ 106 h 159"/>
                  <a:gd name="T8" fmla="*/ 53 w 792"/>
                  <a:gd name="T9" fmla="*/ 159 h 159"/>
                  <a:gd name="T10" fmla="*/ 739 w 792"/>
                  <a:gd name="T11" fmla="*/ 159 h 159"/>
                  <a:gd name="T12" fmla="*/ 792 w 792"/>
                  <a:gd name="T13" fmla="*/ 106 h 159"/>
                  <a:gd name="T14" fmla="*/ 792 w 792"/>
                  <a:gd name="T15" fmla="*/ 53 h 159"/>
                  <a:gd name="T16" fmla="*/ 739 w 792"/>
                  <a:gd name="T17" fmla="*/ 0 h 159"/>
                  <a:gd name="T18" fmla="*/ 745 w 792"/>
                  <a:gd name="T19" fmla="*/ 106 h 159"/>
                  <a:gd name="T20" fmla="*/ 739 w 792"/>
                  <a:gd name="T21" fmla="*/ 112 h 159"/>
                  <a:gd name="T22" fmla="*/ 53 w 792"/>
                  <a:gd name="T23" fmla="*/ 112 h 159"/>
                  <a:gd name="T24" fmla="*/ 47 w 792"/>
                  <a:gd name="T25" fmla="*/ 106 h 159"/>
                  <a:gd name="T26" fmla="*/ 47 w 792"/>
                  <a:gd name="T27" fmla="*/ 53 h 159"/>
                  <a:gd name="T28" fmla="*/ 53 w 792"/>
                  <a:gd name="T29" fmla="*/ 47 h 159"/>
                  <a:gd name="T30" fmla="*/ 739 w 792"/>
                  <a:gd name="T31" fmla="*/ 47 h 159"/>
                  <a:gd name="T32" fmla="*/ 745 w 792"/>
                  <a:gd name="T33" fmla="*/ 53 h 159"/>
                  <a:gd name="T34" fmla="*/ 745 w 792"/>
                  <a:gd name="T35" fmla="*/ 10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2" h="159">
                    <a:moveTo>
                      <a:pt x="739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4"/>
                      <a:pt x="0" y="5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35"/>
                      <a:pt x="24" y="159"/>
                      <a:pt x="53" y="159"/>
                    </a:cubicBezTo>
                    <a:cubicBezTo>
                      <a:pt x="739" y="159"/>
                      <a:pt x="739" y="159"/>
                      <a:pt x="739" y="159"/>
                    </a:cubicBezTo>
                    <a:cubicBezTo>
                      <a:pt x="768" y="159"/>
                      <a:pt x="792" y="135"/>
                      <a:pt x="792" y="106"/>
                    </a:cubicBezTo>
                    <a:cubicBezTo>
                      <a:pt x="792" y="53"/>
                      <a:pt x="792" y="53"/>
                      <a:pt x="792" y="53"/>
                    </a:cubicBezTo>
                    <a:cubicBezTo>
                      <a:pt x="792" y="24"/>
                      <a:pt x="768" y="0"/>
                      <a:pt x="739" y="0"/>
                    </a:cubicBezTo>
                    <a:close/>
                    <a:moveTo>
                      <a:pt x="745" y="106"/>
                    </a:moveTo>
                    <a:cubicBezTo>
                      <a:pt x="745" y="109"/>
                      <a:pt x="743" y="112"/>
                      <a:pt x="739" y="112"/>
                    </a:cubicBezTo>
                    <a:cubicBezTo>
                      <a:pt x="53" y="112"/>
                      <a:pt x="53" y="112"/>
                      <a:pt x="53" y="112"/>
                    </a:cubicBezTo>
                    <a:cubicBezTo>
                      <a:pt x="49" y="112"/>
                      <a:pt x="47" y="109"/>
                      <a:pt x="47" y="106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0"/>
                      <a:pt x="49" y="47"/>
                      <a:pt x="53" y="47"/>
                    </a:cubicBezTo>
                    <a:cubicBezTo>
                      <a:pt x="739" y="47"/>
                      <a:pt x="739" y="47"/>
                      <a:pt x="739" y="47"/>
                    </a:cubicBezTo>
                    <a:cubicBezTo>
                      <a:pt x="743" y="47"/>
                      <a:pt x="745" y="50"/>
                      <a:pt x="745" y="53"/>
                    </a:cubicBezTo>
                    <a:lnTo>
                      <a:pt x="745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31" name="Freeform 232"/>
              <p:cNvSpPr>
                <a:spLocks noEditPoints="1"/>
              </p:cNvSpPr>
              <p:nvPr/>
            </p:nvSpPr>
            <p:spPr bwMode="auto">
              <a:xfrm>
                <a:off x="8158163" y="4999038"/>
                <a:ext cx="1962150" cy="393700"/>
              </a:xfrm>
              <a:custGeom>
                <a:avLst/>
                <a:gdLst>
                  <a:gd name="T0" fmla="*/ 739 w 792"/>
                  <a:gd name="T1" fmla="*/ 0 h 159"/>
                  <a:gd name="T2" fmla="*/ 53 w 792"/>
                  <a:gd name="T3" fmla="*/ 0 h 159"/>
                  <a:gd name="T4" fmla="*/ 0 w 792"/>
                  <a:gd name="T5" fmla="*/ 53 h 159"/>
                  <a:gd name="T6" fmla="*/ 0 w 792"/>
                  <a:gd name="T7" fmla="*/ 106 h 159"/>
                  <a:gd name="T8" fmla="*/ 53 w 792"/>
                  <a:gd name="T9" fmla="*/ 159 h 159"/>
                  <a:gd name="T10" fmla="*/ 739 w 792"/>
                  <a:gd name="T11" fmla="*/ 159 h 159"/>
                  <a:gd name="T12" fmla="*/ 792 w 792"/>
                  <a:gd name="T13" fmla="*/ 106 h 159"/>
                  <a:gd name="T14" fmla="*/ 792 w 792"/>
                  <a:gd name="T15" fmla="*/ 53 h 159"/>
                  <a:gd name="T16" fmla="*/ 739 w 792"/>
                  <a:gd name="T17" fmla="*/ 0 h 159"/>
                  <a:gd name="T18" fmla="*/ 745 w 792"/>
                  <a:gd name="T19" fmla="*/ 106 h 159"/>
                  <a:gd name="T20" fmla="*/ 739 w 792"/>
                  <a:gd name="T21" fmla="*/ 112 h 159"/>
                  <a:gd name="T22" fmla="*/ 53 w 792"/>
                  <a:gd name="T23" fmla="*/ 112 h 159"/>
                  <a:gd name="T24" fmla="*/ 47 w 792"/>
                  <a:gd name="T25" fmla="*/ 106 h 159"/>
                  <a:gd name="T26" fmla="*/ 47 w 792"/>
                  <a:gd name="T27" fmla="*/ 53 h 159"/>
                  <a:gd name="T28" fmla="*/ 53 w 792"/>
                  <a:gd name="T29" fmla="*/ 47 h 159"/>
                  <a:gd name="T30" fmla="*/ 739 w 792"/>
                  <a:gd name="T31" fmla="*/ 47 h 159"/>
                  <a:gd name="T32" fmla="*/ 745 w 792"/>
                  <a:gd name="T33" fmla="*/ 53 h 159"/>
                  <a:gd name="T34" fmla="*/ 745 w 792"/>
                  <a:gd name="T35" fmla="*/ 10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2" h="159">
                    <a:moveTo>
                      <a:pt x="739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4"/>
                      <a:pt x="0" y="5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35"/>
                      <a:pt x="24" y="159"/>
                      <a:pt x="53" y="159"/>
                    </a:cubicBezTo>
                    <a:cubicBezTo>
                      <a:pt x="739" y="159"/>
                      <a:pt x="739" y="159"/>
                      <a:pt x="739" y="159"/>
                    </a:cubicBezTo>
                    <a:cubicBezTo>
                      <a:pt x="768" y="159"/>
                      <a:pt x="792" y="135"/>
                      <a:pt x="792" y="106"/>
                    </a:cubicBezTo>
                    <a:cubicBezTo>
                      <a:pt x="792" y="53"/>
                      <a:pt x="792" y="53"/>
                      <a:pt x="792" y="53"/>
                    </a:cubicBezTo>
                    <a:cubicBezTo>
                      <a:pt x="792" y="24"/>
                      <a:pt x="768" y="0"/>
                      <a:pt x="739" y="0"/>
                    </a:cubicBezTo>
                    <a:close/>
                    <a:moveTo>
                      <a:pt x="745" y="106"/>
                    </a:moveTo>
                    <a:cubicBezTo>
                      <a:pt x="745" y="109"/>
                      <a:pt x="743" y="112"/>
                      <a:pt x="739" y="112"/>
                    </a:cubicBezTo>
                    <a:cubicBezTo>
                      <a:pt x="53" y="112"/>
                      <a:pt x="53" y="112"/>
                      <a:pt x="53" y="112"/>
                    </a:cubicBezTo>
                    <a:cubicBezTo>
                      <a:pt x="49" y="112"/>
                      <a:pt x="47" y="109"/>
                      <a:pt x="47" y="106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0"/>
                      <a:pt x="49" y="47"/>
                      <a:pt x="53" y="47"/>
                    </a:cubicBezTo>
                    <a:cubicBezTo>
                      <a:pt x="739" y="47"/>
                      <a:pt x="739" y="47"/>
                      <a:pt x="739" y="47"/>
                    </a:cubicBezTo>
                    <a:cubicBezTo>
                      <a:pt x="743" y="47"/>
                      <a:pt x="745" y="50"/>
                      <a:pt x="745" y="53"/>
                    </a:cubicBezTo>
                    <a:lnTo>
                      <a:pt x="745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  <p:sp>
            <p:nvSpPr>
              <p:cNvPr id="32" name="Freeform 233"/>
              <p:cNvSpPr>
                <a:spLocks noEditPoints="1"/>
              </p:cNvSpPr>
              <p:nvPr/>
            </p:nvSpPr>
            <p:spPr bwMode="auto">
              <a:xfrm>
                <a:off x="7804150" y="4003676"/>
                <a:ext cx="2670175" cy="2271713"/>
              </a:xfrm>
              <a:custGeom>
                <a:avLst/>
                <a:gdLst>
                  <a:gd name="T0" fmla="*/ 98 w 1078"/>
                  <a:gd name="T1" fmla="*/ 4 h 918"/>
                  <a:gd name="T2" fmla="*/ 6 w 1078"/>
                  <a:gd name="T3" fmla="*/ 98 h 918"/>
                  <a:gd name="T4" fmla="*/ 21 w 1078"/>
                  <a:gd name="T5" fmla="*/ 903 h 918"/>
                  <a:gd name="T6" fmla="*/ 1025 w 1078"/>
                  <a:gd name="T7" fmla="*/ 918 h 918"/>
                  <a:gd name="T8" fmla="*/ 1078 w 1078"/>
                  <a:gd name="T9" fmla="*/ 866 h 918"/>
                  <a:gd name="T10" fmla="*/ 1025 w 1078"/>
                  <a:gd name="T11" fmla="*/ 4 h 918"/>
                  <a:gd name="T12" fmla="*/ 856 w 1078"/>
                  <a:gd name="T13" fmla="*/ 53 h 918"/>
                  <a:gd name="T14" fmla="*/ 974 w 1078"/>
                  <a:gd name="T15" fmla="*/ 144 h 918"/>
                  <a:gd name="T16" fmla="*/ 862 w 1078"/>
                  <a:gd name="T17" fmla="*/ 232 h 918"/>
                  <a:gd name="T18" fmla="*/ 840 w 1078"/>
                  <a:gd name="T19" fmla="*/ 199 h 918"/>
                  <a:gd name="T20" fmla="*/ 889 w 1078"/>
                  <a:gd name="T21" fmla="*/ 145 h 918"/>
                  <a:gd name="T22" fmla="*/ 791 w 1078"/>
                  <a:gd name="T23" fmla="*/ 51 h 918"/>
                  <a:gd name="T24" fmla="*/ 719 w 1078"/>
                  <a:gd name="T25" fmla="*/ 51 h 918"/>
                  <a:gd name="T26" fmla="*/ 718 w 1078"/>
                  <a:gd name="T27" fmla="*/ 54 h 918"/>
                  <a:gd name="T28" fmla="*/ 811 w 1078"/>
                  <a:gd name="T29" fmla="*/ 163 h 918"/>
                  <a:gd name="T30" fmla="*/ 624 w 1078"/>
                  <a:gd name="T31" fmla="*/ 232 h 918"/>
                  <a:gd name="T32" fmla="*/ 691 w 1078"/>
                  <a:gd name="T33" fmla="*/ 179 h 918"/>
                  <a:gd name="T34" fmla="*/ 691 w 1078"/>
                  <a:gd name="T35" fmla="*/ 109 h 918"/>
                  <a:gd name="T36" fmla="*/ 719 w 1078"/>
                  <a:gd name="T37" fmla="*/ 51 h 918"/>
                  <a:gd name="T38" fmla="*/ 542 w 1078"/>
                  <a:gd name="T39" fmla="*/ 53 h 918"/>
                  <a:gd name="T40" fmla="*/ 660 w 1078"/>
                  <a:gd name="T41" fmla="*/ 144 h 918"/>
                  <a:gd name="T42" fmla="*/ 548 w 1078"/>
                  <a:gd name="T43" fmla="*/ 232 h 918"/>
                  <a:gd name="T44" fmla="*/ 526 w 1078"/>
                  <a:gd name="T45" fmla="*/ 199 h 918"/>
                  <a:gd name="T46" fmla="*/ 575 w 1078"/>
                  <a:gd name="T47" fmla="*/ 145 h 918"/>
                  <a:gd name="T48" fmla="*/ 477 w 1078"/>
                  <a:gd name="T49" fmla="*/ 51 h 918"/>
                  <a:gd name="T50" fmla="*/ 405 w 1078"/>
                  <a:gd name="T51" fmla="*/ 51 h 918"/>
                  <a:gd name="T52" fmla="*/ 404 w 1078"/>
                  <a:gd name="T53" fmla="*/ 54 h 918"/>
                  <a:gd name="T54" fmla="*/ 497 w 1078"/>
                  <a:gd name="T55" fmla="*/ 163 h 918"/>
                  <a:gd name="T56" fmla="*/ 308 w 1078"/>
                  <a:gd name="T57" fmla="*/ 232 h 918"/>
                  <a:gd name="T58" fmla="*/ 375 w 1078"/>
                  <a:gd name="T59" fmla="*/ 179 h 918"/>
                  <a:gd name="T60" fmla="*/ 375 w 1078"/>
                  <a:gd name="T61" fmla="*/ 109 h 918"/>
                  <a:gd name="T62" fmla="*/ 405 w 1078"/>
                  <a:gd name="T63" fmla="*/ 51 h 918"/>
                  <a:gd name="T64" fmla="*/ 226 w 1078"/>
                  <a:gd name="T65" fmla="*/ 53 h 918"/>
                  <a:gd name="T66" fmla="*/ 344 w 1078"/>
                  <a:gd name="T67" fmla="*/ 144 h 918"/>
                  <a:gd name="T68" fmla="*/ 232 w 1078"/>
                  <a:gd name="T69" fmla="*/ 232 h 918"/>
                  <a:gd name="T70" fmla="*/ 208 w 1078"/>
                  <a:gd name="T71" fmla="*/ 199 h 918"/>
                  <a:gd name="T72" fmla="*/ 257 w 1078"/>
                  <a:gd name="T73" fmla="*/ 145 h 918"/>
                  <a:gd name="T74" fmla="*/ 159 w 1078"/>
                  <a:gd name="T75" fmla="*/ 51 h 918"/>
                  <a:gd name="T76" fmla="*/ 53 w 1078"/>
                  <a:gd name="T77" fmla="*/ 54 h 918"/>
                  <a:gd name="T78" fmla="*/ 58 w 1078"/>
                  <a:gd name="T79" fmla="*/ 51 h 918"/>
                  <a:gd name="T80" fmla="*/ 85 w 1078"/>
                  <a:gd name="T81" fmla="*/ 53 h 918"/>
                  <a:gd name="T82" fmla="*/ 203 w 1078"/>
                  <a:gd name="T83" fmla="*/ 144 h 918"/>
                  <a:gd name="T84" fmla="*/ 91 w 1078"/>
                  <a:gd name="T85" fmla="*/ 232 h 918"/>
                  <a:gd name="T86" fmla="*/ 53 w 1078"/>
                  <a:gd name="T87" fmla="*/ 56 h 918"/>
                  <a:gd name="T88" fmla="*/ 53 w 1078"/>
                  <a:gd name="T89" fmla="*/ 55 h 918"/>
                  <a:gd name="T90" fmla="*/ 1031 w 1078"/>
                  <a:gd name="T91" fmla="*/ 867 h 918"/>
                  <a:gd name="T92" fmla="*/ 1029 w 1078"/>
                  <a:gd name="T93" fmla="*/ 870 h 918"/>
                  <a:gd name="T94" fmla="*/ 1026 w 1078"/>
                  <a:gd name="T95" fmla="*/ 872 h 918"/>
                  <a:gd name="T96" fmla="*/ 1024 w 1078"/>
                  <a:gd name="T97" fmla="*/ 872 h 918"/>
                  <a:gd name="T98" fmla="*/ 58 w 1078"/>
                  <a:gd name="T99" fmla="*/ 872 h 918"/>
                  <a:gd name="T100" fmla="*/ 54 w 1078"/>
                  <a:gd name="T101" fmla="*/ 870 h 918"/>
                  <a:gd name="T102" fmla="*/ 52 w 1078"/>
                  <a:gd name="T103" fmla="*/ 867 h 918"/>
                  <a:gd name="T104" fmla="*/ 53 w 1078"/>
                  <a:gd name="T105" fmla="*/ 278 h 918"/>
                  <a:gd name="T106" fmla="*/ 1031 w 1078"/>
                  <a:gd name="T107" fmla="*/ 865 h 918"/>
                  <a:gd name="T108" fmla="*/ 1031 w 1078"/>
                  <a:gd name="T109" fmla="*/ 867 h 918"/>
                  <a:gd name="T110" fmla="*/ 1031 w 1078"/>
                  <a:gd name="T111" fmla="*/ 232 h 918"/>
                  <a:gd name="T112" fmla="*/ 979 w 1078"/>
                  <a:gd name="T113" fmla="*/ 199 h 918"/>
                  <a:gd name="T114" fmla="*/ 1027 w 1078"/>
                  <a:gd name="T115" fmla="*/ 145 h 918"/>
                  <a:gd name="T116" fmla="*/ 929 w 1078"/>
                  <a:gd name="T117" fmla="*/ 51 h 918"/>
                  <a:gd name="T118" fmla="*/ 1026 w 1078"/>
                  <a:gd name="T119" fmla="*/ 50 h 918"/>
                  <a:gd name="T120" fmla="*/ 1031 w 1078"/>
                  <a:gd name="T121" fmla="*/ 57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8" h="918">
                    <a:moveTo>
                      <a:pt x="1025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77" y="4"/>
                      <a:pt x="49" y="0"/>
                      <a:pt x="30" y="12"/>
                    </a:cubicBezTo>
                    <a:cubicBezTo>
                      <a:pt x="0" y="31"/>
                      <a:pt x="6" y="68"/>
                      <a:pt x="6" y="98"/>
                    </a:cubicBezTo>
                    <a:cubicBezTo>
                      <a:pt x="6" y="857"/>
                      <a:pt x="6" y="857"/>
                      <a:pt x="6" y="857"/>
                    </a:cubicBezTo>
                    <a:cubicBezTo>
                      <a:pt x="6" y="874"/>
                      <a:pt x="9" y="890"/>
                      <a:pt x="21" y="903"/>
                    </a:cubicBezTo>
                    <a:cubicBezTo>
                      <a:pt x="33" y="916"/>
                      <a:pt x="50" y="918"/>
                      <a:pt x="66" y="918"/>
                    </a:cubicBezTo>
                    <a:cubicBezTo>
                      <a:pt x="1025" y="918"/>
                      <a:pt x="1025" y="918"/>
                      <a:pt x="1025" y="918"/>
                    </a:cubicBezTo>
                    <a:cubicBezTo>
                      <a:pt x="1053" y="918"/>
                      <a:pt x="1074" y="897"/>
                      <a:pt x="1077" y="870"/>
                    </a:cubicBezTo>
                    <a:cubicBezTo>
                      <a:pt x="1077" y="869"/>
                      <a:pt x="1078" y="867"/>
                      <a:pt x="1078" y="866"/>
                    </a:cubicBezTo>
                    <a:cubicBezTo>
                      <a:pt x="1078" y="60"/>
                      <a:pt x="1078" y="60"/>
                      <a:pt x="1078" y="60"/>
                    </a:cubicBezTo>
                    <a:cubicBezTo>
                      <a:pt x="1078" y="30"/>
                      <a:pt x="1056" y="4"/>
                      <a:pt x="1025" y="4"/>
                    </a:cubicBezTo>
                    <a:close/>
                    <a:moveTo>
                      <a:pt x="857" y="51"/>
                    </a:moveTo>
                    <a:cubicBezTo>
                      <a:pt x="856" y="53"/>
                      <a:pt x="856" y="53"/>
                      <a:pt x="856" y="53"/>
                    </a:cubicBezTo>
                    <a:cubicBezTo>
                      <a:pt x="857" y="54"/>
                      <a:pt x="857" y="54"/>
                      <a:pt x="857" y="54"/>
                    </a:cubicBezTo>
                    <a:cubicBezTo>
                      <a:pt x="917" y="100"/>
                      <a:pt x="960" y="134"/>
                      <a:pt x="974" y="144"/>
                    </a:cubicBezTo>
                    <a:cubicBezTo>
                      <a:pt x="968" y="148"/>
                      <a:pt x="960" y="155"/>
                      <a:pt x="950" y="163"/>
                    </a:cubicBezTo>
                    <a:cubicBezTo>
                      <a:pt x="921" y="185"/>
                      <a:pt x="879" y="218"/>
                      <a:pt x="862" y="232"/>
                    </a:cubicBezTo>
                    <a:cubicBezTo>
                      <a:pt x="799" y="232"/>
                      <a:pt x="799" y="232"/>
                      <a:pt x="799" y="232"/>
                    </a:cubicBezTo>
                    <a:cubicBezTo>
                      <a:pt x="813" y="221"/>
                      <a:pt x="828" y="209"/>
                      <a:pt x="840" y="199"/>
                    </a:cubicBezTo>
                    <a:cubicBezTo>
                      <a:pt x="852" y="190"/>
                      <a:pt x="862" y="182"/>
                      <a:pt x="867" y="179"/>
                    </a:cubicBezTo>
                    <a:cubicBezTo>
                      <a:pt x="874" y="173"/>
                      <a:pt x="888" y="162"/>
                      <a:pt x="889" y="145"/>
                    </a:cubicBezTo>
                    <a:cubicBezTo>
                      <a:pt x="889" y="127"/>
                      <a:pt x="875" y="116"/>
                      <a:pt x="867" y="109"/>
                    </a:cubicBezTo>
                    <a:cubicBezTo>
                      <a:pt x="857" y="101"/>
                      <a:pt x="822" y="75"/>
                      <a:pt x="791" y="51"/>
                    </a:cubicBezTo>
                    <a:lnTo>
                      <a:pt x="857" y="51"/>
                    </a:lnTo>
                    <a:close/>
                    <a:moveTo>
                      <a:pt x="719" y="51"/>
                    </a:moveTo>
                    <a:cubicBezTo>
                      <a:pt x="717" y="53"/>
                      <a:pt x="717" y="53"/>
                      <a:pt x="717" y="53"/>
                    </a:cubicBezTo>
                    <a:cubicBezTo>
                      <a:pt x="718" y="54"/>
                      <a:pt x="718" y="54"/>
                      <a:pt x="718" y="54"/>
                    </a:cubicBezTo>
                    <a:cubicBezTo>
                      <a:pt x="779" y="100"/>
                      <a:pt x="822" y="134"/>
                      <a:pt x="835" y="144"/>
                    </a:cubicBezTo>
                    <a:cubicBezTo>
                      <a:pt x="830" y="148"/>
                      <a:pt x="821" y="155"/>
                      <a:pt x="811" y="163"/>
                    </a:cubicBezTo>
                    <a:cubicBezTo>
                      <a:pt x="782" y="185"/>
                      <a:pt x="741" y="218"/>
                      <a:pt x="723" y="232"/>
                    </a:cubicBezTo>
                    <a:cubicBezTo>
                      <a:pt x="624" y="232"/>
                      <a:pt x="624" y="232"/>
                      <a:pt x="624" y="232"/>
                    </a:cubicBezTo>
                    <a:cubicBezTo>
                      <a:pt x="638" y="221"/>
                      <a:pt x="652" y="209"/>
                      <a:pt x="665" y="199"/>
                    </a:cubicBezTo>
                    <a:cubicBezTo>
                      <a:pt x="677" y="190"/>
                      <a:pt x="687" y="182"/>
                      <a:pt x="691" y="179"/>
                    </a:cubicBezTo>
                    <a:cubicBezTo>
                      <a:pt x="699" y="173"/>
                      <a:pt x="713" y="162"/>
                      <a:pt x="713" y="145"/>
                    </a:cubicBezTo>
                    <a:cubicBezTo>
                      <a:pt x="713" y="127"/>
                      <a:pt x="699" y="116"/>
                      <a:pt x="691" y="109"/>
                    </a:cubicBezTo>
                    <a:cubicBezTo>
                      <a:pt x="681" y="101"/>
                      <a:pt x="647" y="75"/>
                      <a:pt x="616" y="51"/>
                    </a:cubicBezTo>
                    <a:lnTo>
                      <a:pt x="719" y="51"/>
                    </a:lnTo>
                    <a:close/>
                    <a:moveTo>
                      <a:pt x="543" y="51"/>
                    </a:moveTo>
                    <a:cubicBezTo>
                      <a:pt x="542" y="53"/>
                      <a:pt x="542" y="53"/>
                      <a:pt x="542" y="53"/>
                    </a:cubicBezTo>
                    <a:cubicBezTo>
                      <a:pt x="543" y="54"/>
                      <a:pt x="543" y="54"/>
                      <a:pt x="543" y="54"/>
                    </a:cubicBezTo>
                    <a:cubicBezTo>
                      <a:pt x="603" y="100"/>
                      <a:pt x="646" y="134"/>
                      <a:pt x="660" y="144"/>
                    </a:cubicBezTo>
                    <a:cubicBezTo>
                      <a:pt x="654" y="148"/>
                      <a:pt x="646" y="155"/>
                      <a:pt x="636" y="163"/>
                    </a:cubicBezTo>
                    <a:cubicBezTo>
                      <a:pt x="607" y="185"/>
                      <a:pt x="565" y="218"/>
                      <a:pt x="548" y="232"/>
                    </a:cubicBezTo>
                    <a:cubicBezTo>
                      <a:pt x="485" y="232"/>
                      <a:pt x="485" y="232"/>
                      <a:pt x="485" y="232"/>
                    </a:cubicBezTo>
                    <a:cubicBezTo>
                      <a:pt x="499" y="221"/>
                      <a:pt x="514" y="209"/>
                      <a:pt x="526" y="199"/>
                    </a:cubicBezTo>
                    <a:cubicBezTo>
                      <a:pt x="538" y="190"/>
                      <a:pt x="548" y="182"/>
                      <a:pt x="553" y="179"/>
                    </a:cubicBezTo>
                    <a:cubicBezTo>
                      <a:pt x="560" y="173"/>
                      <a:pt x="574" y="162"/>
                      <a:pt x="575" y="145"/>
                    </a:cubicBezTo>
                    <a:cubicBezTo>
                      <a:pt x="575" y="127"/>
                      <a:pt x="561" y="116"/>
                      <a:pt x="553" y="109"/>
                    </a:cubicBezTo>
                    <a:cubicBezTo>
                      <a:pt x="543" y="101"/>
                      <a:pt x="508" y="75"/>
                      <a:pt x="477" y="51"/>
                    </a:cubicBezTo>
                    <a:lnTo>
                      <a:pt x="543" y="51"/>
                    </a:lnTo>
                    <a:close/>
                    <a:moveTo>
                      <a:pt x="405" y="51"/>
                    </a:moveTo>
                    <a:cubicBezTo>
                      <a:pt x="403" y="53"/>
                      <a:pt x="403" y="53"/>
                      <a:pt x="403" y="53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65" y="100"/>
                      <a:pt x="508" y="134"/>
                      <a:pt x="521" y="144"/>
                    </a:cubicBezTo>
                    <a:cubicBezTo>
                      <a:pt x="516" y="148"/>
                      <a:pt x="507" y="155"/>
                      <a:pt x="497" y="163"/>
                    </a:cubicBezTo>
                    <a:cubicBezTo>
                      <a:pt x="469" y="185"/>
                      <a:pt x="427" y="218"/>
                      <a:pt x="409" y="232"/>
                    </a:cubicBezTo>
                    <a:cubicBezTo>
                      <a:pt x="308" y="232"/>
                      <a:pt x="308" y="232"/>
                      <a:pt x="308" y="232"/>
                    </a:cubicBezTo>
                    <a:cubicBezTo>
                      <a:pt x="322" y="221"/>
                      <a:pt x="337" y="209"/>
                      <a:pt x="349" y="199"/>
                    </a:cubicBezTo>
                    <a:cubicBezTo>
                      <a:pt x="361" y="190"/>
                      <a:pt x="371" y="182"/>
                      <a:pt x="375" y="179"/>
                    </a:cubicBezTo>
                    <a:cubicBezTo>
                      <a:pt x="383" y="173"/>
                      <a:pt x="397" y="162"/>
                      <a:pt x="397" y="145"/>
                    </a:cubicBezTo>
                    <a:cubicBezTo>
                      <a:pt x="397" y="127"/>
                      <a:pt x="383" y="116"/>
                      <a:pt x="375" y="109"/>
                    </a:cubicBezTo>
                    <a:cubicBezTo>
                      <a:pt x="365" y="101"/>
                      <a:pt x="331" y="75"/>
                      <a:pt x="300" y="51"/>
                    </a:cubicBezTo>
                    <a:lnTo>
                      <a:pt x="405" y="51"/>
                    </a:lnTo>
                    <a:close/>
                    <a:moveTo>
                      <a:pt x="228" y="51"/>
                    </a:moveTo>
                    <a:cubicBezTo>
                      <a:pt x="226" y="53"/>
                      <a:pt x="226" y="53"/>
                      <a:pt x="226" y="53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88" y="100"/>
                      <a:pt x="331" y="134"/>
                      <a:pt x="344" y="144"/>
                    </a:cubicBezTo>
                    <a:cubicBezTo>
                      <a:pt x="338" y="148"/>
                      <a:pt x="330" y="155"/>
                      <a:pt x="320" y="163"/>
                    </a:cubicBezTo>
                    <a:cubicBezTo>
                      <a:pt x="291" y="185"/>
                      <a:pt x="249" y="218"/>
                      <a:pt x="232" y="232"/>
                    </a:cubicBezTo>
                    <a:cubicBezTo>
                      <a:pt x="167" y="232"/>
                      <a:pt x="167" y="232"/>
                      <a:pt x="167" y="232"/>
                    </a:cubicBezTo>
                    <a:cubicBezTo>
                      <a:pt x="181" y="221"/>
                      <a:pt x="196" y="209"/>
                      <a:pt x="208" y="199"/>
                    </a:cubicBezTo>
                    <a:cubicBezTo>
                      <a:pt x="221" y="190"/>
                      <a:pt x="230" y="182"/>
                      <a:pt x="235" y="179"/>
                    </a:cubicBezTo>
                    <a:cubicBezTo>
                      <a:pt x="242" y="173"/>
                      <a:pt x="256" y="162"/>
                      <a:pt x="257" y="145"/>
                    </a:cubicBezTo>
                    <a:cubicBezTo>
                      <a:pt x="257" y="127"/>
                      <a:pt x="243" y="116"/>
                      <a:pt x="235" y="109"/>
                    </a:cubicBezTo>
                    <a:cubicBezTo>
                      <a:pt x="225" y="101"/>
                      <a:pt x="191" y="75"/>
                      <a:pt x="159" y="51"/>
                    </a:cubicBezTo>
                    <a:lnTo>
                      <a:pt x="228" y="51"/>
                    </a:lnTo>
                    <a:close/>
                    <a:moveTo>
                      <a:pt x="53" y="54"/>
                    </a:moveTo>
                    <a:cubicBezTo>
                      <a:pt x="55" y="51"/>
                      <a:pt x="55" y="52"/>
                      <a:pt x="58" y="50"/>
                    </a:cubicBezTo>
                    <a:cubicBezTo>
                      <a:pt x="55" y="52"/>
                      <a:pt x="62" y="51"/>
                      <a:pt x="58" y="51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147" y="100"/>
                      <a:pt x="190" y="134"/>
                      <a:pt x="203" y="144"/>
                    </a:cubicBezTo>
                    <a:cubicBezTo>
                      <a:pt x="198" y="148"/>
                      <a:pt x="190" y="155"/>
                      <a:pt x="180" y="163"/>
                    </a:cubicBezTo>
                    <a:cubicBezTo>
                      <a:pt x="151" y="185"/>
                      <a:pt x="109" y="218"/>
                      <a:pt x="91" y="232"/>
                    </a:cubicBezTo>
                    <a:cubicBezTo>
                      <a:pt x="53" y="232"/>
                      <a:pt x="53" y="232"/>
                      <a:pt x="53" y="232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6"/>
                      <a:pt x="52" y="57"/>
                      <a:pt x="52" y="58"/>
                    </a:cubicBezTo>
                    <a:cubicBezTo>
                      <a:pt x="52" y="57"/>
                      <a:pt x="53" y="56"/>
                      <a:pt x="53" y="55"/>
                    </a:cubicBezTo>
                    <a:cubicBezTo>
                      <a:pt x="52" y="58"/>
                      <a:pt x="55" y="52"/>
                      <a:pt x="53" y="54"/>
                    </a:cubicBezTo>
                    <a:close/>
                    <a:moveTo>
                      <a:pt x="1031" y="867"/>
                    </a:moveTo>
                    <a:cubicBezTo>
                      <a:pt x="1030" y="868"/>
                      <a:pt x="1030" y="868"/>
                      <a:pt x="1030" y="869"/>
                    </a:cubicBezTo>
                    <a:cubicBezTo>
                      <a:pt x="1030" y="869"/>
                      <a:pt x="1030" y="869"/>
                      <a:pt x="1029" y="870"/>
                    </a:cubicBezTo>
                    <a:cubicBezTo>
                      <a:pt x="1028" y="871"/>
                      <a:pt x="1028" y="871"/>
                      <a:pt x="1028" y="871"/>
                    </a:cubicBezTo>
                    <a:cubicBezTo>
                      <a:pt x="1028" y="871"/>
                      <a:pt x="1027" y="871"/>
                      <a:pt x="1026" y="872"/>
                    </a:cubicBezTo>
                    <a:cubicBezTo>
                      <a:pt x="1028" y="871"/>
                      <a:pt x="1023" y="872"/>
                      <a:pt x="1024" y="872"/>
                    </a:cubicBezTo>
                    <a:cubicBezTo>
                      <a:pt x="1024" y="872"/>
                      <a:pt x="1024" y="872"/>
                      <a:pt x="1024" y="872"/>
                    </a:cubicBezTo>
                    <a:cubicBezTo>
                      <a:pt x="58" y="872"/>
                      <a:pt x="58" y="872"/>
                      <a:pt x="58" y="872"/>
                    </a:cubicBezTo>
                    <a:cubicBezTo>
                      <a:pt x="62" y="872"/>
                      <a:pt x="55" y="871"/>
                      <a:pt x="58" y="872"/>
                    </a:cubicBezTo>
                    <a:cubicBezTo>
                      <a:pt x="57" y="871"/>
                      <a:pt x="56" y="871"/>
                      <a:pt x="56" y="871"/>
                    </a:cubicBezTo>
                    <a:cubicBezTo>
                      <a:pt x="56" y="871"/>
                      <a:pt x="55" y="871"/>
                      <a:pt x="54" y="870"/>
                    </a:cubicBezTo>
                    <a:cubicBezTo>
                      <a:pt x="54" y="869"/>
                      <a:pt x="53" y="869"/>
                      <a:pt x="53" y="869"/>
                    </a:cubicBezTo>
                    <a:cubicBezTo>
                      <a:pt x="53" y="869"/>
                      <a:pt x="53" y="868"/>
                      <a:pt x="52" y="867"/>
                    </a:cubicBezTo>
                    <a:cubicBezTo>
                      <a:pt x="54" y="869"/>
                      <a:pt x="53" y="864"/>
                      <a:pt x="53" y="865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1031" y="278"/>
                      <a:pt x="1031" y="278"/>
                      <a:pt x="1031" y="278"/>
                    </a:cubicBezTo>
                    <a:cubicBezTo>
                      <a:pt x="1031" y="865"/>
                      <a:pt x="1031" y="865"/>
                      <a:pt x="1031" y="865"/>
                    </a:cubicBezTo>
                    <a:cubicBezTo>
                      <a:pt x="1031" y="864"/>
                      <a:pt x="1030" y="868"/>
                      <a:pt x="1031" y="867"/>
                    </a:cubicBezTo>
                    <a:cubicBezTo>
                      <a:pt x="1031" y="867"/>
                      <a:pt x="1031" y="867"/>
                      <a:pt x="1031" y="867"/>
                    </a:cubicBezTo>
                    <a:close/>
                    <a:moveTo>
                      <a:pt x="1031" y="57"/>
                    </a:moveTo>
                    <a:cubicBezTo>
                      <a:pt x="1031" y="232"/>
                      <a:pt x="1031" y="232"/>
                      <a:pt x="1031" y="232"/>
                    </a:cubicBezTo>
                    <a:cubicBezTo>
                      <a:pt x="938" y="232"/>
                      <a:pt x="938" y="232"/>
                      <a:pt x="938" y="232"/>
                    </a:cubicBezTo>
                    <a:cubicBezTo>
                      <a:pt x="952" y="221"/>
                      <a:pt x="966" y="209"/>
                      <a:pt x="979" y="199"/>
                    </a:cubicBezTo>
                    <a:cubicBezTo>
                      <a:pt x="991" y="190"/>
                      <a:pt x="1001" y="182"/>
                      <a:pt x="1005" y="179"/>
                    </a:cubicBezTo>
                    <a:cubicBezTo>
                      <a:pt x="1013" y="173"/>
                      <a:pt x="1027" y="162"/>
                      <a:pt x="1027" y="145"/>
                    </a:cubicBezTo>
                    <a:cubicBezTo>
                      <a:pt x="1027" y="127"/>
                      <a:pt x="1013" y="116"/>
                      <a:pt x="1005" y="109"/>
                    </a:cubicBezTo>
                    <a:cubicBezTo>
                      <a:pt x="995" y="101"/>
                      <a:pt x="961" y="75"/>
                      <a:pt x="929" y="51"/>
                    </a:cubicBezTo>
                    <a:cubicBezTo>
                      <a:pt x="1024" y="51"/>
                      <a:pt x="1024" y="51"/>
                      <a:pt x="1024" y="51"/>
                    </a:cubicBezTo>
                    <a:cubicBezTo>
                      <a:pt x="1025" y="51"/>
                      <a:pt x="1026" y="51"/>
                      <a:pt x="1026" y="50"/>
                    </a:cubicBezTo>
                    <a:cubicBezTo>
                      <a:pt x="1029" y="52"/>
                      <a:pt x="1030" y="53"/>
                      <a:pt x="1031" y="56"/>
                    </a:cubicBezTo>
                    <a:cubicBezTo>
                      <a:pt x="1030" y="53"/>
                      <a:pt x="1031" y="60"/>
                      <a:pt x="10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>
                  <a:latin typeface="+mj-lt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5609791" y="5944359"/>
              <a:ext cx="2262176" cy="2207654"/>
              <a:chOff x="3556475" y="5964830"/>
              <a:chExt cx="2262176" cy="220765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762214" y="5964830"/>
                <a:ext cx="1850698" cy="424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25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Project #6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556475" y="6495512"/>
                <a:ext cx="2262176" cy="16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875">
                    <a:solidFill>
                      <a:schemeClr val="bg1"/>
                    </a:solidFill>
                    <a:cs typeface="等线" panose="02010600030101010101" charset="-122"/>
                  </a:rPr>
                  <a:t>“This is a sample text. insert your desired text here. Again. this is a dummy text. enter your own text here. This is a sample</a:t>
                </a:r>
              </a:p>
            </p:txBody>
          </p:sp>
        </p:grpSp>
      </p:grpSp>
      <p:pic>
        <p:nvPicPr>
          <p:cNvPr id="16" name="图片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00549"/>
            <a:ext cx="1333143" cy="1343025"/>
          </a:xfrm>
          <a:prstGeom prst="rect">
            <a:avLst/>
          </a:prstGeom>
        </p:spPr>
      </p:pic>
      <p:pic>
        <p:nvPicPr>
          <p:cNvPr id="88" name="图片 8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97"/>
          <a:stretch>
            <a:fillRect/>
          </a:stretch>
        </p:blipFill>
        <p:spPr>
          <a:xfrm>
            <a:off x="10544175" y="428624"/>
            <a:ext cx="1333143" cy="1343025"/>
          </a:xfrm>
          <a:prstGeom prst="rect">
            <a:avLst/>
          </a:prstGeom>
        </p:spPr>
      </p:pic>
      <p:pic>
        <p:nvPicPr>
          <p:cNvPr id="89" name="图片 8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5283" y="5289616"/>
            <a:ext cx="1333143" cy="1343025"/>
          </a:xfrm>
          <a:prstGeom prst="rect">
            <a:avLst/>
          </a:prstGeom>
        </p:spPr>
      </p:pic>
      <p:pic>
        <p:nvPicPr>
          <p:cNvPr id="90" name="图片 8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79"/>
          <a:stretch>
            <a:fillRect/>
          </a:stretch>
        </p:blipFill>
        <p:spPr>
          <a:xfrm>
            <a:off x="-514958" y="1293778"/>
            <a:ext cx="1333143" cy="1343025"/>
          </a:xfrm>
          <a:prstGeom prst="rect">
            <a:avLst/>
          </a:prstGeom>
        </p:spPr>
      </p:pic>
      <p:pic>
        <p:nvPicPr>
          <p:cNvPr id="91" name="图片 9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58881" y="2574586"/>
            <a:ext cx="1333143" cy="1343025"/>
          </a:xfrm>
          <a:prstGeom prst="rect">
            <a:avLst/>
          </a:prstGeom>
        </p:spPr>
      </p:pic>
      <p:pic>
        <p:nvPicPr>
          <p:cNvPr id="92" name="图片 9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784" y="6157608"/>
            <a:ext cx="1961204" cy="2035982"/>
          </a:xfrm>
          <a:prstGeom prst="rect">
            <a:avLst/>
          </a:prstGeom>
        </p:spPr>
      </p:pic>
      <p:sp>
        <p:nvSpPr>
          <p:cNvPr id="19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443216" y="1359985"/>
            <a:ext cx="2748784" cy="27487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635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sp>
        <p:nvSpPr>
          <p:cNvPr id="6" name="Rectangle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687313" y="4101650"/>
            <a:ext cx="2755904" cy="2755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sp>
        <p:nvSpPr>
          <p:cNvPr id="13" name="TextBox 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367037" y="1634462"/>
            <a:ext cx="5570436" cy="19232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500" b="1">
                <a:latin typeface="+mj-lt"/>
              </a:rPr>
              <a:t>Design</a:t>
            </a:r>
          </a:p>
        </p:txBody>
      </p:sp>
      <p:sp>
        <p:nvSpPr>
          <p:cNvPr id="14" name="TextBox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445231" y="3557815"/>
            <a:ext cx="2542959" cy="884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spc="1250" dirty="0">
                <a:latin typeface="+mj-lt"/>
              </a:rPr>
              <a:t>HAPPY CLIENTS</a:t>
            </a:r>
          </a:p>
        </p:txBody>
      </p:sp>
      <p:sp>
        <p:nvSpPr>
          <p:cNvPr id="19" name="TextBox 1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873834" y="1775622"/>
            <a:ext cx="49212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50" b="1">
                <a:latin typeface="+mj-lt"/>
              </a:rPr>
              <a:t>SLIDE</a:t>
            </a:r>
          </a:p>
        </p:txBody>
      </p:sp>
      <p:sp>
        <p:nvSpPr>
          <p:cNvPr id="20" name="TextBox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873834" y="2203724"/>
            <a:ext cx="1887548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spc="1000">
                <a:latin typeface="+mj-lt"/>
              </a:rPr>
              <a:t>WHENCHOOSEUS</a:t>
            </a:r>
          </a:p>
        </p:txBody>
      </p:sp>
      <p:cxnSp>
        <p:nvCxnSpPr>
          <p:cNvPr id="22" name="Straight Arrow Connector 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9873834" y="3693134"/>
            <a:ext cx="61904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744706" y="4304593"/>
            <a:ext cx="1282402" cy="1538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0" b="1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5" name="TextBox 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6993360" y="5427831"/>
            <a:ext cx="21438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+mj-lt"/>
                <a:ea typeface="等线" panose="02010600030101010101" charset="-122"/>
                <a:cs typeface="等线" panose="02010600030101010101" charset="-122"/>
              </a:rPr>
              <a:t>Lorem ipsum dolor sit amet, consectetur adipiscing elit, sed do eiusmod</a:t>
            </a:r>
          </a:p>
        </p:txBody>
      </p:sp>
      <p:pic>
        <p:nvPicPr>
          <p:cNvPr id="5" name="图片占位符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3" y="0"/>
            <a:ext cx="12192000" cy="7828530"/>
          </a:xfrm>
          <a:prstGeom prst="rect">
            <a:avLst/>
          </a:prstGeom>
        </p:spPr>
      </p:pic>
      <p:sp>
        <p:nvSpPr>
          <p:cNvPr id="4" name="矩形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349500" y="2461464"/>
            <a:ext cx="7518400" cy="186204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zh-CN" sz="1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vision  </a:t>
            </a:r>
            <a:endParaRPr lang="zh-CN" altLang="en-US" sz="11500">
              <a:solidFill>
                <a:schemeClr val="bg1"/>
              </a:solidFill>
            </a:endParaRPr>
          </a:p>
        </p:txBody>
      </p:sp>
      <p:sp>
        <p:nvSpPr>
          <p:cNvPr id="5" name="文本框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587773" y="2467657"/>
            <a:ext cx="70642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86000">
                      <a:schemeClr val="accent6"/>
                    </a:gs>
                  </a:gsLst>
                  <a:lin ang="10800000" scaled="1"/>
                </a:gradFill>
                <a:ea typeface="等线" panose="02010600030101010101" charset="-122"/>
              </a:rPr>
              <a:t>CREATIVE  POWERPOINT  TEMPLATE</a:t>
            </a: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261591" y="-4105539"/>
            <a:ext cx="11930409" cy="11214889"/>
          </a:xfrm>
          <a:custGeom>
            <a:avLst/>
            <a:gdLst>
              <a:gd name="T0" fmla="*/ 2562 w 3044"/>
              <a:gd name="T1" fmla="*/ 1025 h 2861"/>
              <a:gd name="T2" fmla="*/ 2093 w 3044"/>
              <a:gd name="T3" fmla="*/ 890 h 2861"/>
              <a:gd name="T4" fmla="*/ 1693 w 3044"/>
              <a:gd name="T5" fmla="*/ 1063 h 2861"/>
              <a:gd name="T6" fmla="*/ 1550 w 3044"/>
              <a:gd name="T7" fmla="*/ 1187 h 2861"/>
              <a:gd name="T8" fmla="*/ 1180 w 3044"/>
              <a:gd name="T9" fmla="*/ 1066 h 2861"/>
              <a:gd name="T10" fmla="*/ 1113 w 3044"/>
              <a:gd name="T11" fmla="*/ 777 h 2861"/>
              <a:gd name="T12" fmla="*/ 1335 w 3044"/>
              <a:gd name="T13" fmla="*/ 347 h 2861"/>
              <a:gd name="T14" fmla="*/ 1297 w 3044"/>
              <a:gd name="T15" fmla="*/ 0 h 2861"/>
              <a:gd name="T16" fmla="*/ 0 w 3044"/>
              <a:gd name="T17" fmla="*/ 0 h 2861"/>
              <a:gd name="T18" fmla="*/ 58 w 3044"/>
              <a:gd name="T19" fmla="*/ 347 h 2861"/>
              <a:gd name="T20" fmla="*/ 58 w 3044"/>
              <a:gd name="T21" fmla="*/ 347 h 2861"/>
              <a:gd name="T22" fmla="*/ 199 w 3044"/>
              <a:gd name="T23" fmla="*/ 530 h 2861"/>
              <a:gd name="T24" fmla="*/ 355 w 3044"/>
              <a:gd name="T25" fmla="*/ 591 h 2861"/>
              <a:gd name="T26" fmla="*/ 471 w 3044"/>
              <a:gd name="T27" fmla="*/ 696 h 2861"/>
              <a:gd name="T28" fmla="*/ 543 w 3044"/>
              <a:gd name="T29" fmla="*/ 1040 h 2861"/>
              <a:gd name="T30" fmla="*/ 918 w 3044"/>
              <a:gd name="T31" fmla="*/ 1463 h 2861"/>
              <a:gd name="T32" fmla="*/ 753 w 3044"/>
              <a:gd name="T33" fmla="*/ 1953 h 2861"/>
              <a:gd name="T34" fmla="*/ 921 w 3044"/>
              <a:gd name="T35" fmla="*/ 2476 h 2861"/>
              <a:gd name="T36" fmla="*/ 1902 w 3044"/>
              <a:gd name="T37" fmla="*/ 2785 h 2861"/>
              <a:gd name="T38" fmla="*/ 2700 w 3044"/>
              <a:gd name="T39" fmla="*/ 2642 h 2861"/>
              <a:gd name="T40" fmla="*/ 3044 w 3044"/>
              <a:gd name="T41" fmla="*/ 2793 h 2861"/>
              <a:gd name="T42" fmla="*/ 3044 w 3044"/>
              <a:gd name="T43" fmla="*/ 749 h 2861"/>
              <a:gd name="T44" fmla="*/ 2562 w 3044"/>
              <a:gd name="T45" fmla="*/ 1025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44" h="2861">
                <a:moveTo>
                  <a:pt x="2562" y="1025"/>
                </a:moveTo>
                <a:cubicBezTo>
                  <a:pt x="2366" y="1021"/>
                  <a:pt x="2314" y="871"/>
                  <a:pt x="2093" y="890"/>
                </a:cubicBezTo>
                <a:cubicBezTo>
                  <a:pt x="1993" y="899"/>
                  <a:pt x="1829" y="944"/>
                  <a:pt x="1693" y="1063"/>
                </a:cubicBezTo>
                <a:cubicBezTo>
                  <a:pt x="1619" y="1128"/>
                  <a:pt x="1612" y="1162"/>
                  <a:pt x="1550" y="1187"/>
                </a:cubicBezTo>
                <a:cubicBezTo>
                  <a:pt x="1433" y="1233"/>
                  <a:pt x="1269" y="1187"/>
                  <a:pt x="1180" y="1066"/>
                </a:cubicBezTo>
                <a:cubicBezTo>
                  <a:pt x="1093" y="948"/>
                  <a:pt x="1109" y="805"/>
                  <a:pt x="1113" y="777"/>
                </a:cubicBezTo>
                <a:cubicBezTo>
                  <a:pt x="1141" y="578"/>
                  <a:pt x="1288" y="540"/>
                  <a:pt x="1335" y="347"/>
                </a:cubicBezTo>
                <a:cubicBezTo>
                  <a:pt x="1353" y="271"/>
                  <a:pt x="1360" y="157"/>
                  <a:pt x="1297" y="0"/>
                </a:cubicBezTo>
                <a:cubicBezTo>
                  <a:pt x="0" y="0"/>
                  <a:pt x="0" y="0"/>
                  <a:pt x="0" y="0"/>
                </a:cubicBezTo>
                <a:cubicBezTo>
                  <a:pt x="19" y="150"/>
                  <a:pt x="27" y="231"/>
                  <a:pt x="58" y="347"/>
                </a:cubicBezTo>
                <a:cubicBezTo>
                  <a:pt x="58" y="347"/>
                  <a:pt x="58" y="347"/>
                  <a:pt x="58" y="347"/>
                </a:cubicBezTo>
                <a:cubicBezTo>
                  <a:pt x="86" y="420"/>
                  <a:pt x="127" y="485"/>
                  <a:pt x="199" y="530"/>
                </a:cubicBezTo>
                <a:cubicBezTo>
                  <a:pt x="264" y="571"/>
                  <a:pt x="304" y="568"/>
                  <a:pt x="355" y="591"/>
                </a:cubicBezTo>
                <a:cubicBezTo>
                  <a:pt x="413" y="618"/>
                  <a:pt x="446" y="662"/>
                  <a:pt x="471" y="696"/>
                </a:cubicBezTo>
                <a:cubicBezTo>
                  <a:pt x="555" y="808"/>
                  <a:pt x="509" y="912"/>
                  <a:pt x="543" y="1040"/>
                </a:cubicBezTo>
                <a:cubicBezTo>
                  <a:pt x="608" y="1288"/>
                  <a:pt x="880" y="1259"/>
                  <a:pt x="918" y="1463"/>
                </a:cubicBezTo>
                <a:cubicBezTo>
                  <a:pt x="949" y="1633"/>
                  <a:pt x="778" y="1700"/>
                  <a:pt x="753" y="1953"/>
                </a:cubicBezTo>
                <a:cubicBezTo>
                  <a:pt x="727" y="2210"/>
                  <a:pt x="881" y="2424"/>
                  <a:pt x="921" y="2476"/>
                </a:cubicBezTo>
                <a:cubicBezTo>
                  <a:pt x="1219" y="2861"/>
                  <a:pt x="1810" y="2797"/>
                  <a:pt x="1902" y="2785"/>
                </a:cubicBezTo>
                <a:cubicBezTo>
                  <a:pt x="2250" y="2741"/>
                  <a:pt x="2387" y="2578"/>
                  <a:pt x="2700" y="2642"/>
                </a:cubicBezTo>
                <a:cubicBezTo>
                  <a:pt x="2857" y="2675"/>
                  <a:pt x="2972" y="2741"/>
                  <a:pt x="3044" y="2793"/>
                </a:cubicBezTo>
                <a:cubicBezTo>
                  <a:pt x="3044" y="749"/>
                  <a:pt x="3044" y="749"/>
                  <a:pt x="3044" y="749"/>
                </a:cubicBezTo>
                <a:cubicBezTo>
                  <a:pt x="2843" y="981"/>
                  <a:pt x="2676" y="1027"/>
                  <a:pt x="2562" y="1025"/>
                </a:cubicBezTo>
                <a:close/>
              </a:path>
            </a:pathLst>
          </a:custGeom>
          <a:gradFill>
            <a:gsLst>
              <a:gs pos="74000">
                <a:schemeClr val="bg1"/>
              </a:gs>
              <a:gs pos="100000">
                <a:schemeClr val="accent2">
                  <a:alpha val="68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793" y="587164"/>
            <a:ext cx="6029761" cy="5610648"/>
          </a:xfrm>
          <a:prstGeom prst="rect">
            <a:avLst/>
          </a:prstGeom>
        </p:spPr>
      </p:pic>
      <p:sp>
        <p:nvSpPr>
          <p:cNvPr id="5" name="文本框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43569" y="3062348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86000">
                      <a:schemeClr val="accent6"/>
                    </a:gs>
                  </a:gsLst>
                  <a:lin ang="10800000" scaled="1"/>
                </a:gradFill>
                <a:ea typeface="等线" panose="02010600030101010101" charset="-122"/>
              </a:rPr>
              <a:t>CREATIVE  POWERPOINT  TEMPLATE</a:t>
            </a:r>
          </a:p>
        </p:txBody>
      </p:sp>
      <p:sp>
        <p:nvSpPr>
          <p:cNvPr id="6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734004" y="3557328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7" name="文本框 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73055" y="2214843"/>
            <a:ext cx="552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08217E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</a:rPr>
              <a:t>PART THREE</a:t>
            </a:r>
            <a:endParaRPr lang="zh-CN" altLang="en-US" sz="5400" b="1">
              <a:solidFill>
                <a:srgbClr val="08217E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</a:endParaRPr>
          </a:p>
        </p:txBody>
      </p:sp>
      <p:sp>
        <p:nvSpPr>
          <p:cNvPr id="8" name="Rectangle: Rounded Corners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8877" y="4957667"/>
            <a:ext cx="1299520" cy="34335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B7C"/>
              </a:gs>
              <a:gs pos="86000">
                <a:schemeClr val="accent3">
                  <a:lumMod val="75000"/>
                  <a:alpha val="85000"/>
                </a:schemeClr>
              </a:gs>
            </a:gsLst>
            <a:lin ang="108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>
                <a:solidFill>
                  <a:schemeClr val="bg1"/>
                </a:solidFill>
              </a:rPr>
              <a:t>Read Here</a:t>
            </a:r>
          </a:p>
        </p:txBody>
      </p:sp>
      <p:sp>
        <p:nvSpPr>
          <p:cNvPr id="9" name="TextBox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027473" y="260675"/>
            <a:ext cx="5780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ALL</a:t>
            </a:r>
          </a:p>
        </p:txBody>
      </p:sp>
      <p:sp>
        <p:nvSpPr>
          <p:cNvPr id="10" name="TextBox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670009" y="260675"/>
            <a:ext cx="13578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WEB DESIGN</a:t>
            </a:r>
          </a:p>
        </p:txBody>
      </p:sp>
      <p:sp>
        <p:nvSpPr>
          <p:cNvPr id="11" name="TextBox 3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093049" y="260675"/>
            <a:ext cx="114135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GRAPHICS</a:t>
            </a:r>
          </a:p>
        </p:txBody>
      </p:sp>
      <p:sp>
        <p:nvSpPr>
          <p:cNvPr id="12" name="TextBox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298318" y="260675"/>
            <a:ext cx="9584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BRANDS</a:t>
            </a:r>
          </a:p>
        </p:txBody>
      </p:sp>
      <p:sp>
        <p:nvSpPr>
          <p:cNvPr id="13" name="TextBox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319037" y="260675"/>
            <a:ext cx="16039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USER INTERFACE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9527" y="3809950"/>
            <a:ext cx="14753743" cy="1997102"/>
          </a:xfrm>
          <a:prstGeom prst="rect">
            <a:avLst/>
          </a:prstGeom>
        </p:spPr>
      </p:pic>
      <p:sp>
        <p:nvSpPr>
          <p:cNvPr id="22" name="TextBox 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049288" y="2050451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tx2"/>
                </a:solidFill>
                <a:latin typeface="+mj-lt"/>
              </a:rPr>
              <a:t>BUSINESS ANALYSIS</a:t>
            </a:r>
            <a:endParaRPr lang="en-GB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7041441" y="2297742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900">
                <a:solidFill>
                  <a:schemeClr val="tx2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  <a:endParaRPr lang="en-US" sz="900">
              <a:solidFill>
                <a:schemeClr val="tx2"/>
              </a:solidFill>
              <a:latin typeface="+mj-lt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4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442724" y="2299746"/>
            <a:ext cx="289684" cy="268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2"/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5" name="TextBox 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128803" y="2043309"/>
            <a:ext cx="8031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+mj-lt"/>
              </a:rPr>
              <a:t>WEB DESIGN</a:t>
            </a:r>
            <a:endParaRPr lang="en-GB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4128803" y="2304885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900">
                <a:solidFill>
                  <a:schemeClr val="tx2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  <a:endParaRPr lang="en-US" sz="900">
              <a:solidFill>
                <a:schemeClr val="tx2"/>
              </a:solidFill>
              <a:latin typeface="+mj-lt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7" name="Shape 52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502941" y="2296790"/>
            <a:ext cx="329097" cy="273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2"/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8" name="TextBox 2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923737" y="2043308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+mj-lt"/>
              </a:rPr>
              <a:t>BUSINESS ANALYSIS</a:t>
            </a:r>
            <a:endParaRPr lang="en-GB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9923735" y="2304885"/>
            <a:ext cx="1677963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900">
                <a:solidFill>
                  <a:schemeClr val="tx2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  <a:endParaRPr lang="en-US" sz="900">
              <a:solidFill>
                <a:schemeClr val="tx2"/>
              </a:solidFill>
              <a:latin typeface="+mj-lt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0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355362" y="2316496"/>
            <a:ext cx="250271" cy="234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2"/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1" name="TextBox 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196867" y="2050451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tx2"/>
                </a:solidFill>
                <a:latin typeface="+mj-lt"/>
              </a:rPr>
              <a:t>BUSINESS ANALYSIS</a:t>
            </a:r>
            <a:endParaRPr lang="en-GB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2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1189020" y="2297742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900">
                <a:solidFill>
                  <a:schemeClr val="tx2"/>
                </a:solidFill>
                <a:latin typeface="+mj-lt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Again. </a:t>
            </a:r>
          </a:p>
        </p:txBody>
      </p:sp>
      <p:sp>
        <p:nvSpPr>
          <p:cNvPr id="33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90303" y="2299746"/>
            <a:ext cx="289684" cy="268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2"/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cxnSp>
        <p:nvCxnSpPr>
          <p:cNvPr id="34" name="Straight Connector 3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 flipV="1">
            <a:off x="9000925" y="1776610"/>
            <a:ext cx="0" cy="13142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 flipV="1">
            <a:off x="6104501" y="1776610"/>
            <a:ext cx="0" cy="13142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 flipV="1">
            <a:off x="3208077" y="1776610"/>
            <a:ext cx="0" cy="13142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111341" y="614779"/>
            <a:ext cx="3870996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latin typeface="+mj-lt"/>
              </a:rPr>
              <a:t>BUSINESS TEMPLATE</a:t>
            </a:r>
          </a:p>
        </p:txBody>
      </p:sp>
      <p:cxnSp>
        <p:nvCxnSpPr>
          <p:cNvPr id="38" name="Straight Connector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5248783" y="1219488"/>
            <a:ext cx="173253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占位符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9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399265" y="2798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bg2"/>
            </a:gs>
            <a:gs pos="0">
              <a:schemeClr val="bg2">
                <a:lumMod val="9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90471" y="3590904"/>
            <a:ext cx="2266655" cy="2647605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olded Corner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638870" y="3590904"/>
            <a:ext cx="2266655" cy="2647605"/>
          </a:xfrm>
          <a:prstGeom prst="foldedCorner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Folded Corner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287270" y="3590904"/>
            <a:ext cx="2266655" cy="2647605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Folded Corner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935669" y="3590904"/>
            <a:ext cx="2266655" cy="2647605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8" name="Straight Connector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343650" y="2362339"/>
            <a:ext cx="1148565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43650" y="2281387"/>
            <a:ext cx="161903" cy="161903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Oval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1667401" y="2281387"/>
            <a:ext cx="161903" cy="161903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6" name="Straight Connector 2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10068996" y="2401523"/>
            <a:ext cx="0" cy="138729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7420597" y="2401523"/>
            <a:ext cx="0" cy="138729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4772198" y="2352815"/>
            <a:ext cx="0" cy="138729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2123799" y="2362339"/>
            <a:ext cx="0" cy="138729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934514" y="2143292"/>
            <a:ext cx="378569" cy="378569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Oval 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582913" y="2114721"/>
            <a:ext cx="378569" cy="378569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231313" y="2114721"/>
            <a:ext cx="378569" cy="378569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879712" y="2143292"/>
            <a:ext cx="378569" cy="378569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Oval 1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050783" y="3749633"/>
            <a:ext cx="146031" cy="14603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Oval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699182" y="3740109"/>
            <a:ext cx="146031" cy="14603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Oval 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47582" y="3749633"/>
            <a:ext cx="146031" cy="14603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Oval 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995981" y="3740109"/>
            <a:ext cx="146031" cy="14603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633036" y="1488907"/>
            <a:ext cx="938530" cy="4616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solidFill>
                  <a:schemeClr val="tx2"/>
                </a:solidFill>
              </a:rPr>
              <a:t>20XX</a:t>
            </a:r>
          </a:p>
        </p:txBody>
      </p:sp>
      <p:sp>
        <p:nvSpPr>
          <p:cNvPr id="16" name="TextBox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007877" y="1488907"/>
            <a:ext cx="938530" cy="4616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solidFill>
                  <a:schemeClr val="tx2"/>
                </a:solidFill>
              </a:rPr>
              <a:t>20XX</a:t>
            </a:r>
          </a:p>
        </p:txBody>
      </p:sp>
      <p:sp>
        <p:nvSpPr>
          <p:cNvPr id="17" name="TextBox 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357875" y="1488907"/>
            <a:ext cx="938530" cy="4616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solidFill>
                  <a:schemeClr val="tx2"/>
                </a:solidFill>
              </a:rPr>
              <a:t>20XX</a:t>
            </a:r>
          </a:p>
        </p:txBody>
      </p:sp>
      <p:sp>
        <p:nvSpPr>
          <p:cNvPr id="18" name="TextBox 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720696" y="1488907"/>
            <a:ext cx="938530" cy="4616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solidFill>
                  <a:schemeClr val="tx2"/>
                </a:solidFill>
              </a:rPr>
              <a:t>20XX</a:t>
            </a:r>
          </a:p>
        </p:txBody>
      </p:sp>
      <p:sp>
        <p:nvSpPr>
          <p:cNvPr id="47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893174" y="4238852"/>
            <a:ext cx="351645" cy="329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8" name="TextBox 4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430200" y="4823966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tx2"/>
                </a:solidFill>
              </a:rPr>
              <a:t>BUSINESS ANALYSIS</a:t>
            </a:r>
            <a:endParaRPr lang="en-GB" sz="1000">
              <a:solidFill>
                <a:schemeClr val="tx2"/>
              </a:solidFill>
            </a:endParaRPr>
          </a:p>
        </p:txBody>
      </p:sp>
      <p:sp>
        <p:nvSpPr>
          <p:cNvPr id="49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9199176" y="5071257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900">
                <a:solidFill>
                  <a:schemeClr val="tx2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Again, </a:t>
            </a:r>
          </a:p>
        </p:txBody>
      </p:sp>
      <p:sp>
        <p:nvSpPr>
          <p:cNvPr id="45" name="TextBox 4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133402" y="4841380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BUSINESS ANALYSIS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6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3933216" y="5102957"/>
            <a:ext cx="1677963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900">
                <a:solidFill>
                  <a:schemeClr val="bg1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sp>
        <p:nvSpPr>
          <p:cNvPr id="50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568687" y="4207151"/>
            <a:ext cx="407022" cy="376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4" name="Shape 52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189397" y="4234561"/>
            <a:ext cx="462400" cy="384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51" name="TextBox 5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019046" y="4813972"/>
            <a:ext cx="8031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tx2"/>
                </a:solidFill>
              </a:rPr>
              <a:t>WEB DESIGN</a:t>
            </a:r>
            <a:endParaRPr lang="en-GB" sz="1000">
              <a:solidFill>
                <a:schemeClr val="tx2"/>
              </a:solidFill>
            </a:endParaRPr>
          </a:p>
        </p:txBody>
      </p:sp>
      <p:sp>
        <p:nvSpPr>
          <p:cNvPr id="52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6550777" y="5075548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900">
                <a:solidFill>
                  <a:schemeClr val="tx2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sp>
        <p:nvSpPr>
          <p:cNvPr id="42" name="TextBox 4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722247" y="4846330"/>
            <a:ext cx="8031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tx2"/>
                </a:solidFill>
              </a:rPr>
              <a:t>WEB DESIGN</a:t>
            </a:r>
            <a:endParaRPr lang="en-GB" sz="1000">
              <a:solidFill>
                <a:schemeClr val="tx2"/>
              </a:solidFill>
            </a:endParaRPr>
          </a:p>
        </p:txBody>
      </p:sp>
      <p:sp>
        <p:nvSpPr>
          <p:cNvPr id="43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1253979" y="5107906"/>
            <a:ext cx="1739640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900">
                <a:solidFill>
                  <a:schemeClr val="tx2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Again, </a:t>
            </a:r>
          </a:p>
        </p:txBody>
      </p:sp>
      <p:sp>
        <p:nvSpPr>
          <p:cNvPr id="53" name="Shape 52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892599" y="4202203"/>
            <a:ext cx="462400" cy="384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54" name="TextBox 5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685820" y="480747"/>
            <a:ext cx="4820359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/>
              <a:t>We Are Creative Company</a:t>
            </a:r>
          </a:p>
        </p:txBody>
      </p:sp>
      <p:cxnSp>
        <p:nvCxnSpPr>
          <p:cNvPr id="56" name="Straight Connector 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5470119" y="1048060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399265" y="2290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0" y="2171864"/>
            <a:ext cx="3353157" cy="2514273"/>
          </a:xfrm>
          <a:custGeom>
            <a:avLst/>
            <a:gdLst>
              <a:gd name="connsiteX0" fmla="*/ 0 w 6707188"/>
              <a:gd name="connsiteY0" fmla="*/ 0 h 5029200"/>
              <a:gd name="connsiteX1" fmla="*/ 4192588 w 6707188"/>
              <a:gd name="connsiteY1" fmla="*/ 0 h 5029200"/>
              <a:gd name="connsiteX2" fmla="*/ 6707188 w 6707188"/>
              <a:gd name="connsiteY2" fmla="*/ 2514600 h 5029200"/>
              <a:gd name="connsiteX3" fmla="*/ 4192588 w 6707188"/>
              <a:gd name="connsiteY3" fmla="*/ 5029200 h 5029200"/>
              <a:gd name="connsiteX4" fmla="*/ 0 w 6707188"/>
              <a:gd name="connsiteY4" fmla="*/ 5029200 h 5029200"/>
              <a:gd name="connsiteX5" fmla="*/ 0 w 6707188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7188" h="5029200">
                <a:moveTo>
                  <a:pt x="0" y="0"/>
                </a:moveTo>
                <a:lnTo>
                  <a:pt x="4192588" y="0"/>
                </a:lnTo>
                <a:cubicBezTo>
                  <a:pt x="5581363" y="0"/>
                  <a:pt x="6707188" y="1125825"/>
                  <a:pt x="6707188" y="2514600"/>
                </a:cubicBezTo>
                <a:cubicBezTo>
                  <a:pt x="6707188" y="3903375"/>
                  <a:pt x="5581363" y="5029200"/>
                  <a:pt x="4192588" y="5029200"/>
                </a:cubicBez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ea"/>
              <a:ea typeface="+mj-ea"/>
            </a:endParaRPr>
          </a:p>
        </p:txBody>
      </p:sp>
      <p:sp>
        <p:nvSpPr>
          <p:cNvPr id="4" name="Freeform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flipH="1">
            <a:off x="8900590" y="2171864"/>
            <a:ext cx="3353157" cy="2514273"/>
          </a:xfrm>
          <a:custGeom>
            <a:avLst/>
            <a:gdLst>
              <a:gd name="connsiteX0" fmla="*/ 0 w 6707188"/>
              <a:gd name="connsiteY0" fmla="*/ 0 h 5029200"/>
              <a:gd name="connsiteX1" fmla="*/ 4192588 w 6707188"/>
              <a:gd name="connsiteY1" fmla="*/ 0 h 5029200"/>
              <a:gd name="connsiteX2" fmla="*/ 6707188 w 6707188"/>
              <a:gd name="connsiteY2" fmla="*/ 2514600 h 5029200"/>
              <a:gd name="connsiteX3" fmla="*/ 4192588 w 6707188"/>
              <a:gd name="connsiteY3" fmla="*/ 5029200 h 5029200"/>
              <a:gd name="connsiteX4" fmla="*/ 0 w 6707188"/>
              <a:gd name="connsiteY4" fmla="*/ 5029200 h 5029200"/>
              <a:gd name="connsiteX5" fmla="*/ 0 w 6707188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7188" h="5029200">
                <a:moveTo>
                  <a:pt x="0" y="0"/>
                </a:moveTo>
                <a:lnTo>
                  <a:pt x="4192588" y="0"/>
                </a:lnTo>
                <a:cubicBezTo>
                  <a:pt x="5581363" y="0"/>
                  <a:pt x="6707188" y="1125825"/>
                  <a:pt x="6707188" y="2514600"/>
                </a:cubicBezTo>
                <a:cubicBezTo>
                  <a:pt x="6707188" y="3903375"/>
                  <a:pt x="5581363" y="5029200"/>
                  <a:pt x="4192588" y="5029200"/>
                </a:cubicBez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ea"/>
              <a:ea typeface="+mj-ea"/>
            </a:endParaRPr>
          </a:p>
        </p:txBody>
      </p:sp>
      <p:grpSp>
        <p:nvGrpSpPr>
          <p:cNvPr id="6" name="Group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4777674" y="5516490"/>
            <a:ext cx="2640687" cy="307777"/>
            <a:chOff x="7165870" y="12681347"/>
            <a:chExt cx="5282061" cy="615636"/>
          </a:xfrm>
        </p:grpSpPr>
        <p:sp>
          <p:nvSpPr>
            <p:cNvPr id="7" name="TextBox 6"/>
            <p:cNvSpPr txBox="1"/>
            <p:nvPr/>
          </p:nvSpPr>
          <p:spPr>
            <a:xfrm>
              <a:off x="7165870" y="12681347"/>
              <a:ext cx="634873" cy="6156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latin typeface="+mj-ea"/>
                  <a:ea typeface="+mj-ea"/>
                </a:rPr>
                <a:t>01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83864" y="12773679"/>
              <a:ext cx="423247" cy="4309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+mj-ea"/>
                  <a:ea typeface="+mj-ea"/>
                </a:rPr>
                <a:t>02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01870" y="12773679"/>
              <a:ext cx="423247" cy="4309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+mj-ea"/>
                  <a:ea typeface="+mj-ea"/>
                </a:rPr>
                <a:t>03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024684" y="12773679"/>
              <a:ext cx="423247" cy="4309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+mj-ea"/>
                  <a:ea typeface="+mj-ea"/>
                </a:rPr>
                <a:t>04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044174" y="12989123"/>
              <a:ext cx="22288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270812" y="6413568"/>
            <a:ext cx="91852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+mj-ea"/>
                <a:ea typeface="+mj-ea"/>
              </a:rPr>
              <a:t>01 - Home</a:t>
            </a:r>
          </a:p>
        </p:txBody>
      </p:sp>
      <p:sp>
        <p:nvSpPr>
          <p:cNvPr id="13" name="TextBox 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527948" y="6413568"/>
            <a:ext cx="9056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+mj-ea"/>
                <a:ea typeface="+mj-ea"/>
              </a:rPr>
              <a:t>02 - Office</a:t>
            </a:r>
          </a:p>
        </p:txBody>
      </p:sp>
      <p:sp>
        <p:nvSpPr>
          <p:cNvPr id="14" name="TextBox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789090" y="6413568"/>
            <a:ext cx="10956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+mj-ea"/>
                <a:ea typeface="+mj-ea"/>
              </a:rPr>
              <a:t>03 - Support</a:t>
            </a:r>
          </a:p>
        </p:txBody>
      </p:sp>
      <p:sp>
        <p:nvSpPr>
          <p:cNvPr id="2" name="TextBox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66540" y="5948432"/>
            <a:ext cx="822341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0:19</a:t>
            </a:r>
          </a:p>
        </p:txBody>
      </p:sp>
      <p:sp>
        <p:nvSpPr>
          <p:cNvPr id="16" name="Shape 534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620099" y="2971860"/>
            <a:ext cx="1080406" cy="936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+mj-ea"/>
              <a:ea typeface="+mj-ea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7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382703" y="2952812"/>
            <a:ext cx="1053867" cy="975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+mj-ea"/>
              <a:ea typeface="+mj-ea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8" name="Shape 55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flipV="1">
            <a:off x="691294" y="3258994"/>
            <a:ext cx="321419" cy="340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715"/>
                </a:moveTo>
                <a:cubicBezTo>
                  <a:pt x="21600" y="12447"/>
                  <a:pt x="20829" y="13180"/>
                  <a:pt x="19671" y="13180"/>
                </a:cubicBezTo>
                <a:cubicBezTo>
                  <a:pt x="9643" y="13180"/>
                  <a:pt x="9643" y="13180"/>
                  <a:pt x="9643" y="13180"/>
                </a:cubicBezTo>
                <a:cubicBezTo>
                  <a:pt x="13886" y="17573"/>
                  <a:pt x="13886" y="17573"/>
                  <a:pt x="13886" y="17573"/>
                </a:cubicBezTo>
                <a:cubicBezTo>
                  <a:pt x="14271" y="17573"/>
                  <a:pt x="14271" y="18305"/>
                  <a:pt x="14271" y="18671"/>
                </a:cubicBezTo>
                <a:cubicBezTo>
                  <a:pt x="14271" y="19037"/>
                  <a:pt x="14271" y="19769"/>
                  <a:pt x="13886" y="19769"/>
                </a:cubicBezTo>
                <a:cubicBezTo>
                  <a:pt x="12729" y="20868"/>
                  <a:pt x="12729" y="20868"/>
                  <a:pt x="12729" y="20868"/>
                </a:cubicBezTo>
                <a:cubicBezTo>
                  <a:pt x="12343" y="21234"/>
                  <a:pt x="11957" y="21600"/>
                  <a:pt x="11186" y="21600"/>
                </a:cubicBezTo>
                <a:cubicBezTo>
                  <a:pt x="10800" y="21600"/>
                  <a:pt x="10414" y="21234"/>
                  <a:pt x="10029" y="20868"/>
                </a:cubicBezTo>
                <a:cubicBezTo>
                  <a:pt x="386" y="12081"/>
                  <a:pt x="386" y="12081"/>
                  <a:pt x="386" y="12081"/>
                </a:cubicBezTo>
                <a:cubicBezTo>
                  <a:pt x="0" y="11715"/>
                  <a:pt x="0" y="10983"/>
                  <a:pt x="0" y="10617"/>
                </a:cubicBezTo>
                <a:cubicBezTo>
                  <a:pt x="0" y="10251"/>
                  <a:pt x="0" y="9885"/>
                  <a:pt x="386" y="9519"/>
                </a:cubicBezTo>
                <a:cubicBezTo>
                  <a:pt x="10029" y="366"/>
                  <a:pt x="10029" y="366"/>
                  <a:pt x="10029" y="366"/>
                </a:cubicBezTo>
                <a:cubicBezTo>
                  <a:pt x="10414" y="0"/>
                  <a:pt x="10800" y="0"/>
                  <a:pt x="11186" y="0"/>
                </a:cubicBezTo>
                <a:cubicBezTo>
                  <a:pt x="11957" y="0"/>
                  <a:pt x="12343" y="0"/>
                  <a:pt x="12729" y="366"/>
                </a:cubicBezTo>
                <a:cubicBezTo>
                  <a:pt x="13886" y="1464"/>
                  <a:pt x="13886" y="1464"/>
                  <a:pt x="13886" y="1464"/>
                </a:cubicBezTo>
                <a:cubicBezTo>
                  <a:pt x="14271" y="1831"/>
                  <a:pt x="14271" y="2197"/>
                  <a:pt x="14271" y="2563"/>
                </a:cubicBezTo>
                <a:cubicBezTo>
                  <a:pt x="14271" y="3295"/>
                  <a:pt x="14271" y="3661"/>
                  <a:pt x="13886" y="4027"/>
                </a:cubicBezTo>
                <a:cubicBezTo>
                  <a:pt x="9643" y="8054"/>
                  <a:pt x="9643" y="8054"/>
                  <a:pt x="9643" y="8054"/>
                </a:cubicBezTo>
                <a:cubicBezTo>
                  <a:pt x="19671" y="8054"/>
                  <a:pt x="19671" y="8054"/>
                  <a:pt x="19671" y="8054"/>
                </a:cubicBezTo>
                <a:cubicBezTo>
                  <a:pt x="20829" y="8054"/>
                  <a:pt x="21600" y="8786"/>
                  <a:pt x="21600" y="9885"/>
                </a:cubicBezTo>
                <a:lnTo>
                  <a:pt x="21600" y="11715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+mj-ea"/>
              <a:ea typeface="+mj-ea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9" name="Shape 55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flipH="1" flipV="1">
            <a:off x="11173313" y="3258994"/>
            <a:ext cx="321419" cy="340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715"/>
                </a:moveTo>
                <a:cubicBezTo>
                  <a:pt x="21600" y="12447"/>
                  <a:pt x="20829" y="13180"/>
                  <a:pt x="19671" y="13180"/>
                </a:cubicBezTo>
                <a:cubicBezTo>
                  <a:pt x="9643" y="13180"/>
                  <a:pt x="9643" y="13180"/>
                  <a:pt x="9643" y="13180"/>
                </a:cubicBezTo>
                <a:cubicBezTo>
                  <a:pt x="13886" y="17573"/>
                  <a:pt x="13886" y="17573"/>
                  <a:pt x="13886" y="17573"/>
                </a:cubicBezTo>
                <a:cubicBezTo>
                  <a:pt x="14271" y="17573"/>
                  <a:pt x="14271" y="18305"/>
                  <a:pt x="14271" y="18671"/>
                </a:cubicBezTo>
                <a:cubicBezTo>
                  <a:pt x="14271" y="19037"/>
                  <a:pt x="14271" y="19769"/>
                  <a:pt x="13886" y="19769"/>
                </a:cubicBezTo>
                <a:cubicBezTo>
                  <a:pt x="12729" y="20868"/>
                  <a:pt x="12729" y="20868"/>
                  <a:pt x="12729" y="20868"/>
                </a:cubicBezTo>
                <a:cubicBezTo>
                  <a:pt x="12343" y="21234"/>
                  <a:pt x="11957" y="21600"/>
                  <a:pt x="11186" y="21600"/>
                </a:cubicBezTo>
                <a:cubicBezTo>
                  <a:pt x="10800" y="21600"/>
                  <a:pt x="10414" y="21234"/>
                  <a:pt x="10029" y="20868"/>
                </a:cubicBezTo>
                <a:cubicBezTo>
                  <a:pt x="386" y="12081"/>
                  <a:pt x="386" y="12081"/>
                  <a:pt x="386" y="12081"/>
                </a:cubicBezTo>
                <a:cubicBezTo>
                  <a:pt x="0" y="11715"/>
                  <a:pt x="0" y="10983"/>
                  <a:pt x="0" y="10617"/>
                </a:cubicBezTo>
                <a:cubicBezTo>
                  <a:pt x="0" y="10251"/>
                  <a:pt x="0" y="9885"/>
                  <a:pt x="386" y="9519"/>
                </a:cubicBezTo>
                <a:cubicBezTo>
                  <a:pt x="10029" y="366"/>
                  <a:pt x="10029" y="366"/>
                  <a:pt x="10029" y="366"/>
                </a:cubicBezTo>
                <a:cubicBezTo>
                  <a:pt x="10414" y="0"/>
                  <a:pt x="10800" y="0"/>
                  <a:pt x="11186" y="0"/>
                </a:cubicBezTo>
                <a:cubicBezTo>
                  <a:pt x="11957" y="0"/>
                  <a:pt x="12343" y="0"/>
                  <a:pt x="12729" y="366"/>
                </a:cubicBezTo>
                <a:cubicBezTo>
                  <a:pt x="13886" y="1464"/>
                  <a:pt x="13886" y="1464"/>
                  <a:pt x="13886" y="1464"/>
                </a:cubicBezTo>
                <a:cubicBezTo>
                  <a:pt x="14271" y="1831"/>
                  <a:pt x="14271" y="2197"/>
                  <a:pt x="14271" y="2563"/>
                </a:cubicBezTo>
                <a:cubicBezTo>
                  <a:pt x="14271" y="3295"/>
                  <a:pt x="14271" y="3661"/>
                  <a:pt x="13886" y="4027"/>
                </a:cubicBezTo>
                <a:cubicBezTo>
                  <a:pt x="9643" y="8054"/>
                  <a:pt x="9643" y="8054"/>
                  <a:pt x="9643" y="8054"/>
                </a:cubicBezTo>
                <a:cubicBezTo>
                  <a:pt x="19671" y="8054"/>
                  <a:pt x="19671" y="8054"/>
                  <a:pt x="19671" y="8054"/>
                </a:cubicBezTo>
                <a:cubicBezTo>
                  <a:pt x="20829" y="8054"/>
                  <a:pt x="21600" y="8786"/>
                  <a:pt x="21600" y="9885"/>
                </a:cubicBezTo>
                <a:lnTo>
                  <a:pt x="21600" y="11715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+mj-ea"/>
              <a:ea typeface="+mj-ea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366568" y="5145723"/>
            <a:ext cx="35684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sp>
        <p:nvSpPr>
          <p:cNvPr id="30" name="Oval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488369" y="5031813"/>
            <a:ext cx="914281" cy="914281"/>
          </a:xfrm>
          <a:prstGeom prst="ellipse">
            <a:avLst/>
          </a:prstGeom>
          <a:noFill/>
          <a:ln w="1270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ea"/>
              <a:ea typeface="+mj-ea"/>
            </a:endParaRPr>
          </a:p>
        </p:txBody>
      </p:sp>
      <p:sp>
        <p:nvSpPr>
          <p:cNvPr id="31" name="Arc 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488369" y="5031813"/>
            <a:ext cx="914281" cy="914281"/>
          </a:xfrm>
          <a:prstGeom prst="arc">
            <a:avLst>
              <a:gd name="adj1" fmla="val 16200000"/>
              <a:gd name="adj2" fmla="val 5171156"/>
            </a:avLst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>
              <a:latin typeface="+mj-ea"/>
              <a:ea typeface="+mj-ea"/>
            </a:endParaRPr>
          </a:p>
        </p:txBody>
      </p:sp>
      <p:sp>
        <p:nvSpPr>
          <p:cNvPr id="32" name="Oval 3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0845505" y="5031813"/>
            <a:ext cx="914281" cy="914281"/>
          </a:xfrm>
          <a:prstGeom prst="ellipse">
            <a:avLst/>
          </a:prstGeom>
          <a:noFill/>
          <a:ln w="1270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ea"/>
              <a:ea typeface="+mj-ea"/>
            </a:endParaRPr>
          </a:p>
        </p:txBody>
      </p:sp>
      <p:sp>
        <p:nvSpPr>
          <p:cNvPr id="33" name="Arc 3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0845505" y="5031813"/>
            <a:ext cx="914281" cy="914281"/>
          </a:xfrm>
          <a:prstGeom prst="arc">
            <a:avLst>
              <a:gd name="adj1" fmla="val 16200000"/>
              <a:gd name="adj2" fmla="val 278108"/>
            </a:avLst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>
              <a:latin typeface="+mj-ea"/>
              <a:ea typeface="+mj-ea"/>
            </a:endParaRPr>
          </a:p>
        </p:txBody>
      </p:sp>
      <p:grpSp>
        <p:nvGrpSpPr>
          <p:cNvPr id="34" name="Group 3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9667388" y="5229075"/>
            <a:ext cx="556243" cy="519782"/>
            <a:chOff x="6131868" y="3933572"/>
            <a:chExt cx="1112633" cy="1039699"/>
          </a:xfrm>
        </p:grpSpPr>
        <p:sp>
          <p:nvSpPr>
            <p:cNvPr id="35" name="TextBox 34"/>
            <p:cNvSpPr txBox="1"/>
            <p:nvPr/>
          </p:nvSpPr>
          <p:spPr>
            <a:xfrm>
              <a:off x="6131868" y="3933572"/>
              <a:ext cx="1112633" cy="6156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latin typeface="+mj-ea"/>
                  <a:ea typeface="+mj-ea"/>
                </a:rPr>
                <a:t>50%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26859" y="4603891"/>
              <a:ext cx="522649" cy="3693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+mj-ea"/>
                  <a:ea typeface="+mj-ea"/>
                </a:rPr>
                <a:t>sub</a:t>
              </a:r>
            </a:p>
          </p:txBody>
        </p:sp>
      </p:grpSp>
      <p:grpSp>
        <p:nvGrpSpPr>
          <p:cNvPr id="37" name="Group 3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1024524" y="5229075"/>
            <a:ext cx="556243" cy="519782"/>
            <a:chOff x="8846493" y="3933572"/>
            <a:chExt cx="1112633" cy="1039699"/>
          </a:xfrm>
        </p:grpSpPr>
        <p:sp>
          <p:nvSpPr>
            <p:cNvPr id="38" name="TextBox 37"/>
            <p:cNvSpPr txBox="1"/>
            <p:nvPr/>
          </p:nvSpPr>
          <p:spPr>
            <a:xfrm>
              <a:off x="8846493" y="3933572"/>
              <a:ext cx="1112633" cy="6156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latin typeface="+mj-ea"/>
                  <a:ea typeface="+mj-ea"/>
                </a:rPr>
                <a:t>50%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75751" y="4603891"/>
              <a:ext cx="654114" cy="3693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+mj-ea"/>
                  <a:ea typeface="+mj-ea"/>
                </a:rPr>
                <a:t>adm</a:t>
              </a:r>
            </a:p>
          </p:txBody>
        </p:sp>
      </p:grpSp>
      <p:pic>
        <p:nvPicPr>
          <p:cNvPr id="5" name="图片占位符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extBox 1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293543" y="2953970"/>
            <a:ext cx="3604913" cy="877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ea"/>
                <a:ea typeface="+mj-ea"/>
              </a:rPr>
              <a:t>We are Providing </a:t>
            </a:r>
            <a:r>
              <a:rPr lang="en-US" sz="3300" err="1">
                <a:solidFill>
                  <a:schemeClr val="bg1"/>
                </a:solidFill>
                <a:latin typeface="+mj-ea"/>
                <a:ea typeface="+mj-ea"/>
              </a:rPr>
              <a:t>Annoing Perfect</a:t>
            </a:r>
            <a:endParaRPr lang="en-US" sz="3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TextBox 3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423000" y="509883"/>
            <a:ext cx="3831177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latin typeface="+mj-ea"/>
                <a:ea typeface="+mj-ea"/>
              </a:rPr>
              <a:t>What our Clients Say</a:t>
            </a:r>
          </a:p>
        </p:txBody>
      </p:sp>
      <p:cxnSp>
        <p:nvCxnSpPr>
          <p:cNvPr id="41" name="Straight Connector 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5470119" y="1048060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399265" y="2290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20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226617" y="525519"/>
            <a:ext cx="11738767" cy="5806963"/>
            <a:chOff x="3843499" y="3719582"/>
            <a:chExt cx="16665618" cy="8244192"/>
          </a:xfrm>
          <a:solidFill>
            <a:schemeClr val="bg2">
              <a:alpha val="30000"/>
            </a:schemeClr>
          </a:solidFill>
        </p:grpSpPr>
        <p:sp>
          <p:nvSpPr>
            <p:cNvPr id="3" name="Freeform 781"/>
            <p:cNvSpPr/>
            <p:nvPr/>
          </p:nvSpPr>
          <p:spPr bwMode="auto">
            <a:xfrm>
              <a:off x="9818027" y="3757809"/>
              <a:ext cx="85988" cy="38227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" name="Freeform 403"/>
            <p:cNvSpPr/>
            <p:nvPr/>
          </p:nvSpPr>
          <p:spPr bwMode="auto">
            <a:xfrm>
              <a:off x="16859434" y="9558687"/>
              <a:ext cx="1904460" cy="1423937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" name="Freeform 404"/>
            <p:cNvSpPr/>
            <p:nvPr/>
          </p:nvSpPr>
          <p:spPr bwMode="auto">
            <a:xfrm>
              <a:off x="11416754" y="5927165"/>
              <a:ext cx="372610" cy="56384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" name="Freeform 405"/>
            <p:cNvSpPr/>
            <p:nvPr/>
          </p:nvSpPr>
          <p:spPr bwMode="auto">
            <a:xfrm>
              <a:off x="10566434" y="5337841"/>
              <a:ext cx="503186" cy="245289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" name="Freeform 406"/>
            <p:cNvSpPr/>
            <p:nvPr/>
          </p:nvSpPr>
          <p:spPr bwMode="auto">
            <a:xfrm>
              <a:off x="14085545" y="4439516"/>
              <a:ext cx="840765" cy="579771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" name="Freeform 407"/>
            <p:cNvSpPr/>
            <p:nvPr/>
          </p:nvSpPr>
          <p:spPr bwMode="auto">
            <a:xfrm>
              <a:off x="16241599" y="4197415"/>
              <a:ext cx="299364" cy="149721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" name="Freeform 408"/>
            <p:cNvSpPr/>
            <p:nvPr/>
          </p:nvSpPr>
          <p:spPr bwMode="auto">
            <a:xfrm>
              <a:off x="15999561" y="4111405"/>
              <a:ext cx="280256" cy="149721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" name="Freeform 409"/>
            <p:cNvSpPr/>
            <p:nvPr/>
          </p:nvSpPr>
          <p:spPr bwMode="auto">
            <a:xfrm>
              <a:off x="15916759" y="4120960"/>
              <a:ext cx="140127" cy="47785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" name="Freeform 410"/>
            <p:cNvSpPr/>
            <p:nvPr/>
          </p:nvSpPr>
          <p:spPr bwMode="auto">
            <a:xfrm>
              <a:off x="15942235" y="3990355"/>
              <a:ext cx="235667" cy="149721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" name="Freeform 411"/>
            <p:cNvSpPr/>
            <p:nvPr/>
          </p:nvSpPr>
          <p:spPr bwMode="auto">
            <a:xfrm>
              <a:off x="18426316" y="4579679"/>
              <a:ext cx="235667" cy="76452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" name="Freeform 412"/>
            <p:cNvSpPr/>
            <p:nvPr/>
          </p:nvSpPr>
          <p:spPr bwMode="auto">
            <a:xfrm>
              <a:off x="18126952" y="4729398"/>
              <a:ext cx="197453" cy="76452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" name="Freeform 413"/>
            <p:cNvSpPr/>
            <p:nvPr/>
          </p:nvSpPr>
          <p:spPr bwMode="auto">
            <a:xfrm>
              <a:off x="18136507" y="4694361"/>
              <a:ext cx="76432" cy="44598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" name="Freeform 414"/>
            <p:cNvSpPr/>
            <p:nvPr/>
          </p:nvSpPr>
          <p:spPr bwMode="auto">
            <a:xfrm>
              <a:off x="17932684" y="4560566"/>
              <a:ext cx="28662" cy="47785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" name="Freeform 415"/>
            <p:cNvSpPr/>
            <p:nvPr/>
          </p:nvSpPr>
          <p:spPr bwMode="auto">
            <a:xfrm>
              <a:off x="17932684" y="4700729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" name="Freeform 416"/>
            <p:cNvSpPr/>
            <p:nvPr/>
          </p:nvSpPr>
          <p:spPr bwMode="auto">
            <a:xfrm>
              <a:off x="17996377" y="4525526"/>
              <a:ext cx="394905" cy="149721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" name="Freeform 417"/>
            <p:cNvSpPr/>
            <p:nvPr/>
          </p:nvSpPr>
          <p:spPr bwMode="auto">
            <a:xfrm>
              <a:off x="18222495" y="4570124"/>
              <a:ext cx="73248" cy="76452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" name="Freeform 418"/>
            <p:cNvSpPr/>
            <p:nvPr/>
          </p:nvSpPr>
          <p:spPr bwMode="auto">
            <a:xfrm>
              <a:off x="19445425" y="5076623"/>
              <a:ext cx="101909" cy="57338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" name="Freeform 419"/>
            <p:cNvSpPr/>
            <p:nvPr/>
          </p:nvSpPr>
          <p:spPr bwMode="auto">
            <a:xfrm>
              <a:off x="19247969" y="5898496"/>
              <a:ext cx="57323" cy="47785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" name="Freeform 420"/>
            <p:cNvSpPr/>
            <p:nvPr/>
          </p:nvSpPr>
          <p:spPr bwMode="auto">
            <a:xfrm>
              <a:off x="18005930" y="6172454"/>
              <a:ext cx="47770" cy="25484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" name="Freeform 421"/>
            <p:cNvSpPr/>
            <p:nvPr/>
          </p:nvSpPr>
          <p:spPr bwMode="auto">
            <a:xfrm>
              <a:off x="18846696" y="6452780"/>
              <a:ext cx="47770" cy="44598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" name="Freeform 422"/>
            <p:cNvSpPr/>
            <p:nvPr/>
          </p:nvSpPr>
          <p:spPr bwMode="auto">
            <a:xfrm>
              <a:off x="18818034" y="6526047"/>
              <a:ext cx="19109" cy="9556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" name="Freeform 423"/>
            <p:cNvSpPr/>
            <p:nvPr/>
          </p:nvSpPr>
          <p:spPr bwMode="auto">
            <a:xfrm>
              <a:off x="18687462" y="6675768"/>
              <a:ext cx="28662" cy="9556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" name="Freeform 424"/>
            <p:cNvSpPr/>
            <p:nvPr/>
          </p:nvSpPr>
          <p:spPr bwMode="auto">
            <a:xfrm>
              <a:off x="18575996" y="6723551"/>
              <a:ext cx="66879" cy="38227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" name="Freeform 425"/>
            <p:cNvSpPr/>
            <p:nvPr/>
          </p:nvSpPr>
          <p:spPr bwMode="auto">
            <a:xfrm>
              <a:off x="18502748" y="6761778"/>
              <a:ext cx="54139" cy="35042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" name="Freeform 426"/>
            <p:cNvSpPr/>
            <p:nvPr/>
          </p:nvSpPr>
          <p:spPr bwMode="auto">
            <a:xfrm>
              <a:off x="18454977" y="6790447"/>
              <a:ext cx="47770" cy="4459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" name="Freeform 427"/>
            <p:cNvSpPr/>
            <p:nvPr/>
          </p:nvSpPr>
          <p:spPr bwMode="auto">
            <a:xfrm>
              <a:off x="18445421" y="6854158"/>
              <a:ext cx="9553" cy="955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" name="Freeform 428"/>
            <p:cNvSpPr/>
            <p:nvPr/>
          </p:nvSpPr>
          <p:spPr bwMode="auto">
            <a:xfrm>
              <a:off x="18397652" y="681593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" name="Freeform 429"/>
            <p:cNvSpPr/>
            <p:nvPr/>
          </p:nvSpPr>
          <p:spPr bwMode="auto">
            <a:xfrm>
              <a:off x="18053701" y="7163156"/>
              <a:ext cx="19109" cy="28669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7709756" y="6761778"/>
              <a:ext cx="697449" cy="662593"/>
              <a:chOff x="5961121" y="2686387"/>
              <a:chExt cx="288233" cy="273757"/>
            </a:xfrm>
            <a:grpFill/>
          </p:grpSpPr>
          <p:sp>
            <p:nvSpPr>
              <p:cNvPr id="396" name="Freeform 430"/>
              <p:cNvSpPr/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endParaRPr lang="id-ID" sz="900">
                  <a:latin typeface="思源黑体 CN Regular" panose="020B0500000000000000" charset="-122"/>
                </a:endParaRPr>
              </a:p>
            </p:txBody>
          </p:sp>
          <p:sp>
            <p:nvSpPr>
              <p:cNvPr id="397" name="Freeform 431"/>
              <p:cNvSpPr/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endParaRPr lang="id-ID" sz="900">
                  <a:latin typeface="思源黑体 CN Regular" panose="020B0500000000000000" charset="-122"/>
                </a:endParaRPr>
              </a:p>
            </p:txBody>
          </p:sp>
        </p:grpSp>
        <p:sp>
          <p:nvSpPr>
            <p:cNvPr id="32" name="Freeform 432"/>
            <p:cNvSpPr/>
            <p:nvPr/>
          </p:nvSpPr>
          <p:spPr bwMode="auto">
            <a:xfrm>
              <a:off x="17884911" y="7370216"/>
              <a:ext cx="19109" cy="2548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" name="Freeform 433"/>
            <p:cNvSpPr/>
            <p:nvPr/>
          </p:nvSpPr>
          <p:spPr bwMode="auto">
            <a:xfrm>
              <a:off x="17773445" y="7370216"/>
              <a:ext cx="121018" cy="9238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" name="Freeform 434"/>
            <p:cNvSpPr/>
            <p:nvPr/>
          </p:nvSpPr>
          <p:spPr bwMode="auto">
            <a:xfrm>
              <a:off x="17652426" y="7405258"/>
              <a:ext cx="101909" cy="14972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17550518" y="7771599"/>
              <a:ext cx="35033" cy="28669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17633319" y="7679216"/>
              <a:ext cx="19109" cy="1592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" name="Freeform 437"/>
            <p:cNvSpPr/>
            <p:nvPr/>
          </p:nvSpPr>
          <p:spPr bwMode="auto">
            <a:xfrm>
              <a:off x="17381727" y="7873535"/>
              <a:ext cx="19109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" name="Freeform 438"/>
            <p:cNvSpPr/>
            <p:nvPr/>
          </p:nvSpPr>
          <p:spPr bwMode="auto">
            <a:xfrm>
              <a:off x="17203386" y="7838493"/>
              <a:ext cx="111465" cy="156092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9" name="Freeform 439"/>
            <p:cNvSpPr/>
            <p:nvPr/>
          </p:nvSpPr>
          <p:spPr bwMode="auto">
            <a:xfrm>
              <a:off x="16652429" y="8099708"/>
              <a:ext cx="130574" cy="9238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0" name="Freeform 440"/>
            <p:cNvSpPr/>
            <p:nvPr/>
          </p:nvSpPr>
          <p:spPr bwMode="auto">
            <a:xfrm>
              <a:off x="17184277" y="8163419"/>
              <a:ext cx="187897" cy="2644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1" name="Freeform 441"/>
            <p:cNvSpPr/>
            <p:nvPr/>
          </p:nvSpPr>
          <p:spPr bwMode="auto">
            <a:xfrm>
              <a:off x="17343512" y="8389592"/>
              <a:ext cx="57323" cy="73269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2" name="Freeform 442"/>
            <p:cNvSpPr/>
            <p:nvPr/>
          </p:nvSpPr>
          <p:spPr bwMode="auto">
            <a:xfrm>
              <a:off x="17381727" y="8453303"/>
              <a:ext cx="92356" cy="124237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3" name="Freeform 443"/>
            <p:cNvSpPr/>
            <p:nvPr/>
          </p:nvSpPr>
          <p:spPr bwMode="auto">
            <a:xfrm>
              <a:off x="17212935" y="8399150"/>
              <a:ext cx="57323" cy="73269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4" name="Freeform 444"/>
            <p:cNvSpPr/>
            <p:nvPr/>
          </p:nvSpPr>
          <p:spPr bwMode="auto">
            <a:xfrm>
              <a:off x="17279818" y="8472417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5" name="Freeform 445"/>
            <p:cNvSpPr/>
            <p:nvPr/>
          </p:nvSpPr>
          <p:spPr bwMode="auto">
            <a:xfrm>
              <a:off x="17298925" y="8529755"/>
              <a:ext cx="63695" cy="101936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6" name="Freeform 446"/>
            <p:cNvSpPr/>
            <p:nvPr/>
          </p:nvSpPr>
          <p:spPr bwMode="auto">
            <a:xfrm>
              <a:off x="17353063" y="8520200"/>
              <a:ext cx="38217" cy="73269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7" name="Freeform 447"/>
            <p:cNvSpPr/>
            <p:nvPr/>
          </p:nvSpPr>
          <p:spPr bwMode="auto">
            <a:xfrm>
              <a:off x="17372174" y="8567983"/>
              <a:ext cx="57323" cy="35042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8" name="Freeform 448"/>
            <p:cNvSpPr/>
            <p:nvPr/>
          </p:nvSpPr>
          <p:spPr bwMode="auto">
            <a:xfrm>
              <a:off x="17372174" y="8593469"/>
              <a:ext cx="130574" cy="197506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49" name="Freeform 449"/>
            <p:cNvSpPr/>
            <p:nvPr/>
          </p:nvSpPr>
          <p:spPr bwMode="auto">
            <a:xfrm>
              <a:off x="17289371" y="8631694"/>
              <a:ext cx="111465" cy="95566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0" name="Freeform 450"/>
            <p:cNvSpPr/>
            <p:nvPr/>
          </p:nvSpPr>
          <p:spPr bwMode="auto">
            <a:xfrm>
              <a:off x="17063256" y="8539313"/>
              <a:ext cx="111465" cy="111494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1" name="Freeform 451"/>
            <p:cNvSpPr/>
            <p:nvPr/>
          </p:nvSpPr>
          <p:spPr bwMode="auto">
            <a:xfrm>
              <a:off x="17391283" y="8399150"/>
              <a:ext cx="19109" cy="955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2" name="Freeform 452"/>
            <p:cNvSpPr/>
            <p:nvPr/>
          </p:nvSpPr>
          <p:spPr bwMode="auto">
            <a:xfrm>
              <a:off x="16037776" y="8781415"/>
              <a:ext cx="522294" cy="544729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7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3" name="Freeform 453"/>
            <p:cNvSpPr/>
            <p:nvPr/>
          </p:nvSpPr>
          <p:spPr bwMode="auto">
            <a:xfrm>
              <a:off x="16130132" y="8978921"/>
              <a:ext cx="47770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4" name="Freeform 454"/>
            <p:cNvSpPr/>
            <p:nvPr/>
          </p:nvSpPr>
          <p:spPr bwMode="auto">
            <a:xfrm>
              <a:off x="16197014" y="9090415"/>
              <a:ext cx="44586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5" name="Freeform 455"/>
            <p:cNvSpPr/>
            <p:nvPr/>
          </p:nvSpPr>
          <p:spPr bwMode="auto">
            <a:xfrm>
              <a:off x="16512301" y="9119082"/>
              <a:ext cx="66879" cy="66896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6" name="Freeform 456"/>
            <p:cNvSpPr/>
            <p:nvPr/>
          </p:nvSpPr>
          <p:spPr bwMode="auto">
            <a:xfrm>
              <a:off x="16617397" y="9166867"/>
              <a:ext cx="35033" cy="35042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7" name="Freeform 457"/>
            <p:cNvSpPr/>
            <p:nvPr/>
          </p:nvSpPr>
          <p:spPr bwMode="auto">
            <a:xfrm>
              <a:off x="16521854" y="9326144"/>
              <a:ext cx="429938" cy="140163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8" name="Freeform 458"/>
            <p:cNvSpPr/>
            <p:nvPr/>
          </p:nvSpPr>
          <p:spPr bwMode="auto">
            <a:xfrm>
              <a:off x="16840326" y="9361183"/>
              <a:ext cx="73248" cy="28669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59" name="Freeform 459"/>
            <p:cNvSpPr/>
            <p:nvPr/>
          </p:nvSpPr>
          <p:spPr bwMode="auto">
            <a:xfrm>
              <a:off x="16942236" y="9428080"/>
              <a:ext cx="57323" cy="38227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0" name="Freeform 460"/>
            <p:cNvSpPr/>
            <p:nvPr/>
          </p:nvSpPr>
          <p:spPr bwMode="auto">
            <a:xfrm>
              <a:off x="16999562" y="9437635"/>
              <a:ext cx="44586" cy="28669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1" name="Freeform 461"/>
            <p:cNvSpPr/>
            <p:nvPr/>
          </p:nvSpPr>
          <p:spPr bwMode="auto">
            <a:xfrm>
              <a:off x="17034591" y="9437635"/>
              <a:ext cx="66879" cy="38227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2" name="Freeform 462"/>
            <p:cNvSpPr/>
            <p:nvPr/>
          </p:nvSpPr>
          <p:spPr bwMode="auto">
            <a:xfrm>
              <a:off x="17082364" y="9428080"/>
              <a:ext cx="76432" cy="4778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3" name="Freeform 463"/>
            <p:cNvSpPr/>
            <p:nvPr/>
          </p:nvSpPr>
          <p:spPr bwMode="auto">
            <a:xfrm>
              <a:off x="17184277" y="9437635"/>
              <a:ext cx="114649" cy="38227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4" name="Freeform 464"/>
            <p:cNvSpPr/>
            <p:nvPr/>
          </p:nvSpPr>
          <p:spPr bwMode="auto">
            <a:xfrm>
              <a:off x="17149245" y="9491791"/>
              <a:ext cx="101909" cy="57338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5" name="Freeform 465"/>
            <p:cNvSpPr/>
            <p:nvPr/>
          </p:nvSpPr>
          <p:spPr bwMode="auto">
            <a:xfrm>
              <a:off x="17474082" y="9192351"/>
              <a:ext cx="57323" cy="38227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6" name="Freeform 466"/>
            <p:cNvSpPr/>
            <p:nvPr/>
          </p:nvSpPr>
          <p:spPr bwMode="auto">
            <a:xfrm>
              <a:off x="17569627" y="9185981"/>
              <a:ext cx="140127" cy="44598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7" name="Freeform 467"/>
            <p:cNvSpPr/>
            <p:nvPr/>
          </p:nvSpPr>
          <p:spPr bwMode="auto">
            <a:xfrm>
              <a:off x="17139689" y="8969361"/>
              <a:ext cx="299364" cy="337667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8" name="Freeform 468"/>
            <p:cNvSpPr/>
            <p:nvPr/>
          </p:nvSpPr>
          <p:spPr bwMode="auto">
            <a:xfrm>
              <a:off x="17540962" y="8950247"/>
              <a:ext cx="73248" cy="140163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69" name="Freeform 469"/>
            <p:cNvSpPr/>
            <p:nvPr/>
          </p:nvSpPr>
          <p:spPr bwMode="auto">
            <a:xfrm>
              <a:off x="17579181" y="8931136"/>
              <a:ext cx="25477" cy="19114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0" name="Freeform 470"/>
            <p:cNvSpPr/>
            <p:nvPr/>
          </p:nvSpPr>
          <p:spPr bwMode="auto">
            <a:xfrm>
              <a:off x="17681091" y="9052186"/>
              <a:ext cx="44586" cy="19114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1" name="Freeform 471"/>
            <p:cNvSpPr/>
            <p:nvPr/>
          </p:nvSpPr>
          <p:spPr bwMode="auto">
            <a:xfrm>
              <a:off x="17690647" y="9061741"/>
              <a:ext cx="175160" cy="105124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2" name="Freeform 472"/>
            <p:cNvSpPr/>
            <p:nvPr/>
          </p:nvSpPr>
          <p:spPr bwMode="auto">
            <a:xfrm>
              <a:off x="18521857" y="9240134"/>
              <a:ext cx="194268" cy="111494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3" name="Freeform 473"/>
            <p:cNvSpPr/>
            <p:nvPr/>
          </p:nvSpPr>
          <p:spPr bwMode="auto">
            <a:xfrm>
              <a:off x="18802113" y="9297472"/>
              <a:ext cx="82803" cy="101936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4" name="Freeform 474"/>
            <p:cNvSpPr/>
            <p:nvPr/>
          </p:nvSpPr>
          <p:spPr bwMode="auto">
            <a:xfrm>
              <a:off x="19044149" y="9485423"/>
              <a:ext cx="54139" cy="54153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5" name="Freeform 475"/>
            <p:cNvSpPr/>
            <p:nvPr/>
          </p:nvSpPr>
          <p:spPr bwMode="auto">
            <a:xfrm>
              <a:off x="18986826" y="9399411"/>
              <a:ext cx="85988" cy="57338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6" name="Freeform 476"/>
            <p:cNvSpPr/>
            <p:nvPr/>
          </p:nvSpPr>
          <p:spPr bwMode="auto">
            <a:xfrm>
              <a:off x="18904021" y="9361183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7" name="Freeform 477"/>
            <p:cNvSpPr/>
            <p:nvPr/>
          </p:nvSpPr>
          <p:spPr bwMode="auto">
            <a:xfrm>
              <a:off x="19247969" y="10017406"/>
              <a:ext cx="149680" cy="111494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8" name="Freeform 478"/>
            <p:cNvSpPr/>
            <p:nvPr/>
          </p:nvSpPr>
          <p:spPr bwMode="auto">
            <a:xfrm>
              <a:off x="19649244" y="10727782"/>
              <a:ext cx="105096" cy="130608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79" name="Freeform 479"/>
            <p:cNvSpPr/>
            <p:nvPr/>
          </p:nvSpPr>
          <p:spPr bwMode="auto">
            <a:xfrm>
              <a:off x="19677907" y="10848834"/>
              <a:ext cx="242036" cy="283514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0" name="Freeform 480"/>
            <p:cNvSpPr/>
            <p:nvPr/>
          </p:nvSpPr>
          <p:spPr bwMode="auto">
            <a:xfrm>
              <a:off x="19359438" y="11055894"/>
              <a:ext cx="366243" cy="356781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1" name="Freeform 481"/>
            <p:cNvSpPr/>
            <p:nvPr/>
          </p:nvSpPr>
          <p:spPr bwMode="auto">
            <a:xfrm>
              <a:off x="19416761" y="11412677"/>
              <a:ext cx="19109" cy="19114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2" name="Freeform 482"/>
            <p:cNvSpPr/>
            <p:nvPr/>
          </p:nvSpPr>
          <p:spPr bwMode="auto">
            <a:xfrm>
              <a:off x="18343513" y="11065452"/>
              <a:ext cx="178346" cy="168835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3" name="Freeform 483"/>
            <p:cNvSpPr/>
            <p:nvPr/>
          </p:nvSpPr>
          <p:spPr bwMode="auto">
            <a:xfrm>
              <a:off x="18483641" y="11017669"/>
              <a:ext cx="28662" cy="4778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4" name="Freeform 484"/>
            <p:cNvSpPr/>
            <p:nvPr/>
          </p:nvSpPr>
          <p:spPr bwMode="auto">
            <a:xfrm>
              <a:off x="18295742" y="11017669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5" name="Freeform 485"/>
            <p:cNvSpPr/>
            <p:nvPr/>
          </p:nvSpPr>
          <p:spPr bwMode="auto">
            <a:xfrm>
              <a:off x="15384911" y="8593469"/>
              <a:ext cx="101909" cy="168835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6" name="Freeform 486"/>
            <p:cNvSpPr/>
            <p:nvPr/>
          </p:nvSpPr>
          <p:spPr bwMode="auto">
            <a:xfrm>
              <a:off x="13665164" y="9606473"/>
              <a:ext cx="337579" cy="653035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7" name="Freeform 487"/>
            <p:cNvSpPr/>
            <p:nvPr/>
          </p:nvSpPr>
          <p:spPr bwMode="auto">
            <a:xfrm>
              <a:off x="14413571" y="5028840"/>
              <a:ext cx="101909" cy="76452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8" name="Freeform 488"/>
            <p:cNvSpPr/>
            <p:nvPr/>
          </p:nvSpPr>
          <p:spPr bwMode="auto">
            <a:xfrm>
              <a:off x="13926310" y="5086181"/>
              <a:ext cx="101909" cy="92380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89" name="Freeform 489"/>
            <p:cNvSpPr/>
            <p:nvPr/>
          </p:nvSpPr>
          <p:spPr bwMode="auto">
            <a:xfrm>
              <a:off x="14945420" y="4767625"/>
              <a:ext cx="82803" cy="47785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0" name="Freeform 490"/>
            <p:cNvSpPr/>
            <p:nvPr/>
          </p:nvSpPr>
          <p:spPr bwMode="auto">
            <a:xfrm>
              <a:off x="16811662" y="4675245"/>
              <a:ext cx="92356" cy="44598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1" name="Freeform 491"/>
            <p:cNvSpPr/>
            <p:nvPr/>
          </p:nvSpPr>
          <p:spPr bwMode="auto">
            <a:xfrm>
              <a:off x="15868988" y="3999911"/>
              <a:ext cx="57323" cy="19114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2" name="Freeform 492"/>
            <p:cNvSpPr/>
            <p:nvPr/>
          </p:nvSpPr>
          <p:spPr bwMode="auto">
            <a:xfrm>
              <a:off x="15346696" y="4805855"/>
              <a:ext cx="54139" cy="38227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3" name="Freeform 493"/>
            <p:cNvSpPr/>
            <p:nvPr/>
          </p:nvSpPr>
          <p:spPr bwMode="auto">
            <a:xfrm>
              <a:off x="12098282" y="6892386"/>
              <a:ext cx="54139" cy="101936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4" name="Freeform 494"/>
            <p:cNvSpPr/>
            <p:nvPr/>
          </p:nvSpPr>
          <p:spPr bwMode="auto">
            <a:xfrm>
              <a:off x="12079173" y="6984768"/>
              <a:ext cx="82803" cy="140163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5" name="Freeform 495"/>
            <p:cNvSpPr/>
            <p:nvPr/>
          </p:nvSpPr>
          <p:spPr bwMode="auto">
            <a:xfrm>
              <a:off x="12273444" y="7153601"/>
              <a:ext cx="149680" cy="92380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6" name="Freeform 496"/>
            <p:cNvSpPr/>
            <p:nvPr/>
          </p:nvSpPr>
          <p:spPr bwMode="auto">
            <a:xfrm>
              <a:off x="13161976" y="7284208"/>
              <a:ext cx="121018" cy="66896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7" name="Freeform 497"/>
            <p:cNvSpPr/>
            <p:nvPr/>
          </p:nvSpPr>
          <p:spPr bwMode="auto">
            <a:xfrm>
              <a:off x="12760705" y="7293764"/>
              <a:ext cx="140127" cy="38227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8" name="Freeform 498"/>
            <p:cNvSpPr/>
            <p:nvPr/>
          </p:nvSpPr>
          <p:spPr bwMode="auto">
            <a:xfrm>
              <a:off x="12693826" y="5917609"/>
              <a:ext cx="66879" cy="66896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99" name="Freeform 499"/>
            <p:cNvSpPr/>
            <p:nvPr/>
          </p:nvSpPr>
          <p:spPr bwMode="auto">
            <a:xfrm>
              <a:off x="12703380" y="5892125"/>
              <a:ext cx="47770" cy="25484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0" name="Freeform 500"/>
            <p:cNvSpPr/>
            <p:nvPr/>
          </p:nvSpPr>
          <p:spPr bwMode="auto">
            <a:xfrm>
              <a:off x="12509111" y="5955834"/>
              <a:ext cx="54139" cy="9238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1" name="Freeform 501"/>
            <p:cNvSpPr/>
            <p:nvPr/>
          </p:nvSpPr>
          <p:spPr bwMode="auto">
            <a:xfrm>
              <a:off x="12591917" y="5796557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2" name="Freeform 502"/>
            <p:cNvSpPr/>
            <p:nvPr/>
          </p:nvSpPr>
          <p:spPr bwMode="auto">
            <a:xfrm>
              <a:off x="12219302" y="6086441"/>
              <a:ext cx="54139" cy="86010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3" name="Freeform 503"/>
            <p:cNvSpPr/>
            <p:nvPr/>
          </p:nvSpPr>
          <p:spPr bwMode="auto">
            <a:xfrm>
              <a:off x="12152426" y="6105555"/>
              <a:ext cx="76432" cy="76452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4" name="Freeform 504"/>
            <p:cNvSpPr/>
            <p:nvPr/>
          </p:nvSpPr>
          <p:spPr bwMode="auto">
            <a:xfrm>
              <a:off x="11818028" y="7070776"/>
              <a:ext cx="44586" cy="35042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5" name="Freeform 505"/>
            <p:cNvSpPr/>
            <p:nvPr/>
          </p:nvSpPr>
          <p:spPr bwMode="auto">
            <a:xfrm>
              <a:off x="11359426" y="5927165"/>
              <a:ext cx="57323" cy="57338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6" name="Freeform 506"/>
            <p:cNvSpPr/>
            <p:nvPr/>
          </p:nvSpPr>
          <p:spPr bwMode="auto">
            <a:xfrm>
              <a:off x="11388093" y="5994061"/>
              <a:ext cx="28662" cy="28669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7" name="Freeform 507"/>
            <p:cNvSpPr/>
            <p:nvPr/>
          </p:nvSpPr>
          <p:spPr bwMode="auto">
            <a:xfrm>
              <a:off x="11416754" y="6022733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8" name="Freeform 508"/>
            <p:cNvSpPr/>
            <p:nvPr/>
          </p:nvSpPr>
          <p:spPr bwMode="auto">
            <a:xfrm>
              <a:off x="11416754" y="6048217"/>
              <a:ext cx="9553" cy="1911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09" name="Freeform 509"/>
            <p:cNvSpPr/>
            <p:nvPr/>
          </p:nvSpPr>
          <p:spPr bwMode="auto">
            <a:xfrm>
              <a:off x="11416754" y="6067328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0" name="Freeform 510"/>
            <p:cNvSpPr/>
            <p:nvPr/>
          </p:nvSpPr>
          <p:spPr bwMode="auto">
            <a:xfrm>
              <a:off x="11490002" y="6207491"/>
              <a:ext cx="9553" cy="1911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1" name="Freeform 511"/>
            <p:cNvSpPr/>
            <p:nvPr/>
          </p:nvSpPr>
          <p:spPr bwMode="auto">
            <a:xfrm>
              <a:off x="11630131" y="5787002"/>
              <a:ext cx="19109" cy="38227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2" name="Freeform 512"/>
            <p:cNvSpPr/>
            <p:nvPr/>
          </p:nvSpPr>
          <p:spPr bwMode="auto">
            <a:xfrm>
              <a:off x="8260699" y="11747159"/>
              <a:ext cx="111465" cy="57338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3" name="Freeform 513"/>
            <p:cNvSpPr/>
            <p:nvPr/>
          </p:nvSpPr>
          <p:spPr bwMode="auto">
            <a:xfrm>
              <a:off x="8251144" y="11804497"/>
              <a:ext cx="82803" cy="57338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4" name="Freeform 514"/>
            <p:cNvSpPr/>
            <p:nvPr/>
          </p:nvSpPr>
          <p:spPr bwMode="auto">
            <a:xfrm>
              <a:off x="8241593" y="11731231"/>
              <a:ext cx="73248" cy="44598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5" name="Freeform 515"/>
            <p:cNvSpPr/>
            <p:nvPr/>
          </p:nvSpPr>
          <p:spPr bwMode="auto">
            <a:xfrm>
              <a:off x="8203376" y="11766272"/>
              <a:ext cx="76432" cy="47785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6" name="Freeform 516"/>
            <p:cNvSpPr/>
            <p:nvPr/>
          </p:nvSpPr>
          <p:spPr bwMode="auto">
            <a:xfrm>
              <a:off x="8184267" y="11702559"/>
              <a:ext cx="28662" cy="28669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7" name="Freeform 517"/>
            <p:cNvSpPr/>
            <p:nvPr/>
          </p:nvSpPr>
          <p:spPr bwMode="auto">
            <a:xfrm>
              <a:off x="8184267" y="11626107"/>
              <a:ext cx="66879" cy="66896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8" name="Freeform 518"/>
            <p:cNvSpPr/>
            <p:nvPr/>
          </p:nvSpPr>
          <p:spPr bwMode="auto">
            <a:xfrm>
              <a:off x="8174712" y="11505057"/>
              <a:ext cx="47770" cy="101936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19" name="Freeform 519"/>
            <p:cNvSpPr/>
            <p:nvPr/>
          </p:nvSpPr>
          <p:spPr bwMode="auto">
            <a:xfrm>
              <a:off x="8165159" y="11587880"/>
              <a:ext cx="28662" cy="57338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0" name="Freeform 520"/>
            <p:cNvSpPr/>
            <p:nvPr/>
          </p:nvSpPr>
          <p:spPr bwMode="auto">
            <a:xfrm>
              <a:off x="8165159" y="11466830"/>
              <a:ext cx="47770" cy="66896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1" name="Freeform 521"/>
            <p:cNvSpPr/>
            <p:nvPr/>
          </p:nvSpPr>
          <p:spPr bwMode="auto">
            <a:xfrm>
              <a:off x="8212931" y="11282067"/>
              <a:ext cx="47770" cy="44598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2" name="Freeform 522"/>
            <p:cNvSpPr/>
            <p:nvPr/>
          </p:nvSpPr>
          <p:spPr bwMode="auto">
            <a:xfrm>
              <a:off x="8222485" y="11113235"/>
              <a:ext cx="57323" cy="101936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3" name="Freeform 523"/>
            <p:cNvSpPr/>
            <p:nvPr/>
          </p:nvSpPr>
          <p:spPr bwMode="auto">
            <a:xfrm>
              <a:off x="8410382" y="8462859"/>
              <a:ext cx="44586" cy="38227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4" name="Freeform 524"/>
            <p:cNvSpPr/>
            <p:nvPr/>
          </p:nvSpPr>
          <p:spPr bwMode="auto">
            <a:xfrm>
              <a:off x="8811656" y="8520200"/>
              <a:ext cx="54139" cy="73269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5" name="Freeform 525"/>
            <p:cNvSpPr/>
            <p:nvPr/>
          </p:nvSpPr>
          <p:spPr bwMode="auto">
            <a:xfrm>
              <a:off x="9324397" y="9026702"/>
              <a:ext cx="130574" cy="121050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6" name="Freeform 526"/>
            <p:cNvSpPr/>
            <p:nvPr/>
          </p:nvSpPr>
          <p:spPr bwMode="auto">
            <a:xfrm>
              <a:off x="8560064" y="8163419"/>
              <a:ext cx="92356" cy="38227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7" name="Freeform 527"/>
            <p:cNvSpPr/>
            <p:nvPr/>
          </p:nvSpPr>
          <p:spPr bwMode="auto">
            <a:xfrm>
              <a:off x="8034585" y="8153861"/>
              <a:ext cx="105096" cy="47785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8" name="Freeform 528"/>
            <p:cNvSpPr/>
            <p:nvPr/>
          </p:nvSpPr>
          <p:spPr bwMode="auto">
            <a:xfrm>
              <a:off x="7747963" y="7940431"/>
              <a:ext cx="484077" cy="168835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29" name="Freeform 529"/>
            <p:cNvSpPr/>
            <p:nvPr/>
          </p:nvSpPr>
          <p:spPr bwMode="auto">
            <a:xfrm>
              <a:off x="8034585" y="7838493"/>
              <a:ext cx="38217" cy="35042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0" name="Freeform 530"/>
            <p:cNvSpPr/>
            <p:nvPr/>
          </p:nvSpPr>
          <p:spPr bwMode="auto">
            <a:xfrm>
              <a:off x="8270255" y="8032812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1" name="Freeform 531"/>
            <p:cNvSpPr/>
            <p:nvPr/>
          </p:nvSpPr>
          <p:spPr bwMode="auto">
            <a:xfrm>
              <a:off x="8830764" y="6656657"/>
              <a:ext cx="54139" cy="95566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2" name="Freeform 532"/>
            <p:cNvSpPr/>
            <p:nvPr/>
          </p:nvSpPr>
          <p:spPr bwMode="auto">
            <a:xfrm>
              <a:off x="8856242" y="6704440"/>
              <a:ext cx="66879" cy="38227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3" name="Freeform 533"/>
            <p:cNvSpPr/>
            <p:nvPr/>
          </p:nvSpPr>
          <p:spPr bwMode="auto">
            <a:xfrm>
              <a:off x="8671526" y="6666212"/>
              <a:ext cx="140127" cy="66896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4" name="Freeform 534"/>
            <p:cNvSpPr/>
            <p:nvPr/>
          </p:nvSpPr>
          <p:spPr bwMode="auto">
            <a:xfrm>
              <a:off x="8700193" y="6481449"/>
              <a:ext cx="146495" cy="73269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5" name="Freeform 535"/>
            <p:cNvSpPr/>
            <p:nvPr/>
          </p:nvSpPr>
          <p:spPr bwMode="auto">
            <a:xfrm>
              <a:off x="8932676" y="6385884"/>
              <a:ext cx="299364" cy="289884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6" name="Freeform 536"/>
            <p:cNvSpPr/>
            <p:nvPr/>
          </p:nvSpPr>
          <p:spPr bwMode="auto">
            <a:xfrm>
              <a:off x="9174715" y="6592943"/>
              <a:ext cx="76432" cy="9238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7" name="Freeform 537"/>
            <p:cNvSpPr/>
            <p:nvPr/>
          </p:nvSpPr>
          <p:spPr bwMode="auto">
            <a:xfrm>
              <a:off x="8652423" y="5694619"/>
              <a:ext cx="28662" cy="54153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8" name="Freeform 538"/>
            <p:cNvSpPr/>
            <p:nvPr/>
          </p:nvSpPr>
          <p:spPr bwMode="auto">
            <a:xfrm>
              <a:off x="8512296" y="5787002"/>
              <a:ext cx="28662" cy="28669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39" name="Freeform 539"/>
            <p:cNvSpPr/>
            <p:nvPr/>
          </p:nvSpPr>
          <p:spPr bwMode="auto">
            <a:xfrm>
              <a:off x="7868981" y="6283948"/>
              <a:ext cx="63695" cy="38227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0" name="Freeform 540"/>
            <p:cNvSpPr/>
            <p:nvPr/>
          </p:nvSpPr>
          <p:spPr bwMode="auto">
            <a:xfrm>
              <a:off x="7970890" y="6057775"/>
              <a:ext cx="57323" cy="57338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1" name="Freeform 541"/>
            <p:cNvSpPr/>
            <p:nvPr/>
          </p:nvSpPr>
          <p:spPr bwMode="auto">
            <a:xfrm>
              <a:off x="7942229" y="5656392"/>
              <a:ext cx="57323" cy="66896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2" name="Freeform 542"/>
            <p:cNvSpPr/>
            <p:nvPr/>
          </p:nvSpPr>
          <p:spPr bwMode="auto">
            <a:xfrm>
              <a:off x="7782993" y="5618167"/>
              <a:ext cx="111465" cy="57338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3" name="Freeform 543"/>
            <p:cNvSpPr/>
            <p:nvPr/>
          </p:nvSpPr>
          <p:spPr bwMode="auto">
            <a:xfrm>
              <a:off x="8018661" y="5583125"/>
              <a:ext cx="63695" cy="25484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4" name="Freeform 544"/>
            <p:cNvSpPr/>
            <p:nvPr/>
          </p:nvSpPr>
          <p:spPr bwMode="auto">
            <a:xfrm>
              <a:off x="7623756" y="5395179"/>
              <a:ext cx="318473" cy="222990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5" name="Freeform 545"/>
            <p:cNvSpPr/>
            <p:nvPr/>
          </p:nvSpPr>
          <p:spPr bwMode="auto">
            <a:xfrm>
              <a:off x="7747963" y="5376063"/>
              <a:ext cx="63695" cy="4778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6" name="Freeform 546"/>
            <p:cNvSpPr/>
            <p:nvPr/>
          </p:nvSpPr>
          <p:spPr bwMode="auto">
            <a:xfrm>
              <a:off x="7728852" y="5385621"/>
              <a:ext cx="35033" cy="47785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7" name="Freeform 547"/>
            <p:cNvSpPr/>
            <p:nvPr/>
          </p:nvSpPr>
          <p:spPr bwMode="auto">
            <a:xfrm>
              <a:off x="7642864" y="5207233"/>
              <a:ext cx="28662" cy="57338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8" name="Freeform 548"/>
            <p:cNvSpPr/>
            <p:nvPr/>
          </p:nvSpPr>
          <p:spPr bwMode="auto">
            <a:xfrm>
              <a:off x="7502737" y="4719845"/>
              <a:ext cx="1343951" cy="984332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49" name="Freeform 549"/>
            <p:cNvSpPr/>
            <p:nvPr/>
          </p:nvSpPr>
          <p:spPr bwMode="auto">
            <a:xfrm>
              <a:off x="8372164" y="5637283"/>
              <a:ext cx="57323" cy="19114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0" name="Freeform 550"/>
            <p:cNvSpPr/>
            <p:nvPr/>
          </p:nvSpPr>
          <p:spPr bwMode="auto">
            <a:xfrm>
              <a:off x="8203376" y="5226347"/>
              <a:ext cx="76432" cy="19114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1" name="Freeform 551"/>
            <p:cNvSpPr/>
            <p:nvPr/>
          </p:nvSpPr>
          <p:spPr bwMode="auto">
            <a:xfrm>
              <a:off x="8091911" y="5207233"/>
              <a:ext cx="111465" cy="9238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2" name="Freeform 552"/>
            <p:cNvSpPr/>
            <p:nvPr/>
          </p:nvSpPr>
          <p:spPr bwMode="auto">
            <a:xfrm>
              <a:off x="7989999" y="5124408"/>
              <a:ext cx="63695" cy="35042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3" name="Freeform 553"/>
            <p:cNvSpPr/>
            <p:nvPr/>
          </p:nvSpPr>
          <p:spPr bwMode="auto">
            <a:xfrm>
              <a:off x="8082358" y="5114850"/>
              <a:ext cx="57323" cy="28669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4" name="Freeform 554"/>
            <p:cNvSpPr/>
            <p:nvPr/>
          </p:nvSpPr>
          <p:spPr bwMode="auto">
            <a:xfrm>
              <a:off x="8028216" y="5095739"/>
              <a:ext cx="44586" cy="1911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5" name="Freeform 555"/>
            <p:cNvSpPr/>
            <p:nvPr/>
          </p:nvSpPr>
          <p:spPr bwMode="auto">
            <a:xfrm>
              <a:off x="7913567" y="4738956"/>
              <a:ext cx="245223" cy="105124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6" name="Freeform 556"/>
            <p:cNvSpPr/>
            <p:nvPr/>
          </p:nvSpPr>
          <p:spPr bwMode="auto">
            <a:xfrm>
              <a:off x="5709742" y="6433669"/>
              <a:ext cx="270700" cy="178393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7" name="Freeform 557"/>
            <p:cNvSpPr/>
            <p:nvPr/>
          </p:nvSpPr>
          <p:spPr bwMode="auto">
            <a:xfrm>
              <a:off x="5496368" y="6226607"/>
              <a:ext cx="121018" cy="130608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8" name="Freeform 558"/>
            <p:cNvSpPr/>
            <p:nvPr/>
          </p:nvSpPr>
          <p:spPr bwMode="auto">
            <a:xfrm>
              <a:off x="5505923" y="6076886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59" name="Freeform 559"/>
            <p:cNvSpPr/>
            <p:nvPr/>
          </p:nvSpPr>
          <p:spPr bwMode="auto">
            <a:xfrm>
              <a:off x="5458150" y="6032291"/>
              <a:ext cx="57323" cy="54153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0" name="Freeform 560"/>
            <p:cNvSpPr/>
            <p:nvPr/>
          </p:nvSpPr>
          <p:spPr bwMode="auto">
            <a:xfrm>
              <a:off x="5432673" y="6048217"/>
              <a:ext cx="35033" cy="57338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1" name="Freeform 561"/>
            <p:cNvSpPr/>
            <p:nvPr/>
          </p:nvSpPr>
          <p:spPr bwMode="auto">
            <a:xfrm>
              <a:off x="5375347" y="5994061"/>
              <a:ext cx="47770" cy="101936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2" name="Freeform 562"/>
            <p:cNvSpPr/>
            <p:nvPr/>
          </p:nvSpPr>
          <p:spPr bwMode="auto">
            <a:xfrm>
              <a:off x="5337130" y="5955834"/>
              <a:ext cx="66879" cy="66896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3" name="Freeform 563"/>
            <p:cNvSpPr/>
            <p:nvPr/>
          </p:nvSpPr>
          <p:spPr bwMode="auto">
            <a:xfrm>
              <a:off x="5404009" y="5955834"/>
              <a:ext cx="63695" cy="86010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4" name="Freeform 564"/>
            <p:cNvSpPr/>
            <p:nvPr/>
          </p:nvSpPr>
          <p:spPr bwMode="auto">
            <a:xfrm>
              <a:off x="5384900" y="5974948"/>
              <a:ext cx="28662" cy="9556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5" name="Freeform 565"/>
            <p:cNvSpPr/>
            <p:nvPr/>
          </p:nvSpPr>
          <p:spPr bwMode="auto">
            <a:xfrm>
              <a:off x="4486812" y="5984506"/>
              <a:ext cx="124202" cy="63711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6" name="Freeform 566"/>
            <p:cNvSpPr/>
            <p:nvPr/>
          </p:nvSpPr>
          <p:spPr bwMode="auto">
            <a:xfrm>
              <a:off x="4534582" y="5927165"/>
              <a:ext cx="76432" cy="66896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7" name="Freeform 567"/>
            <p:cNvSpPr/>
            <p:nvPr/>
          </p:nvSpPr>
          <p:spPr bwMode="auto">
            <a:xfrm>
              <a:off x="4002734" y="6182007"/>
              <a:ext cx="92356" cy="35042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8" name="Freeform 568"/>
            <p:cNvSpPr/>
            <p:nvPr/>
          </p:nvSpPr>
          <p:spPr bwMode="auto">
            <a:xfrm>
              <a:off x="3891269" y="6236163"/>
              <a:ext cx="54139" cy="47785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69" name="Freeform 569"/>
            <p:cNvSpPr/>
            <p:nvPr/>
          </p:nvSpPr>
          <p:spPr bwMode="auto">
            <a:xfrm>
              <a:off x="7066431" y="5076623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0" name="Freeform 570"/>
            <p:cNvSpPr/>
            <p:nvPr/>
          </p:nvSpPr>
          <p:spPr bwMode="auto">
            <a:xfrm>
              <a:off x="6999554" y="5133964"/>
              <a:ext cx="47770" cy="35042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1" name="Freeform 571"/>
            <p:cNvSpPr/>
            <p:nvPr/>
          </p:nvSpPr>
          <p:spPr bwMode="auto">
            <a:xfrm>
              <a:off x="6942228" y="5169003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2" name="Freeform 572"/>
            <p:cNvSpPr/>
            <p:nvPr/>
          </p:nvSpPr>
          <p:spPr bwMode="auto">
            <a:xfrm>
              <a:off x="6139678" y="4777183"/>
              <a:ext cx="859874" cy="420492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3" name="Freeform 573"/>
            <p:cNvSpPr/>
            <p:nvPr/>
          </p:nvSpPr>
          <p:spPr bwMode="auto">
            <a:xfrm>
              <a:off x="6709745" y="4738956"/>
              <a:ext cx="130574" cy="86010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4" name="Freeform 574"/>
            <p:cNvSpPr/>
            <p:nvPr/>
          </p:nvSpPr>
          <p:spPr bwMode="auto">
            <a:xfrm>
              <a:off x="6916751" y="4700729"/>
              <a:ext cx="296178" cy="273958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8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5" name="Freeform 575"/>
            <p:cNvSpPr/>
            <p:nvPr/>
          </p:nvSpPr>
          <p:spPr bwMode="auto">
            <a:xfrm>
              <a:off x="7232037" y="4700729"/>
              <a:ext cx="261145" cy="20706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6" name="Freeform 576"/>
            <p:cNvSpPr/>
            <p:nvPr/>
          </p:nvSpPr>
          <p:spPr bwMode="auto">
            <a:xfrm>
              <a:off x="5833947" y="4675245"/>
              <a:ext cx="503186" cy="308998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7" name="Freeform 577"/>
            <p:cNvSpPr/>
            <p:nvPr/>
          </p:nvSpPr>
          <p:spPr bwMode="auto">
            <a:xfrm>
              <a:off x="6811655" y="4589235"/>
              <a:ext cx="66879" cy="38227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8" name="Freeform 578"/>
            <p:cNvSpPr/>
            <p:nvPr/>
          </p:nvSpPr>
          <p:spPr bwMode="auto">
            <a:xfrm>
              <a:off x="6235221" y="4420403"/>
              <a:ext cx="560509" cy="264400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79" name="Freeform 579"/>
            <p:cNvSpPr/>
            <p:nvPr/>
          </p:nvSpPr>
          <p:spPr bwMode="auto">
            <a:xfrm>
              <a:off x="6139678" y="4525526"/>
              <a:ext cx="95541" cy="63711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0" name="Freeform 580"/>
            <p:cNvSpPr/>
            <p:nvPr/>
          </p:nvSpPr>
          <p:spPr bwMode="auto">
            <a:xfrm>
              <a:off x="5974074" y="4385363"/>
              <a:ext cx="343950" cy="159279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1" name="Freeform 581"/>
            <p:cNvSpPr/>
            <p:nvPr/>
          </p:nvSpPr>
          <p:spPr bwMode="auto">
            <a:xfrm>
              <a:off x="6346686" y="4449069"/>
              <a:ext cx="73248" cy="19114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2" name="Freeform 582"/>
            <p:cNvSpPr/>
            <p:nvPr/>
          </p:nvSpPr>
          <p:spPr bwMode="auto">
            <a:xfrm>
              <a:off x="6410381" y="4318467"/>
              <a:ext cx="197453" cy="9238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3" name="Freeform 583"/>
            <p:cNvSpPr/>
            <p:nvPr/>
          </p:nvSpPr>
          <p:spPr bwMode="auto">
            <a:xfrm>
              <a:off x="6327577" y="4337578"/>
              <a:ext cx="73248" cy="38227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4" name="Freeform 584"/>
            <p:cNvSpPr/>
            <p:nvPr/>
          </p:nvSpPr>
          <p:spPr bwMode="auto">
            <a:xfrm>
              <a:off x="6429489" y="4251568"/>
              <a:ext cx="197453" cy="66896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5" name="Freeform 585"/>
            <p:cNvSpPr/>
            <p:nvPr/>
          </p:nvSpPr>
          <p:spPr bwMode="auto">
            <a:xfrm>
              <a:off x="6907195" y="4449069"/>
              <a:ext cx="261145" cy="178393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6" name="Freeform 586"/>
            <p:cNvSpPr/>
            <p:nvPr/>
          </p:nvSpPr>
          <p:spPr bwMode="auto">
            <a:xfrm>
              <a:off x="6878534" y="4535082"/>
              <a:ext cx="82803" cy="25484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7" name="Freeform 587"/>
            <p:cNvSpPr/>
            <p:nvPr/>
          </p:nvSpPr>
          <p:spPr bwMode="auto">
            <a:xfrm>
              <a:off x="6859425" y="4525526"/>
              <a:ext cx="76432" cy="19114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8" name="Freeform 588"/>
            <p:cNvSpPr/>
            <p:nvPr/>
          </p:nvSpPr>
          <p:spPr bwMode="auto">
            <a:xfrm>
              <a:off x="6821208" y="4496854"/>
              <a:ext cx="95541" cy="47785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89" name="Freeform 589"/>
            <p:cNvSpPr/>
            <p:nvPr/>
          </p:nvSpPr>
          <p:spPr bwMode="auto">
            <a:xfrm>
              <a:off x="6830763" y="4458630"/>
              <a:ext cx="66879" cy="47785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0" name="Freeform 590"/>
            <p:cNvSpPr/>
            <p:nvPr/>
          </p:nvSpPr>
          <p:spPr bwMode="auto">
            <a:xfrm>
              <a:off x="6738407" y="4347133"/>
              <a:ext cx="111465" cy="82827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1" name="Freeform 591"/>
            <p:cNvSpPr/>
            <p:nvPr/>
          </p:nvSpPr>
          <p:spPr bwMode="auto">
            <a:xfrm>
              <a:off x="6916751" y="4337578"/>
              <a:ext cx="82803" cy="28669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2" name="Freeform 592"/>
            <p:cNvSpPr/>
            <p:nvPr/>
          </p:nvSpPr>
          <p:spPr bwMode="auto">
            <a:xfrm>
              <a:off x="6757513" y="4187857"/>
              <a:ext cx="334395" cy="178393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3" name="Freeform 593"/>
            <p:cNvSpPr/>
            <p:nvPr/>
          </p:nvSpPr>
          <p:spPr bwMode="auto">
            <a:xfrm>
              <a:off x="7018660" y="4101847"/>
              <a:ext cx="101909" cy="47785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4" name="Freeform 594"/>
            <p:cNvSpPr/>
            <p:nvPr/>
          </p:nvSpPr>
          <p:spPr bwMode="auto">
            <a:xfrm>
              <a:off x="7101463" y="4251568"/>
              <a:ext cx="187897" cy="105124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5" name="Freeform 595"/>
            <p:cNvSpPr/>
            <p:nvPr/>
          </p:nvSpPr>
          <p:spPr bwMode="auto">
            <a:xfrm>
              <a:off x="7206560" y="4347133"/>
              <a:ext cx="165604" cy="47785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6" name="Freeform 596"/>
            <p:cNvSpPr/>
            <p:nvPr/>
          </p:nvSpPr>
          <p:spPr bwMode="auto">
            <a:xfrm>
              <a:off x="7197007" y="4560566"/>
              <a:ext cx="156051" cy="105124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7" name="Freeform 597"/>
            <p:cNvSpPr/>
            <p:nvPr/>
          </p:nvSpPr>
          <p:spPr bwMode="auto">
            <a:xfrm>
              <a:off x="7270254" y="4535082"/>
              <a:ext cx="38217" cy="25484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8" name="Freeform 598"/>
            <p:cNvSpPr/>
            <p:nvPr/>
          </p:nvSpPr>
          <p:spPr bwMode="auto">
            <a:xfrm>
              <a:off x="7439043" y="4366247"/>
              <a:ext cx="82803" cy="54153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199" name="Freeform 599"/>
            <p:cNvSpPr/>
            <p:nvPr/>
          </p:nvSpPr>
          <p:spPr bwMode="auto">
            <a:xfrm>
              <a:off x="7483629" y="4449069"/>
              <a:ext cx="28662" cy="38227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0" name="Freeform 600"/>
            <p:cNvSpPr/>
            <p:nvPr/>
          </p:nvSpPr>
          <p:spPr bwMode="auto">
            <a:xfrm>
              <a:off x="7177896" y="4420403"/>
              <a:ext cx="831212" cy="254845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1" name="Freeform 601"/>
            <p:cNvSpPr/>
            <p:nvPr/>
          </p:nvSpPr>
          <p:spPr bwMode="auto">
            <a:xfrm>
              <a:off x="7197007" y="3980797"/>
              <a:ext cx="550956" cy="347225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2" name="Freeform 602"/>
            <p:cNvSpPr/>
            <p:nvPr/>
          </p:nvSpPr>
          <p:spPr bwMode="auto">
            <a:xfrm>
              <a:off x="7419934" y="3767367"/>
              <a:ext cx="1455416" cy="75815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3" name="Freeform 604"/>
            <p:cNvSpPr/>
            <p:nvPr/>
          </p:nvSpPr>
          <p:spPr bwMode="auto">
            <a:xfrm>
              <a:off x="8101466" y="4187857"/>
              <a:ext cx="130574" cy="47785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4" name="Freeform 605"/>
            <p:cNvSpPr/>
            <p:nvPr/>
          </p:nvSpPr>
          <p:spPr bwMode="auto">
            <a:xfrm>
              <a:off x="7738407" y="4226081"/>
              <a:ext cx="54142" cy="19114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5" name="Freeform 606"/>
            <p:cNvSpPr/>
            <p:nvPr/>
          </p:nvSpPr>
          <p:spPr bwMode="auto">
            <a:xfrm>
              <a:off x="7980446" y="4515968"/>
              <a:ext cx="54142" cy="28672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6" name="Freeform 607"/>
            <p:cNvSpPr/>
            <p:nvPr/>
          </p:nvSpPr>
          <p:spPr bwMode="auto">
            <a:xfrm>
              <a:off x="4805282" y="581567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7" name="Freeform 608"/>
            <p:cNvSpPr/>
            <p:nvPr/>
          </p:nvSpPr>
          <p:spPr bwMode="auto">
            <a:xfrm>
              <a:off x="4872164" y="5806113"/>
              <a:ext cx="9556" cy="955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8" name="Freeform 609"/>
            <p:cNvSpPr/>
            <p:nvPr/>
          </p:nvSpPr>
          <p:spPr bwMode="auto">
            <a:xfrm>
              <a:off x="3919931" y="5815671"/>
              <a:ext cx="63695" cy="57338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09" name="Freeform 610"/>
            <p:cNvSpPr/>
            <p:nvPr/>
          </p:nvSpPr>
          <p:spPr bwMode="auto">
            <a:xfrm>
              <a:off x="17661981" y="9138193"/>
              <a:ext cx="19109" cy="955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0" name="Freeform 611"/>
            <p:cNvSpPr/>
            <p:nvPr/>
          </p:nvSpPr>
          <p:spPr bwMode="auto">
            <a:xfrm>
              <a:off x="17540962" y="9119079"/>
              <a:ext cx="19109" cy="1911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1" name="Freeform 612"/>
            <p:cNvSpPr/>
            <p:nvPr/>
          </p:nvSpPr>
          <p:spPr bwMode="auto">
            <a:xfrm>
              <a:off x="17961346" y="10785121"/>
              <a:ext cx="63695" cy="47785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2" name="Rectangle 613"/>
            <p:cNvSpPr>
              <a:spLocks noChangeArrowheads="1"/>
            </p:cNvSpPr>
            <p:nvPr/>
          </p:nvSpPr>
          <p:spPr bwMode="auto">
            <a:xfrm>
              <a:off x="12451788" y="5197675"/>
              <a:ext cx="3187" cy="3188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3" name="Freeform 614"/>
            <p:cNvSpPr/>
            <p:nvPr/>
          </p:nvSpPr>
          <p:spPr bwMode="auto">
            <a:xfrm>
              <a:off x="9257516" y="10504795"/>
              <a:ext cx="95541" cy="82827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4" name="Freeform 615"/>
            <p:cNvSpPr/>
            <p:nvPr/>
          </p:nvSpPr>
          <p:spPr bwMode="auto">
            <a:xfrm>
              <a:off x="7821211" y="6733109"/>
              <a:ext cx="66879" cy="28672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5" name="Freeform 616"/>
            <p:cNvSpPr/>
            <p:nvPr/>
          </p:nvSpPr>
          <p:spPr bwMode="auto">
            <a:xfrm>
              <a:off x="8483629" y="11766268"/>
              <a:ext cx="168791" cy="149721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6" name="Freeform 617"/>
            <p:cNvSpPr/>
            <p:nvPr/>
          </p:nvSpPr>
          <p:spPr bwMode="auto">
            <a:xfrm>
              <a:off x="8305288" y="11747159"/>
              <a:ext cx="280256" cy="216615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7" name="Freeform 618"/>
            <p:cNvSpPr/>
            <p:nvPr/>
          </p:nvSpPr>
          <p:spPr bwMode="auto">
            <a:xfrm>
              <a:off x="8260699" y="8501084"/>
              <a:ext cx="710194" cy="516057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8" name="Freeform 619"/>
            <p:cNvSpPr/>
            <p:nvPr/>
          </p:nvSpPr>
          <p:spPr bwMode="auto">
            <a:xfrm>
              <a:off x="8830764" y="8641249"/>
              <a:ext cx="242036" cy="356781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19" name="Freeform 620"/>
            <p:cNvSpPr/>
            <p:nvPr/>
          </p:nvSpPr>
          <p:spPr bwMode="auto">
            <a:xfrm>
              <a:off x="8986815" y="8752743"/>
              <a:ext cx="207006" cy="216615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0" name="Freeform 621"/>
            <p:cNvSpPr/>
            <p:nvPr/>
          </p:nvSpPr>
          <p:spPr bwMode="auto">
            <a:xfrm>
              <a:off x="9155606" y="8771859"/>
              <a:ext cx="149682" cy="168837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1" name="Freeform 622"/>
            <p:cNvSpPr/>
            <p:nvPr/>
          </p:nvSpPr>
          <p:spPr bwMode="auto">
            <a:xfrm>
              <a:off x="7821211" y="8453303"/>
              <a:ext cx="754780" cy="786831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2" name="Freeform 623"/>
            <p:cNvSpPr/>
            <p:nvPr/>
          </p:nvSpPr>
          <p:spPr bwMode="auto">
            <a:xfrm>
              <a:off x="7923120" y="8978916"/>
              <a:ext cx="261145" cy="3090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3" name="Freeform 624"/>
            <p:cNvSpPr/>
            <p:nvPr/>
          </p:nvSpPr>
          <p:spPr bwMode="auto">
            <a:xfrm>
              <a:off x="7894458" y="9036257"/>
              <a:ext cx="598727" cy="888769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4" name="Freeform 625"/>
            <p:cNvSpPr/>
            <p:nvPr/>
          </p:nvSpPr>
          <p:spPr bwMode="auto">
            <a:xfrm>
              <a:off x="8158790" y="9867685"/>
              <a:ext cx="407643" cy="1984597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1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5" name="Freeform 626"/>
            <p:cNvSpPr/>
            <p:nvPr/>
          </p:nvSpPr>
          <p:spPr bwMode="auto">
            <a:xfrm>
              <a:off x="8435859" y="9485418"/>
              <a:ext cx="598727" cy="653038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6" name="Freeform 627"/>
            <p:cNvSpPr/>
            <p:nvPr/>
          </p:nvSpPr>
          <p:spPr bwMode="auto">
            <a:xfrm>
              <a:off x="8773441" y="9950508"/>
              <a:ext cx="420383" cy="41412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7" name="Freeform 628"/>
            <p:cNvSpPr>
              <a:spLocks noEditPoints="1"/>
            </p:cNvSpPr>
            <p:nvPr/>
          </p:nvSpPr>
          <p:spPr bwMode="auto">
            <a:xfrm>
              <a:off x="8241593" y="8800526"/>
              <a:ext cx="1856688" cy="188265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8" name="Freeform 629"/>
            <p:cNvSpPr/>
            <p:nvPr/>
          </p:nvSpPr>
          <p:spPr bwMode="auto">
            <a:xfrm>
              <a:off x="8961338" y="10485681"/>
              <a:ext cx="251592" cy="261215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29" name="Freeform 630"/>
            <p:cNvSpPr/>
            <p:nvPr/>
          </p:nvSpPr>
          <p:spPr bwMode="auto">
            <a:xfrm>
              <a:off x="8241593" y="10074745"/>
              <a:ext cx="961783" cy="1672412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0" name="Freeform 631"/>
            <p:cNvSpPr/>
            <p:nvPr/>
          </p:nvSpPr>
          <p:spPr bwMode="auto">
            <a:xfrm>
              <a:off x="7617387" y="8313140"/>
              <a:ext cx="203824" cy="226173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1" name="Freeform 632"/>
            <p:cNvSpPr/>
            <p:nvPr/>
          </p:nvSpPr>
          <p:spPr bwMode="auto">
            <a:xfrm>
              <a:off x="7681084" y="8520197"/>
              <a:ext cx="159235" cy="140163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2" name="Freeform 633"/>
            <p:cNvSpPr/>
            <p:nvPr/>
          </p:nvSpPr>
          <p:spPr bwMode="auto">
            <a:xfrm>
              <a:off x="7502737" y="8360921"/>
              <a:ext cx="105096" cy="82827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3" name="Freeform 634"/>
            <p:cNvSpPr/>
            <p:nvPr/>
          </p:nvSpPr>
          <p:spPr bwMode="auto">
            <a:xfrm>
              <a:off x="7391272" y="8192091"/>
              <a:ext cx="187902" cy="216615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4" name="Freeform 635"/>
            <p:cNvSpPr/>
            <p:nvPr/>
          </p:nvSpPr>
          <p:spPr bwMode="auto">
            <a:xfrm>
              <a:off x="6254330" y="7453043"/>
              <a:ext cx="1398093" cy="898324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5" name="Freeform 636"/>
            <p:cNvSpPr/>
            <p:nvPr/>
          </p:nvSpPr>
          <p:spPr bwMode="auto">
            <a:xfrm>
              <a:off x="7531402" y="8287656"/>
              <a:ext cx="280256" cy="14972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6" name="Freeform 637"/>
            <p:cNvSpPr/>
            <p:nvPr/>
          </p:nvSpPr>
          <p:spPr bwMode="auto">
            <a:xfrm>
              <a:off x="7531402" y="8163419"/>
              <a:ext cx="66879" cy="140163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7" name="Freeform 638"/>
            <p:cNvSpPr/>
            <p:nvPr/>
          </p:nvSpPr>
          <p:spPr bwMode="auto">
            <a:xfrm>
              <a:off x="8232035" y="8080592"/>
              <a:ext cx="121018" cy="101936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8" name="Freeform 639"/>
            <p:cNvSpPr/>
            <p:nvPr/>
          </p:nvSpPr>
          <p:spPr bwMode="auto">
            <a:xfrm>
              <a:off x="8343503" y="8080592"/>
              <a:ext cx="168791" cy="140163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39" name="Freeform 640"/>
            <p:cNvSpPr/>
            <p:nvPr/>
          </p:nvSpPr>
          <p:spPr bwMode="auto">
            <a:xfrm>
              <a:off x="3843499" y="4965129"/>
              <a:ext cx="1812106" cy="1216878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0" name="Freeform 641"/>
            <p:cNvSpPr/>
            <p:nvPr/>
          </p:nvSpPr>
          <p:spPr bwMode="auto">
            <a:xfrm>
              <a:off x="5888086" y="6516489"/>
              <a:ext cx="2697455" cy="1337930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1" name="Freeform 642"/>
            <p:cNvSpPr>
              <a:spLocks noEditPoints="1"/>
            </p:cNvSpPr>
            <p:nvPr/>
          </p:nvSpPr>
          <p:spPr bwMode="auto">
            <a:xfrm>
              <a:off x="5133309" y="4907791"/>
              <a:ext cx="3984080" cy="2048308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2" name="Freeform 643"/>
            <p:cNvSpPr/>
            <p:nvPr/>
          </p:nvSpPr>
          <p:spPr bwMode="auto">
            <a:xfrm>
              <a:off x="17343512" y="9466307"/>
              <a:ext cx="95541" cy="82827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3" name="Freeform 644"/>
            <p:cNvSpPr/>
            <p:nvPr/>
          </p:nvSpPr>
          <p:spPr bwMode="auto">
            <a:xfrm>
              <a:off x="17419944" y="9447193"/>
              <a:ext cx="121018" cy="44598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4" name="Freeform 645"/>
            <p:cNvSpPr/>
            <p:nvPr/>
          </p:nvSpPr>
          <p:spPr bwMode="auto">
            <a:xfrm>
              <a:off x="12273444" y="6414553"/>
              <a:ext cx="289811" cy="159279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5" name="Freeform 646"/>
            <p:cNvSpPr/>
            <p:nvPr/>
          </p:nvSpPr>
          <p:spPr bwMode="auto">
            <a:xfrm>
              <a:off x="12142870" y="6545160"/>
              <a:ext cx="347132" cy="14972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6" name="Freeform 647"/>
            <p:cNvSpPr/>
            <p:nvPr/>
          </p:nvSpPr>
          <p:spPr bwMode="auto">
            <a:xfrm>
              <a:off x="12021850" y="6656654"/>
              <a:ext cx="531848" cy="516057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7" name="Freeform 648"/>
            <p:cNvSpPr/>
            <p:nvPr/>
          </p:nvSpPr>
          <p:spPr bwMode="auto">
            <a:xfrm>
              <a:off x="12330767" y="6685324"/>
              <a:ext cx="251592" cy="235731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8" name="Freeform 649"/>
            <p:cNvSpPr/>
            <p:nvPr/>
          </p:nvSpPr>
          <p:spPr bwMode="auto">
            <a:xfrm>
              <a:off x="11470893" y="6414553"/>
              <a:ext cx="617835" cy="531986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49" name="Freeform 650"/>
            <p:cNvSpPr/>
            <p:nvPr/>
          </p:nvSpPr>
          <p:spPr bwMode="auto">
            <a:xfrm>
              <a:off x="11983632" y="6621615"/>
              <a:ext cx="207006" cy="140163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0" name="Freeform 651"/>
            <p:cNvSpPr/>
            <p:nvPr/>
          </p:nvSpPr>
          <p:spPr bwMode="auto">
            <a:xfrm>
              <a:off x="11808475" y="6395439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1" name="Freeform 652"/>
            <p:cNvSpPr/>
            <p:nvPr/>
          </p:nvSpPr>
          <p:spPr bwMode="auto">
            <a:xfrm>
              <a:off x="11967711" y="6481449"/>
              <a:ext cx="35033" cy="35042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2" name="Freeform 653"/>
            <p:cNvSpPr/>
            <p:nvPr/>
          </p:nvSpPr>
          <p:spPr bwMode="auto">
            <a:xfrm>
              <a:off x="11853061" y="6264832"/>
              <a:ext cx="187902" cy="168837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3" name="Freeform 654"/>
            <p:cNvSpPr/>
            <p:nvPr/>
          </p:nvSpPr>
          <p:spPr bwMode="auto">
            <a:xfrm>
              <a:off x="12079173" y="5984503"/>
              <a:ext cx="140127" cy="20706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4" name="Freeform 655"/>
            <p:cNvSpPr/>
            <p:nvPr/>
          </p:nvSpPr>
          <p:spPr bwMode="auto">
            <a:xfrm>
              <a:off x="11977264" y="6172454"/>
              <a:ext cx="417198" cy="484203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5" name="Freeform 656"/>
            <p:cNvSpPr/>
            <p:nvPr/>
          </p:nvSpPr>
          <p:spPr bwMode="auto">
            <a:xfrm>
              <a:off x="12712935" y="6322173"/>
              <a:ext cx="831212" cy="49376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2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6" name="Freeform 657"/>
            <p:cNvSpPr/>
            <p:nvPr/>
          </p:nvSpPr>
          <p:spPr bwMode="auto">
            <a:xfrm>
              <a:off x="12451788" y="6506933"/>
              <a:ext cx="280256" cy="114679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7" name="Freeform 658"/>
            <p:cNvSpPr/>
            <p:nvPr/>
          </p:nvSpPr>
          <p:spPr bwMode="auto">
            <a:xfrm>
              <a:off x="12760703" y="6086441"/>
              <a:ext cx="439491" cy="328114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8" name="Freeform 659"/>
            <p:cNvSpPr/>
            <p:nvPr/>
          </p:nvSpPr>
          <p:spPr bwMode="auto">
            <a:xfrm>
              <a:off x="12658794" y="6067328"/>
              <a:ext cx="270700" cy="178393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59" name="Freeform 660"/>
            <p:cNvSpPr/>
            <p:nvPr/>
          </p:nvSpPr>
          <p:spPr bwMode="auto">
            <a:xfrm>
              <a:off x="12658794" y="5955834"/>
              <a:ext cx="334397" cy="168837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0" name="Freeform 661"/>
            <p:cNvSpPr/>
            <p:nvPr/>
          </p:nvSpPr>
          <p:spPr bwMode="auto">
            <a:xfrm>
              <a:off x="12760703" y="5853898"/>
              <a:ext cx="222932" cy="140163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1" name="Freeform 662"/>
            <p:cNvSpPr/>
            <p:nvPr/>
          </p:nvSpPr>
          <p:spPr bwMode="auto">
            <a:xfrm>
              <a:off x="12591917" y="6143782"/>
              <a:ext cx="149682" cy="73269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2" name="Freeform 663"/>
            <p:cNvSpPr/>
            <p:nvPr/>
          </p:nvSpPr>
          <p:spPr bwMode="auto">
            <a:xfrm>
              <a:off x="12359429" y="6162893"/>
              <a:ext cx="445860" cy="391823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3" name="Freeform 664"/>
            <p:cNvSpPr/>
            <p:nvPr/>
          </p:nvSpPr>
          <p:spPr bwMode="auto">
            <a:xfrm>
              <a:off x="12630129" y="6573832"/>
              <a:ext cx="429938" cy="280329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4" name="Freeform 665"/>
            <p:cNvSpPr/>
            <p:nvPr/>
          </p:nvSpPr>
          <p:spPr bwMode="auto">
            <a:xfrm>
              <a:off x="12929494" y="6564274"/>
              <a:ext cx="156051" cy="187951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5" name="Freeform 666"/>
            <p:cNvSpPr/>
            <p:nvPr/>
          </p:nvSpPr>
          <p:spPr bwMode="auto">
            <a:xfrm>
              <a:off x="12993189" y="6666210"/>
              <a:ext cx="92356" cy="95566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6" name="Freeform 667"/>
            <p:cNvSpPr/>
            <p:nvPr/>
          </p:nvSpPr>
          <p:spPr bwMode="auto">
            <a:xfrm>
              <a:off x="12712935" y="6815931"/>
              <a:ext cx="299364" cy="178393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7" name="Freeform 668"/>
            <p:cNvSpPr/>
            <p:nvPr/>
          </p:nvSpPr>
          <p:spPr bwMode="auto">
            <a:xfrm>
              <a:off x="12423124" y="6771334"/>
              <a:ext cx="168791" cy="140163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8" name="Freeform 669"/>
            <p:cNvSpPr/>
            <p:nvPr/>
          </p:nvSpPr>
          <p:spPr bwMode="auto">
            <a:xfrm>
              <a:off x="12544142" y="6704437"/>
              <a:ext cx="207006" cy="251657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69" name="Freeform 670"/>
            <p:cNvSpPr/>
            <p:nvPr/>
          </p:nvSpPr>
          <p:spPr bwMode="auto">
            <a:xfrm>
              <a:off x="12432679" y="6554719"/>
              <a:ext cx="328029" cy="178393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0" name="Freeform 671"/>
            <p:cNvSpPr/>
            <p:nvPr/>
          </p:nvSpPr>
          <p:spPr bwMode="auto">
            <a:xfrm>
              <a:off x="12620574" y="6956097"/>
              <a:ext cx="289811" cy="299442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1" name="Freeform 672"/>
            <p:cNvSpPr/>
            <p:nvPr/>
          </p:nvSpPr>
          <p:spPr bwMode="auto">
            <a:xfrm>
              <a:off x="12881724" y="6940166"/>
              <a:ext cx="140127" cy="9238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2" name="Freeform 673"/>
            <p:cNvSpPr/>
            <p:nvPr/>
          </p:nvSpPr>
          <p:spPr bwMode="auto">
            <a:xfrm>
              <a:off x="12582361" y="6911499"/>
              <a:ext cx="82803" cy="168837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3" name="Freeform 674"/>
            <p:cNvSpPr/>
            <p:nvPr/>
          </p:nvSpPr>
          <p:spPr bwMode="auto">
            <a:xfrm>
              <a:off x="12630129" y="6930613"/>
              <a:ext cx="121018" cy="82827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4" name="Freeform 675"/>
            <p:cNvSpPr/>
            <p:nvPr/>
          </p:nvSpPr>
          <p:spPr bwMode="auto">
            <a:xfrm>
              <a:off x="13655610" y="6984764"/>
              <a:ext cx="178346" cy="14972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5" name="Freeform 676"/>
            <p:cNvSpPr/>
            <p:nvPr/>
          </p:nvSpPr>
          <p:spPr bwMode="auto">
            <a:xfrm>
              <a:off x="13722490" y="7061218"/>
              <a:ext cx="923568" cy="783643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6" name="Freeform 677"/>
            <p:cNvSpPr/>
            <p:nvPr/>
          </p:nvSpPr>
          <p:spPr bwMode="auto">
            <a:xfrm>
              <a:off x="13741597" y="7070776"/>
              <a:ext cx="73250" cy="54156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7" name="Freeform 678"/>
            <p:cNvSpPr/>
            <p:nvPr/>
          </p:nvSpPr>
          <p:spPr bwMode="auto">
            <a:xfrm>
              <a:off x="13525033" y="6844600"/>
              <a:ext cx="328029" cy="168837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8" name="Freeform 679"/>
            <p:cNvSpPr/>
            <p:nvPr/>
          </p:nvSpPr>
          <p:spPr bwMode="auto">
            <a:xfrm>
              <a:off x="13751153" y="6956097"/>
              <a:ext cx="251592" cy="197506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79" name="Freeform 680"/>
            <p:cNvSpPr/>
            <p:nvPr/>
          </p:nvSpPr>
          <p:spPr bwMode="auto">
            <a:xfrm>
              <a:off x="13833954" y="7574093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0" name="Freeform 681"/>
            <p:cNvSpPr/>
            <p:nvPr/>
          </p:nvSpPr>
          <p:spPr bwMode="auto">
            <a:xfrm>
              <a:off x="13311662" y="7220495"/>
              <a:ext cx="324842" cy="251657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1" name="Freeform 682"/>
            <p:cNvSpPr/>
            <p:nvPr/>
          </p:nvSpPr>
          <p:spPr bwMode="auto">
            <a:xfrm>
              <a:off x="13461341" y="7201383"/>
              <a:ext cx="464969" cy="439605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2" name="Freeform 683"/>
            <p:cNvSpPr/>
            <p:nvPr/>
          </p:nvSpPr>
          <p:spPr bwMode="auto">
            <a:xfrm>
              <a:off x="12872168" y="6946541"/>
              <a:ext cx="885351" cy="337667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3" name="Freeform 684"/>
            <p:cNvSpPr/>
            <p:nvPr/>
          </p:nvSpPr>
          <p:spPr bwMode="auto">
            <a:xfrm>
              <a:off x="13273443" y="7481712"/>
              <a:ext cx="980892" cy="786831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4" name="Freeform 685"/>
            <p:cNvSpPr/>
            <p:nvPr/>
          </p:nvSpPr>
          <p:spPr bwMode="auto">
            <a:xfrm>
              <a:off x="13292551" y="7424369"/>
              <a:ext cx="194268" cy="20706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5" name="Freeform 686"/>
            <p:cNvSpPr/>
            <p:nvPr/>
          </p:nvSpPr>
          <p:spPr bwMode="auto">
            <a:xfrm>
              <a:off x="13302106" y="7351105"/>
              <a:ext cx="73250" cy="82827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6" name="Freeform 687"/>
            <p:cNvSpPr/>
            <p:nvPr/>
          </p:nvSpPr>
          <p:spPr bwMode="auto">
            <a:xfrm>
              <a:off x="13292551" y="7462599"/>
              <a:ext cx="28664" cy="66896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7" name="Freeform 688"/>
            <p:cNvSpPr/>
            <p:nvPr/>
          </p:nvSpPr>
          <p:spPr bwMode="auto">
            <a:xfrm>
              <a:off x="13254337" y="7424369"/>
              <a:ext cx="76432" cy="245289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8" name="Freeform 689"/>
            <p:cNvSpPr/>
            <p:nvPr/>
          </p:nvSpPr>
          <p:spPr bwMode="auto">
            <a:xfrm>
              <a:off x="14028220" y="7790708"/>
              <a:ext cx="47770" cy="73269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89" name="Freeform 690"/>
            <p:cNvSpPr/>
            <p:nvPr/>
          </p:nvSpPr>
          <p:spPr bwMode="auto">
            <a:xfrm>
              <a:off x="13646057" y="8137935"/>
              <a:ext cx="496815" cy="315371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0" name="Freeform 691"/>
            <p:cNvSpPr/>
            <p:nvPr/>
          </p:nvSpPr>
          <p:spPr bwMode="auto">
            <a:xfrm>
              <a:off x="14085545" y="7790708"/>
              <a:ext cx="382165" cy="458719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1" name="Freeform 692"/>
            <p:cNvSpPr/>
            <p:nvPr/>
          </p:nvSpPr>
          <p:spPr bwMode="auto">
            <a:xfrm>
              <a:off x="14897646" y="6892386"/>
              <a:ext cx="512741" cy="222990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2" name="Freeform 693"/>
            <p:cNvSpPr/>
            <p:nvPr/>
          </p:nvSpPr>
          <p:spPr bwMode="auto">
            <a:xfrm>
              <a:off x="14273445" y="6752222"/>
              <a:ext cx="831212" cy="487388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3" name="Freeform 694"/>
            <p:cNvSpPr/>
            <p:nvPr/>
          </p:nvSpPr>
          <p:spPr bwMode="auto">
            <a:xfrm flipH="1">
              <a:off x="14525037" y="7293764"/>
              <a:ext cx="0" cy="955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4" name="Freeform 695"/>
            <p:cNvSpPr/>
            <p:nvPr/>
          </p:nvSpPr>
          <p:spPr bwMode="auto">
            <a:xfrm>
              <a:off x="14095099" y="6921055"/>
              <a:ext cx="681527" cy="401378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5" name="Freeform 696"/>
            <p:cNvSpPr/>
            <p:nvPr/>
          </p:nvSpPr>
          <p:spPr bwMode="auto">
            <a:xfrm>
              <a:off x="14814846" y="7013435"/>
              <a:ext cx="372610" cy="251657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6" name="Freeform 697"/>
            <p:cNvSpPr/>
            <p:nvPr/>
          </p:nvSpPr>
          <p:spPr bwMode="auto">
            <a:xfrm>
              <a:off x="14515485" y="7230053"/>
              <a:ext cx="773889" cy="691265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7" name="Freeform 698"/>
            <p:cNvSpPr/>
            <p:nvPr/>
          </p:nvSpPr>
          <p:spPr bwMode="auto">
            <a:xfrm>
              <a:off x="14477267" y="7144043"/>
              <a:ext cx="700638" cy="496944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2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8" name="Freeform 699"/>
            <p:cNvSpPr/>
            <p:nvPr/>
          </p:nvSpPr>
          <p:spPr bwMode="auto">
            <a:xfrm>
              <a:off x="14413571" y="6742664"/>
              <a:ext cx="25477" cy="38227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299" name="Freeform 700"/>
            <p:cNvSpPr>
              <a:spLocks noEditPoints="1"/>
            </p:cNvSpPr>
            <p:nvPr/>
          </p:nvSpPr>
          <p:spPr bwMode="auto">
            <a:xfrm>
              <a:off x="13824398" y="6153340"/>
              <a:ext cx="1894907" cy="907882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0" name="Freeform 701"/>
            <p:cNvSpPr/>
            <p:nvPr/>
          </p:nvSpPr>
          <p:spPr bwMode="auto">
            <a:xfrm>
              <a:off x="14849878" y="7284206"/>
              <a:ext cx="1308918" cy="1395268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1" name="Freeform 702"/>
            <p:cNvSpPr/>
            <p:nvPr/>
          </p:nvSpPr>
          <p:spPr bwMode="auto">
            <a:xfrm>
              <a:off x="15926312" y="7669658"/>
              <a:ext cx="382165" cy="917438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2" name="Freeform 703"/>
            <p:cNvSpPr/>
            <p:nvPr/>
          </p:nvSpPr>
          <p:spPr bwMode="auto">
            <a:xfrm>
              <a:off x="15747967" y="7781150"/>
              <a:ext cx="213379" cy="261215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3" name="Freeform 704"/>
            <p:cNvSpPr/>
            <p:nvPr/>
          </p:nvSpPr>
          <p:spPr bwMode="auto">
            <a:xfrm>
              <a:off x="16149241" y="8071036"/>
              <a:ext cx="391721" cy="719934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4" name="Freeform 705"/>
            <p:cNvSpPr/>
            <p:nvPr/>
          </p:nvSpPr>
          <p:spPr bwMode="auto">
            <a:xfrm>
              <a:off x="16362618" y="7921315"/>
              <a:ext cx="356688" cy="729492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5" name="Freeform 706"/>
            <p:cNvSpPr/>
            <p:nvPr/>
          </p:nvSpPr>
          <p:spPr bwMode="auto">
            <a:xfrm>
              <a:off x="16279816" y="7978656"/>
              <a:ext cx="343950" cy="420492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6" name="Freeform 707"/>
            <p:cNvSpPr/>
            <p:nvPr/>
          </p:nvSpPr>
          <p:spPr bwMode="auto">
            <a:xfrm>
              <a:off x="17754336" y="9119079"/>
              <a:ext cx="420383" cy="356781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7" name="Freeform 708"/>
            <p:cNvSpPr/>
            <p:nvPr/>
          </p:nvSpPr>
          <p:spPr bwMode="auto">
            <a:xfrm>
              <a:off x="18165166" y="9176423"/>
              <a:ext cx="477708" cy="382265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8" name="Freeform 709"/>
            <p:cNvSpPr/>
            <p:nvPr/>
          </p:nvSpPr>
          <p:spPr bwMode="auto">
            <a:xfrm>
              <a:off x="16681089" y="8829198"/>
              <a:ext cx="477708" cy="420492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09" name="Freeform 710"/>
            <p:cNvSpPr/>
            <p:nvPr/>
          </p:nvSpPr>
          <p:spPr bwMode="auto">
            <a:xfrm>
              <a:off x="16709751" y="8717701"/>
              <a:ext cx="458600" cy="299442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10" name="Freeform 711"/>
            <p:cNvSpPr/>
            <p:nvPr/>
          </p:nvSpPr>
          <p:spPr bwMode="auto">
            <a:xfrm>
              <a:off x="15776631" y="7679214"/>
              <a:ext cx="159235" cy="9238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11" name="Freeform 712"/>
            <p:cNvSpPr/>
            <p:nvPr/>
          </p:nvSpPr>
          <p:spPr bwMode="auto">
            <a:xfrm>
              <a:off x="15410388" y="7574093"/>
              <a:ext cx="347132" cy="216615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12" name="Freeform 713"/>
            <p:cNvSpPr/>
            <p:nvPr/>
          </p:nvSpPr>
          <p:spPr bwMode="auto">
            <a:xfrm>
              <a:off x="16372171" y="8360921"/>
              <a:ext cx="261145" cy="216615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13" name="Freeform 714"/>
            <p:cNvSpPr/>
            <p:nvPr/>
          </p:nvSpPr>
          <p:spPr bwMode="auto">
            <a:xfrm>
              <a:off x="16270260" y="8743185"/>
              <a:ext cx="207006" cy="245289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14" name="Freeform 715"/>
            <p:cNvSpPr/>
            <p:nvPr/>
          </p:nvSpPr>
          <p:spPr bwMode="auto">
            <a:xfrm>
              <a:off x="15104655" y="6264832"/>
              <a:ext cx="2799367" cy="1825318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15" name="Freeform 716"/>
            <p:cNvSpPr/>
            <p:nvPr/>
          </p:nvSpPr>
          <p:spPr bwMode="auto">
            <a:xfrm>
              <a:off x="15747967" y="6357215"/>
              <a:ext cx="1464969" cy="637107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16" name="Freeform 717"/>
            <p:cNvSpPr/>
            <p:nvPr/>
          </p:nvSpPr>
          <p:spPr bwMode="auto">
            <a:xfrm>
              <a:off x="12219302" y="5133964"/>
              <a:ext cx="585987" cy="1009821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17" name="Freeform 718"/>
            <p:cNvSpPr/>
            <p:nvPr/>
          </p:nvSpPr>
          <p:spPr bwMode="auto">
            <a:xfrm>
              <a:off x="12649240" y="5057512"/>
              <a:ext cx="503186" cy="786831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18" name="Freeform 719"/>
            <p:cNvSpPr/>
            <p:nvPr/>
          </p:nvSpPr>
          <p:spPr bwMode="auto">
            <a:xfrm>
              <a:off x="11929493" y="4965129"/>
              <a:ext cx="1194269" cy="1000263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19" name="Freeform 720"/>
            <p:cNvSpPr>
              <a:spLocks noEditPoints="1"/>
            </p:cNvSpPr>
            <p:nvPr/>
          </p:nvSpPr>
          <p:spPr bwMode="auto">
            <a:xfrm>
              <a:off x="12945416" y="4366247"/>
              <a:ext cx="7563702" cy="2637633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20" name="Freeform 721"/>
            <p:cNvSpPr/>
            <p:nvPr/>
          </p:nvSpPr>
          <p:spPr bwMode="auto">
            <a:xfrm>
              <a:off x="18193827" y="6226607"/>
              <a:ext cx="140127" cy="299442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21" name="Freeform 722"/>
            <p:cNvSpPr/>
            <p:nvPr/>
          </p:nvSpPr>
          <p:spPr bwMode="auto">
            <a:xfrm>
              <a:off x="18222489" y="6516489"/>
              <a:ext cx="140127" cy="216615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22" name="Freeform 723"/>
            <p:cNvSpPr/>
            <p:nvPr/>
          </p:nvSpPr>
          <p:spPr bwMode="auto">
            <a:xfrm>
              <a:off x="17483637" y="7153601"/>
              <a:ext cx="197453" cy="235731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23" name="Freeform 724"/>
            <p:cNvSpPr/>
            <p:nvPr/>
          </p:nvSpPr>
          <p:spPr bwMode="auto">
            <a:xfrm>
              <a:off x="17400836" y="6901941"/>
              <a:ext cx="299364" cy="289887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24" name="Freeform 725"/>
            <p:cNvSpPr/>
            <p:nvPr/>
          </p:nvSpPr>
          <p:spPr bwMode="auto">
            <a:xfrm>
              <a:off x="11209749" y="6162893"/>
              <a:ext cx="222932" cy="232543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25" name="Freeform 726"/>
            <p:cNvSpPr/>
            <p:nvPr/>
          </p:nvSpPr>
          <p:spPr bwMode="auto">
            <a:xfrm>
              <a:off x="11321211" y="6153340"/>
              <a:ext cx="149682" cy="9238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26" name="Freeform 727"/>
            <p:cNvSpPr/>
            <p:nvPr/>
          </p:nvSpPr>
          <p:spPr bwMode="auto">
            <a:xfrm>
              <a:off x="11267072" y="6854158"/>
              <a:ext cx="585987" cy="430050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27" name="Freeform 728"/>
            <p:cNvSpPr/>
            <p:nvPr/>
          </p:nvSpPr>
          <p:spPr bwMode="auto">
            <a:xfrm>
              <a:off x="11267072" y="6946541"/>
              <a:ext cx="149682" cy="283516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28" name="Freeform 729"/>
            <p:cNvSpPr/>
            <p:nvPr/>
          </p:nvSpPr>
          <p:spPr bwMode="auto">
            <a:xfrm>
              <a:off x="13069621" y="9510902"/>
              <a:ext cx="493633" cy="825058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29" name="Freeform 730"/>
            <p:cNvSpPr/>
            <p:nvPr/>
          </p:nvSpPr>
          <p:spPr bwMode="auto">
            <a:xfrm>
              <a:off x="13181085" y="9485418"/>
              <a:ext cx="149682" cy="353598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0" name="Freeform 731"/>
            <p:cNvSpPr/>
            <p:nvPr/>
          </p:nvSpPr>
          <p:spPr bwMode="auto">
            <a:xfrm>
              <a:off x="12674715" y="9418522"/>
              <a:ext cx="560509" cy="468277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1" name="Freeform 732"/>
            <p:cNvSpPr/>
            <p:nvPr/>
          </p:nvSpPr>
          <p:spPr bwMode="auto">
            <a:xfrm>
              <a:off x="12247966" y="9839014"/>
              <a:ext cx="595542" cy="589329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2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2" name="Freeform 733"/>
            <p:cNvSpPr/>
            <p:nvPr/>
          </p:nvSpPr>
          <p:spPr bwMode="auto">
            <a:xfrm>
              <a:off x="12263888" y="8781415"/>
              <a:ext cx="850321" cy="888769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3" name="Freeform 734"/>
            <p:cNvSpPr/>
            <p:nvPr/>
          </p:nvSpPr>
          <p:spPr bwMode="auto">
            <a:xfrm>
              <a:off x="12254333" y="9307030"/>
              <a:ext cx="525479" cy="589329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2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4" name="Freeform 735"/>
            <p:cNvSpPr/>
            <p:nvPr/>
          </p:nvSpPr>
          <p:spPr bwMode="auto">
            <a:xfrm>
              <a:off x="12591915" y="9867685"/>
              <a:ext cx="429938" cy="449163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5" name="Freeform 736"/>
            <p:cNvSpPr/>
            <p:nvPr/>
          </p:nvSpPr>
          <p:spPr bwMode="auto">
            <a:xfrm>
              <a:off x="12824398" y="9775302"/>
              <a:ext cx="366243" cy="324926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6" name="Freeform 737"/>
            <p:cNvSpPr/>
            <p:nvPr/>
          </p:nvSpPr>
          <p:spPr bwMode="auto">
            <a:xfrm>
              <a:off x="13069621" y="10259505"/>
              <a:ext cx="92356" cy="105124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7" name="Freeform 738"/>
            <p:cNvSpPr>
              <a:spLocks noEditPoints="1"/>
            </p:cNvSpPr>
            <p:nvPr/>
          </p:nvSpPr>
          <p:spPr bwMode="auto">
            <a:xfrm>
              <a:off x="12442232" y="10090673"/>
              <a:ext cx="738853" cy="646665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8" name="Freeform 739"/>
            <p:cNvSpPr/>
            <p:nvPr/>
          </p:nvSpPr>
          <p:spPr bwMode="auto">
            <a:xfrm>
              <a:off x="12919938" y="10399671"/>
              <a:ext cx="121018" cy="124237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39" name="Freeform 740"/>
            <p:cNvSpPr/>
            <p:nvPr/>
          </p:nvSpPr>
          <p:spPr bwMode="auto">
            <a:xfrm>
              <a:off x="12263888" y="9240129"/>
              <a:ext cx="47770" cy="76452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0" name="Freeform 741"/>
            <p:cNvSpPr/>
            <p:nvPr/>
          </p:nvSpPr>
          <p:spPr bwMode="auto">
            <a:xfrm>
              <a:off x="12219300" y="8857867"/>
              <a:ext cx="324842" cy="420492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1" name="Freeform 742"/>
            <p:cNvSpPr/>
            <p:nvPr/>
          </p:nvSpPr>
          <p:spPr bwMode="auto">
            <a:xfrm>
              <a:off x="12359429" y="8520197"/>
              <a:ext cx="595542" cy="420492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2" name="Freeform 743"/>
            <p:cNvSpPr/>
            <p:nvPr/>
          </p:nvSpPr>
          <p:spPr bwMode="auto">
            <a:xfrm>
              <a:off x="11697008" y="7921315"/>
              <a:ext cx="1092359" cy="767717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3" name="Freeform 744"/>
            <p:cNvSpPr/>
            <p:nvPr/>
          </p:nvSpPr>
          <p:spPr bwMode="auto">
            <a:xfrm>
              <a:off x="12684268" y="7940429"/>
              <a:ext cx="767517" cy="946107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0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4" name="Freeform 745"/>
            <p:cNvSpPr/>
            <p:nvPr/>
          </p:nvSpPr>
          <p:spPr bwMode="auto">
            <a:xfrm>
              <a:off x="13356248" y="8182530"/>
              <a:ext cx="299364" cy="270773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8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5" name="Freeform 746"/>
            <p:cNvSpPr/>
            <p:nvPr/>
          </p:nvSpPr>
          <p:spPr bwMode="auto">
            <a:xfrm>
              <a:off x="13200194" y="8313140"/>
              <a:ext cx="691083" cy="573398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6" name="Freeform 747"/>
            <p:cNvSpPr/>
            <p:nvPr/>
          </p:nvSpPr>
          <p:spPr bwMode="auto">
            <a:xfrm>
              <a:off x="13235226" y="8481973"/>
              <a:ext cx="812103" cy="777272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7" name="Freeform 748"/>
            <p:cNvSpPr/>
            <p:nvPr/>
          </p:nvSpPr>
          <p:spPr bwMode="auto">
            <a:xfrm>
              <a:off x="13601471" y="8437375"/>
              <a:ext cx="82803" cy="101936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8" name="Freeform 749"/>
            <p:cNvSpPr/>
            <p:nvPr/>
          </p:nvSpPr>
          <p:spPr bwMode="auto">
            <a:xfrm>
              <a:off x="13040961" y="8848311"/>
              <a:ext cx="242036" cy="261215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49" name="Freeform 750"/>
            <p:cNvSpPr/>
            <p:nvPr/>
          </p:nvSpPr>
          <p:spPr bwMode="auto">
            <a:xfrm>
              <a:off x="13012297" y="9147751"/>
              <a:ext cx="92356" cy="9238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0" name="Freeform 751"/>
            <p:cNvSpPr/>
            <p:nvPr/>
          </p:nvSpPr>
          <p:spPr bwMode="auto">
            <a:xfrm>
              <a:off x="13012297" y="9090413"/>
              <a:ext cx="101909" cy="86010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1" name="Freeform 752"/>
            <p:cNvSpPr/>
            <p:nvPr/>
          </p:nvSpPr>
          <p:spPr bwMode="auto">
            <a:xfrm>
              <a:off x="13031406" y="9061741"/>
              <a:ext cx="503186" cy="544729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7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2" name="Freeform 753"/>
            <p:cNvSpPr/>
            <p:nvPr/>
          </p:nvSpPr>
          <p:spPr bwMode="auto">
            <a:xfrm>
              <a:off x="12117393" y="8931134"/>
              <a:ext cx="251592" cy="289887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3" name="Freeform 754"/>
            <p:cNvSpPr/>
            <p:nvPr/>
          </p:nvSpPr>
          <p:spPr bwMode="auto">
            <a:xfrm>
              <a:off x="12133315" y="8931134"/>
              <a:ext cx="105096" cy="66896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4" name="Freeform 755"/>
            <p:cNvSpPr/>
            <p:nvPr/>
          </p:nvSpPr>
          <p:spPr bwMode="auto">
            <a:xfrm>
              <a:off x="12098282" y="8427819"/>
              <a:ext cx="343950" cy="531986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5" name="Freeform 756"/>
            <p:cNvSpPr/>
            <p:nvPr/>
          </p:nvSpPr>
          <p:spPr bwMode="auto">
            <a:xfrm>
              <a:off x="11732043" y="8453303"/>
              <a:ext cx="140127" cy="289887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6" name="Freeform 757"/>
            <p:cNvSpPr/>
            <p:nvPr/>
          </p:nvSpPr>
          <p:spPr bwMode="auto">
            <a:xfrm>
              <a:off x="11827584" y="8380032"/>
              <a:ext cx="550956" cy="477833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7" name="Freeform 758"/>
            <p:cNvSpPr/>
            <p:nvPr/>
          </p:nvSpPr>
          <p:spPr bwMode="auto">
            <a:xfrm>
              <a:off x="11432679" y="8322691"/>
              <a:ext cx="394905" cy="280329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8" name="Freeform 759"/>
            <p:cNvSpPr/>
            <p:nvPr/>
          </p:nvSpPr>
          <p:spPr bwMode="auto">
            <a:xfrm>
              <a:off x="11697010" y="8529753"/>
              <a:ext cx="92356" cy="222990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59" name="Freeform 760"/>
            <p:cNvSpPr/>
            <p:nvPr/>
          </p:nvSpPr>
          <p:spPr bwMode="auto">
            <a:xfrm>
              <a:off x="11295734" y="8539311"/>
              <a:ext cx="296178" cy="289887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0" name="Freeform 761"/>
            <p:cNvSpPr/>
            <p:nvPr/>
          </p:nvSpPr>
          <p:spPr bwMode="auto">
            <a:xfrm>
              <a:off x="11547328" y="8529753"/>
              <a:ext cx="213379" cy="280329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1" name="Freeform 762"/>
            <p:cNvSpPr/>
            <p:nvPr/>
          </p:nvSpPr>
          <p:spPr bwMode="auto">
            <a:xfrm>
              <a:off x="11079175" y="8558422"/>
              <a:ext cx="140127" cy="168835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2" name="Freeform 763"/>
            <p:cNvSpPr/>
            <p:nvPr/>
          </p:nvSpPr>
          <p:spPr bwMode="auto">
            <a:xfrm>
              <a:off x="11161976" y="8631691"/>
              <a:ext cx="207006" cy="197506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3" name="Freeform 764"/>
            <p:cNvSpPr/>
            <p:nvPr/>
          </p:nvSpPr>
          <p:spPr bwMode="auto">
            <a:xfrm>
              <a:off x="11015478" y="8443745"/>
              <a:ext cx="324842" cy="273958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8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4" name="Freeform 765"/>
            <p:cNvSpPr/>
            <p:nvPr/>
          </p:nvSpPr>
          <p:spPr bwMode="auto">
            <a:xfrm>
              <a:off x="10929493" y="8453303"/>
              <a:ext cx="149682" cy="66896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5" name="Freeform 766"/>
            <p:cNvSpPr/>
            <p:nvPr/>
          </p:nvSpPr>
          <p:spPr bwMode="auto">
            <a:xfrm>
              <a:off x="10919937" y="8389590"/>
              <a:ext cx="140127" cy="38227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6" name="Freeform 767"/>
            <p:cNvSpPr/>
            <p:nvPr/>
          </p:nvSpPr>
          <p:spPr bwMode="auto">
            <a:xfrm>
              <a:off x="10900829" y="7733369"/>
              <a:ext cx="560509" cy="637107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7" name="Freeform 768"/>
            <p:cNvSpPr/>
            <p:nvPr/>
          </p:nvSpPr>
          <p:spPr bwMode="auto">
            <a:xfrm>
              <a:off x="10900829" y="8258982"/>
              <a:ext cx="270700" cy="213435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8" name="Freeform 769"/>
            <p:cNvSpPr/>
            <p:nvPr/>
          </p:nvSpPr>
          <p:spPr bwMode="auto">
            <a:xfrm>
              <a:off x="11136499" y="7838490"/>
              <a:ext cx="783439" cy="729492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69" name="Freeform 770"/>
            <p:cNvSpPr/>
            <p:nvPr/>
          </p:nvSpPr>
          <p:spPr bwMode="auto">
            <a:xfrm>
              <a:off x="12814845" y="7500821"/>
              <a:ext cx="515923" cy="503317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0" name="Freeform 771"/>
            <p:cNvSpPr/>
            <p:nvPr/>
          </p:nvSpPr>
          <p:spPr bwMode="auto">
            <a:xfrm>
              <a:off x="12050511" y="7210939"/>
              <a:ext cx="187902" cy="363153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1" name="Freeform 772"/>
            <p:cNvSpPr/>
            <p:nvPr/>
          </p:nvSpPr>
          <p:spPr bwMode="auto">
            <a:xfrm>
              <a:off x="12133317" y="7424369"/>
              <a:ext cx="710194" cy="684895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2" name="Freeform 773"/>
            <p:cNvSpPr/>
            <p:nvPr/>
          </p:nvSpPr>
          <p:spPr bwMode="auto">
            <a:xfrm>
              <a:off x="10910384" y="7714256"/>
              <a:ext cx="391721" cy="318556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3" name="Freeform 774"/>
            <p:cNvSpPr/>
            <p:nvPr/>
          </p:nvSpPr>
          <p:spPr bwMode="auto">
            <a:xfrm>
              <a:off x="11098281" y="7265092"/>
              <a:ext cx="560509" cy="449163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4" name="Freeform 775"/>
            <p:cNvSpPr/>
            <p:nvPr/>
          </p:nvSpPr>
          <p:spPr bwMode="auto">
            <a:xfrm>
              <a:off x="11295736" y="7220495"/>
              <a:ext cx="968154" cy="923808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5" name="Freeform 776"/>
            <p:cNvSpPr/>
            <p:nvPr/>
          </p:nvSpPr>
          <p:spPr bwMode="auto">
            <a:xfrm>
              <a:off x="8295732" y="3719582"/>
              <a:ext cx="2850322" cy="212476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6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6" name="Freeform 777"/>
            <p:cNvSpPr/>
            <p:nvPr/>
          </p:nvSpPr>
          <p:spPr bwMode="auto">
            <a:xfrm>
              <a:off x="9136497" y="5038398"/>
              <a:ext cx="149682" cy="105124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7" name="Freeform 778"/>
            <p:cNvSpPr/>
            <p:nvPr/>
          </p:nvSpPr>
          <p:spPr bwMode="auto">
            <a:xfrm>
              <a:off x="9184270" y="4965129"/>
              <a:ext cx="38217" cy="1911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8" name="Freeform 779"/>
            <p:cNvSpPr/>
            <p:nvPr/>
          </p:nvSpPr>
          <p:spPr bwMode="auto">
            <a:xfrm>
              <a:off x="9212932" y="3859745"/>
              <a:ext cx="101909" cy="57338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79" name="Freeform 780"/>
            <p:cNvSpPr/>
            <p:nvPr/>
          </p:nvSpPr>
          <p:spPr bwMode="auto">
            <a:xfrm>
              <a:off x="9528218" y="3776918"/>
              <a:ext cx="76432" cy="44598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0" name="Freeform 782"/>
            <p:cNvSpPr/>
            <p:nvPr/>
          </p:nvSpPr>
          <p:spPr bwMode="auto">
            <a:xfrm>
              <a:off x="10735225" y="3897972"/>
              <a:ext cx="54142" cy="38227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1" name="Freeform 783"/>
            <p:cNvSpPr/>
            <p:nvPr/>
          </p:nvSpPr>
          <p:spPr bwMode="auto">
            <a:xfrm>
              <a:off x="10808475" y="3936197"/>
              <a:ext cx="47770" cy="9558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2" name="Freeform 784"/>
            <p:cNvSpPr/>
            <p:nvPr/>
          </p:nvSpPr>
          <p:spPr bwMode="auto">
            <a:xfrm>
              <a:off x="10808475" y="4468183"/>
              <a:ext cx="38217" cy="66896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3" name="Freeform 785"/>
            <p:cNvSpPr/>
            <p:nvPr/>
          </p:nvSpPr>
          <p:spPr bwMode="auto">
            <a:xfrm>
              <a:off x="10827583" y="4589232"/>
              <a:ext cx="63695" cy="38227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4" name="Freeform 786"/>
            <p:cNvSpPr/>
            <p:nvPr/>
          </p:nvSpPr>
          <p:spPr bwMode="auto">
            <a:xfrm>
              <a:off x="10566434" y="4796294"/>
              <a:ext cx="159235" cy="92380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5" name="Freeform 787"/>
            <p:cNvSpPr/>
            <p:nvPr/>
          </p:nvSpPr>
          <p:spPr bwMode="auto">
            <a:xfrm>
              <a:off x="10537774" y="4777183"/>
              <a:ext cx="82803" cy="28672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6" name="Freeform 788"/>
            <p:cNvSpPr/>
            <p:nvPr/>
          </p:nvSpPr>
          <p:spPr bwMode="auto">
            <a:xfrm>
              <a:off x="10407201" y="4974685"/>
              <a:ext cx="121018" cy="63711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7" name="Freeform 789"/>
            <p:cNvSpPr/>
            <p:nvPr/>
          </p:nvSpPr>
          <p:spPr bwMode="auto">
            <a:xfrm>
              <a:off x="9305288" y="5067067"/>
              <a:ext cx="38217" cy="57338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8" name="Freeform 790"/>
            <p:cNvSpPr/>
            <p:nvPr/>
          </p:nvSpPr>
          <p:spPr bwMode="auto">
            <a:xfrm>
              <a:off x="9222485" y="4946016"/>
              <a:ext cx="35033" cy="38227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89" name="Freeform 791"/>
            <p:cNvSpPr/>
            <p:nvPr/>
          </p:nvSpPr>
          <p:spPr bwMode="auto">
            <a:xfrm>
              <a:off x="10865798" y="4347133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90" name="Freeform 792"/>
            <p:cNvSpPr/>
            <p:nvPr/>
          </p:nvSpPr>
          <p:spPr bwMode="auto">
            <a:xfrm>
              <a:off x="10789366" y="4245195"/>
              <a:ext cx="28664" cy="15928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91" name="Freeform 793"/>
            <p:cNvSpPr/>
            <p:nvPr/>
          </p:nvSpPr>
          <p:spPr bwMode="auto">
            <a:xfrm>
              <a:off x="10865798" y="4206968"/>
              <a:ext cx="25477" cy="2867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92" name="Freeform 794"/>
            <p:cNvSpPr/>
            <p:nvPr/>
          </p:nvSpPr>
          <p:spPr bwMode="auto">
            <a:xfrm>
              <a:off x="8314841" y="4394916"/>
              <a:ext cx="47770" cy="6370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93" name="Freeform 795"/>
            <p:cNvSpPr/>
            <p:nvPr/>
          </p:nvSpPr>
          <p:spPr bwMode="auto">
            <a:xfrm>
              <a:off x="8372164" y="4394916"/>
              <a:ext cx="57323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94" name="Freeform 796"/>
            <p:cNvSpPr/>
            <p:nvPr/>
          </p:nvSpPr>
          <p:spPr bwMode="auto">
            <a:xfrm>
              <a:off x="9445417" y="3802407"/>
              <a:ext cx="38217" cy="19114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  <p:sp>
          <p:nvSpPr>
            <p:cNvPr id="395" name="Freeform 797"/>
            <p:cNvSpPr/>
            <p:nvPr/>
          </p:nvSpPr>
          <p:spPr bwMode="auto">
            <a:xfrm>
              <a:off x="5467694" y="6086410"/>
              <a:ext cx="85988" cy="111494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思源黑体 CN Regular" panose="020B0500000000000000" charset="-122"/>
              </a:endParaRPr>
            </a:p>
          </p:txBody>
        </p:sp>
      </p:grpSp>
      <p:sp>
        <p:nvSpPr>
          <p:cNvPr id="407" name="Rectangle 4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391677" y="4403922"/>
            <a:ext cx="1637550" cy="1660414"/>
          </a:xfrm>
          <a:prstGeom prst="rect">
            <a:avLst/>
          </a:prstGeom>
          <a:gradFill>
            <a:gsLst>
              <a:gs pos="0">
                <a:schemeClr val="accent2"/>
              </a:gs>
              <a:gs pos="78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8" name="Oval 39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519361" y="2446907"/>
            <a:ext cx="1377930" cy="13779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9" name="Oval 39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703533" y="2631079"/>
            <a:ext cx="1009587" cy="10095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12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0" name="Arc 39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429801" y="2357347"/>
            <a:ext cx="1557051" cy="1557051"/>
          </a:xfrm>
          <a:prstGeom prst="arc">
            <a:avLst>
              <a:gd name="adj1" fmla="val 5331893"/>
              <a:gd name="adj2" fmla="val 128743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02" name="Straight Arrow Connector 40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V="1">
            <a:off x="2973245" y="3157189"/>
            <a:ext cx="599229" cy="78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2219415" y="3899007"/>
            <a:ext cx="4334" cy="503963"/>
          </a:xfrm>
          <a:prstGeom prst="line">
            <a:avLst/>
          </a:prstGeom>
          <a:ln w="635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Oval 40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995651" y="5824787"/>
            <a:ext cx="420607" cy="42060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1" name="Rectangle 4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806537" y="4403922"/>
            <a:ext cx="1637550" cy="1660414"/>
          </a:xfrm>
          <a:prstGeom prst="rect">
            <a:avLst/>
          </a:prstGeom>
          <a:gradFill>
            <a:gsLst>
              <a:gs pos="0">
                <a:schemeClr val="accent2"/>
              </a:gs>
              <a:gs pos="78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2" name="Oval 4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934222" y="2446907"/>
            <a:ext cx="1377930" cy="13779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3" name="Oval 4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118394" y="2631079"/>
            <a:ext cx="1009587" cy="10095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12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6" name="Arc 4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844662" y="2357347"/>
            <a:ext cx="1557051" cy="1557051"/>
          </a:xfrm>
          <a:prstGeom prst="arc">
            <a:avLst>
              <a:gd name="adj1" fmla="val 5331893"/>
              <a:gd name="adj2" fmla="val 128743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17" name="Straight Arrow Connector 4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V="1">
            <a:off x="5388105" y="3157189"/>
            <a:ext cx="599229" cy="78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4634276" y="3899007"/>
            <a:ext cx="4334" cy="503963"/>
          </a:xfrm>
          <a:prstGeom prst="line">
            <a:avLst/>
          </a:prstGeom>
          <a:ln w="635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Oval 41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410511" y="5824787"/>
            <a:ext cx="420607" cy="42060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0" name="Rectangle 4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221398" y="4403922"/>
            <a:ext cx="1637550" cy="1660414"/>
          </a:xfrm>
          <a:prstGeom prst="rect">
            <a:avLst/>
          </a:prstGeom>
          <a:gradFill>
            <a:gsLst>
              <a:gs pos="0">
                <a:schemeClr val="accent2"/>
              </a:gs>
              <a:gs pos="78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1" name="Oval 4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349082" y="2446907"/>
            <a:ext cx="1377930" cy="13779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2" name="Oval 4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533254" y="2631079"/>
            <a:ext cx="1009587" cy="10095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12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5" name="Arc 4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259522" y="2357347"/>
            <a:ext cx="1557051" cy="1557051"/>
          </a:xfrm>
          <a:prstGeom prst="arc">
            <a:avLst>
              <a:gd name="adj1" fmla="val 5331893"/>
              <a:gd name="adj2" fmla="val 128743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26" name="Straight Arrow Connector 42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V="1">
            <a:off x="7802966" y="3157189"/>
            <a:ext cx="599229" cy="78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7049137" y="3899007"/>
            <a:ext cx="4334" cy="503963"/>
          </a:xfrm>
          <a:prstGeom prst="line">
            <a:avLst/>
          </a:prstGeom>
          <a:ln w="635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Oval 42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825372" y="5824787"/>
            <a:ext cx="420607" cy="42060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9" name="Rectangle 42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636259" y="4403922"/>
            <a:ext cx="1637550" cy="1660414"/>
          </a:xfrm>
          <a:prstGeom prst="rect">
            <a:avLst/>
          </a:prstGeom>
          <a:gradFill>
            <a:gsLst>
              <a:gs pos="0">
                <a:schemeClr val="accent2"/>
              </a:gs>
              <a:gs pos="78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0" name="Oval 4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763943" y="2446907"/>
            <a:ext cx="1377930" cy="13779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1" name="Oval 4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948115" y="2631079"/>
            <a:ext cx="1009587" cy="10095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12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4" name="Arc 43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674383" y="2357347"/>
            <a:ext cx="1557051" cy="1557051"/>
          </a:xfrm>
          <a:prstGeom prst="arc">
            <a:avLst>
              <a:gd name="adj1" fmla="val 5331893"/>
              <a:gd name="adj2" fmla="val 128743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35" name="Straight Arrow Connector 43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V="1">
            <a:off x="10217827" y="3157189"/>
            <a:ext cx="599229" cy="78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9463998" y="3899007"/>
            <a:ext cx="4334" cy="503963"/>
          </a:xfrm>
          <a:prstGeom prst="line">
            <a:avLst/>
          </a:prstGeom>
          <a:ln w="635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Oval 43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240233" y="5824787"/>
            <a:ext cx="420607" cy="42060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1" name="TextBox 40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924231" y="2828136"/>
            <a:ext cx="525785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等线" panose="02010600030101010101" charset="-122"/>
              </a:rPr>
              <a:t>01</a:t>
            </a:r>
          </a:p>
        </p:txBody>
      </p:sp>
      <p:sp>
        <p:nvSpPr>
          <p:cNvPr id="403" name="TextBox 40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321060" y="2828136"/>
            <a:ext cx="578685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等线" panose="02010600030101010101" charset="-122"/>
              </a:rPr>
              <a:t>02</a:t>
            </a:r>
          </a:p>
        </p:txBody>
      </p:sp>
      <p:sp>
        <p:nvSpPr>
          <p:cNvPr id="404" name="TextBox 40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737524" y="2828136"/>
            <a:ext cx="580287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>
                <a:solidFill>
                  <a:schemeClr val="accent4"/>
                </a:solidFill>
                <a:latin typeface="等线" panose="02010600030101010101" charset="-122"/>
              </a:rPr>
              <a:t>03</a:t>
            </a:r>
          </a:p>
        </p:txBody>
      </p:sp>
      <p:sp>
        <p:nvSpPr>
          <p:cNvPr id="437" name="TextBox 43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149179" y="2828136"/>
            <a:ext cx="583493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>
                <a:solidFill>
                  <a:schemeClr val="accent5"/>
                </a:solidFill>
                <a:latin typeface="等线" panose="02010600030101010101" charset="-122"/>
              </a:rPr>
              <a:t>04</a:t>
            </a:r>
          </a:p>
        </p:txBody>
      </p:sp>
      <p:sp>
        <p:nvSpPr>
          <p:cNvPr id="438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345326" y="5937753"/>
            <a:ext cx="210421" cy="19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gradFill>
                <a:gsLst>
                  <a:gs pos="2000">
                    <a:srgbClr val="2E3252"/>
                  </a:gs>
                  <a:gs pos="100000">
                    <a:srgbClr val="161828"/>
                  </a:gs>
                </a:gsLst>
                <a:path path="circle">
                  <a:fillToRect l="50000" t="-80000" r="50000" b="180000"/>
                </a:path>
              </a:gra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39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529918" y="5949920"/>
            <a:ext cx="181793" cy="17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gradFill>
                <a:gsLst>
                  <a:gs pos="2000">
                    <a:srgbClr val="2E3252"/>
                  </a:gs>
                  <a:gs pos="100000">
                    <a:srgbClr val="161828"/>
                  </a:gs>
                </a:gsLst>
                <a:path path="circle">
                  <a:fillToRect l="50000" t="-80000" r="50000" b="180000"/>
                </a:path>
              </a:gra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40" name="Shape 52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086429" y="5935606"/>
            <a:ext cx="239051" cy="198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gradFill>
                <a:gsLst>
                  <a:gs pos="2000">
                    <a:srgbClr val="2E3252"/>
                  </a:gs>
                  <a:gs pos="100000">
                    <a:srgbClr val="161828"/>
                  </a:gs>
                </a:gsLst>
                <a:path path="circle">
                  <a:fillToRect l="50000" t="-80000" r="50000" b="180000"/>
                </a:path>
              </a:gra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41" name="Shape 534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926787" y="5932627"/>
            <a:ext cx="217777" cy="204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extrusionOk="0">
                <a:moveTo>
                  <a:pt x="18305" y="17673"/>
                </a:moveTo>
                <a:cubicBezTo>
                  <a:pt x="18305" y="20029"/>
                  <a:pt x="16475" y="21600"/>
                  <a:pt x="14644" y="21600"/>
                </a:cubicBezTo>
                <a:cubicBezTo>
                  <a:pt x="3661" y="21600"/>
                  <a:pt x="3661" y="21600"/>
                  <a:pt x="3661" y="21600"/>
                </a:cubicBezTo>
                <a:cubicBezTo>
                  <a:pt x="1464" y="21600"/>
                  <a:pt x="0" y="20029"/>
                  <a:pt x="0" y="17673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1464" y="1964"/>
                  <a:pt x="3661" y="1964"/>
                </a:cubicBezTo>
                <a:cubicBezTo>
                  <a:pt x="6956" y="1964"/>
                  <a:pt x="6956" y="1964"/>
                  <a:pt x="6956" y="1964"/>
                </a:cubicBezTo>
                <a:cubicBezTo>
                  <a:pt x="7322" y="1964"/>
                  <a:pt x="7322" y="1964"/>
                  <a:pt x="7322" y="2356"/>
                </a:cubicBezTo>
                <a:cubicBezTo>
                  <a:pt x="7322" y="2749"/>
                  <a:pt x="7322" y="2749"/>
                  <a:pt x="6956" y="2749"/>
                </a:cubicBezTo>
                <a:cubicBezTo>
                  <a:pt x="6590" y="3142"/>
                  <a:pt x="5858" y="3535"/>
                  <a:pt x="5492" y="3535"/>
                </a:cubicBezTo>
                <a:cubicBezTo>
                  <a:pt x="5125" y="3535"/>
                  <a:pt x="5125" y="3535"/>
                  <a:pt x="5125" y="3535"/>
                </a:cubicBezTo>
                <a:cubicBezTo>
                  <a:pt x="3661" y="3535"/>
                  <a:pt x="3661" y="3535"/>
                  <a:pt x="3661" y="3535"/>
                </a:cubicBezTo>
                <a:cubicBezTo>
                  <a:pt x="2563" y="3535"/>
                  <a:pt x="1464" y="4713"/>
                  <a:pt x="1464" y="5891"/>
                </a:cubicBezTo>
                <a:cubicBezTo>
                  <a:pt x="1464" y="17673"/>
                  <a:pt x="1464" y="17673"/>
                  <a:pt x="1464" y="17673"/>
                </a:cubicBezTo>
                <a:cubicBezTo>
                  <a:pt x="1464" y="18851"/>
                  <a:pt x="2563" y="20029"/>
                  <a:pt x="3661" y="20029"/>
                </a:cubicBezTo>
                <a:cubicBezTo>
                  <a:pt x="14644" y="20029"/>
                  <a:pt x="14644" y="20029"/>
                  <a:pt x="14644" y="20029"/>
                </a:cubicBezTo>
                <a:cubicBezTo>
                  <a:pt x="15742" y="20029"/>
                  <a:pt x="16475" y="18851"/>
                  <a:pt x="16475" y="17673"/>
                </a:cubicBezTo>
                <a:cubicBezTo>
                  <a:pt x="16475" y="14531"/>
                  <a:pt x="16475" y="14531"/>
                  <a:pt x="16475" y="14531"/>
                </a:cubicBezTo>
                <a:cubicBezTo>
                  <a:pt x="16475" y="14531"/>
                  <a:pt x="16841" y="14138"/>
                  <a:pt x="16841" y="14138"/>
                </a:cubicBezTo>
                <a:cubicBezTo>
                  <a:pt x="17207" y="14138"/>
                  <a:pt x="17207" y="13745"/>
                  <a:pt x="17573" y="13745"/>
                </a:cubicBezTo>
                <a:cubicBezTo>
                  <a:pt x="17573" y="13745"/>
                  <a:pt x="17939" y="13353"/>
                  <a:pt x="17939" y="13745"/>
                </a:cubicBezTo>
                <a:cubicBezTo>
                  <a:pt x="18305" y="13745"/>
                  <a:pt x="18305" y="13745"/>
                  <a:pt x="18305" y="14138"/>
                </a:cubicBezTo>
                <a:lnTo>
                  <a:pt x="18305" y="17673"/>
                </a:lnTo>
                <a:close/>
                <a:moveTo>
                  <a:pt x="16475" y="12567"/>
                </a:moveTo>
                <a:cubicBezTo>
                  <a:pt x="16108" y="12567"/>
                  <a:pt x="16108" y="12567"/>
                  <a:pt x="15742" y="12567"/>
                </a:cubicBezTo>
                <a:cubicBezTo>
                  <a:pt x="15742" y="12567"/>
                  <a:pt x="15742" y="12567"/>
                  <a:pt x="15376" y="12567"/>
                </a:cubicBezTo>
                <a:cubicBezTo>
                  <a:pt x="15010" y="12567"/>
                  <a:pt x="15010" y="12175"/>
                  <a:pt x="15010" y="11782"/>
                </a:cubicBezTo>
                <a:cubicBezTo>
                  <a:pt x="15010" y="9033"/>
                  <a:pt x="15010" y="9033"/>
                  <a:pt x="15010" y="9033"/>
                </a:cubicBezTo>
                <a:cubicBezTo>
                  <a:pt x="12814" y="9033"/>
                  <a:pt x="12814" y="9033"/>
                  <a:pt x="12814" y="9033"/>
                </a:cubicBezTo>
                <a:cubicBezTo>
                  <a:pt x="9885" y="9033"/>
                  <a:pt x="8054" y="9818"/>
                  <a:pt x="7322" y="10996"/>
                </a:cubicBezTo>
                <a:cubicBezTo>
                  <a:pt x="6224" y="12175"/>
                  <a:pt x="5858" y="14531"/>
                  <a:pt x="6224" y="17673"/>
                </a:cubicBezTo>
                <a:cubicBezTo>
                  <a:pt x="6224" y="17673"/>
                  <a:pt x="6224" y="18065"/>
                  <a:pt x="5858" y="18065"/>
                </a:cubicBezTo>
                <a:cubicBezTo>
                  <a:pt x="5858" y="18065"/>
                  <a:pt x="5858" y="18065"/>
                  <a:pt x="5858" y="18065"/>
                </a:cubicBezTo>
                <a:cubicBezTo>
                  <a:pt x="5492" y="18065"/>
                  <a:pt x="5492" y="18065"/>
                  <a:pt x="5492" y="18065"/>
                </a:cubicBezTo>
                <a:cubicBezTo>
                  <a:pt x="5492" y="17673"/>
                  <a:pt x="3295" y="14531"/>
                  <a:pt x="3295" y="11782"/>
                </a:cubicBezTo>
                <a:cubicBezTo>
                  <a:pt x="3295" y="7855"/>
                  <a:pt x="4393" y="3535"/>
                  <a:pt x="12814" y="3535"/>
                </a:cubicBezTo>
                <a:cubicBezTo>
                  <a:pt x="15010" y="3535"/>
                  <a:pt x="15010" y="3535"/>
                  <a:pt x="15010" y="3535"/>
                </a:cubicBezTo>
                <a:cubicBezTo>
                  <a:pt x="15010" y="1178"/>
                  <a:pt x="15010" y="1178"/>
                  <a:pt x="15010" y="1178"/>
                </a:cubicBezTo>
                <a:cubicBezTo>
                  <a:pt x="15010" y="785"/>
                  <a:pt x="15010" y="393"/>
                  <a:pt x="15376" y="393"/>
                </a:cubicBezTo>
                <a:cubicBezTo>
                  <a:pt x="15742" y="0"/>
                  <a:pt x="15742" y="0"/>
                  <a:pt x="15742" y="0"/>
                </a:cubicBezTo>
                <a:cubicBezTo>
                  <a:pt x="16108" y="0"/>
                  <a:pt x="16108" y="393"/>
                  <a:pt x="16475" y="393"/>
                </a:cubicBezTo>
                <a:cubicBezTo>
                  <a:pt x="21234" y="5891"/>
                  <a:pt x="21234" y="5891"/>
                  <a:pt x="21234" y="5891"/>
                </a:cubicBezTo>
                <a:cubicBezTo>
                  <a:pt x="21600" y="6284"/>
                  <a:pt x="21600" y="6676"/>
                  <a:pt x="21234" y="7069"/>
                </a:cubicBezTo>
                <a:lnTo>
                  <a:pt x="16475" y="12567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0"/>
              </a:gra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48" name="TextBox 44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808900" y="4866116"/>
            <a:ext cx="8031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等线" panose="02010600030101010101" charset="-122"/>
              </a:rPr>
              <a:t>WEB DESIGN</a:t>
            </a:r>
            <a:endParaRPr lang="en-GB" sz="1000">
              <a:solidFill>
                <a:schemeClr val="bg1"/>
              </a:solidFill>
              <a:latin typeface="等线" panose="02010600030101010101" charset="-122"/>
            </a:endParaRPr>
          </a:p>
        </p:txBody>
      </p:sp>
      <p:sp>
        <p:nvSpPr>
          <p:cNvPr id="449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1493725" y="5127692"/>
            <a:ext cx="1433453" cy="675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9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sp>
        <p:nvSpPr>
          <p:cNvPr id="452" name="TextBox 45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986516" y="4866116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等线" panose="02010600030101010101" charset="-122"/>
              </a:rPr>
              <a:t>BUSINESS ANALYSIS</a:t>
            </a:r>
            <a:endParaRPr lang="en-GB" sz="1000">
              <a:solidFill>
                <a:schemeClr val="bg1"/>
              </a:solidFill>
              <a:latin typeface="等线" panose="02010600030101010101" charset="-122"/>
            </a:endParaRPr>
          </a:p>
        </p:txBody>
      </p:sp>
      <p:sp>
        <p:nvSpPr>
          <p:cNvPr id="453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3908585" y="5127692"/>
            <a:ext cx="1433453" cy="675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9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sp>
        <p:nvSpPr>
          <p:cNvPr id="455" name="TextBox 45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638621" y="4866116"/>
            <a:ext cx="8031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等线" panose="02010600030101010101" charset="-122"/>
              </a:rPr>
              <a:t>WEB DESIGN</a:t>
            </a:r>
            <a:endParaRPr lang="en-GB" sz="1000">
              <a:solidFill>
                <a:schemeClr val="bg1"/>
              </a:solidFill>
              <a:latin typeface="等线" panose="02010600030101010101" charset="-122"/>
            </a:endParaRPr>
          </a:p>
        </p:txBody>
      </p:sp>
      <p:sp>
        <p:nvSpPr>
          <p:cNvPr id="456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6323446" y="5127692"/>
            <a:ext cx="1433453" cy="675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9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sp>
        <p:nvSpPr>
          <p:cNvPr id="458" name="TextBox 45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816238" y="4866116"/>
            <a:ext cx="12775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等线" panose="02010600030101010101" charset="-122"/>
              </a:rPr>
              <a:t>BUSINESS ANALYSIS</a:t>
            </a:r>
            <a:endParaRPr lang="en-GB" sz="1000">
              <a:solidFill>
                <a:schemeClr val="bg1"/>
              </a:solidFill>
              <a:latin typeface="等线" panose="02010600030101010101" charset="-122"/>
            </a:endParaRPr>
          </a:p>
        </p:txBody>
      </p:sp>
      <p:sp>
        <p:nvSpPr>
          <p:cNvPr id="459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8738307" y="5127692"/>
            <a:ext cx="1433453" cy="675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9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sp>
        <p:nvSpPr>
          <p:cNvPr id="462" name="TextBox 46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873710" y="433470"/>
            <a:ext cx="2444580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latin typeface="等线" panose="02010600030101010101" charset="-122"/>
              </a:rPr>
              <a:t>Our Service</a:t>
            </a:r>
          </a:p>
        </p:txBody>
      </p:sp>
      <p:cxnSp>
        <p:nvCxnSpPr>
          <p:cNvPr id="446" name="Straight Connector 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5470119" y="1048060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399265" y="2290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406" name="文本框 40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956872" y="1202076"/>
            <a:ext cx="8278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>
                <a:solidFill>
                  <a:schemeClr val="tx2"/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Again“This is a sample text. insert your desired text here. Again. “This is a sample text. insert your desired text here. Again</a:t>
            </a:r>
            <a:endParaRPr lang="zh-CN" altLang="en-US" sz="1100"/>
          </a:p>
          <a:p>
            <a:pPr algn="ctr"/>
            <a:endParaRPr lang="zh-CN" altLang="en-US" sz="1100"/>
          </a:p>
        </p:txBody>
      </p:sp>
      <p:sp>
        <p:nvSpPr>
          <p:cNvPr id="409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21" name="Rectangle 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43650" y="733776"/>
            <a:ext cx="1351580" cy="5390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" name="Rectangle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096001" y="733776"/>
            <a:ext cx="5733303" cy="5390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0" dist="254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TextBox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538443" y="3356322"/>
            <a:ext cx="131657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bg1">
                    <a:lumMod val="25000"/>
                  </a:schemeClr>
                </a:solidFill>
                <a:latin typeface="+mj-lt"/>
              </a:rPr>
              <a:t>Industrial Design</a:t>
            </a:r>
          </a:p>
        </p:txBody>
      </p:sp>
      <p:sp>
        <p:nvSpPr>
          <p:cNvPr id="6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flipH="1">
            <a:off x="6846248" y="3262060"/>
            <a:ext cx="403350" cy="373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bg1">
                  <a:lumMod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7" name="TextBox 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926648" y="3356322"/>
            <a:ext cx="11824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bg1">
                    <a:lumMod val="25000"/>
                  </a:schemeClr>
                </a:solidFill>
                <a:latin typeface="+mj-lt"/>
              </a:rPr>
              <a:t>Save Your Time</a:t>
            </a:r>
          </a:p>
        </p:txBody>
      </p:sp>
      <p:sp>
        <p:nvSpPr>
          <p:cNvPr id="8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261598" y="3285382"/>
            <a:ext cx="348473" cy="32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bg1">
                  <a:lumMod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9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6846248" y="3746844"/>
            <a:ext cx="1694092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900">
                <a:solidFill>
                  <a:schemeClr val="bg1">
                    <a:lumMod val="25000"/>
                  </a:schemeClr>
                </a:solidFill>
                <a:latin typeface="+mj-lt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sp>
        <p:nvSpPr>
          <p:cNvPr id="10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9261598" y="3746844"/>
            <a:ext cx="1694092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900">
                <a:solidFill>
                  <a:schemeClr val="bg1">
                    <a:lumMod val="25000"/>
                  </a:schemeClr>
                </a:solidFill>
                <a:latin typeface="+mj-lt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sp>
        <p:nvSpPr>
          <p:cNvPr id="11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538443" y="4841612"/>
            <a:ext cx="131657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bg1">
                    <a:lumMod val="25000"/>
                  </a:schemeClr>
                </a:solidFill>
                <a:latin typeface="+mj-lt"/>
              </a:rPr>
              <a:t>Industrial Design</a:t>
            </a:r>
          </a:p>
        </p:txBody>
      </p:sp>
      <p:sp>
        <p:nvSpPr>
          <p:cNvPr id="12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flipH="1">
            <a:off x="6846248" y="4747350"/>
            <a:ext cx="403350" cy="373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bg1">
                  <a:lumMod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3" name="TextBox 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926648" y="4841612"/>
            <a:ext cx="11824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bg1">
                    <a:lumMod val="25000"/>
                  </a:schemeClr>
                </a:solidFill>
                <a:latin typeface="+mj-lt"/>
              </a:rPr>
              <a:t>Save Your Time</a:t>
            </a:r>
          </a:p>
        </p:txBody>
      </p:sp>
      <p:sp>
        <p:nvSpPr>
          <p:cNvPr id="14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261598" y="4770672"/>
            <a:ext cx="348473" cy="32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bg1">
                  <a:lumMod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5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6846248" y="5232134"/>
            <a:ext cx="1694092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900">
                <a:solidFill>
                  <a:schemeClr val="bg1">
                    <a:lumMod val="25000"/>
                  </a:schemeClr>
                </a:solidFill>
                <a:latin typeface="+mj-lt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sp>
        <p:nvSpPr>
          <p:cNvPr id="16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9261598" y="5232134"/>
            <a:ext cx="1694092" cy="67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900">
                <a:solidFill>
                  <a:schemeClr val="bg1">
                    <a:lumMod val="25000"/>
                  </a:schemeClr>
                </a:solidFill>
                <a:latin typeface="+mj-lt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“This is a sample text. insert your desired text here. Again</a:t>
            </a:r>
          </a:p>
        </p:txBody>
      </p:sp>
      <p:cxnSp>
        <p:nvCxnSpPr>
          <p:cNvPr id="19" name="Straight Connector 1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1019043" y="733776"/>
            <a:ext cx="0" cy="8095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 flipH="1">
            <a:off x="1019043" y="5314704"/>
            <a:ext cx="0" cy="8095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rot="16200000">
            <a:off x="-731163" y="331169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spc="300">
                <a:solidFill>
                  <a:schemeClr val="bg1">
                    <a:lumMod val="25000"/>
                  </a:schemeClr>
                </a:solidFill>
                <a:latin typeface="+mj-lt"/>
              </a:rPr>
              <a:t>CREATIVE  POWERPOINT  TEMPLATE</a:t>
            </a:r>
          </a:p>
        </p:txBody>
      </p:sp>
      <p:sp>
        <p:nvSpPr>
          <p:cNvPr id="26" name="TextBox 2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934290" y="1105522"/>
            <a:ext cx="4056725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bg1">
                    <a:lumMod val="25000"/>
                  </a:schemeClr>
                </a:solidFill>
                <a:latin typeface="+mj-lt"/>
              </a:rPr>
              <a:t>We Are Always Ready For You</a:t>
            </a:r>
          </a:p>
        </p:txBody>
      </p:sp>
      <p:sp>
        <p:nvSpPr>
          <p:cNvPr id="27" name="TextBox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435980" y="2424968"/>
            <a:ext cx="2309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spc="300" err="1">
                <a:solidFill>
                  <a:schemeClr val="bg1">
                    <a:lumMod val="25000"/>
                  </a:schemeClr>
                </a:solidFill>
                <a:latin typeface="+mj-lt"/>
              </a:rPr>
              <a:t>Heijialuo Design</a:t>
            </a:r>
            <a:endParaRPr lang="en-US" sz="1600" b="1" spc="30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8" name="Shape 547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082421" y="2408380"/>
            <a:ext cx="106104" cy="27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266" extrusionOk="0">
                <a:moveTo>
                  <a:pt x="1200" y="21116"/>
                </a:moveTo>
                <a:cubicBezTo>
                  <a:pt x="400" y="21476"/>
                  <a:pt x="0" y="21116"/>
                  <a:pt x="0" y="20756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-124"/>
                  <a:pt x="400" y="-124"/>
                  <a:pt x="1200" y="236"/>
                </a:cubicBezTo>
                <a:cubicBezTo>
                  <a:pt x="21200" y="10316"/>
                  <a:pt x="21200" y="10316"/>
                  <a:pt x="21200" y="10316"/>
                </a:cubicBezTo>
                <a:cubicBezTo>
                  <a:pt x="21600" y="10316"/>
                  <a:pt x="21600" y="10676"/>
                  <a:pt x="21200" y="11036"/>
                </a:cubicBezTo>
                <a:lnTo>
                  <a:pt x="1200" y="21116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bg1">
                  <a:lumMod val="25000"/>
                </a:schemeClr>
              </a:solidFill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" name="TextBox 2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978652" y="2035201"/>
            <a:ext cx="166071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25000"/>
                  </a:schemeClr>
                </a:solidFill>
                <a:latin typeface="+mj-lt"/>
              </a:rPr>
              <a:t>Industrial Design</a:t>
            </a:r>
          </a:p>
        </p:txBody>
      </p:sp>
      <p:cxnSp>
        <p:nvCxnSpPr>
          <p:cNvPr id="25" name="Straight Connector 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5606754" y="1373880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902245" y="85964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734880" y="4076616"/>
            <a:ext cx="4457120" cy="123808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0858674" y="4076616"/>
            <a:ext cx="1333326" cy="1238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TextBox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1184343" y="4326376"/>
            <a:ext cx="721351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等线" panose="02010600030101010101" charset="-122"/>
              </a:rPr>
              <a:t>03</a:t>
            </a:r>
          </a:p>
        </p:txBody>
      </p:sp>
      <p:grpSp>
        <p:nvGrpSpPr>
          <p:cNvPr id="3" name="Group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266629" y="4200424"/>
            <a:ext cx="971424" cy="971424"/>
            <a:chOff x="19891559" y="10207000"/>
            <a:chExt cx="1943100" cy="1943100"/>
          </a:xfrm>
        </p:grpSpPr>
        <p:sp>
          <p:nvSpPr>
            <p:cNvPr id="4" name="Oval 3"/>
            <p:cNvSpPr/>
            <p:nvPr/>
          </p:nvSpPr>
          <p:spPr>
            <a:xfrm>
              <a:off x="19891559" y="10207000"/>
              <a:ext cx="1943100" cy="1943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508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900"/>
            </a:p>
          </p:txBody>
        </p:sp>
        <p:sp>
          <p:nvSpPr>
            <p:cNvPr id="5" name="Shape 5482"/>
            <p:cNvSpPr/>
            <p:nvPr/>
          </p:nvSpPr>
          <p:spPr>
            <a:xfrm rot="2700000" flipH="1">
              <a:off x="20658913" y="10972248"/>
              <a:ext cx="408395" cy="41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20" y="18240"/>
                  </a:moveTo>
                  <a:cubicBezTo>
                    <a:pt x="18720" y="21120"/>
                    <a:pt x="18720" y="21120"/>
                    <a:pt x="18720" y="21120"/>
                  </a:cubicBezTo>
                  <a:cubicBezTo>
                    <a:pt x="18240" y="21120"/>
                    <a:pt x="17760" y="21600"/>
                    <a:pt x="17280" y="21600"/>
                  </a:cubicBezTo>
                  <a:cubicBezTo>
                    <a:pt x="16800" y="21600"/>
                    <a:pt x="16320" y="21120"/>
                    <a:pt x="16320" y="21120"/>
                  </a:cubicBezTo>
                  <a:cubicBezTo>
                    <a:pt x="10560" y="15360"/>
                    <a:pt x="10560" y="15360"/>
                    <a:pt x="10560" y="15360"/>
                  </a:cubicBezTo>
                  <a:cubicBezTo>
                    <a:pt x="5280" y="21120"/>
                    <a:pt x="5280" y="21120"/>
                    <a:pt x="5280" y="21120"/>
                  </a:cubicBezTo>
                  <a:cubicBezTo>
                    <a:pt x="5280" y="21120"/>
                    <a:pt x="4800" y="21600"/>
                    <a:pt x="4320" y="21600"/>
                  </a:cubicBezTo>
                  <a:cubicBezTo>
                    <a:pt x="3840" y="21600"/>
                    <a:pt x="3360" y="21120"/>
                    <a:pt x="2880" y="21120"/>
                  </a:cubicBezTo>
                  <a:cubicBezTo>
                    <a:pt x="480" y="18240"/>
                    <a:pt x="480" y="18240"/>
                    <a:pt x="480" y="18240"/>
                  </a:cubicBezTo>
                  <a:cubicBezTo>
                    <a:pt x="0" y="18240"/>
                    <a:pt x="0" y="17760"/>
                    <a:pt x="0" y="17280"/>
                  </a:cubicBezTo>
                  <a:cubicBezTo>
                    <a:pt x="0" y="16800"/>
                    <a:pt x="0" y="16320"/>
                    <a:pt x="480" y="15840"/>
                  </a:cubicBezTo>
                  <a:cubicBezTo>
                    <a:pt x="5760" y="10560"/>
                    <a:pt x="5760" y="10560"/>
                    <a:pt x="5760" y="10560"/>
                  </a:cubicBezTo>
                  <a:cubicBezTo>
                    <a:pt x="480" y="5280"/>
                    <a:pt x="480" y="5280"/>
                    <a:pt x="480" y="5280"/>
                  </a:cubicBezTo>
                  <a:cubicBezTo>
                    <a:pt x="0" y="4800"/>
                    <a:pt x="0" y="4320"/>
                    <a:pt x="0" y="3840"/>
                  </a:cubicBezTo>
                  <a:cubicBezTo>
                    <a:pt x="0" y="3360"/>
                    <a:pt x="0" y="2880"/>
                    <a:pt x="480" y="2880"/>
                  </a:cubicBezTo>
                  <a:cubicBezTo>
                    <a:pt x="2880" y="480"/>
                    <a:pt x="2880" y="480"/>
                    <a:pt x="2880" y="480"/>
                  </a:cubicBezTo>
                  <a:cubicBezTo>
                    <a:pt x="3360" y="0"/>
                    <a:pt x="3840" y="0"/>
                    <a:pt x="4320" y="0"/>
                  </a:cubicBezTo>
                  <a:cubicBezTo>
                    <a:pt x="4800" y="0"/>
                    <a:pt x="5280" y="0"/>
                    <a:pt x="5280" y="480"/>
                  </a:cubicBezTo>
                  <a:cubicBezTo>
                    <a:pt x="10560" y="5760"/>
                    <a:pt x="10560" y="5760"/>
                    <a:pt x="10560" y="5760"/>
                  </a:cubicBezTo>
                  <a:cubicBezTo>
                    <a:pt x="16320" y="480"/>
                    <a:pt x="16320" y="480"/>
                    <a:pt x="16320" y="480"/>
                  </a:cubicBezTo>
                  <a:cubicBezTo>
                    <a:pt x="16320" y="0"/>
                    <a:pt x="16800" y="0"/>
                    <a:pt x="17280" y="0"/>
                  </a:cubicBezTo>
                  <a:cubicBezTo>
                    <a:pt x="17760" y="0"/>
                    <a:pt x="18240" y="0"/>
                    <a:pt x="18720" y="480"/>
                  </a:cubicBezTo>
                  <a:cubicBezTo>
                    <a:pt x="21120" y="2880"/>
                    <a:pt x="21120" y="2880"/>
                    <a:pt x="21120" y="2880"/>
                  </a:cubicBezTo>
                  <a:cubicBezTo>
                    <a:pt x="21600" y="2880"/>
                    <a:pt x="21600" y="3360"/>
                    <a:pt x="21600" y="3840"/>
                  </a:cubicBezTo>
                  <a:cubicBezTo>
                    <a:pt x="21600" y="4320"/>
                    <a:pt x="21600" y="4800"/>
                    <a:pt x="21120" y="5280"/>
                  </a:cubicBezTo>
                  <a:cubicBezTo>
                    <a:pt x="15840" y="10560"/>
                    <a:pt x="15840" y="10560"/>
                    <a:pt x="15840" y="10560"/>
                  </a:cubicBezTo>
                  <a:cubicBezTo>
                    <a:pt x="21120" y="15840"/>
                    <a:pt x="21120" y="15840"/>
                    <a:pt x="21120" y="15840"/>
                  </a:cubicBezTo>
                  <a:cubicBezTo>
                    <a:pt x="21600" y="16320"/>
                    <a:pt x="21600" y="16800"/>
                    <a:pt x="21600" y="17280"/>
                  </a:cubicBezTo>
                  <a:cubicBezTo>
                    <a:pt x="21600" y="17760"/>
                    <a:pt x="21600" y="18240"/>
                    <a:pt x="21120" y="182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</p:grpSp>
      <p:sp>
        <p:nvSpPr>
          <p:cNvPr id="6" name="TextBox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95231" y="5431799"/>
            <a:ext cx="159178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 spc="150">
                <a:solidFill>
                  <a:schemeClr val="tx2"/>
                </a:solidFill>
                <a:latin typeface="等线" panose="02010600030101010101" charset="-122"/>
              </a:rPr>
              <a:t>Retina Display</a:t>
            </a: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3960759" y="5191075"/>
            <a:ext cx="2851062" cy="1009253"/>
            <a:chOff x="1178848" y="12688468"/>
            <a:chExt cx="5702868" cy="2018768"/>
          </a:xfrm>
        </p:grpSpPr>
        <p:sp>
          <p:nvSpPr>
            <p:cNvPr id="7" name="TextBox 6"/>
            <p:cNvSpPr txBox="1"/>
            <p:nvPr/>
          </p:nvSpPr>
          <p:spPr>
            <a:xfrm>
              <a:off x="1951499" y="13201321"/>
              <a:ext cx="3754723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600" b="1" spc="150">
                  <a:solidFill>
                    <a:schemeClr val="tx2"/>
                  </a:solidFill>
                  <a:latin typeface="等线" panose="02010600030101010101" charset="-122"/>
                </a:rPr>
                <a:t>Industrial Design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1178848" y="13247088"/>
              <a:ext cx="0" cy="14601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254942" y="12688468"/>
              <a:ext cx="626774" cy="1107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>
                  <a:solidFill>
                    <a:schemeClr val="accent1"/>
                  </a:solidFill>
                  <a:latin typeface="等线" panose="02010600030101010101" charset="-122"/>
                </a:rPr>
                <a:t>2</a:t>
              </a:r>
            </a:p>
          </p:txBody>
        </p:sp>
      </p:grpSp>
      <p:sp>
        <p:nvSpPr>
          <p:cNvPr id="24" name="TextBox 3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093300" y="1030583"/>
            <a:ext cx="3831177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latin typeface="+mj-ea"/>
                <a:ea typeface="+mj-ea"/>
              </a:rPr>
              <a:t>What our Clients Say</a:t>
            </a:r>
          </a:p>
        </p:txBody>
      </p:sp>
      <p:cxnSp>
        <p:nvCxnSpPr>
          <p:cNvPr id="25" name="Straight Connector 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6772500" y="1289360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093300" y="7497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27" name="文本框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333803" y="4281866"/>
            <a:ext cx="2299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tx2"/>
                </a:solidFill>
                <a:ea typeface="等线" panose="02010600030101010101" charset="-122"/>
              </a:rPr>
              <a:t>CREATIVE  POWERPOINT  TEMPLATE</a:t>
            </a:r>
          </a:p>
        </p:txBody>
      </p:sp>
      <p:sp>
        <p:nvSpPr>
          <p:cNvPr id="28" name="TextBox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42175" y="5295900"/>
            <a:ext cx="270625" cy="550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等线" panose="02010600030101010101" charset="-122"/>
              </a:rPr>
              <a:t>1</a:t>
            </a:r>
          </a:p>
        </p:txBody>
      </p:sp>
      <p:sp>
        <p:nvSpPr>
          <p:cNvPr id="29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8161309" y="1817428"/>
            <a:ext cx="3573491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17" name="矩形 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98500" y="5684188"/>
            <a:ext cx="314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30" name="矩形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292600" y="5658788"/>
            <a:ext cx="314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8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200" y="-30718"/>
            <a:ext cx="7670800" cy="7079218"/>
          </a:xfrm>
          <a:prstGeom prst="rect">
            <a:avLst/>
          </a:prstGeom>
        </p:spPr>
      </p:pic>
      <p:sp>
        <p:nvSpPr>
          <p:cNvPr id="5" name="文本框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43569" y="3062348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86000">
                      <a:schemeClr val="accent6"/>
                    </a:gs>
                  </a:gsLst>
                  <a:lin ang="10800000" scaled="1"/>
                </a:gradFill>
                <a:ea typeface="等线" panose="02010600030101010101" charset="-122"/>
              </a:rPr>
              <a:t>CREATIVE  POWERPOINT  TEMPLATE</a:t>
            </a:r>
          </a:p>
        </p:txBody>
      </p:sp>
      <p:sp>
        <p:nvSpPr>
          <p:cNvPr id="6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734004" y="3557328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7" name="文本框 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73055" y="2214843"/>
            <a:ext cx="552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08217E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</a:rPr>
              <a:t>PART FOUR</a:t>
            </a:r>
            <a:endParaRPr lang="zh-CN" altLang="en-US" sz="5400" b="1">
              <a:solidFill>
                <a:srgbClr val="08217E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</a:endParaRPr>
          </a:p>
        </p:txBody>
      </p:sp>
      <p:sp>
        <p:nvSpPr>
          <p:cNvPr id="8" name="Rectangle: Rounded Corners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8877" y="4957667"/>
            <a:ext cx="1299520" cy="34335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B7C"/>
              </a:gs>
              <a:gs pos="86000">
                <a:schemeClr val="accent3">
                  <a:lumMod val="75000"/>
                  <a:alpha val="85000"/>
                </a:schemeClr>
              </a:gs>
            </a:gsLst>
            <a:lin ang="108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>
                <a:solidFill>
                  <a:schemeClr val="bg1"/>
                </a:solidFill>
              </a:rPr>
              <a:t>Read Here</a:t>
            </a:r>
          </a:p>
        </p:txBody>
      </p:sp>
      <p:sp>
        <p:nvSpPr>
          <p:cNvPr id="9" name="TextBox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027473" y="260675"/>
            <a:ext cx="5780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ALL</a:t>
            </a:r>
          </a:p>
        </p:txBody>
      </p:sp>
      <p:sp>
        <p:nvSpPr>
          <p:cNvPr id="10" name="TextBox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670009" y="260675"/>
            <a:ext cx="13578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WEB DESIGN</a:t>
            </a:r>
          </a:p>
        </p:txBody>
      </p:sp>
      <p:sp>
        <p:nvSpPr>
          <p:cNvPr id="11" name="TextBox 3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093049" y="260675"/>
            <a:ext cx="114135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GRAPHICS</a:t>
            </a:r>
          </a:p>
        </p:txBody>
      </p:sp>
      <p:sp>
        <p:nvSpPr>
          <p:cNvPr id="12" name="TextBox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298318" y="260675"/>
            <a:ext cx="9584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BRANDS</a:t>
            </a:r>
          </a:p>
        </p:txBody>
      </p:sp>
      <p:sp>
        <p:nvSpPr>
          <p:cNvPr id="13" name="TextBox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319037" y="260675"/>
            <a:ext cx="16039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USER INTERFACE</a:t>
            </a:r>
          </a:p>
        </p:txBody>
      </p:sp>
      <p:pic>
        <p:nvPicPr>
          <p:cNvPr id="14" name="图片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0" y="1352549"/>
            <a:ext cx="1333143" cy="1343025"/>
          </a:xfrm>
          <a:prstGeom prst="rect">
            <a:avLst/>
          </a:prstGeom>
        </p:spPr>
      </p:pic>
      <p:pic>
        <p:nvPicPr>
          <p:cNvPr id="15" name="图片 1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97"/>
          <a:stretch>
            <a:fillRect/>
          </a:stretch>
        </p:blipFill>
        <p:spPr>
          <a:xfrm>
            <a:off x="10544175" y="428624"/>
            <a:ext cx="1333143" cy="1343025"/>
          </a:xfrm>
          <a:prstGeom prst="rect">
            <a:avLst/>
          </a:prstGeom>
        </p:spPr>
      </p:pic>
      <p:pic>
        <p:nvPicPr>
          <p:cNvPr id="16" name="图片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6183" y="5175316"/>
            <a:ext cx="1333143" cy="1343025"/>
          </a:xfrm>
          <a:prstGeom prst="rect">
            <a:avLst/>
          </a:prstGeom>
        </p:spPr>
      </p:pic>
      <p:pic>
        <p:nvPicPr>
          <p:cNvPr id="17" name="图片 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79"/>
          <a:stretch>
            <a:fillRect/>
          </a:stretch>
        </p:blipFill>
        <p:spPr>
          <a:xfrm>
            <a:off x="-514958" y="1293778"/>
            <a:ext cx="1333143" cy="1343025"/>
          </a:xfrm>
          <a:prstGeom prst="rect">
            <a:avLst/>
          </a:prstGeom>
        </p:spPr>
      </p:pic>
      <p:sp>
        <p:nvSpPr>
          <p:cNvPr id="3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539257" y="-23759"/>
            <a:ext cx="6652744" cy="6881313"/>
          </a:xfrm>
          <a:custGeom>
            <a:avLst/>
            <a:gdLst>
              <a:gd name="connsiteX0" fmla="*/ 13307220 w 13307220"/>
              <a:gd name="connsiteY0" fmla="*/ 0 h 13764418"/>
              <a:gd name="connsiteX1" fmla="*/ 13307220 w 13307220"/>
              <a:gd name="connsiteY1" fmla="*/ 13764418 h 13764418"/>
              <a:gd name="connsiteX2" fmla="*/ 8667 w 13307220"/>
              <a:gd name="connsiteY2" fmla="*/ 13764418 h 13764418"/>
              <a:gd name="connsiteX3" fmla="*/ 4346 w 13307220"/>
              <a:gd name="connsiteY3" fmla="*/ 13650684 h 13764418"/>
              <a:gd name="connsiteX4" fmla="*/ 0 w 13307220"/>
              <a:gd name="connsiteY4" fmla="*/ 13307219 h 13764418"/>
              <a:gd name="connsiteX5" fmla="*/ 13307220 w 13307220"/>
              <a:gd name="connsiteY5" fmla="*/ 0 h 13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7220" h="13764418">
                <a:moveTo>
                  <a:pt x="13307220" y="0"/>
                </a:moveTo>
                <a:lnTo>
                  <a:pt x="13307220" y="13764418"/>
                </a:lnTo>
                <a:lnTo>
                  <a:pt x="8667" y="13764418"/>
                </a:lnTo>
                <a:lnTo>
                  <a:pt x="4346" y="13650684"/>
                </a:lnTo>
                <a:cubicBezTo>
                  <a:pt x="1455" y="13536547"/>
                  <a:pt x="0" y="13422053"/>
                  <a:pt x="0" y="13307219"/>
                </a:cubicBezTo>
                <a:cubicBezTo>
                  <a:pt x="0" y="5957845"/>
                  <a:pt x="5957844" y="0"/>
                  <a:pt x="13307220" y="0"/>
                </a:cubicBezTo>
                <a:close/>
              </a:path>
            </a:pathLst>
          </a:custGeom>
          <a:gradFill>
            <a:gsLst>
              <a:gs pos="31000">
                <a:srgbClr val="E7FBFF"/>
              </a:gs>
              <a:gs pos="11000">
                <a:srgbClr val="A9EFFF"/>
              </a:gs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5" name="Freeform 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0" y="446"/>
            <a:ext cx="2648399" cy="2533320"/>
          </a:xfrm>
          <a:custGeom>
            <a:avLst/>
            <a:gdLst>
              <a:gd name="connsiteX0" fmla="*/ 0 w 5297488"/>
              <a:gd name="connsiteY0" fmla="*/ 0 h 5067300"/>
              <a:gd name="connsiteX1" fmla="*/ 5274764 w 5297488"/>
              <a:gd name="connsiteY1" fmla="*/ 0 h 5067300"/>
              <a:gd name="connsiteX2" fmla="*/ 5291488 w 5297488"/>
              <a:gd name="connsiteY2" fmla="*/ 219965 h 5067300"/>
              <a:gd name="connsiteX3" fmla="*/ 5297488 w 5297488"/>
              <a:gd name="connsiteY3" fmla="*/ 457200 h 5067300"/>
              <a:gd name="connsiteX4" fmla="*/ 687388 w 5297488"/>
              <a:gd name="connsiteY4" fmla="*/ 5067300 h 5067300"/>
              <a:gd name="connsiteX5" fmla="*/ 216032 w 5297488"/>
              <a:gd name="connsiteY5" fmla="*/ 5043499 h 5067300"/>
              <a:gd name="connsiteX6" fmla="*/ 0 w 5297488"/>
              <a:gd name="connsiteY6" fmla="*/ 5016047 h 5067300"/>
              <a:gd name="connsiteX7" fmla="*/ 0 w 5297488"/>
              <a:gd name="connsiteY7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7488" h="5067300">
                <a:moveTo>
                  <a:pt x="0" y="0"/>
                </a:moveTo>
                <a:lnTo>
                  <a:pt x="5274764" y="0"/>
                </a:lnTo>
                <a:lnTo>
                  <a:pt x="5291488" y="219965"/>
                </a:lnTo>
                <a:cubicBezTo>
                  <a:pt x="5295472" y="298540"/>
                  <a:pt x="5297488" y="377635"/>
                  <a:pt x="5297488" y="457200"/>
                </a:cubicBezTo>
                <a:cubicBezTo>
                  <a:pt x="5297488" y="3003288"/>
                  <a:pt x="3233476" y="5067300"/>
                  <a:pt x="687388" y="5067300"/>
                </a:cubicBezTo>
                <a:cubicBezTo>
                  <a:pt x="528258" y="5067300"/>
                  <a:pt x="371010" y="5059238"/>
                  <a:pt x="216032" y="5043499"/>
                </a:cubicBezTo>
                <a:lnTo>
                  <a:pt x="0" y="50160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6" name="Freeform 2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0" y="5140306"/>
            <a:ext cx="1488678" cy="1717248"/>
          </a:xfrm>
          <a:custGeom>
            <a:avLst/>
            <a:gdLst>
              <a:gd name="connsiteX0" fmla="*/ 0 w 2977744"/>
              <a:gd name="connsiteY0" fmla="*/ 0 h 3434943"/>
              <a:gd name="connsiteX1" fmla="*/ 1 w 2977744"/>
              <a:gd name="connsiteY1" fmla="*/ 0 h 3434943"/>
              <a:gd name="connsiteX2" fmla="*/ 2977744 w 2977744"/>
              <a:gd name="connsiteY2" fmla="*/ 2977743 h 3434943"/>
              <a:gd name="connsiteX3" fmla="*/ 2962370 w 2977744"/>
              <a:gd name="connsiteY3" fmla="*/ 3282200 h 3434943"/>
              <a:gd name="connsiteX4" fmla="*/ 2939059 w 2977744"/>
              <a:gd name="connsiteY4" fmla="*/ 3434943 h 3434943"/>
              <a:gd name="connsiteX5" fmla="*/ 0 w 2977744"/>
              <a:gd name="connsiteY5" fmla="*/ 3434943 h 3434943"/>
              <a:gd name="connsiteX6" fmla="*/ 0 w 2977744"/>
              <a:gd name="connsiteY6" fmla="*/ 0 h 343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7744" h="3434943">
                <a:moveTo>
                  <a:pt x="0" y="0"/>
                </a:moveTo>
                <a:lnTo>
                  <a:pt x="1" y="0"/>
                </a:lnTo>
                <a:cubicBezTo>
                  <a:pt x="1644563" y="0"/>
                  <a:pt x="2977744" y="1333181"/>
                  <a:pt x="2977744" y="2977743"/>
                </a:cubicBezTo>
                <a:cubicBezTo>
                  <a:pt x="2977744" y="3080528"/>
                  <a:pt x="2972536" y="3182097"/>
                  <a:pt x="2962370" y="3282200"/>
                </a:cubicBezTo>
                <a:lnTo>
                  <a:pt x="2939059" y="3434943"/>
                </a:lnTo>
                <a:lnTo>
                  <a:pt x="0" y="34349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" name="TextBox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03136" y="882980"/>
            <a:ext cx="4306756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000" b="1">
                <a:solidFill>
                  <a:srgbClr val="08217E"/>
                </a:solidFill>
              </a:rPr>
              <a:t>CONTENTS</a:t>
            </a:r>
            <a:endParaRPr lang="en-US" sz="6000" b="1">
              <a:solidFill>
                <a:srgbClr val="08217E"/>
              </a:solidFill>
            </a:endParaRPr>
          </a:p>
        </p:txBody>
      </p:sp>
      <p:sp>
        <p:nvSpPr>
          <p:cNvPr id="5" name="TextBox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257136" y="4144230"/>
            <a:ext cx="15829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>
                <a:solidFill>
                  <a:schemeClr val="accent1"/>
                </a:solidFill>
              </a:rPr>
              <a:t>PART TWO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9" name="TextBox 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359670" y="4254625"/>
            <a:ext cx="14988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Make Ideas Great</a:t>
            </a:r>
          </a:p>
        </p:txBody>
      </p:sp>
      <p:sp>
        <p:nvSpPr>
          <p:cNvPr id="4" name="TextBox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257137" y="3515662"/>
            <a:ext cx="15077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>
                <a:solidFill>
                  <a:schemeClr val="accent1"/>
                </a:solidFill>
              </a:rPr>
              <a:t>PART ONE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0" name="TextBox 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359670" y="3626056"/>
            <a:ext cx="14427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Top Class Design</a:t>
            </a:r>
          </a:p>
        </p:txBody>
      </p:sp>
      <p:sp>
        <p:nvSpPr>
          <p:cNvPr id="6" name="TextBox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257137" y="4772798"/>
            <a:ext cx="179312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>
                <a:solidFill>
                  <a:schemeClr val="accent1"/>
                </a:solidFill>
              </a:rPr>
              <a:t>PART THREE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1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359670" y="4883193"/>
            <a:ext cx="20699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Modern Brown Wooden</a:t>
            </a:r>
          </a:p>
        </p:txBody>
      </p:sp>
      <p:sp>
        <p:nvSpPr>
          <p:cNvPr id="8" name="TextBox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257137" y="5401366"/>
            <a:ext cx="168090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>
                <a:solidFill>
                  <a:schemeClr val="accent1"/>
                </a:solidFill>
              </a:rPr>
              <a:t>PART FOUR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2" name="TextBox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359670" y="5511761"/>
            <a:ext cx="24615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Affordable Modern Products</a:t>
            </a:r>
          </a:p>
        </p:txBody>
      </p:sp>
      <p:sp>
        <p:nvSpPr>
          <p:cNvPr id="19" name="Shape 52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53619" y="3632902"/>
            <a:ext cx="146450" cy="227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0" name="Shape 52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53619" y="4261470"/>
            <a:ext cx="146450" cy="227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1" name="Shape 52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53619" y="4898125"/>
            <a:ext cx="146450" cy="227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2" name="Shape 52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53619" y="5540633"/>
            <a:ext cx="146450" cy="227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7" name="TextBox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140153" y="1762443"/>
            <a:ext cx="51450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Let’s Start Your New Project With Us</a:t>
            </a:r>
          </a:p>
        </p:txBody>
      </p:sp>
      <p:cxnSp>
        <p:nvCxnSpPr>
          <p:cNvPr id="29" name="Straight Connector 2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1287297" y="3001378"/>
            <a:ext cx="136110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838" y="2178040"/>
            <a:ext cx="5562974" cy="4324360"/>
          </a:xfrm>
          <a:prstGeom prst="rect">
            <a:avLst/>
          </a:prstGeom>
        </p:spPr>
      </p:pic>
      <p:sp>
        <p:nvSpPr>
          <p:cNvPr id="3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4338" y="0"/>
            <a:ext cx="5427662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Shape 2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78671" y="695214"/>
            <a:ext cx="5073043" cy="646331"/>
            <a:chOff x="727280" y="695214"/>
            <a:chExt cx="5073043" cy="646331"/>
          </a:xfrm>
        </p:grpSpPr>
        <p:sp>
          <p:nvSpPr>
            <p:cNvPr id="211" name="Shape 211"/>
            <p:cNvSpPr txBox="1"/>
            <p:nvPr/>
          </p:nvSpPr>
          <p:spPr>
            <a:xfrm>
              <a:off x="1435001" y="695214"/>
              <a:ext cx="3657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3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About The CEO</a:t>
              </a:r>
              <a:endPara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Shape 212"/>
            <p:cNvGrpSpPr/>
            <p:nvPr/>
          </p:nvGrpSpPr>
          <p:grpSpPr>
            <a:xfrm>
              <a:off x="727280" y="1018380"/>
              <a:ext cx="5073043" cy="0"/>
              <a:chOff x="727280" y="1018380"/>
              <a:chExt cx="5073042" cy="0"/>
            </a:xfrm>
          </p:grpSpPr>
          <p:cxnSp>
            <p:nvCxnSpPr>
              <p:cNvPr id="213" name="Shape 213"/>
              <p:cNvCxnSpPr/>
              <p:nvPr/>
            </p:nvCxnSpPr>
            <p:spPr>
              <a:xfrm rot="10800000">
                <a:off x="727280" y="1018380"/>
                <a:ext cx="707721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" name="Shape 214"/>
              <p:cNvCxnSpPr/>
              <p:nvPr/>
            </p:nvCxnSpPr>
            <p:spPr>
              <a:xfrm rot="10800000">
                <a:off x="5092601" y="1018380"/>
                <a:ext cx="707721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15" name="Shape 2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48345" y="333829"/>
            <a:ext cx="6037943" cy="6212115"/>
          </a:xfrm>
          <a:prstGeom prst="flowChartProcess">
            <a:avLst/>
          </a:prstGeom>
          <a:noFill/>
          <a:ln w="38100" cap="flat" cmpd="sng">
            <a:gradFill>
              <a:gsLst>
                <a:gs pos="1700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350">
              <a:solidFill>
                <a:schemeClr val="lt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16" name="Shape 2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011048" y="5486590"/>
            <a:ext cx="26536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Heijialuo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918280" y="5295816"/>
            <a:ext cx="4457120" cy="1238089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042074" y="5295816"/>
            <a:ext cx="1333326" cy="1238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367743" y="5545576"/>
            <a:ext cx="721351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等线" panose="02010600030101010101" charset="-122"/>
              </a:rPr>
              <a:t>04</a:t>
            </a:r>
          </a:p>
        </p:txBody>
      </p:sp>
      <p:grpSp>
        <p:nvGrpSpPr>
          <p:cNvPr id="20" name="Group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6197600" y="5394224"/>
            <a:ext cx="971424" cy="971424"/>
            <a:chOff x="19891559" y="10207000"/>
            <a:chExt cx="1943100" cy="1943100"/>
          </a:xfrm>
        </p:grpSpPr>
        <p:sp>
          <p:nvSpPr>
            <p:cNvPr id="21" name="Oval 3"/>
            <p:cNvSpPr/>
            <p:nvPr/>
          </p:nvSpPr>
          <p:spPr>
            <a:xfrm>
              <a:off x="19891559" y="10207000"/>
              <a:ext cx="1943100" cy="1943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508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900"/>
            </a:p>
          </p:txBody>
        </p:sp>
        <p:sp>
          <p:nvSpPr>
            <p:cNvPr id="22" name="Shape 5482"/>
            <p:cNvSpPr/>
            <p:nvPr/>
          </p:nvSpPr>
          <p:spPr>
            <a:xfrm rot="2700000" flipH="1">
              <a:off x="20658913" y="10972248"/>
              <a:ext cx="408395" cy="41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20" y="18240"/>
                  </a:moveTo>
                  <a:cubicBezTo>
                    <a:pt x="18720" y="21120"/>
                    <a:pt x="18720" y="21120"/>
                    <a:pt x="18720" y="21120"/>
                  </a:cubicBezTo>
                  <a:cubicBezTo>
                    <a:pt x="18240" y="21120"/>
                    <a:pt x="17760" y="21600"/>
                    <a:pt x="17280" y="21600"/>
                  </a:cubicBezTo>
                  <a:cubicBezTo>
                    <a:pt x="16800" y="21600"/>
                    <a:pt x="16320" y="21120"/>
                    <a:pt x="16320" y="21120"/>
                  </a:cubicBezTo>
                  <a:cubicBezTo>
                    <a:pt x="10560" y="15360"/>
                    <a:pt x="10560" y="15360"/>
                    <a:pt x="10560" y="15360"/>
                  </a:cubicBezTo>
                  <a:cubicBezTo>
                    <a:pt x="5280" y="21120"/>
                    <a:pt x="5280" y="21120"/>
                    <a:pt x="5280" y="21120"/>
                  </a:cubicBezTo>
                  <a:cubicBezTo>
                    <a:pt x="5280" y="21120"/>
                    <a:pt x="4800" y="21600"/>
                    <a:pt x="4320" y="21600"/>
                  </a:cubicBezTo>
                  <a:cubicBezTo>
                    <a:pt x="3840" y="21600"/>
                    <a:pt x="3360" y="21120"/>
                    <a:pt x="2880" y="21120"/>
                  </a:cubicBezTo>
                  <a:cubicBezTo>
                    <a:pt x="480" y="18240"/>
                    <a:pt x="480" y="18240"/>
                    <a:pt x="480" y="18240"/>
                  </a:cubicBezTo>
                  <a:cubicBezTo>
                    <a:pt x="0" y="18240"/>
                    <a:pt x="0" y="17760"/>
                    <a:pt x="0" y="17280"/>
                  </a:cubicBezTo>
                  <a:cubicBezTo>
                    <a:pt x="0" y="16800"/>
                    <a:pt x="0" y="16320"/>
                    <a:pt x="480" y="15840"/>
                  </a:cubicBezTo>
                  <a:cubicBezTo>
                    <a:pt x="5760" y="10560"/>
                    <a:pt x="5760" y="10560"/>
                    <a:pt x="5760" y="10560"/>
                  </a:cubicBezTo>
                  <a:cubicBezTo>
                    <a:pt x="480" y="5280"/>
                    <a:pt x="480" y="5280"/>
                    <a:pt x="480" y="5280"/>
                  </a:cubicBezTo>
                  <a:cubicBezTo>
                    <a:pt x="0" y="4800"/>
                    <a:pt x="0" y="4320"/>
                    <a:pt x="0" y="3840"/>
                  </a:cubicBezTo>
                  <a:cubicBezTo>
                    <a:pt x="0" y="3360"/>
                    <a:pt x="0" y="2880"/>
                    <a:pt x="480" y="2880"/>
                  </a:cubicBezTo>
                  <a:cubicBezTo>
                    <a:pt x="2880" y="480"/>
                    <a:pt x="2880" y="480"/>
                    <a:pt x="2880" y="480"/>
                  </a:cubicBezTo>
                  <a:cubicBezTo>
                    <a:pt x="3360" y="0"/>
                    <a:pt x="3840" y="0"/>
                    <a:pt x="4320" y="0"/>
                  </a:cubicBezTo>
                  <a:cubicBezTo>
                    <a:pt x="4800" y="0"/>
                    <a:pt x="5280" y="0"/>
                    <a:pt x="5280" y="480"/>
                  </a:cubicBezTo>
                  <a:cubicBezTo>
                    <a:pt x="10560" y="5760"/>
                    <a:pt x="10560" y="5760"/>
                    <a:pt x="10560" y="5760"/>
                  </a:cubicBezTo>
                  <a:cubicBezTo>
                    <a:pt x="16320" y="480"/>
                    <a:pt x="16320" y="480"/>
                    <a:pt x="16320" y="480"/>
                  </a:cubicBezTo>
                  <a:cubicBezTo>
                    <a:pt x="16320" y="0"/>
                    <a:pt x="16800" y="0"/>
                    <a:pt x="17280" y="0"/>
                  </a:cubicBezTo>
                  <a:cubicBezTo>
                    <a:pt x="17760" y="0"/>
                    <a:pt x="18240" y="0"/>
                    <a:pt x="18720" y="480"/>
                  </a:cubicBezTo>
                  <a:cubicBezTo>
                    <a:pt x="21120" y="2880"/>
                    <a:pt x="21120" y="2880"/>
                    <a:pt x="21120" y="2880"/>
                  </a:cubicBezTo>
                  <a:cubicBezTo>
                    <a:pt x="21600" y="2880"/>
                    <a:pt x="21600" y="3360"/>
                    <a:pt x="21600" y="3840"/>
                  </a:cubicBezTo>
                  <a:cubicBezTo>
                    <a:pt x="21600" y="4320"/>
                    <a:pt x="21600" y="4800"/>
                    <a:pt x="21120" y="5280"/>
                  </a:cubicBezTo>
                  <a:cubicBezTo>
                    <a:pt x="15840" y="10560"/>
                    <a:pt x="15840" y="10560"/>
                    <a:pt x="15840" y="10560"/>
                  </a:cubicBezTo>
                  <a:cubicBezTo>
                    <a:pt x="21120" y="15840"/>
                    <a:pt x="21120" y="15840"/>
                    <a:pt x="21120" y="15840"/>
                  </a:cubicBezTo>
                  <a:cubicBezTo>
                    <a:pt x="21600" y="16320"/>
                    <a:pt x="21600" y="16800"/>
                    <a:pt x="21600" y="17280"/>
                  </a:cubicBezTo>
                  <a:cubicBezTo>
                    <a:pt x="21600" y="17760"/>
                    <a:pt x="21600" y="18240"/>
                    <a:pt x="21120" y="182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</p:grpSp>
      <p:sp>
        <p:nvSpPr>
          <p:cNvPr id="23" name="文本框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517203" y="5501066"/>
            <a:ext cx="2299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tx2"/>
                </a:solidFill>
                <a:ea typeface="等线" panose="02010600030101010101" charset="-122"/>
              </a:rPr>
              <a:t>CREATIVE  POWERPOINT  TEMPLATE</a:t>
            </a:r>
          </a:p>
        </p:txBody>
      </p:sp>
      <p:pic>
        <p:nvPicPr>
          <p:cNvPr id="24" name="图片 2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9901" y="1377949"/>
            <a:ext cx="863600" cy="870001"/>
          </a:xfrm>
          <a:prstGeom prst="rect">
            <a:avLst/>
          </a:prstGeom>
        </p:spPr>
      </p:pic>
      <p:sp>
        <p:nvSpPr>
          <p:cNvPr id="28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985809" y="2376825"/>
            <a:ext cx="44370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grpSp>
        <p:nvGrpSpPr>
          <p:cNvPr id="25" name="Group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028564" y="3584027"/>
            <a:ext cx="1592120" cy="1396984"/>
            <a:chOff x="4454935" y="2216766"/>
            <a:chExt cx="3282129" cy="2879859"/>
          </a:xfrm>
        </p:grpSpPr>
        <p:sp>
          <p:nvSpPr>
            <p:cNvPr id="26" name="Freeform 5"/>
            <p:cNvSpPr/>
            <p:nvPr/>
          </p:nvSpPr>
          <p:spPr bwMode="auto">
            <a:xfrm>
              <a:off x="4475536" y="2216766"/>
              <a:ext cx="3261526" cy="2848414"/>
            </a:xfrm>
            <a:custGeom>
              <a:avLst/>
              <a:gdLst>
                <a:gd name="T0" fmla="*/ 1199 w 1272"/>
                <a:gd name="T1" fmla="*/ 585 h 1111"/>
                <a:gd name="T2" fmla="*/ 1228 w 1272"/>
                <a:gd name="T3" fmla="*/ 365 h 1111"/>
                <a:gd name="T4" fmla="*/ 1070 w 1272"/>
                <a:gd name="T5" fmla="*/ 234 h 1111"/>
                <a:gd name="T6" fmla="*/ 845 w 1272"/>
                <a:gd name="T7" fmla="*/ 20 h 1111"/>
                <a:gd name="T8" fmla="*/ 603 w 1272"/>
                <a:gd name="T9" fmla="*/ 59 h 1111"/>
                <a:gd name="T10" fmla="*/ 469 w 1272"/>
                <a:gd name="T11" fmla="*/ 46 h 1111"/>
                <a:gd name="T12" fmla="*/ 381 w 1272"/>
                <a:gd name="T13" fmla="*/ 111 h 1111"/>
                <a:gd name="T14" fmla="*/ 198 w 1272"/>
                <a:gd name="T15" fmla="*/ 161 h 1111"/>
                <a:gd name="T16" fmla="*/ 108 w 1272"/>
                <a:gd name="T17" fmla="*/ 317 h 1111"/>
                <a:gd name="T18" fmla="*/ 5 w 1272"/>
                <a:gd name="T19" fmla="*/ 433 h 1111"/>
                <a:gd name="T20" fmla="*/ 33 w 1272"/>
                <a:gd name="T21" fmla="*/ 534 h 1111"/>
                <a:gd name="T22" fmla="*/ 38 w 1272"/>
                <a:gd name="T23" fmla="*/ 670 h 1111"/>
                <a:gd name="T24" fmla="*/ 319 w 1272"/>
                <a:gd name="T25" fmla="*/ 771 h 1111"/>
                <a:gd name="T26" fmla="*/ 344 w 1272"/>
                <a:gd name="T27" fmla="*/ 759 h 1111"/>
                <a:gd name="T28" fmla="*/ 349 w 1272"/>
                <a:gd name="T29" fmla="*/ 773 h 1111"/>
                <a:gd name="T30" fmla="*/ 630 w 1272"/>
                <a:gd name="T31" fmla="*/ 874 h 1111"/>
                <a:gd name="T32" fmla="*/ 641 w 1272"/>
                <a:gd name="T33" fmla="*/ 869 h 1111"/>
                <a:gd name="T34" fmla="*/ 768 w 1272"/>
                <a:gd name="T35" fmla="*/ 901 h 1111"/>
                <a:gd name="T36" fmla="*/ 790 w 1272"/>
                <a:gd name="T37" fmla="*/ 955 h 1111"/>
                <a:gd name="T38" fmla="*/ 1000 w 1272"/>
                <a:gd name="T39" fmla="*/ 1111 h 1111"/>
                <a:gd name="T40" fmla="*/ 1037 w 1272"/>
                <a:gd name="T41" fmla="*/ 1077 h 1111"/>
                <a:gd name="T42" fmla="*/ 1036 w 1272"/>
                <a:gd name="T43" fmla="*/ 1076 h 1111"/>
                <a:gd name="T44" fmla="*/ 906 w 1272"/>
                <a:gd name="T45" fmla="*/ 901 h 1111"/>
                <a:gd name="T46" fmla="*/ 907 w 1272"/>
                <a:gd name="T47" fmla="*/ 893 h 1111"/>
                <a:gd name="T48" fmla="*/ 1106 w 1272"/>
                <a:gd name="T49" fmla="*/ 904 h 1111"/>
                <a:gd name="T50" fmla="*/ 1228 w 1272"/>
                <a:gd name="T51" fmla="*/ 632 h 1111"/>
                <a:gd name="T52" fmla="*/ 1199 w 1272"/>
                <a:gd name="T53" fmla="*/ 58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2" h="1111">
                  <a:moveTo>
                    <a:pt x="1199" y="585"/>
                  </a:moveTo>
                  <a:cubicBezTo>
                    <a:pt x="1249" y="533"/>
                    <a:pt x="1263" y="446"/>
                    <a:pt x="1228" y="365"/>
                  </a:cubicBezTo>
                  <a:cubicBezTo>
                    <a:pt x="1197" y="291"/>
                    <a:pt x="1135" y="243"/>
                    <a:pt x="1070" y="234"/>
                  </a:cubicBezTo>
                  <a:cubicBezTo>
                    <a:pt x="1083" y="144"/>
                    <a:pt x="985" y="49"/>
                    <a:pt x="845" y="20"/>
                  </a:cubicBezTo>
                  <a:cubicBezTo>
                    <a:pt x="749" y="0"/>
                    <a:pt x="657" y="17"/>
                    <a:pt x="603" y="59"/>
                  </a:cubicBezTo>
                  <a:cubicBezTo>
                    <a:pt x="563" y="37"/>
                    <a:pt x="515" y="31"/>
                    <a:pt x="469" y="46"/>
                  </a:cubicBezTo>
                  <a:cubicBezTo>
                    <a:pt x="432" y="58"/>
                    <a:pt x="401" y="82"/>
                    <a:pt x="381" y="111"/>
                  </a:cubicBezTo>
                  <a:cubicBezTo>
                    <a:pt x="323" y="99"/>
                    <a:pt x="255" y="116"/>
                    <a:pt x="198" y="161"/>
                  </a:cubicBezTo>
                  <a:cubicBezTo>
                    <a:pt x="144" y="203"/>
                    <a:pt x="113" y="261"/>
                    <a:pt x="108" y="317"/>
                  </a:cubicBezTo>
                  <a:cubicBezTo>
                    <a:pt x="54" y="331"/>
                    <a:pt x="12" y="375"/>
                    <a:pt x="5" y="433"/>
                  </a:cubicBezTo>
                  <a:cubicBezTo>
                    <a:pt x="0" y="470"/>
                    <a:pt x="11" y="506"/>
                    <a:pt x="33" y="534"/>
                  </a:cubicBezTo>
                  <a:cubicBezTo>
                    <a:pt x="19" y="578"/>
                    <a:pt x="20" y="625"/>
                    <a:pt x="38" y="670"/>
                  </a:cubicBezTo>
                  <a:cubicBezTo>
                    <a:pt x="82" y="773"/>
                    <a:pt x="208" y="818"/>
                    <a:pt x="319" y="771"/>
                  </a:cubicBezTo>
                  <a:cubicBezTo>
                    <a:pt x="327" y="767"/>
                    <a:pt x="336" y="763"/>
                    <a:pt x="344" y="759"/>
                  </a:cubicBezTo>
                  <a:cubicBezTo>
                    <a:pt x="346" y="763"/>
                    <a:pt x="347" y="768"/>
                    <a:pt x="349" y="773"/>
                  </a:cubicBezTo>
                  <a:cubicBezTo>
                    <a:pt x="393" y="876"/>
                    <a:pt x="519" y="921"/>
                    <a:pt x="630" y="874"/>
                  </a:cubicBezTo>
                  <a:cubicBezTo>
                    <a:pt x="633" y="873"/>
                    <a:pt x="637" y="871"/>
                    <a:pt x="641" y="869"/>
                  </a:cubicBezTo>
                  <a:cubicBezTo>
                    <a:pt x="671" y="902"/>
                    <a:pt x="721" y="916"/>
                    <a:pt x="768" y="901"/>
                  </a:cubicBezTo>
                  <a:cubicBezTo>
                    <a:pt x="774" y="920"/>
                    <a:pt x="781" y="938"/>
                    <a:pt x="790" y="955"/>
                  </a:cubicBezTo>
                  <a:cubicBezTo>
                    <a:pt x="837" y="1044"/>
                    <a:pt x="918" y="1100"/>
                    <a:pt x="1000" y="1111"/>
                  </a:cubicBezTo>
                  <a:cubicBezTo>
                    <a:pt x="1037" y="1077"/>
                    <a:pt x="1037" y="1077"/>
                    <a:pt x="1037" y="1077"/>
                  </a:cubicBezTo>
                  <a:cubicBezTo>
                    <a:pt x="1037" y="1077"/>
                    <a:pt x="1036" y="1076"/>
                    <a:pt x="1036" y="1076"/>
                  </a:cubicBezTo>
                  <a:cubicBezTo>
                    <a:pt x="961" y="1053"/>
                    <a:pt x="906" y="983"/>
                    <a:pt x="906" y="901"/>
                  </a:cubicBezTo>
                  <a:cubicBezTo>
                    <a:pt x="906" y="898"/>
                    <a:pt x="906" y="896"/>
                    <a:pt x="907" y="893"/>
                  </a:cubicBezTo>
                  <a:cubicBezTo>
                    <a:pt x="964" y="927"/>
                    <a:pt x="1038" y="933"/>
                    <a:pt x="1106" y="904"/>
                  </a:cubicBezTo>
                  <a:cubicBezTo>
                    <a:pt x="1217" y="857"/>
                    <a:pt x="1272" y="735"/>
                    <a:pt x="1228" y="632"/>
                  </a:cubicBezTo>
                  <a:cubicBezTo>
                    <a:pt x="1220" y="614"/>
                    <a:pt x="1211" y="599"/>
                    <a:pt x="1199" y="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5123939" y="3195875"/>
              <a:ext cx="2613125" cy="1869306"/>
            </a:xfrm>
            <a:custGeom>
              <a:avLst/>
              <a:gdLst>
                <a:gd name="T0" fmla="*/ 853 w 1019"/>
                <a:gd name="T1" fmla="*/ 522 h 729"/>
                <a:gd name="T2" fmla="*/ 975 w 1019"/>
                <a:gd name="T3" fmla="*/ 250 h 729"/>
                <a:gd name="T4" fmla="*/ 946 w 1019"/>
                <a:gd name="T5" fmla="*/ 203 h 729"/>
                <a:gd name="T6" fmla="*/ 991 w 1019"/>
                <a:gd name="T7" fmla="*/ 110 h 729"/>
                <a:gd name="T8" fmla="*/ 580 w 1019"/>
                <a:gd name="T9" fmla="*/ 105 h 729"/>
                <a:gd name="T10" fmla="*/ 524 w 1019"/>
                <a:gd name="T11" fmla="*/ 258 h 729"/>
                <a:gd name="T12" fmla="*/ 505 w 1019"/>
                <a:gd name="T13" fmla="*/ 253 h 729"/>
                <a:gd name="T14" fmla="*/ 0 w 1019"/>
                <a:gd name="T15" fmla="*/ 406 h 729"/>
                <a:gd name="T16" fmla="*/ 66 w 1019"/>
                <a:gd name="T17" fmla="*/ 389 h 729"/>
                <a:gd name="T18" fmla="*/ 91 w 1019"/>
                <a:gd name="T19" fmla="*/ 377 h 729"/>
                <a:gd name="T20" fmla="*/ 96 w 1019"/>
                <a:gd name="T21" fmla="*/ 391 h 729"/>
                <a:gd name="T22" fmla="*/ 377 w 1019"/>
                <a:gd name="T23" fmla="*/ 492 h 729"/>
                <a:gd name="T24" fmla="*/ 388 w 1019"/>
                <a:gd name="T25" fmla="*/ 487 h 729"/>
                <a:gd name="T26" fmla="*/ 515 w 1019"/>
                <a:gd name="T27" fmla="*/ 519 h 729"/>
                <a:gd name="T28" fmla="*/ 537 w 1019"/>
                <a:gd name="T29" fmla="*/ 573 h 729"/>
                <a:gd name="T30" fmla="*/ 747 w 1019"/>
                <a:gd name="T31" fmla="*/ 729 h 729"/>
                <a:gd name="T32" fmla="*/ 784 w 1019"/>
                <a:gd name="T33" fmla="*/ 695 h 729"/>
                <a:gd name="T34" fmla="*/ 783 w 1019"/>
                <a:gd name="T35" fmla="*/ 694 h 729"/>
                <a:gd name="T36" fmla="*/ 653 w 1019"/>
                <a:gd name="T37" fmla="*/ 519 h 729"/>
                <a:gd name="T38" fmla="*/ 654 w 1019"/>
                <a:gd name="T39" fmla="*/ 511 h 729"/>
                <a:gd name="T40" fmla="*/ 853 w 1019"/>
                <a:gd name="T41" fmla="*/ 52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729">
                  <a:moveTo>
                    <a:pt x="853" y="522"/>
                  </a:moveTo>
                  <a:cubicBezTo>
                    <a:pt x="964" y="475"/>
                    <a:pt x="1019" y="353"/>
                    <a:pt x="975" y="250"/>
                  </a:cubicBezTo>
                  <a:cubicBezTo>
                    <a:pt x="967" y="232"/>
                    <a:pt x="958" y="217"/>
                    <a:pt x="946" y="203"/>
                  </a:cubicBezTo>
                  <a:cubicBezTo>
                    <a:pt x="969" y="178"/>
                    <a:pt x="985" y="146"/>
                    <a:pt x="991" y="110"/>
                  </a:cubicBezTo>
                  <a:cubicBezTo>
                    <a:pt x="851" y="5"/>
                    <a:pt x="673" y="0"/>
                    <a:pt x="580" y="105"/>
                  </a:cubicBezTo>
                  <a:cubicBezTo>
                    <a:pt x="543" y="147"/>
                    <a:pt x="524" y="200"/>
                    <a:pt x="524" y="258"/>
                  </a:cubicBezTo>
                  <a:cubicBezTo>
                    <a:pt x="518" y="256"/>
                    <a:pt x="511" y="255"/>
                    <a:pt x="505" y="253"/>
                  </a:cubicBezTo>
                  <a:cubicBezTo>
                    <a:pt x="294" y="202"/>
                    <a:pt x="90" y="270"/>
                    <a:pt x="0" y="406"/>
                  </a:cubicBezTo>
                  <a:cubicBezTo>
                    <a:pt x="22" y="404"/>
                    <a:pt x="44" y="398"/>
                    <a:pt x="66" y="389"/>
                  </a:cubicBezTo>
                  <a:cubicBezTo>
                    <a:pt x="74" y="385"/>
                    <a:pt x="83" y="381"/>
                    <a:pt x="91" y="377"/>
                  </a:cubicBezTo>
                  <a:cubicBezTo>
                    <a:pt x="93" y="381"/>
                    <a:pt x="94" y="386"/>
                    <a:pt x="96" y="391"/>
                  </a:cubicBezTo>
                  <a:cubicBezTo>
                    <a:pt x="140" y="494"/>
                    <a:pt x="266" y="539"/>
                    <a:pt x="377" y="492"/>
                  </a:cubicBezTo>
                  <a:cubicBezTo>
                    <a:pt x="380" y="491"/>
                    <a:pt x="384" y="489"/>
                    <a:pt x="388" y="487"/>
                  </a:cubicBezTo>
                  <a:cubicBezTo>
                    <a:pt x="418" y="520"/>
                    <a:pt x="468" y="534"/>
                    <a:pt x="515" y="519"/>
                  </a:cubicBezTo>
                  <a:cubicBezTo>
                    <a:pt x="521" y="538"/>
                    <a:pt x="528" y="556"/>
                    <a:pt x="537" y="573"/>
                  </a:cubicBezTo>
                  <a:cubicBezTo>
                    <a:pt x="584" y="662"/>
                    <a:pt x="665" y="718"/>
                    <a:pt x="747" y="729"/>
                  </a:cubicBezTo>
                  <a:cubicBezTo>
                    <a:pt x="784" y="695"/>
                    <a:pt x="784" y="695"/>
                    <a:pt x="784" y="695"/>
                  </a:cubicBezTo>
                  <a:cubicBezTo>
                    <a:pt x="784" y="695"/>
                    <a:pt x="783" y="694"/>
                    <a:pt x="783" y="694"/>
                  </a:cubicBezTo>
                  <a:cubicBezTo>
                    <a:pt x="708" y="671"/>
                    <a:pt x="653" y="601"/>
                    <a:pt x="653" y="519"/>
                  </a:cubicBezTo>
                  <a:cubicBezTo>
                    <a:pt x="653" y="516"/>
                    <a:pt x="653" y="514"/>
                    <a:pt x="654" y="511"/>
                  </a:cubicBezTo>
                  <a:cubicBezTo>
                    <a:pt x="711" y="545"/>
                    <a:pt x="785" y="551"/>
                    <a:pt x="853" y="5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5065387" y="3240330"/>
              <a:ext cx="2632641" cy="1856295"/>
            </a:xfrm>
            <a:custGeom>
              <a:avLst/>
              <a:gdLst>
                <a:gd name="T0" fmla="*/ 881 w 1027"/>
                <a:gd name="T1" fmla="*/ 515 h 724"/>
                <a:gd name="T2" fmla="*/ 1008 w 1027"/>
                <a:gd name="T3" fmla="*/ 228 h 724"/>
                <a:gd name="T4" fmla="*/ 969 w 1027"/>
                <a:gd name="T5" fmla="*/ 186 h 724"/>
                <a:gd name="T6" fmla="*/ 1025 w 1027"/>
                <a:gd name="T7" fmla="*/ 95 h 724"/>
                <a:gd name="T8" fmla="*/ 1021 w 1027"/>
                <a:gd name="T9" fmla="*/ 84 h 724"/>
                <a:gd name="T10" fmla="*/ 680 w 1027"/>
                <a:gd name="T11" fmla="*/ 20 h 724"/>
                <a:gd name="T12" fmla="*/ 550 w 1027"/>
                <a:gd name="T13" fmla="*/ 155 h 724"/>
                <a:gd name="T14" fmla="*/ 547 w 1027"/>
                <a:gd name="T15" fmla="*/ 241 h 724"/>
                <a:gd name="T16" fmla="*/ 531 w 1027"/>
                <a:gd name="T17" fmla="*/ 225 h 724"/>
                <a:gd name="T18" fmla="*/ 168 w 1027"/>
                <a:gd name="T19" fmla="*/ 254 h 724"/>
                <a:gd name="T20" fmla="*/ 0 w 1027"/>
                <a:gd name="T21" fmla="*/ 403 h 724"/>
                <a:gd name="T22" fmla="*/ 93 w 1027"/>
                <a:gd name="T23" fmla="*/ 383 h 724"/>
                <a:gd name="T24" fmla="*/ 114 w 1027"/>
                <a:gd name="T25" fmla="*/ 360 h 724"/>
                <a:gd name="T26" fmla="*/ 109 w 1027"/>
                <a:gd name="T27" fmla="*/ 378 h 724"/>
                <a:gd name="T28" fmla="*/ 309 w 1027"/>
                <a:gd name="T29" fmla="*/ 505 h 724"/>
                <a:gd name="T30" fmla="*/ 404 w 1027"/>
                <a:gd name="T31" fmla="*/ 486 h 724"/>
                <a:gd name="T32" fmla="*/ 411 w 1027"/>
                <a:gd name="T33" fmla="*/ 470 h 724"/>
                <a:gd name="T34" fmla="*/ 499 w 1027"/>
                <a:gd name="T35" fmla="*/ 520 h 724"/>
                <a:gd name="T36" fmla="*/ 538 w 1027"/>
                <a:gd name="T37" fmla="*/ 502 h 724"/>
                <a:gd name="T38" fmla="*/ 550 w 1027"/>
                <a:gd name="T39" fmla="*/ 562 h 724"/>
                <a:gd name="T40" fmla="*/ 774 w 1027"/>
                <a:gd name="T41" fmla="*/ 724 h 724"/>
                <a:gd name="T42" fmla="*/ 815 w 1027"/>
                <a:gd name="T43" fmla="*/ 670 h 724"/>
                <a:gd name="T44" fmla="*/ 811 w 1027"/>
                <a:gd name="T45" fmla="*/ 667 h 724"/>
                <a:gd name="T46" fmla="*/ 722 w 1027"/>
                <a:gd name="T47" fmla="*/ 605 h 724"/>
                <a:gd name="T48" fmla="*/ 688 w 1027"/>
                <a:gd name="T49" fmla="*/ 495 h 724"/>
                <a:gd name="T50" fmla="*/ 671 w 1027"/>
                <a:gd name="T51" fmla="*/ 504 h 724"/>
                <a:gd name="T52" fmla="*/ 881 w 1027"/>
                <a:gd name="T53" fmla="*/ 515 h 724"/>
                <a:gd name="T54" fmla="*/ 872 w 1027"/>
                <a:gd name="T55" fmla="*/ 494 h 724"/>
                <a:gd name="T56" fmla="*/ 682 w 1027"/>
                <a:gd name="T57" fmla="*/ 485 h 724"/>
                <a:gd name="T58" fmla="*/ 665 w 1027"/>
                <a:gd name="T59" fmla="*/ 494 h 724"/>
                <a:gd name="T60" fmla="*/ 704 w 1027"/>
                <a:gd name="T61" fmla="*/ 618 h 724"/>
                <a:gd name="T62" fmla="*/ 806 w 1027"/>
                <a:gd name="T63" fmla="*/ 677 h 724"/>
                <a:gd name="T64" fmla="*/ 800 w 1027"/>
                <a:gd name="T65" fmla="*/ 687 h 724"/>
                <a:gd name="T66" fmla="*/ 800 w 1027"/>
                <a:gd name="T67" fmla="*/ 670 h 724"/>
                <a:gd name="T68" fmla="*/ 770 w 1027"/>
                <a:gd name="T69" fmla="*/ 712 h 724"/>
                <a:gd name="T70" fmla="*/ 570 w 1027"/>
                <a:gd name="T71" fmla="*/ 551 h 724"/>
                <a:gd name="T72" fmla="*/ 545 w 1027"/>
                <a:gd name="T73" fmla="*/ 488 h 724"/>
                <a:gd name="T74" fmla="*/ 499 w 1027"/>
                <a:gd name="T75" fmla="*/ 497 h 724"/>
                <a:gd name="T76" fmla="*/ 414 w 1027"/>
                <a:gd name="T77" fmla="*/ 456 h 724"/>
                <a:gd name="T78" fmla="*/ 395 w 1027"/>
                <a:gd name="T79" fmla="*/ 465 h 724"/>
                <a:gd name="T80" fmla="*/ 309 w 1027"/>
                <a:gd name="T81" fmla="*/ 483 h 724"/>
                <a:gd name="T82" fmla="*/ 130 w 1027"/>
                <a:gd name="T83" fmla="*/ 369 h 724"/>
                <a:gd name="T84" fmla="*/ 120 w 1027"/>
                <a:gd name="T85" fmla="*/ 343 h 724"/>
                <a:gd name="T86" fmla="*/ 84 w 1027"/>
                <a:gd name="T87" fmla="*/ 362 h 724"/>
                <a:gd name="T88" fmla="*/ 23 w 1027"/>
                <a:gd name="T89" fmla="*/ 389 h 724"/>
                <a:gd name="T90" fmla="*/ 178 w 1027"/>
                <a:gd name="T91" fmla="*/ 275 h 724"/>
                <a:gd name="T92" fmla="*/ 526 w 1027"/>
                <a:gd name="T93" fmla="*/ 247 h 724"/>
                <a:gd name="T94" fmla="*/ 558 w 1027"/>
                <a:gd name="T95" fmla="*/ 256 h 724"/>
                <a:gd name="T96" fmla="*/ 572 w 1027"/>
                <a:gd name="T97" fmla="*/ 162 h 724"/>
                <a:gd name="T98" fmla="*/ 689 w 1027"/>
                <a:gd name="T99" fmla="*/ 41 h 724"/>
                <a:gd name="T100" fmla="*/ 1007 w 1027"/>
                <a:gd name="T101" fmla="*/ 102 h 724"/>
                <a:gd name="T102" fmla="*/ 1003 w 1027"/>
                <a:gd name="T103" fmla="*/ 91 h 724"/>
                <a:gd name="T104" fmla="*/ 954 w 1027"/>
                <a:gd name="T105" fmla="*/ 185 h 724"/>
                <a:gd name="T106" fmla="*/ 987 w 1027"/>
                <a:gd name="T107" fmla="*/ 237 h 724"/>
                <a:gd name="T108" fmla="*/ 872 w 1027"/>
                <a:gd name="T109" fmla="*/ 49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7" h="724">
                  <a:moveTo>
                    <a:pt x="876" y="505"/>
                  </a:moveTo>
                  <a:cubicBezTo>
                    <a:pt x="881" y="515"/>
                    <a:pt x="881" y="515"/>
                    <a:pt x="881" y="515"/>
                  </a:cubicBezTo>
                  <a:cubicBezTo>
                    <a:pt x="970" y="478"/>
                    <a:pt x="1024" y="394"/>
                    <a:pt x="1024" y="307"/>
                  </a:cubicBezTo>
                  <a:cubicBezTo>
                    <a:pt x="1024" y="281"/>
                    <a:pt x="1019" y="254"/>
                    <a:pt x="1008" y="228"/>
                  </a:cubicBezTo>
                  <a:cubicBezTo>
                    <a:pt x="1000" y="210"/>
                    <a:pt x="990" y="193"/>
                    <a:pt x="978" y="178"/>
                  </a:cubicBezTo>
                  <a:cubicBezTo>
                    <a:pt x="969" y="186"/>
                    <a:pt x="969" y="186"/>
                    <a:pt x="969" y="186"/>
                  </a:cubicBezTo>
                  <a:cubicBezTo>
                    <a:pt x="977" y="194"/>
                    <a:pt x="977" y="194"/>
                    <a:pt x="977" y="194"/>
                  </a:cubicBezTo>
                  <a:cubicBezTo>
                    <a:pt x="1002" y="167"/>
                    <a:pt x="1019" y="133"/>
                    <a:pt x="1025" y="95"/>
                  </a:cubicBezTo>
                  <a:cubicBezTo>
                    <a:pt x="1027" y="88"/>
                    <a:pt x="1027" y="88"/>
                    <a:pt x="1027" y="88"/>
                  </a:cubicBezTo>
                  <a:cubicBezTo>
                    <a:pt x="1021" y="84"/>
                    <a:pt x="1021" y="84"/>
                    <a:pt x="1021" y="84"/>
                  </a:cubicBezTo>
                  <a:cubicBezTo>
                    <a:pt x="947" y="29"/>
                    <a:pt x="863" y="0"/>
                    <a:pt x="785" y="0"/>
                  </a:cubicBezTo>
                  <a:cubicBezTo>
                    <a:pt x="748" y="0"/>
                    <a:pt x="712" y="7"/>
                    <a:pt x="680" y="20"/>
                  </a:cubicBezTo>
                  <a:cubicBezTo>
                    <a:pt x="648" y="33"/>
                    <a:pt x="618" y="53"/>
                    <a:pt x="594" y="80"/>
                  </a:cubicBezTo>
                  <a:cubicBezTo>
                    <a:pt x="575" y="102"/>
                    <a:pt x="560" y="127"/>
                    <a:pt x="550" y="155"/>
                  </a:cubicBezTo>
                  <a:cubicBezTo>
                    <a:pt x="540" y="182"/>
                    <a:pt x="536" y="211"/>
                    <a:pt x="535" y="241"/>
                  </a:cubicBezTo>
                  <a:cubicBezTo>
                    <a:pt x="547" y="241"/>
                    <a:pt x="547" y="241"/>
                    <a:pt x="547" y="241"/>
                  </a:cubicBezTo>
                  <a:cubicBezTo>
                    <a:pt x="550" y="230"/>
                    <a:pt x="550" y="230"/>
                    <a:pt x="550" y="230"/>
                  </a:cubicBezTo>
                  <a:cubicBezTo>
                    <a:pt x="543" y="228"/>
                    <a:pt x="537" y="227"/>
                    <a:pt x="531" y="225"/>
                  </a:cubicBezTo>
                  <a:cubicBezTo>
                    <a:pt x="482" y="213"/>
                    <a:pt x="434" y="208"/>
                    <a:pt x="388" y="208"/>
                  </a:cubicBezTo>
                  <a:cubicBezTo>
                    <a:pt x="308" y="208"/>
                    <a:pt x="233" y="224"/>
                    <a:pt x="168" y="254"/>
                  </a:cubicBezTo>
                  <a:cubicBezTo>
                    <a:pt x="103" y="284"/>
                    <a:pt x="50" y="328"/>
                    <a:pt x="13" y="38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47" y="398"/>
                    <a:pt x="70" y="392"/>
                    <a:pt x="93" y="383"/>
                  </a:cubicBezTo>
                  <a:cubicBezTo>
                    <a:pt x="102" y="379"/>
                    <a:pt x="111" y="374"/>
                    <a:pt x="120" y="369"/>
                  </a:cubicBezTo>
                  <a:cubicBezTo>
                    <a:pt x="114" y="360"/>
                    <a:pt x="114" y="360"/>
                    <a:pt x="114" y="360"/>
                  </a:cubicBezTo>
                  <a:cubicBezTo>
                    <a:pt x="103" y="363"/>
                    <a:pt x="103" y="363"/>
                    <a:pt x="103" y="363"/>
                  </a:cubicBezTo>
                  <a:cubicBezTo>
                    <a:pt x="105" y="368"/>
                    <a:pt x="107" y="373"/>
                    <a:pt x="109" y="378"/>
                  </a:cubicBezTo>
                  <a:cubicBezTo>
                    <a:pt x="126" y="418"/>
                    <a:pt x="154" y="450"/>
                    <a:pt x="190" y="472"/>
                  </a:cubicBezTo>
                  <a:cubicBezTo>
                    <a:pt x="225" y="494"/>
                    <a:pt x="266" y="505"/>
                    <a:pt x="309" y="505"/>
                  </a:cubicBezTo>
                  <a:cubicBezTo>
                    <a:pt x="341" y="505"/>
                    <a:pt x="373" y="499"/>
                    <a:pt x="404" y="486"/>
                  </a:cubicBezTo>
                  <a:cubicBezTo>
                    <a:pt x="404" y="486"/>
                    <a:pt x="404" y="486"/>
                    <a:pt x="404" y="486"/>
                  </a:cubicBezTo>
                  <a:cubicBezTo>
                    <a:pt x="408" y="484"/>
                    <a:pt x="412" y="482"/>
                    <a:pt x="416" y="480"/>
                  </a:cubicBezTo>
                  <a:cubicBezTo>
                    <a:pt x="411" y="470"/>
                    <a:pt x="411" y="470"/>
                    <a:pt x="411" y="470"/>
                  </a:cubicBezTo>
                  <a:cubicBezTo>
                    <a:pt x="402" y="478"/>
                    <a:pt x="402" y="478"/>
                    <a:pt x="402" y="478"/>
                  </a:cubicBezTo>
                  <a:cubicBezTo>
                    <a:pt x="427" y="505"/>
                    <a:pt x="462" y="520"/>
                    <a:pt x="499" y="520"/>
                  </a:cubicBezTo>
                  <a:cubicBezTo>
                    <a:pt x="513" y="520"/>
                    <a:pt x="527" y="518"/>
                    <a:pt x="541" y="513"/>
                  </a:cubicBezTo>
                  <a:cubicBezTo>
                    <a:pt x="538" y="502"/>
                    <a:pt x="538" y="502"/>
                    <a:pt x="538" y="502"/>
                  </a:cubicBezTo>
                  <a:cubicBezTo>
                    <a:pt x="527" y="506"/>
                    <a:pt x="527" y="506"/>
                    <a:pt x="527" y="506"/>
                  </a:cubicBezTo>
                  <a:cubicBezTo>
                    <a:pt x="533" y="525"/>
                    <a:pt x="541" y="543"/>
                    <a:pt x="550" y="562"/>
                  </a:cubicBezTo>
                  <a:cubicBezTo>
                    <a:pt x="599" y="653"/>
                    <a:pt x="682" y="712"/>
                    <a:pt x="769" y="723"/>
                  </a:cubicBezTo>
                  <a:cubicBezTo>
                    <a:pt x="774" y="724"/>
                    <a:pt x="774" y="724"/>
                    <a:pt x="774" y="724"/>
                  </a:cubicBezTo>
                  <a:cubicBezTo>
                    <a:pt x="824" y="678"/>
                    <a:pt x="824" y="678"/>
                    <a:pt x="824" y="678"/>
                  </a:cubicBezTo>
                  <a:cubicBezTo>
                    <a:pt x="815" y="670"/>
                    <a:pt x="815" y="670"/>
                    <a:pt x="815" y="670"/>
                  </a:cubicBezTo>
                  <a:cubicBezTo>
                    <a:pt x="815" y="670"/>
                    <a:pt x="814" y="669"/>
                    <a:pt x="813" y="668"/>
                  </a:cubicBezTo>
                  <a:cubicBezTo>
                    <a:pt x="811" y="667"/>
                    <a:pt x="811" y="667"/>
                    <a:pt x="811" y="667"/>
                  </a:cubicBezTo>
                  <a:cubicBezTo>
                    <a:pt x="809" y="666"/>
                    <a:pt x="809" y="666"/>
                    <a:pt x="809" y="666"/>
                  </a:cubicBezTo>
                  <a:cubicBezTo>
                    <a:pt x="774" y="655"/>
                    <a:pt x="744" y="633"/>
                    <a:pt x="722" y="605"/>
                  </a:cubicBezTo>
                  <a:cubicBezTo>
                    <a:pt x="700" y="576"/>
                    <a:pt x="688" y="540"/>
                    <a:pt x="688" y="502"/>
                  </a:cubicBezTo>
                  <a:cubicBezTo>
                    <a:pt x="688" y="500"/>
                    <a:pt x="688" y="497"/>
                    <a:pt x="688" y="495"/>
                  </a:cubicBezTo>
                  <a:cubicBezTo>
                    <a:pt x="677" y="494"/>
                    <a:pt x="677" y="494"/>
                    <a:pt x="677" y="49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705" y="524"/>
                    <a:pt x="745" y="535"/>
                    <a:pt x="786" y="535"/>
                  </a:cubicBezTo>
                  <a:cubicBezTo>
                    <a:pt x="817" y="535"/>
                    <a:pt x="850" y="529"/>
                    <a:pt x="881" y="515"/>
                  </a:cubicBezTo>
                  <a:cubicBezTo>
                    <a:pt x="876" y="505"/>
                    <a:pt x="876" y="505"/>
                    <a:pt x="876" y="505"/>
                  </a:cubicBezTo>
                  <a:cubicBezTo>
                    <a:pt x="872" y="494"/>
                    <a:pt x="872" y="494"/>
                    <a:pt x="872" y="494"/>
                  </a:cubicBezTo>
                  <a:cubicBezTo>
                    <a:pt x="844" y="506"/>
                    <a:pt x="814" y="512"/>
                    <a:pt x="786" y="512"/>
                  </a:cubicBezTo>
                  <a:cubicBezTo>
                    <a:pt x="749" y="512"/>
                    <a:pt x="713" y="502"/>
                    <a:pt x="682" y="485"/>
                  </a:cubicBezTo>
                  <a:cubicBezTo>
                    <a:pt x="666" y="475"/>
                    <a:pt x="666" y="475"/>
                    <a:pt x="666" y="475"/>
                  </a:cubicBezTo>
                  <a:cubicBezTo>
                    <a:pt x="665" y="494"/>
                    <a:pt x="665" y="494"/>
                    <a:pt x="665" y="494"/>
                  </a:cubicBezTo>
                  <a:cubicBezTo>
                    <a:pt x="665" y="496"/>
                    <a:pt x="665" y="499"/>
                    <a:pt x="665" y="502"/>
                  </a:cubicBezTo>
                  <a:cubicBezTo>
                    <a:pt x="665" y="545"/>
                    <a:pt x="679" y="586"/>
                    <a:pt x="704" y="618"/>
                  </a:cubicBezTo>
                  <a:cubicBezTo>
                    <a:pt x="728" y="651"/>
                    <a:pt x="762" y="676"/>
                    <a:pt x="802" y="688"/>
                  </a:cubicBezTo>
                  <a:cubicBezTo>
                    <a:pt x="806" y="677"/>
                    <a:pt x="806" y="677"/>
                    <a:pt x="806" y="677"/>
                  </a:cubicBezTo>
                  <a:cubicBezTo>
                    <a:pt x="798" y="685"/>
                    <a:pt x="798" y="685"/>
                    <a:pt x="798" y="685"/>
                  </a:cubicBezTo>
                  <a:cubicBezTo>
                    <a:pt x="798" y="686"/>
                    <a:pt x="799" y="686"/>
                    <a:pt x="800" y="687"/>
                  </a:cubicBezTo>
                  <a:cubicBezTo>
                    <a:pt x="807" y="678"/>
                    <a:pt x="807" y="678"/>
                    <a:pt x="807" y="678"/>
                  </a:cubicBezTo>
                  <a:cubicBezTo>
                    <a:pt x="800" y="670"/>
                    <a:pt x="800" y="670"/>
                    <a:pt x="800" y="670"/>
                  </a:cubicBezTo>
                  <a:cubicBezTo>
                    <a:pt x="762" y="703"/>
                    <a:pt x="762" y="703"/>
                    <a:pt x="762" y="703"/>
                  </a:cubicBezTo>
                  <a:cubicBezTo>
                    <a:pt x="770" y="712"/>
                    <a:pt x="770" y="712"/>
                    <a:pt x="770" y="712"/>
                  </a:cubicBezTo>
                  <a:cubicBezTo>
                    <a:pt x="772" y="701"/>
                    <a:pt x="772" y="701"/>
                    <a:pt x="772" y="701"/>
                  </a:cubicBezTo>
                  <a:cubicBezTo>
                    <a:pt x="694" y="691"/>
                    <a:pt x="615" y="637"/>
                    <a:pt x="570" y="551"/>
                  </a:cubicBezTo>
                  <a:cubicBezTo>
                    <a:pt x="561" y="534"/>
                    <a:pt x="554" y="516"/>
                    <a:pt x="549" y="499"/>
                  </a:cubicBezTo>
                  <a:cubicBezTo>
                    <a:pt x="545" y="488"/>
                    <a:pt x="545" y="488"/>
                    <a:pt x="545" y="488"/>
                  </a:cubicBezTo>
                  <a:cubicBezTo>
                    <a:pt x="535" y="491"/>
                    <a:pt x="535" y="491"/>
                    <a:pt x="535" y="491"/>
                  </a:cubicBezTo>
                  <a:cubicBezTo>
                    <a:pt x="523" y="495"/>
                    <a:pt x="511" y="497"/>
                    <a:pt x="499" y="497"/>
                  </a:cubicBezTo>
                  <a:cubicBezTo>
                    <a:pt x="468" y="497"/>
                    <a:pt x="439" y="484"/>
                    <a:pt x="419" y="463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06" y="460"/>
                    <a:pt x="406" y="460"/>
                    <a:pt x="406" y="460"/>
                  </a:cubicBezTo>
                  <a:cubicBezTo>
                    <a:pt x="402" y="462"/>
                    <a:pt x="399" y="463"/>
                    <a:pt x="395" y="465"/>
                  </a:cubicBezTo>
                  <a:cubicBezTo>
                    <a:pt x="395" y="465"/>
                    <a:pt x="395" y="465"/>
                    <a:pt x="395" y="465"/>
                  </a:cubicBezTo>
                  <a:cubicBezTo>
                    <a:pt x="367" y="477"/>
                    <a:pt x="338" y="483"/>
                    <a:pt x="309" y="483"/>
                  </a:cubicBezTo>
                  <a:cubicBezTo>
                    <a:pt x="270" y="483"/>
                    <a:pt x="233" y="472"/>
                    <a:pt x="202" y="453"/>
                  </a:cubicBezTo>
                  <a:cubicBezTo>
                    <a:pt x="170" y="433"/>
                    <a:pt x="145" y="405"/>
                    <a:pt x="130" y="369"/>
                  </a:cubicBezTo>
                  <a:cubicBezTo>
                    <a:pt x="128" y="365"/>
                    <a:pt x="126" y="361"/>
                    <a:pt x="125" y="356"/>
                  </a:cubicBezTo>
                  <a:cubicBezTo>
                    <a:pt x="120" y="343"/>
                    <a:pt x="120" y="343"/>
                    <a:pt x="120" y="343"/>
                  </a:cubicBezTo>
                  <a:cubicBezTo>
                    <a:pt x="108" y="350"/>
                    <a:pt x="108" y="350"/>
                    <a:pt x="108" y="350"/>
                  </a:cubicBezTo>
                  <a:cubicBezTo>
                    <a:pt x="101" y="354"/>
                    <a:pt x="93" y="358"/>
                    <a:pt x="84" y="362"/>
                  </a:cubicBezTo>
                  <a:cubicBezTo>
                    <a:pt x="64" y="370"/>
                    <a:pt x="42" y="376"/>
                    <a:pt x="21" y="378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32" y="396"/>
                    <a:pt x="32" y="396"/>
                    <a:pt x="32" y="396"/>
                  </a:cubicBezTo>
                  <a:cubicBezTo>
                    <a:pt x="66" y="345"/>
                    <a:pt x="116" y="303"/>
                    <a:pt x="178" y="275"/>
                  </a:cubicBezTo>
                  <a:cubicBezTo>
                    <a:pt x="239" y="246"/>
                    <a:pt x="311" y="231"/>
                    <a:pt x="388" y="231"/>
                  </a:cubicBezTo>
                  <a:cubicBezTo>
                    <a:pt x="433" y="231"/>
                    <a:pt x="479" y="236"/>
                    <a:pt x="526" y="247"/>
                  </a:cubicBezTo>
                  <a:cubicBezTo>
                    <a:pt x="532" y="249"/>
                    <a:pt x="538" y="250"/>
                    <a:pt x="544" y="252"/>
                  </a:cubicBezTo>
                  <a:cubicBezTo>
                    <a:pt x="558" y="256"/>
                    <a:pt x="558" y="256"/>
                    <a:pt x="558" y="256"/>
                  </a:cubicBezTo>
                  <a:cubicBezTo>
                    <a:pt x="558" y="241"/>
                    <a:pt x="558" y="241"/>
                    <a:pt x="558" y="241"/>
                  </a:cubicBezTo>
                  <a:cubicBezTo>
                    <a:pt x="558" y="213"/>
                    <a:pt x="563" y="187"/>
                    <a:pt x="572" y="162"/>
                  </a:cubicBezTo>
                  <a:cubicBezTo>
                    <a:pt x="581" y="138"/>
                    <a:pt x="594" y="115"/>
                    <a:pt x="612" y="95"/>
                  </a:cubicBezTo>
                  <a:cubicBezTo>
                    <a:pt x="633" y="71"/>
                    <a:pt x="659" y="53"/>
                    <a:pt x="689" y="41"/>
                  </a:cubicBezTo>
                  <a:cubicBezTo>
                    <a:pt x="718" y="29"/>
                    <a:pt x="751" y="23"/>
                    <a:pt x="785" y="23"/>
                  </a:cubicBezTo>
                  <a:cubicBezTo>
                    <a:pt x="858" y="23"/>
                    <a:pt x="937" y="50"/>
                    <a:pt x="1007" y="102"/>
                  </a:cubicBezTo>
                  <a:cubicBezTo>
                    <a:pt x="1014" y="93"/>
                    <a:pt x="1014" y="93"/>
                    <a:pt x="1014" y="93"/>
                  </a:cubicBezTo>
                  <a:cubicBezTo>
                    <a:pt x="1003" y="91"/>
                    <a:pt x="1003" y="91"/>
                    <a:pt x="1003" y="91"/>
                  </a:cubicBezTo>
                  <a:cubicBezTo>
                    <a:pt x="997" y="125"/>
                    <a:pt x="982" y="155"/>
                    <a:pt x="961" y="178"/>
                  </a:cubicBezTo>
                  <a:cubicBezTo>
                    <a:pt x="954" y="185"/>
                    <a:pt x="954" y="185"/>
                    <a:pt x="954" y="185"/>
                  </a:cubicBezTo>
                  <a:cubicBezTo>
                    <a:pt x="960" y="193"/>
                    <a:pt x="960" y="193"/>
                    <a:pt x="960" y="193"/>
                  </a:cubicBezTo>
                  <a:cubicBezTo>
                    <a:pt x="971" y="206"/>
                    <a:pt x="980" y="221"/>
                    <a:pt x="987" y="237"/>
                  </a:cubicBezTo>
                  <a:cubicBezTo>
                    <a:pt x="997" y="260"/>
                    <a:pt x="1001" y="284"/>
                    <a:pt x="1001" y="307"/>
                  </a:cubicBezTo>
                  <a:cubicBezTo>
                    <a:pt x="1001" y="384"/>
                    <a:pt x="953" y="460"/>
                    <a:pt x="872" y="494"/>
                  </a:cubicBezTo>
                  <a:lnTo>
                    <a:pt x="87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5783184" y="2216766"/>
              <a:ext cx="1930026" cy="2004840"/>
            </a:xfrm>
            <a:custGeom>
              <a:avLst/>
              <a:gdLst>
                <a:gd name="T0" fmla="*/ 718 w 753"/>
                <a:gd name="T1" fmla="*/ 632 h 782"/>
                <a:gd name="T2" fmla="*/ 689 w 753"/>
                <a:gd name="T3" fmla="*/ 585 h 782"/>
                <a:gd name="T4" fmla="*/ 718 w 753"/>
                <a:gd name="T5" fmla="*/ 365 h 782"/>
                <a:gd name="T6" fmla="*/ 560 w 753"/>
                <a:gd name="T7" fmla="*/ 234 h 782"/>
                <a:gd name="T8" fmla="*/ 335 w 753"/>
                <a:gd name="T9" fmla="*/ 20 h 782"/>
                <a:gd name="T10" fmla="*/ 93 w 753"/>
                <a:gd name="T11" fmla="*/ 59 h 782"/>
                <a:gd name="T12" fmla="*/ 36 w 753"/>
                <a:gd name="T13" fmla="*/ 146 h 782"/>
                <a:gd name="T14" fmla="*/ 233 w 753"/>
                <a:gd name="T15" fmla="*/ 450 h 782"/>
                <a:gd name="T16" fmla="*/ 362 w 753"/>
                <a:gd name="T17" fmla="*/ 458 h 782"/>
                <a:gd name="T18" fmla="*/ 406 w 753"/>
                <a:gd name="T19" fmla="*/ 614 h 782"/>
                <a:gd name="T20" fmla="*/ 489 w 753"/>
                <a:gd name="T21" fmla="*/ 667 h 782"/>
                <a:gd name="T22" fmla="*/ 590 w 753"/>
                <a:gd name="T23" fmla="*/ 777 h 782"/>
                <a:gd name="T24" fmla="*/ 732 w 753"/>
                <a:gd name="T25" fmla="*/ 689 h 782"/>
                <a:gd name="T26" fmla="*/ 718 w 753"/>
                <a:gd name="T27" fmla="*/ 6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3" h="782">
                  <a:moveTo>
                    <a:pt x="718" y="632"/>
                  </a:moveTo>
                  <a:cubicBezTo>
                    <a:pt x="710" y="614"/>
                    <a:pt x="701" y="599"/>
                    <a:pt x="689" y="585"/>
                  </a:cubicBezTo>
                  <a:cubicBezTo>
                    <a:pt x="739" y="533"/>
                    <a:pt x="753" y="446"/>
                    <a:pt x="718" y="365"/>
                  </a:cubicBezTo>
                  <a:cubicBezTo>
                    <a:pt x="687" y="291"/>
                    <a:pt x="625" y="243"/>
                    <a:pt x="560" y="234"/>
                  </a:cubicBezTo>
                  <a:cubicBezTo>
                    <a:pt x="573" y="144"/>
                    <a:pt x="475" y="49"/>
                    <a:pt x="335" y="20"/>
                  </a:cubicBezTo>
                  <a:cubicBezTo>
                    <a:pt x="239" y="0"/>
                    <a:pt x="147" y="17"/>
                    <a:pt x="93" y="59"/>
                  </a:cubicBezTo>
                  <a:cubicBezTo>
                    <a:pt x="91" y="58"/>
                    <a:pt x="46" y="111"/>
                    <a:pt x="36" y="146"/>
                  </a:cubicBezTo>
                  <a:cubicBezTo>
                    <a:pt x="0" y="273"/>
                    <a:pt x="89" y="409"/>
                    <a:pt x="233" y="450"/>
                  </a:cubicBezTo>
                  <a:cubicBezTo>
                    <a:pt x="277" y="462"/>
                    <a:pt x="321" y="464"/>
                    <a:pt x="362" y="458"/>
                  </a:cubicBezTo>
                  <a:cubicBezTo>
                    <a:pt x="354" y="515"/>
                    <a:pt x="368" y="571"/>
                    <a:pt x="406" y="614"/>
                  </a:cubicBezTo>
                  <a:cubicBezTo>
                    <a:pt x="428" y="639"/>
                    <a:pt x="457" y="657"/>
                    <a:pt x="489" y="667"/>
                  </a:cubicBezTo>
                  <a:cubicBezTo>
                    <a:pt x="481" y="730"/>
                    <a:pt x="524" y="774"/>
                    <a:pt x="590" y="777"/>
                  </a:cubicBezTo>
                  <a:cubicBezTo>
                    <a:pt x="703" y="782"/>
                    <a:pt x="729" y="689"/>
                    <a:pt x="732" y="689"/>
                  </a:cubicBezTo>
                  <a:cubicBezTo>
                    <a:pt x="730" y="669"/>
                    <a:pt x="726" y="650"/>
                    <a:pt x="718" y="6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5826554" y="2216766"/>
              <a:ext cx="1876895" cy="2020020"/>
            </a:xfrm>
            <a:custGeom>
              <a:avLst/>
              <a:gdLst>
                <a:gd name="T0" fmla="*/ 681 w 732"/>
                <a:gd name="T1" fmla="*/ 577 h 788"/>
                <a:gd name="T2" fmla="*/ 732 w 732"/>
                <a:gd name="T3" fmla="*/ 456 h 788"/>
                <a:gd name="T4" fmla="*/ 545 w 732"/>
                <a:gd name="T5" fmla="*/ 223 h 788"/>
                <a:gd name="T6" fmla="*/ 556 w 732"/>
                <a:gd name="T7" fmla="*/ 218 h 788"/>
                <a:gd name="T8" fmla="*/ 321 w 732"/>
                <a:gd name="T9" fmla="*/ 9 h 788"/>
                <a:gd name="T10" fmla="*/ 69 w 732"/>
                <a:gd name="T11" fmla="*/ 50 h 788"/>
                <a:gd name="T12" fmla="*/ 76 w 732"/>
                <a:gd name="T13" fmla="*/ 47 h 788"/>
                <a:gd name="T14" fmla="*/ 68 w 732"/>
                <a:gd name="T15" fmla="*/ 50 h 788"/>
                <a:gd name="T16" fmla="*/ 32 w 732"/>
                <a:gd name="T17" fmla="*/ 95 h 788"/>
                <a:gd name="T18" fmla="*/ 0 w 732"/>
                <a:gd name="T19" fmla="*/ 204 h 788"/>
                <a:gd name="T20" fmla="*/ 300 w 732"/>
                <a:gd name="T21" fmla="*/ 473 h 788"/>
                <a:gd name="T22" fmla="*/ 334 w 732"/>
                <a:gd name="T23" fmla="*/ 456 h 788"/>
                <a:gd name="T24" fmla="*/ 468 w 732"/>
                <a:gd name="T25" fmla="*/ 678 h 788"/>
                <a:gd name="T26" fmla="*/ 459 w 732"/>
                <a:gd name="T27" fmla="*/ 682 h 788"/>
                <a:gd name="T28" fmla="*/ 572 w 732"/>
                <a:gd name="T29" fmla="*/ 788 h 788"/>
                <a:gd name="T30" fmla="*/ 709 w 732"/>
                <a:gd name="T31" fmla="*/ 723 h 788"/>
                <a:gd name="T32" fmla="*/ 724 w 732"/>
                <a:gd name="T33" fmla="*/ 695 h 788"/>
                <a:gd name="T34" fmla="*/ 718 w 732"/>
                <a:gd name="T35" fmla="*/ 691 h 788"/>
                <a:gd name="T36" fmla="*/ 718 w 732"/>
                <a:gd name="T37" fmla="*/ 691 h 788"/>
                <a:gd name="T38" fmla="*/ 722 w 732"/>
                <a:gd name="T39" fmla="*/ 698 h 788"/>
                <a:gd name="T40" fmla="*/ 722 w 732"/>
                <a:gd name="T41" fmla="*/ 698 h 788"/>
                <a:gd name="T42" fmla="*/ 722 w 732"/>
                <a:gd name="T43" fmla="*/ 698 h 788"/>
                <a:gd name="T44" fmla="*/ 715 w 732"/>
                <a:gd name="T45" fmla="*/ 689 h 788"/>
                <a:gd name="T46" fmla="*/ 715 w 732"/>
                <a:gd name="T47" fmla="*/ 689 h 788"/>
                <a:gd name="T48" fmla="*/ 726 w 732"/>
                <a:gd name="T49" fmla="*/ 687 h 788"/>
                <a:gd name="T50" fmla="*/ 690 w 732"/>
                <a:gd name="T51" fmla="*/ 636 h 788"/>
                <a:gd name="T52" fmla="*/ 714 w 732"/>
                <a:gd name="T53" fmla="*/ 677 h 788"/>
                <a:gd name="T54" fmla="*/ 704 w 732"/>
                <a:gd name="T55" fmla="*/ 684 h 788"/>
                <a:gd name="T56" fmla="*/ 664 w 732"/>
                <a:gd name="T57" fmla="*/ 739 h 788"/>
                <a:gd name="T58" fmla="*/ 573 w 732"/>
                <a:gd name="T59" fmla="*/ 765 h 788"/>
                <a:gd name="T60" fmla="*/ 482 w 732"/>
                <a:gd name="T61" fmla="*/ 682 h 788"/>
                <a:gd name="T62" fmla="*/ 475 w 732"/>
                <a:gd name="T63" fmla="*/ 657 h 788"/>
                <a:gd name="T64" fmla="*/ 356 w 732"/>
                <a:gd name="T65" fmla="*/ 459 h 788"/>
                <a:gd name="T66" fmla="*/ 300 w 732"/>
                <a:gd name="T67" fmla="*/ 450 h 788"/>
                <a:gd name="T68" fmla="*/ 23 w 732"/>
                <a:gd name="T69" fmla="*/ 204 h 788"/>
                <a:gd name="T70" fmla="*/ 68 w 732"/>
                <a:gd name="T71" fmla="*/ 84 h 788"/>
                <a:gd name="T72" fmla="*/ 82 w 732"/>
                <a:gd name="T73" fmla="*/ 68 h 788"/>
                <a:gd name="T74" fmla="*/ 82 w 732"/>
                <a:gd name="T75" fmla="*/ 68 h 788"/>
                <a:gd name="T76" fmla="*/ 77 w 732"/>
                <a:gd name="T77" fmla="*/ 62 h 788"/>
                <a:gd name="T78" fmla="*/ 77 w 732"/>
                <a:gd name="T79" fmla="*/ 62 h 788"/>
                <a:gd name="T80" fmla="*/ 80 w 732"/>
                <a:gd name="T81" fmla="*/ 69 h 788"/>
                <a:gd name="T82" fmla="*/ 80 w 732"/>
                <a:gd name="T83" fmla="*/ 69 h 788"/>
                <a:gd name="T84" fmla="*/ 80 w 732"/>
                <a:gd name="T85" fmla="*/ 69 h 788"/>
                <a:gd name="T86" fmla="*/ 76 w 732"/>
                <a:gd name="T87" fmla="*/ 59 h 788"/>
                <a:gd name="T88" fmla="*/ 76 w 732"/>
                <a:gd name="T89" fmla="*/ 59 h 788"/>
                <a:gd name="T90" fmla="*/ 83 w 732"/>
                <a:gd name="T91" fmla="*/ 68 h 788"/>
                <a:gd name="T92" fmla="*/ 316 w 732"/>
                <a:gd name="T93" fmla="*/ 31 h 788"/>
                <a:gd name="T94" fmla="*/ 533 w 732"/>
                <a:gd name="T95" fmla="*/ 218 h 788"/>
                <a:gd name="T96" fmla="*/ 542 w 732"/>
                <a:gd name="T97" fmla="*/ 245 h 788"/>
                <a:gd name="T98" fmla="*/ 709 w 732"/>
                <a:gd name="T99" fmla="*/ 456 h 788"/>
                <a:gd name="T100" fmla="*/ 663 w 732"/>
                <a:gd name="T101" fmla="*/ 59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2" h="788">
                  <a:moveTo>
                    <a:pt x="701" y="632"/>
                  </a:moveTo>
                  <a:cubicBezTo>
                    <a:pt x="711" y="627"/>
                    <a:pt x="711" y="627"/>
                    <a:pt x="711" y="627"/>
                  </a:cubicBezTo>
                  <a:cubicBezTo>
                    <a:pt x="703" y="609"/>
                    <a:pt x="693" y="592"/>
                    <a:pt x="681" y="577"/>
                  </a:cubicBezTo>
                  <a:cubicBezTo>
                    <a:pt x="672" y="585"/>
                    <a:pt x="672" y="585"/>
                    <a:pt x="672" y="585"/>
                  </a:cubicBezTo>
                  <a:cubicBezTo>
                    <a:pt x="680" y="593"/>
                    <a:pt x="680" y="593"/>
                    <a:pt x="680" y="593"/>
                  </a:cubicBezTo>
                  <a:cubicBezTo>
                    <a:pt x="714" y="558"/>
                    <a:pt x="732" y="509"/>
                    <a:pt x="732" y="456"/>
                  </a:cubicBezTo>
                  <a:cubicBezTo>
                    <a:pt x="732" y="425"/>
                    <a:pt x="725" y="392"/>
                    <a:pt x="712" y="360"/>
                  </a:cubicBezTo>
                  <a:cubicBezTo>
                    <a:pt x="695" y="322"/>
                    <a:pt x="671" y="290"/>
                    <a:pt x="642" y="266"/>
                  </a:cubicBezTo>
                  <a:cubicBezTo>
                    <a:pt x="613" y="243"/>
                    <a:pt x="579" y="228"/>
                    <a:pt x="545" y="223"/>
                  </a:cubicBezTo>
                  <a:cubicBezTo>
                    <a:pt x="543" y="234"/>
                    <a:pt x="543" y="234"/>
                    <a:pt x="543" y="234"/>
                  </a:cubicBezTo>
                  <a:cubicBezTo>
                    <a:pt x="554" y="236"/>
                    <a:pt x="554" y="236"/>
                    <a:pt x="554" y="236"/>
                  </a:cubicBezTo>
                  <a:cubicBezTo>
                    <a:pt x="555" y="230"/>
                    <a:pt x="556" y="224"/>
                    <a:pt x="556" y="218"/>
                  </a:cubicBezTo>
                  <a:cubicBezTo>
                    <a:pt x="556" y="194"/>
                    <a:pt x="549" y="171"/>
                    <a:pt x="537" y="150"/>
                  </a:cubicBezTo>
                  <a:cubicBezTo>
                    <a:pt x="520" y="117"/>
                    <a:pt x="491" y="87"/>
                    <a:pt x="454" y="63"/>
                  </a:cubicBezTo>
                  <a:cubicBezTo>
                    <a:pt x="416" y="38"/>
                    <a:pt x="371" y="20"/>
                    <a:pt x="321" y="9"/>
                  </a:cubicBezTo>
                  <a:cubicBezTo>
                    <a:pt x="292" y="3"/>
                    <a:pt x="264" y="0"/>
                    <a:pt x="238" y="0"/>
                  </a:cubicBezTo>
                  <a:cubicBezTo>
                    <a:pt x="204" y="0"/>
                    <a:pt x="172" y="5"/>
                    <a:pt x="144" y="13"/>
                  </a:cubicBezTo>
                  <a:cubicBezTo>
                    <a:pt x="115" y="21"/>
                    <a:pt x="90" y="34"/>
                    <a:pt x="69" y="5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79" y="47"/>
                    <a:pt x="77" y="47"/>
                    <a:pt x="76" y="47"/>
                  </a:cubicBezTo>
                  <a:cubicBezTo>
                    <a:pt x="74" y="47"/>
                    <a:pt x="73" y="47"/>
                    <a:pt x="72" y="48"/>
                  </a:cubicBezTo>
                  <a:cubicBezTo>
                    <a:pt x="71" y="48"/>
                    <a:pt x="70" y="49"/>
                    <a:pt x="70" y="49"/>
                  </a:cubicBezTo>
                  <a:cubicBezTo>
                    <a:pt x="69" y="49"/>
                    <a:pt x="68" y="50"/>
                    <a:pt x="68" y="50"/>
                  </a:cubicBezTo>
                  <a:cubicBezTo>
                    <a:pt x="67" y="51"/>
                    <a:pt x="66" y="52"/>
                    <a:pt x="65" y="53"/>
                  </a:cubicBezTo>
                  <a:cubicBezTo>
                    <a:pt x="64" y="54"/>
                    <a:pt x="62" y="56"/>
                    <a:pt x="60" y="58"/>
                  </a:cubicBezTo>
                  <a:cubicBezTo>
                    <a:pt x="53" y="67"/>
                    <a:pt x="42" y="80"/>
                    <a:pt x="32" y="95"/>
                  </a:cubicBezTo>
                  <a:cubicBezTo>
                    <a:pt x="27" y="103"/>
                    <a:pt x="22" y="111"/>
                    <a:pt x="18" y="119"/>
                  </a:cubicBezTo>
                  <a:cubicBezTo>
                    <a:pt x="14" y="127"/>
                    <a:pt x="10" y="135"/>
                    <a:pt x="8" y="143"/>
                  </a:cubicBezTo>
                  <a:cubicBezTo>
                    <a:pt x="3" y="163"/>
                    <a:pt x="0" y="183"/>
                    <a:pt x="0" y="204"/>
                  </a:cubicBezTo>
                  <a:cubicBezTo>
                    <a:pt x="0" y="261"/>
                    <a:pt x="21" y="316"/>
                    <a:pt x="59" y="361"/>
                  </a:cubicBezTo>
                  <a:cubicBezTo>
                    <a:pt x="96" y="407"/>
                    <a:pt x="149" y="443"/>
                    <a:pt x="213" y="461"/>
                  </a:cubicBezTo>
                  <a:cubicBezTo>
                    <a:pt x="242" y="469"/>
                    <a:pt x="271" y="473"/>
                    <a:pt x="300" y="473"/>
                  </a:cubicBezTo>
                  <a:cubicBezTo>
                    <a:pt x="316" y="473"/>
                    <a:pt x="331" y="472"/>
                    <a:pt x="347" y="469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334" y="456"/>
                    <a:pt x="334" y="456"/>
                    <a:pt x="334" y="456"/>
                  </a:cubicBezTo>
                  <a:cubicBezTo>
                    <a:pt x="332" y="467"/>
                    <a:pt x="332" y="477"/>
                    <a:pt x="332" y="488"/>
                  </a:cubicBezTo>
                  <a:cubicBezTo>
                    <a:pt x="332" y="537"/>
                    <a:pt x="347" y="584"/>
                    <a:pt x="380" y="621"/>
                  </a:cubicBezTo>
                  <a:cubicBezTo>
                    <a:pt x="404" y="648"/>
                    <a:pt x="434" y="667"/>
                    <a:pt x="468" y="678"/>
                  </a:cubicBezTo>
                  <a:cubicBezTo>
                    <a:pt x="472" y="667"/>
                    <a:pt x="472" y="667"/>
                    <a:pt x="472" y="667"/>
                  </a:cubicBezTo>
                  <a:cubicBezTo>
                    <a:pt x="460" y="666"/>
                    <a:pt x="460" y="666"/>
                    <a:pt x="460" y="666"/>
                  </a:cubicBezTo>
                  <a:cubicBezTo>
                    <a:pt x="460" y="671"/>
                    <a:pt x="459" y="677"/>
                    <a:pt x="459" y="682"/>
                  </a:cubicBezTo>
                  <a:cubicBezTo>
                    <a:pt x="459" y="697"/>
                    <a:pt x="462" y="711"/>
                    <a:pt x="468" y="724"/>
                  </a:cubicBezTo>
                  <a:cubicBezTo>
                    <a:pt x="476" y="743"/>
                    <a:pt x="490" y="759"/>
                    <a:pt x="508" y="770"/>
                  </a:cubicBezTo>
                  <a:cubicBezTo>
                    <a:pt x="526" y="781"/>
                    <a:pt x="548" y="787"/>
                    <a:pt x="572" y="788"/>
                  </a:cubicBezTo>
                  <a:cubicBezTo>
                    <a:pt x="575" y="788"/>
                    <a:pt x="578" y="788"/>
                    <a:pt x="581" y="788"/>
                  </a:cubicBezTo>
                  <a:cubicBezTo>
                    <a:pt x="609" y="788"/>
                    <a:pt x="632" y="783"/>
                    <a:pt x="651" y="773"/>
                  </a:cubicBezTo>
                  <a:cubicBezTo>
                    <a:pt x="679" y="760"/>
                    <a:pt x="698" y="740"/>
                    <a:pt x="709" y="723"/>
                  </a:cubicBezTo>
                  <a:cubicBezTo>
                    <a:pt x="714" y="715"/>
                    <a:pt x="718" y="707"/>
                    <a:pt x="721" y="702"/>
                  </a:cubicBezTo>
                  <a:cubicBezTo>
                    <a:pt x="722" y="699"/>
                    <a:pt x="723" y="697"/>
                    <a:pt x="724" y="696"/>
                  </a:cubicBezTo>
                  <a:cubicBezTo>
                    <a:pt x="724" y="695"/>
                    <a:pt x="724" y="695"/>
                    <a:pt x="724" y="695"/>
                  </a:cubicBezTo>
                  <a:cubicBezTo>
                    <a:pt x="724" y="695"/>
                    <a:pt x="724" y="695"/>
                    <a:pt x="724" y="695"/>
                  </a:cubicBezTo>
                  <a:cubicBezTo>
                    <a:pt x="724" y="695"/>
                    <a:pt x="724" y="695"/>
                    <a:pt x="724" y="695"/>
                  </a:cubicBezTo>
                  <a:cubicBezTo>
                    <a:pt x="718" y="691"/>
                    <a:pt x="718" y="691"/>
                    <a:pt x="718" y="691"/>
                  </a:cubicBezTo>
                  <a:cubicBezTo>
                    <a:pt x="724" y="696"/>
                    <a:pt x="724" y="696"/>
                    <a:pt x="724" y="696"/>
                  </a:cubicBezTo>
                  <a:cubicBezTo>
                    <a:pt x="724" y="695"/>
                    <a:pt x="724" y="695"/>
                    <a:pt x="724" y="695"/>
                  </a:cubicBezTo>
                  <a:cubicBezTo>
                    <a:pt x="718" y="691"/>
                    <a:pt x="718" y="691"/>
                    <a:pt x="718" y="691"/>
                  </a:cubicBezTo>
                  <a:cubicBezTo>
                    <a:pt x="724" y="696"/>
                    <a:pt x="724" y="696"/>
                    <a:pt x="724" y="696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22" y="698"/>
                    <a:pt x="722" y="698"/>
                    <a:pt x="722" y="698"/>
                  </a:cubicBezTo>
                  <a:cubicBezTo>
                    <a:pt x="723" y="697"/>
                    <a:pt x="723" y="696"/>
                    <a:pt x="724" y="696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22" y="698"/>
                    <a:pt x="722" y="698"/>
                    <a:pt x="722" y="698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20" y="699"/>
                    <a:pt x="720" y="699"/>
                    <a:pt x="720" y="699"/>
                  </a:cubicBezTo>
                  <a:cubicBezTo>
                    <a:pt x="721" y="698"/>
                    <a:pt x="721" y="698"/>
                    <a:pt x="722" y="698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20" y="699"/>
                    <a:pt x="720" y="699"/>
                    <a:pt x="720" y="699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16" y="700"/>
                    <a:pt x="716" y="700"/>
                    <a:pt x="716" y="700"/>
                  </a:cubicBezTo>
                  <a:cubicBezTo>
                    <a:pt x="717" y="700"/>
                    <a:pt x="719" y="699"/>
                    <a:pt x="720" y="699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16" y="700"/>
                    <a:pt x="716" y="700"/>
                    <a:pt x="716" y="700"/>
                  </a:cubicBezTo>
                  <a:cubicBezTo>
                    <a:pt x="727" y="699"/>
                    <a:pt x="727" y="699"/>
                    <a:pt x="727" y="699"/>
                  </a:cubicBezTo>
                  <a:cubicBezTo>
                    <a:pt x="726" y="687"/>
                    <a:pt x="726" y="687"/>
                    <a:pt x="726" y="687"/>
                  </a:cubicBezTo>
                  <a:cubicBezTo>
                    <a:pt x="724" y="667"/>
                    <a:pt x="720" y="647"/>
                    <a:pt x="711" y="627"/>
                  </a:cubicBezTo>
                  <a:cubicBezTo>
                    <a:pt x="701" y="632"/>
                    <a:pt x="701" y="632"/>
                    <a:pt x="701" y="632"/>
                  </a:cubicBezTo>
                  <a:cubicBezTo>
                    <a:pt x="690" y="636"/>
                    <a:pt x="690" y="636"/>
                    <a:pt x="690" y="636"/>
                  </a:cubicBezTo>
                  <a:cubicBezTo>
                    <a:pt x="698" y="654"/>
                    <a:pt x="702" y="671"/>
                    <a:pt x="704" y="690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14" y="677"/>
                    <a:pt x="714" y="677"/>
                    <a:pt x="714" y="677"/>
                  </a:cubicBezTo>
                  <a:cubicBezTo>
                    <a:pt x="712" y="677"/>
                    <a:pt x="711" y="678"/>
                    <a:pt x="710" y="678"/>
                  </a:cubicBezTo>
                  <a:cubicBezTo>
                    <a:pt x="708" y="679"/>
                    <a:pt x="707" y="680"/>
                    <a:pt x="706" y="681"/>
                  </a:cubicBezTo>
                  <a:cubicBezTo>
                    <a:pt x="705" y="682"/>
                    <a:pt x="705" y="683"/>
                    <a:pt x="704" y="684"/>
                  </a:cubicBezTo>
                  <a:cubicBezTo>
                    <a:pt x="704" y="685"/>
                    <a:pt x="703" y="686"/>
                    <a:pt x="703" y="687"/>
                  </a:cubicBezTo>
                  <a:cubicBezTo>
                    <a:pt x="702" y="689"/>
                    <a:pt x="701" y="691"/>
                    <a:pt x="699" y="695"/>
                  </a:cubicBezTo>
                  <a:cubicBezTo>
                    <a:pt x="693" y="706"/>
                    <a:pt x="683" y="724"/>
                    <a:pt x="664" y="739"/>
                  </a:cubicBezTo>
                  <a:cubicBezTo>
                    <a:pt x="655" y="746"/>
                    <a:pt x="644" y="753"/>
                    <a:pt x="630" y="758"/>
                  </a:cubicBezTo>
                  <a:cubicBezTo>
                    <a:pt x="617" y="762"/>
                    <a:pt x="600" y="766"/>
                    <a:pt x="581" y="766"/>
                  </a:cubicBezTo>
                  <a:cubicBezTo>
                    <a:pt x="578" y="766"/>
                    <a:pt x="576" y="766"/>
                    <a:pt x="573" y="765"/>
                  </a:cubicBezTo>
                  <a:cubicBezTo>
                    <a:pt x="545" y="764"/>
                    <a:pt x="523" y="755"/>
                    <a:pt x="507" y="740"/>
                  </a:cubicBezTo>
                  <a:cubicBezTo>
                    <a:pt x="499" y="733"/>
                    <a:pt x="493" y="725"/>
                    <a:pt x="489" y="715"/>
                  </a:cubicBezTo>
                  <a:cubicBezTo>
                    <a:pt x="484" y="705"/>
                    <a:pt x="482" y="694"/>
                    <a:pt x="482" y="682"/>
                  </a:cubicBezTo>
                  <a:cubicBezTo>
                    <a:pt x="482" y="678"/>
                    <a:pt x="482" y="673"/>
                    <a:pt x="483" y="669"/>
                  </a:cubicBezTo>
                  <a:cubicBezTo>
                    <a:pt x="484" y="660"/>
                    <a:pt x="484" y="660"/>
                    <a:pt x="484" y="660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45" y="647"/>
                    <a:pt x="418" y="630"/>
                    <a:pt x="397" y="606"/>
                  </a:cubicBezTo>
                  <a:cubicBezTo>
                    <a:pt x="368" y="573"/>
                    <a:pt x="355" y="532"/>
                    <a:pt x="354" y="488"/>
                  </a:cubicBezTo>
                  <a:cubicBezTo>
                    <a:pt x="354" y="478"/>
                    <a:pt x="355" y="469"/>
                    <a:pt x="356" y="459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43" y="447"/>
                    <a:pt x="343" y="447"/>
                    <a:pt x="343" y="447"/>
                  </a:cubicBezTo>
                  <a:cubicBezTo>
                    <a:pt x="329" y="449"/>
                    <a:pt x="314" y="450"/>
                    <a:pt x="300" y="450"/>
                  </a:cubicBezTo>
                  <a:cubicBezTo>
                    <a:pt x="273" y="450"/>
                    <a:pt x="246" y="446"/>
                    <a:pt x="219" y="439"/>
                  </a:cubicBezTo>
                  <a:cubicBezTo>
                    <a:pt x="160" y="422"/>
                    <a:pt x="111" y="389"/>
                    <a:pt x="76" y="347"/>
                  </a:cubicBezTo>
                  <a:cubicBezTo>
                    <a:pt x="42" y="305"/>
                    <a:pt x="23" y="255"/>
                    <a:pt x="23" y="204"/>
                  </a:cubicBezTo>
                  <a:cubicBezTo>
                    <a:pt x="23" y="185"/>
                    <a:pt x="25" y="167"/>
                    <a:pt x="30" y="149"/>
                  </a:cubicBezTo>
                  <a:cubicBezTo>
                    <a:pt x="32" y="142"/>
                    <a:pt x="36" y="133"/>
                    <a:pt x="42" y="123"/>
                  </a:cubicBezTo>
                  <a:cubicBezTo>
                    <a:pt x="50" y="109"/>
                    <a:pt x="60" y="95"/>
                    <a:pt x="68" y="84"/>
                  </a:cubicBezTo>
                  <a:cubicBezTo>
                    <a:pt x="73" y="79"/>
                    <a:pt x="76" y="74"/>
                    <a:pt x="79" y="71"/>
                  </a:cubicBezTo>
                  <a:cubicBezTo>
                    <a:pt x="80" y="70"/>
                    <a:pt x="81" y="69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1" y="69"/>
                    <a:pt x="81" y="69"/>
                    <a:pt x="81" y="68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8" y="70"/>
                    <a:pt x="79" y="69"/>
                    <a:pt x="80" y="6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2" y="70"/>
                    <a:pt x="74" y="70"/>
                    <a:pt x="76" y="7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101" y="54"/>
                    <a:pt x="124" y="43"/>
                    <a:pt x="150" y="35"/>
                  </a:cubicBezTo>
                  <a:cubicBezTo>
                    <a:pt x="176" y="27"/>
                    <a:pt x="206" y="23"/>
                    <a:pt x="238" y="23"/>
                  </a:cubicBezTo>
                  <a:cubicBezTo>
                    <a:pt x="263" y="23"/>
                    <a:pt x="289" y="26"/>
                    <a:pt x="316" y="31"/>
                  </a:cubicBezTo>
                  <a:cubicBezTo>
                    <a:pt x="380" y="45"/>
                    <a:pt x="434" y="72"/>
                    <a:pt x="473" y="106"/>
                  </a:cubicBezTo>
                  <a:cubicBezTo>
                    <a:pt x="492" y="123"/>
                    <a:pt x="507" y="141"/>
                    <a:pt x="517" y="160"/>
                  </a:cubicBezTo>
                  <a:cubicBezTo>
                    <a:pt x="527" y="179"/>
                    <a:pt x="533" y="199"/>
                    <a:pt x="533" y="218"/>
                  </a:cubicBezTo>
                  <a:cubicBezTo>
                    <a:pt x="533" y="223"/>
                    <a:pt x="532" y="228"/>
                    <a:pt x="532" y="233"/>
                  </a:cubicBezTo>
                  <a:cubicBezTo>
                    <a:pt x="530" y="244"/>
                    <a:pt x="530" y="244"/>
                    <a:pt x="530" y="244"/>
                  </a:cubicBezTo>
                  <a:cubicBezTo>
                    <a:pt x="542" y="245"/>
                    <a:pt x="542" y="245"/>
                    <a:pt x="542" y="245"/>
                  </a:cubicBezTo>
                  <a:cubicBezTo>
                    <a:pt x="571" y="250"/>
                    <a:pt x="601" y="263"/>
                    <a:pt x="627" y="284"/>
                  </a:cubicBezTo>
                  <a:cubicBezTo>
                    <a:pt x="653" y="305"/>
                    <a:pt x="676" y="334"/>
                    <a:pt x="691" y="369"/>
                  </a:cubicBezTo>
                  <a:cubicBezTo>
                    <a:pt x="703" y="398"/>
                    <a:pt x="709" y="428"/>
                    <a:pt x="709" y="456"/>
                  </a:cubicBezTo>
                  <a:cubicBezTo>
                    <a:pt x="709" y="504"/>
                    <a:pt x="692" y="547"/>
                    <a:pt x="664" y="577"/>
                  </a:cubicBezTo>
                  <a:cubicBezTo>
                    <a:pt x="657" y="584"/>
                    <a:pt x="657" y="584"/>
                    <a:pt x="657" y="584"/>
                  </a:cubicBezTo>
                  <a:cubicBezTo>
                    <a:pt x="663" y="592"/>
                    <a:pt x="663" y="592"/>
                    <a:pt x="663" y="592"/>
                  </a:cubicBezTo>
                  <a:cubicBezTo>
                    <a:pt x="674" y="605"/>
                    <a:pt x="683" y="620"/>
                    <a:pt x="690" y="636"/>
                  </a:cubicBezTo>
                  <a:lnTo>
                    <a:pt x="701" y="6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4475536" y="3019137"/>
              <a:ext cx="1061515" cy="1294635"/>
            </a:xfrm>
            <a:custGeom>
              <a:avLst/>
              <a:gdLst>
                <a:gd name="T0" fmla="*/ 377 w 414"/>
                <a:gd name="T1" fmla="*/ 215 h 505"/>
                <a:gd name="T2" fmla="*/ 374 w 414"/>
                <a:gd name="T3" fmla="*/ 70 h 505"/>
                <a:gd name="T4" fmla="*/ 249 w 414"/>
                <a:gd name="T5" fmla="*/ 49 h 505"/>
                <a:gd name="T6" fmla="*/ 132 w 414"/>
                <a:gd name="T7" fmla="*/ 0 h 505"/>
                <a:gd name="T8" fmla="*/ 108 w 414"/>
                <a:gd name="T9" fmla="*/ 4 h 505"/>
                <a:gd name="T10" fmla="*/ 5 w 414"/>
                <a:gd name="T11" fmla="*/ 120 h 505"/>
                <a:gd name="T12" fmla="*/ 33 w 414"/>
                <a:gd name="T13" fmla="*/ 221 h 505"/>
                <a:gd name="T14" fmla="*/ 38 w 414"/>
                <a:gd name="T15" fmla="*/ 357 h 505"/>
                <a:gd name="T16" fmla="*/ 319 w 414"/>
                <a:gd name="T17" fmla="*/ 458 h 505"/>
                <a:gd name="T18" fmla="*/ 344 w 414"/>
                <a:gd name="T19" fmla="*/ 446 h 505"/>
                <a:gd name="T20" fmla="*/ 398 w 414"/>
                <a:gd name="T21" fmla="*/ 307 h 505"/>
                <a:gd name="T22" fmla="*/ 377 w 414"/>
                <a:gd name="T23" fmla="*/ 21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505">
                  <a:moveTo>
                    <a:pt x="377" y="215"/>
                  </a:moveTo>
                  <a:cubicBezTo>
                    <a:pt x="414" y="174"/>
                    <a:pt x="413" y="110"/>
                    <a:pt x="374" y="70"/>
                  </a:cubicBezTo>
                  <a:cubicBezTo>
                    <a:pt x="340" y="35"/>
                    <a:pt x="289" y="28"/>
                    <a:pt x="249" y="49"/>
                  </a:cubicBezTo>
                  <a:cubicBezTo>
                    <a:pt x="219" y="19"/>
                    <a:pt x="178" y="0"/>
                    <a:pt x="132" y="0"/>
                  </a:cubicBezTo>
                  <a:cubicBezTo>
                    <a:pt x="124" y="0"/>
                    <a:pt x="108" y="3"/>
                    <a:pt x="108" y="4"/>
                  </a:cubicBezTo>
                  <a:cubicBezTo>
                    <a:pt x="54" y="18"/>
                    <a:pt x="12" y="62"/>
                    <a:pt x="5" y="120"/>
                  </a:cubicBezTo>
                  <a:cubicBezTo>
                    <a:pt x="0" y="157"/>
                    <a:pt x="11" y="193"/>
                    <a:pt x="33" y="221"/>
                  </a:cubicBezTo>
                  <a:cubicBezTo>
                    <a:pt x="19" y="265"/>
                    <a:pt x="20" y="312"/>
                    <a:pt x="38" y="357"/>
                  </a:cubicBezTo>
                  <a:cubicBezTo>
                    <a:pt x="82" y="460"/>
                    <a:pt x="208" y="505"/>
                    <a:pt x="319" y="458"/>
                  </a:cubicBezTo>
                  <a:cubicBezTo>
                    <a:pt x="327" y="454"/>
                    <a:pt x="336" y="450"/>
                    <a:pt x="344" y="446"/>
                  </a:cubicBezTo>
                  <a:cubicBezTo>
                    <a:pt x="344" y="446"/>
                    <a:pt x="404" y="391"/>
                    <a:pt x="398" y="307"/>
                  </a:cubicBezTo>
                  <a:cubicBezTo>
                    <a:pt x="396" y="274"/>
                    <a:pt x="391" y="242"/>
                    <a:pt x="377" y="2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4454935" y="2990946"/>
              <a:ext cx="1087536" cy="1279455"/>
            </a:xfrm>
            <a:custGeom>
              <a:avLst/>
              <a:gdLst>
                <a:gd name="T0" fmla="*/ 424 w 424"/>
                <a:gd name="T1" fmla="*/ 155 h 499"/>
                <a:gd name="T2" fmla="*/ 251 w 424"/>
                <a:gd name="T3" fmla="*/ 50 h 499"/>
                <a:gd name="T4" fmla="*/ 140 w 424"/>
                <a:gd name="T5" fmla="*/ 0 h 499"/>
                <a:gd name="T6" fmla="*/ 114 w 424"/>
                <a:gd name="T7" fmla="*/ 4 h 499"/>
                <a:gd name="T8" fmla="*/ 107 w 424"/>
                <a:gd name="T9" fmla="*/ 7 h 499"/>
                <a:gd name="T10" fmla="*/ 116 w 424"/>
                <a:gd name="T11" fmla="*/ 15 h 499"/>
                <a:gd name="T12" fmla="*/ 1 w 424"/>
                <a:gd name="T13" fmla="*/ 129 h 499"/>
                <a:gd name="T14" fmla="*/ 41 w 424"/>
                <a:gd name="T15" fmla="*/ 232 h 499"/>
                <a:gd name="T16" fmla="*/ 36 w 424"/>
                <a:gd name="T17" fmla="*/ 372 h 499"/>
                <a:gd name="T18" fmla="*/ 331 w 424"/>
                <a:gd name="T19" fmla="*/ 480 h 499"/>
                <a:gd name="T20" fmla="*/ 341 w 424"/>
                <a:gd name="T21" fmla="*/ 460 h 499"/>
                <a:gd name="T22" fmla="*/ 352 w 424"/>
                <a:gd name="T23" fmla="*/ 468 h 499"/>
                <a:gd name="T24" fmla="*/ 359 w 424"/>
                <a:gd name="T25" fmla="*/ 466 h 499"/>
                <a:gd name="T26" fmla="*/ 397 w 424"/>
                <a:gd name="T27" fmla="*/ 415 h 499"/>
                <a:gd name="T28" fmla="*/ 395 w 424"/>
                <a:gd name="T29" fmla="*/ 221 h 499"/>
                <a:gd name="T30" fmla="*/ 385 w 424"/>
                <a:gd name="T31" fmla="*/ 226 h 499"/>
                <a:gd name="T32" fmla="*/ 395 w 424"/>
                <a:gd name="T33" fmla="*/ 330 h 499"/>
                <a:gd name="T34" fmla="*/ 347 w 424"/>
                <a:gd name="T35" fmla="*/ 446 h 499"/>
                <a:gd name="T36" fmla="*/ 349 w 424"/>
                <a:gd name="T37" fmla="*/ 452 h 499"/>
                <a:gd name="T38" fmla="*/ 349 w 424"/>
                <a:gd name="T39" fmla="*/ 452 h 499"/>
                <a:gd name="T40" fmla="*/ 347 w 424"/>
                <a:gd name="T41" fmla="*/ 446 h 499"/>
                <a:gd name="T42" fmla="*/ 347 w 424"/>
                <a:gd name="T43" fmla="*/ 446 h 499"/>
                <a:gd name="T44" fmla="*/ 347 w 424"/>
                <a:gd name="T45" fmla="*/ 446 h 499"/>
                <a:gd name="T46" fmla="*/ 352 w 424"/>
                <a:gd name="T47" fmla="*/ 456 h 499"/>
                <a:gd name="T48" fmla="*/ 352 w 424"/>
                <a:gd name="T49" fmla="*/ 456 h 499"/>
                <a:gd name="T50" fmla="*/ 352 w 424"/>
                <a:gd name="T51" fmla="*/ 445 h 499"/>
                <a:gd name="T52" fmla="*/ 352 w 424"/>
                <a:gd name="T53" fmla="*/ 445 h 499"/>
                <a:gd name="T54" fmla="*/ 352 w 424"/>
                <a:gd name="T55" fmla="*/ 445 h 499"/>
                <a:gd name="T56" fmla="*/ 352 w 424"/>
                <a:gd name="T57" fmla="*/ 457 h 499"/>
                <a:gd name="T58" fmla="*/ 352 w 424"/>
                <a:gd name="T59" fmla="*/ 457 h 499"/>
                <a:gd name="T60" fmla="*/ 363 w 424"/>
                <a:gd name="T61" fmla="*/ 453 h 499"/>
                <a:gd name="T62" fmla="*/ 363 w 424"/>
                <a:gd name="T63" fmla="*/ 453 h 499"/>
                <a:gd name="T64" fmla="*/ 322 w 424"/>
                <a:gd name="T65" fmla="*/ 459 h 499"/>
                <a:gd name="T66" fmla="*/ 57 w 424"/>
                <a:gd name="T67" fmla="*/ 363 h 499"/>
                <a:gd name="T68" fmla="*/ 53 w 424"/>
                <a:gd name="T69" fmla="*/ 230 h 499"/>
                <a:gd name="T70" fmla="*/ 24 w 424"/>
                <a:gd name="T71" fmla="*/ 132 h 499"/>
                <a:gd name="T72" fmla="*/ 126 w 424"/>
                <a:gd name="T73" fmla="*/ 24 h 499"/>
                <a:gd name="T74" fmla="*/ 125 w 424"/>
                <a:gd name="T75" fmla="*/ 22 h 499"/>
                <a:gd name="T76" fmla="*/ 125 w 424"/>
                <a:gd name="T77" fmla="*/ 22 h 499"/>
                <a:gd name="T78" fmla="*/ 125 w 424"/>
                <a:gd name="T79" fmla="*/ 22 h 499"/>
                <a:gd name="T80" fmla="*/ 116 w 424"/>
                <a:gd name="T81" fmla="*/ 16 h 499"/>
                <a:gd name="T82" fmla="*/ 116 w 424"/>
                <a:gd name="T83" fmla="*/ 16 h 499"/>
                <a:gd name="T84" fmla="*/ 120 w 424"/>
                <a:gd name="T85" fmla="*/ 26 h 499"/>
                <a:gd name="T86" fmla="*/ 120 w 424"/>
                <a:gd name="T87" fmla="*/ 26 h 499"/>
                <a:gd name="T88" fmla="*/ 120 w 424"/>
                <a:gd name="T89" fmla="*/ 26 h 499"/>
                <a:gd name="T90" fmla="*/ 123 w 424"/>
                <a:gd name="T91" fmla="*/ 25 h 499"/>
                <a:gd name="T92" fmla="*/ 248 w 424"/>
                <a:gd name="T93" fmla="*/ 68 h 499"/>
                <a:gd name="T94" fmla="*/ 305 w 424"/>
                <a:gd name="T95" fmla="*/ 59 h 499"/>
                <a:gd name="T96" fmla="*/ 377 w 424"/>
                <a:gd name="T97" fmla="*/ 218 h 499"/>
                <a:gd name="T98" fmla="*/ 385 w 424"/>
                <a:gd name="T99" fmla="*/ 22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2" h="499">
                  <a:moveTo>
                    <a:pt x="385" y="226"/>
                  </a:moveTo>
                  <a:cubicBezTo>
                    <a:pt x="393" y="233"/>
                    <a:pt x="393" y="233"/>
                    <a:pt x="393" y="233"/>
                  </a:cubicBezTo>
                  <a:cubicBezTo>
                    <a:pt x="414" y="211"/>
                    <a:pt x="424" y="183"/>
                    <a:pt x="424" y="155"/>
                  </a:cubicBezTo>
                  <a:cubicBezTo>
                    <a:pt x="424" y="126"/>
                    <a:pt x="412" y="96"/>
                    <a:pt x="390" y="73"/>
                  </a:cubicBezTo>
                  <a:cubicBezTo>
                    <a:pt x="367" y="49"/>
                    <a:pt x="336" y="37"/>
                    <a:pt x="305" y="37"/>
                  </a:cubicBezTo>
                  <a:cubicBezTo>
                    <a:pt x="287" y="37"/>
                    <a:pt x="268" y="41"/>
                    <a:pt x="251" y="5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65" y="52"/>
                    <a:pt x="265" y="52"/>
                    <a:pt x="265" y="52"/>
                  </a:cubicBezTo>
                  <a:cubicBezTo>
                    <a:pt x="233" y="20"/>
                    <a:pt x="189" y="0"/>
                    <a:pt x="140" y="0"/>
                  </a:cubicBezTo>
                  <a:cubicBezTo>
                    <a:pt x="138" y="0"/>
                    <a:pt x="135" y="0"/>
                    <a:pt x="132" y="0"/>
                  </a:cubicBezTo>
                  <a:cubicBezTo>
                    <a:pt x="127" y="1"/>
                    <a:pt x="123" y="2"/>
                    <a:pt x="119" y="2"/>
                  </a:cubicBezTo>
                  <a:cubicBezTo>
                    <a:pt x="117" y="3"/>
                    <a:pt x="116" y="3"/>
                    <a:pt x="114" y="4"/>
                  </a:cubicBezTo>
                  <a:cubicBezTo>
                    <a:pt x="113" y="4"/>
                    <a:pt x="113" y="4"/>
                    <a:pt x="112" y="4"/>
                  </a:cubicBezTo>
                  <a:cubicBezTo>
                    <a:pt x="111" y="4"/>
                    <a:pt x="111" y="5"/>
                    <a:pt x="110" y="5"/>
                  </a:cubicBezTo>
                  <a:cubicBezTo>
                    <a:pt x="109" y="6"/>
                    <a:pt x="108" y="6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1"/>
                    <a:pt x="104" y="12"/>
                    <a:pt x="104" y="14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84" y="12"/>
                    <a:pt x="58" y="27"/>
                    <a:pt x="38" y="49"/>
                  </a:cubicBezTo>
                  <a:cubicBezTo>
                    <a:pt x="19" y="71"/>
                    <a:pt x="5" y="98"/>
                    <a:pt x="1" y="129"/>
                  </a:cubicBezTo>
                  <a:cubicBezTo>
                    <a:pt x="0" y="135"/>
                    <a:pt x="0" y="142"/>
                    <a:pt x="0" y="148"/>
                  </a:cubicBezTo>
                  <a:cubicBezTo>
                    <a:pt x="0" y="182"/>
                    <a:pt x="12" y="214"/>
                    <a:pt x="32" y="239"/>
                  </a:cubicBezTo>
                  <a:cubicBezTo>
                    <a:pt x="41" y="232"/>
                    <a:pt x="41" y="232"/>
                    <a:pt x="41" y="232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3" y="249"/>
                    <a:pt x="20" y="271"/>
                    <a:pt x="20" y="293"/>
                  </a:cubicBezTo>
                  <a:cubicBezTo>
                    <a:pt x="20" y="320"/>
                    <a:pt x="25" y="346"/>
                    <a:pt x="36" y="372"/>
                  </a:cubicBezTo>
                  <a:cubicBezTo>
                    <a:pt x="53" y="412"/>
                    <a:pt x="82" y="444"/>
                    <a:pt x="117" y="466"/>
                  </a:cubicBezTo>
                  <a:cubicBezTo>
                    <a:pt x="152" y="488"/>
                    <a:pt x="193" y="499"/>
                    <a:pt x="236" y="499"/>
                  </a:cubicBezTo>
                  <a:cubicBezTo>
                    <a:pt x="268" y="499"/>
                    <a:pt x="300" y="493"/>
                    <a:pt x="331" y="480"/>
                  </a:cubicBezTo>
                  <a:cubicBezTo>
                    <a:pt x="340" y="476"/>
                    <a:pt x="349" y="471"/>
                    <a:pt x="358" y="466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41" y="460"/>
                    <a:pt x="341" y="460"/>
                    <a:pt x="341" y="460"/>
                  </a:cubicBezTo>
                  <a:cubicBezTo>
                    <a:pt x="342" y="461"/>
                    <a:pt x="342" y="463"/>
                    <a:pt x="343" y="464"/>
                  </a:cubicBezTo>
                  <a:cubicBezTo>
                    <a:pt x="344" y="465"/>
                    <a:pt x="346" y="467"/>
                    <a:pt x="348" y="467"/>
                  </a:cubicBezTo>
                  <a:cubicBezTo>
                    <a:pt x="350" y="468"/>
                    <a:pt x="351" y="468"/>
                    <a:pt x="352" y="468"/>
                  </a:cubicBezTo>
                  <a:cubicBezTo>
                    <a:pt x="354" y="468"/>
                    <a:pt x="355" y="468"/>
                    <a:pt x="355" y="467"/>
                  </a:cubicBezTo>
                  <a:cubicBezTo>
                    <a:pt x="357" y="467"/>
                    <a:pt x="357" y="467"/>
                    <a:pt x="358" y="467"/>
                  </a:cubicBezTo>
                  <a:cubicBezTo>
                    <a:pt x="358" y="466"/>
                    <a:pt x="359" y="466"/>
                    <a:pt x="359" y="466"/>
                  </a:cubicBezTo>
                  <a:cubicBezTo>
                    <a:pt x="359" y="465"/>
                    <a:pt x="360" y="465"/>
                    <a:pt x="360" y="465"/>
                  </a:cubicBezTo>
                  <a:cubicBezTo>
                    <a:pt x="361" y="464"/>
                    <a:pt x="363" y="462"/>
                    <a:pt x="365" y="460"/>
                  </a:cubicBezTo>
                  <a:cubicBezTo>
                    <a:pt x="372" y="452"/>
                    <a:pt x="385" y="437"/>
                    <a:pt x="397" y="415"/>
                  </a:cubicBezTo>
                  <a:cubicBezTo>
                    <a:pt x="408" y="392"/>
                    <a:pt x="418" y="364"/>
                    <a:pt x="418" y="330"/>
                  </a:cubicBezTo>
                  <a:cubicBezTo>
                    <a:pt x="418" y="326"/>
                    <a:pt x="418" y="322"/>
                    <a:pt x="418" y="317"/>
                  </a:cubicBezTo>
                  <a:cubicBezTo>
                    <a:pt x="415" y="283"/>
                    <a:pt x="410" y="250"/>
                    <a:pt x="395" y="221"/>
                  </a:cubicBezTo>
                  <a:cubicBezTo>
                    <a:pt x="385" y="226"/>
                    <a:pt x="385" y="226"/>
                    <a:pt x="385" y="226"/>
                  </a:cubicBezTo>
                  <a:cubicBezTo>
                    <a:pt x="393" y="233"/>
                    <a:pt x="393" y="233"/>
                    <a:pt x="393" y="233"/>
                  </a:cubicBezTo>
                  <a:cubicBezTo>
                    <a:pt x="385" y="226"/>
                    <a:pt x="385" y="226"/>
                    <a:pt x="385" y="226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87" y="256"/>
                    <a:pt x="393" y="286"/>
                    <a:pt x="395" y="319"/>
                  </a:cubicBezTo>
                  <a:cubicBezTo>
                    <a:pt x="395" y="323"/>
                    <a:pt x="395" y="326"/>
                    <a:pt x="395" y="330"/>
                  </a:cubicBezTo>
                  <a:cubicBezTo>
                    <a:pt x="395" y="365"/>
                    <a:pt x="383" y="395"/>
                    <a:pt x="370" y="416"/>
                  </a:cubicBezTo>
                  <a:cubicBezTo>
                    <a:pt x="364" y="426"/>
                    <a:pt x="357" y="434"/>
                    <a:pt x="352" y="440"/>
                  </a:cubicBezTo>
                  <a:cubicBezTo>
                    <a:pt x="350" y="443"/>
                    <a:pt x="348" y="445"/>
                    <a:pt x="347" y="446"/>
                  </a:cubicBezTo>
                  <a:cubicBezTo>
                    <a:pt x="346" y="447"/>
                    <a:pt x="345" y="447"/>
                    <a:pt x="345" y="447"/>
                  </a:cubicBezTo>
                  <a:cubicBezTo>
                    <a:pt x="345" y="447"/>
                    <a:pt x="345" y="447"/>
                    <a:pt x="345" y="447"/>
                  </a:cubicBezTo>
                  <a:cubicBezTo>
                    <a:pt x="349" y="452"/>
                    <a:pt x="349" y="452"/>
                    <a:pt x="349" y="452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45" y="447"/>
                    <a:pt x="345" y="447"/>
                    <a:pt x="345" y="447"/>
                  </a:cubicBezTo>
                  <a:cubicBezTo>
                    <a:pt x="349" y="452"/>
                    <a:pt x="349" y="452"/>
                    <a:pt x="349" y="452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7" y="446"/>
                    <a:pt x="347" y="446"/>
                    <a:pt x="347" y="446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7" y="446"/>
                    <a:pt x="347" y="446"/>
                    <a:pt x="347" y="446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8" y="446"/>
                    <a:pt x="348" y="446"/>
                    <a:pt x="348" y="446"/>
                  </a:cubicBezTo>
                  <a:cubicBezTo>
                    <a:pt x="347" y="446"/>
                    <a:pt x="347" y="446"/>
                    <a:pt x="347" y="446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8" y="446"/>
                    <a:pt x="348" y="446"/>
                    <a:pt x="348" y="446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9" y="445"/>
                    <a:pt x="349" y="445"/>
                    <a:pt x="349" y="445"/>
                  </a:cubicBezTo>
                  <a:cubicBezTo>
                    <a:pt x="349" y="446"/>
                    <a:pt x="348" y="446"/>
                    <a:pt x="348" y="446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9" y="445"/>
                    <a:pt x="349" y="445"/>
                    <a:pt x="349" y="445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52" y="445"/>
                    <a:pt x="352" y="445"/>
                    <a:pt x="352" y="445"/>
                  </a:cubicBezTo>
                  <a:cubicBezTo>
                    <a:pt x="351" y="445"/>
                    <a:pt x="350" y="445"/>
                    <a:pt x="349" y="445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52" y="445"/>
                    <a:pt x="352" y="445"/>
                    <a:pt x="352" y="445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55" y="445"/>
                    <a:pt x="353" y="445"/>
                    <a:pt x="352" y="445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61" y="449"/>
                    <a:pt x="361" y="449"/>
                    <a:pt x="361" y="449"/>
                  </a:cubicBezTo>
                  <a:cubicBezTo>
                    <a:pt x="360" y="448"/>
                    <a:pt x="359" y="447"/>
                    <a:pt x="358" y="447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61" y="449"/>
                    <a:pt x="361" y="449"/>
                    <a:pt x="361" y="449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63" y="453"/>
                    <a:pt x="363" y="453"/>
                    <a:pt x="363" y="453"/>
                  </a:cubicBezTo>
                  <a:cubicBezTo>
                    <a:pt x="362" y="452"/>
                    <a:pt x="362" y="451"/>
                    <a:pt x="361" y="449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63" y="453"/>
                    <a:pt x="363" y="453"/>
                    <a:pt x="363" y="453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39" y="451"/>
                    <a:pt x="331" y="455"/>
                    <a:pt x="322" y="459"/>
                  </a:cubicBezTo>
                  <a:cubicBezTo>
                    <a:pt x="294" y="471"/>
                    <a:pt x="265" y="476"/>
                    <a:pt x="236" y="476"/>
                  </a:cubicBezTo>
                  <a:cubicBezTo>
                    <a:pt x="197" y="476"/>
                    <a:pt x="160" y="466"/>
                    <a:pt x="129" y="446"/>
                  </a:cubicBezTo>
                  <a:cubicBezTo>
                    <a:pt x="97" y="427"/>
                    <a:pt x="72" y="399"/>
                    <a:pt x="57" y="363"/>
                  </a:cubicBezTo>
                  <a:cubicBezTo>
                    <a:pt x="47" y="340"/>
                    <a:pt x="43" y="317"/>
                    <a:pt x="43" y="293"/>
                  </a:cubicBezTo>
                  <a:cubicBezTo>
                    <a:pt x="43" y="274"/>
                    <a:pt x="46" y="254"/>
                    <a:pt x="52" y="236"/>
                  </a:cubicBezTo>
                  <a:cubicBezTo>
                    <a:pt x="53" y="230"/>
                    <a:pt x="53" y="230"/>
                    <a:pt x="53" y="230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33" y="203"/>
                    <a:pt x="23" y="176"/>
                    <a:pt x="23" y="148"/>
                  </a:cubicBezTo>
                  <a:cubicBezTo>
                    <a:pt x="23" y="143"/>
                    <a:pt x="23" y="137"/>
                    <a:pt x="24" y="132"/>
                  </a:cubicBezTo>
                  <a:cubicBezTo>
                    <a:pt x="27" y="106"/>
                    <a:pt x="39" y="83"/>
                    <a:pt x="55" y="64"/>
                  </a:cubicBezTo>
                  <a:cubicBezTo>
                    <a:pt x="72" y="46"/>
                    <a:pt x="94" y="33"/>
                    <a:pt x="118" y="26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6" y="21"/>
                    <a:pt x="127" y="19"/>
                    <a:pt x="127" y="16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4" y="23"/>
                    <a:pt x="125" y="2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2" y="25"/>
                    <a:pt x="123" y="24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1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2" y="25"/>
                    <a:pt x="123" y="25"/>
                  </a:cubicBezTo>
                  <a:cubicBezTo>
                    <a:pt x="126" y="24"/>
                    <a:pt x="129" y="24"/>
                    <a:pt x="132" y="23"/>
                  </a:cubicBezTo>
                  <a:cubicBezTo>
                    <a:pt x="135" y="23"/>
                    <a:pt x="139" y="23"/>
                    <a:pt x="140" y="23"/>
                  </a:cubicBezTo>
                  <a:cubicBezTo>
                    <a:pt x="182" y="23"/>
                    <a:pt x="220" y="40"/>
                    <a:pt x="248" y="6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75" y="63"/>
                    <a:pt x="290" y="59"/>
                    <a:pt x="305" y="59"/>
                  </a:cubicBezTo>
                  <a:cubicBezTo>
                    <a:pt x="330" y="59"/>
                    <a:pt x="355" y="69"/>
                    <a:pt x="374" y="89"/>
                  </a:cubicBezTo>
                  <a:cubicBezTo>
                    <a:pt x="392" y="107"/>
                    <a:pt x="401" y="131"/>
                    <a:pt x="401" y="155"/>
                  </a:cubicBezTo>
                  <a:cubicBezTo>
                    <a:pt x="401" y="178"/>
                    <a:pt x="393" y="200"/>
                    <a:pt x="377" y="218"/>
                  </a:cubicBezTo>
                  <a:cubicBezTo>
                    <a:pt x="371" y="224"/>
                    <a:pt x="371" y="224"/>
                    <a:pt x="371" y="224"/>
                  </a:cubicBezTo>
                  <a:cubicBezTo>
                    <a:pt x="375" y="231"/>
                    <a:pt x="375" y="231"/>
                    <a:pt x="375" y="231"/>
                  </a:cubicBezTo>
                  <a:lnTo>
                    <a:pt x="385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6587723" y="2498680"/>
              <a:ext cx="146377" cy="1463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6577963" y="2488922"/>
              <a:ext cx="166979" cy="166979"/>
            </a:xfrm>
            <a:custGeom>
              <a:avLst/>
              <a:gdLst>
                <a:gd name="T0" fmla="*/ 65 w 65"/>
                <a:gd name="T1" fmla="*/ 32 h 65"/>
                <a:gd name="T2" fmla="*/ 32 w 65"/>
                <a:gd name="T3" fmla="*/ 0 h 65"/>
                <a:gd name="T4" fmla="*/ 0 w 65"/>
                <a:gd name="T5" fmla="*/ 32 h 65"/>
                <a:gd name="T6" fmla="*/ 32 w 65"/>
                <a:gd name="T7" fmla="*/ 65 h 65"/>
                <a:gd name="T8" fmla="*/ 65 w 65"/>
                <a:gd name="T9" fmla="*/ 32 h 65"/>
                <a:gd name="T10" fmla="*/ 65 w 65"/>
                <a:gd name="T11" fmla="*/ 32 h 65"/>
                <a:gd name="T12" fmla="*/ 7 w 65"/>
                <a:gd name="T13" fmla="*/ 32 h 65"/>
                <a:gd name="T14" fmla="*/ 32 w 65"/>
                <a:gd name="T15" fmla="*/ 7 h 65"/>
                <a:gd name="T16" fmla="*/ 57 w 65"/>
                <a:gd name="T17" fmla="*/ 32 h 65"/>
                <a:gd name="T18" fmla="*/ 32 w 65"/>
                <a:gd name="T19" fmla="*/ 57 h 65"/>
                <a:gd name="T20" fmla="*/ 7 w 65"/>
                <a:gd name="T21" fmla="*/ 32 h 65"/>
                <a:gd name="T22" fmla="*/ 7 w 65"/>
                <a:gd name="T2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cubicBezTo>
                    <a:pt x="65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50" y="65"/>
                    <a:pt x="65" y="50"/>
                    <a:pt x="65" y="32"/>
                  </a:cubicBezTo>
                  <a:cubicBezTo>
                    <a:pt x="65" y="14"/>
                    <a:pt x="65" y="50"/>
                    <a:pt x="65" y="32"/>
                  </a:cubicBezTo>
                  <a:close/>
                  <a:moveTo>
                    <a:pt x="7" y="32"/>
                  </a:moveTo>
                  <a:cubicBezTo>
                    <a:pt x="7" y="19"/>
                    <a:pt x="19" y="7"/>
                    <a:pt x="32" y="7"/>
                  </a:cubicBezTo>
                  <a:cubicBezTo>
                    <a:pt x="46" y="7"/>
                    <a:pt x="57" y="19"/>
                    <a:pt x="57" y="32"/>
                  </a:cubicBezTo>
                  <a:cubicBezTo>
                    <a:pt x="57" y="46"/>
                    <a:pt x="46" y="57"/>
                    <a:pt x="32" y="57"/>
                  </a:cubicBezTo>
                  <a:cubicBezTo>
                    <a:pt x="19" y="57"/>
                    <a:pt x="7" y="46"/>
                    <a:pt x="7" y="32"/>
                  </a:cubicBezTo>
                  <a:cubicBezTo>
                    <a:pt x="7" y="19"/>
                    <a:pt x="7" y="46"/>
                    <a:pt x="7" y="32"/>
                  </a:cubicBezTo>
                  <a:close/>
                </a:path>
              </a:pathLst>
            </a:custGeom>
            <a:solidFill>
              <a:srgbClr val="9F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5454646" y="2688430"/>
              <a:ext cx="146377" cy="1463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7"/>
            <p:cNvSpPr>
              <a:spLocks noEditPoints="1"/>
            </p:cNvSpPr>
            <p:nvPr/>
          </p:nvSpPr>
          <p:spPr bwMode="auto">
            <a:xfrm>
              <a:off x="5444888" y="2678673"/>
              <a:ext cx="165896" cy="165896"/>
            </a:xfrm>
            <a:custGeom>
              <a:avLst/>
              <a:gdLst>
                <a:gd name="T0" fmla="*/ 65 w 65"/>
                <a:gd name="T1" fmla="*/ 32 h 65"/>
                <a:gd name="T2" fmla="*/ 32 w 65"/>
                <a:gd name="T3" fmla="*/ 0 h 65"/>
                <a:gd name="T4" fmla="*/ 0 w 65"/>
                <a:gd name="T5" fmla="*/ 32 h 65"/>
                <a:gd name="T6" fmla="*/ 32 w 65"/>
                <a:gd name="T7" fmla="*/ 65 h 65"/>
                <a:gd name="T8" fmla="*/ 65 w 65"/>
                <a:gd name="T9" fmla="*/ 32 h 65"/>
                <a:gd name="T10" fmla="*/ 65 w 65"/>
                <a:gd name="T11" fmla="*/ 32 h 65"/>
                <a:gd name="T12" fmla="*/ 8 w 65"/>
                <a:gd name="T13" fmla="*/ 32 h 65"/>
                <a:gd name="T14" fmla="*/ 32 w 65"/>
                <a:gd name="T15" fmla="*/ 8 h 65"/>
                <a:gd name="T16" fmla="*/ 57 w 65"/>
                <a:gd name="T17" fmla="*/ 32 h 65"/>
                <a:gd name="T18" fmla="*/ 32 w 65"/>
                <a:gd name="T19" fmla="*/ 57 h 65"/>
                <a:gd name="T20" fmla="*/ 8 w 65"/>
                <a:gd name="T21" fmla="*/ 32 h 65"/>
                <a:gd name="T22" fmla="*/ 8 w 65"/>
                <a:gd name="T2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50" y="65"/>
                    <a:pt x="65" y="50"/>
                    <a:pt x="65" y="32"/>
                  </a:cubicBezTo>
                  <a:cubicBezTo>
                    <a:pt x="65" y="15"/>
                    <a:pt x="65" y="50"/>
                    <a:pt x="65" y="32"/>
                  </a:cubicBezTo>
                  <a:close/>
                  <a:moveTo>
                    <a:pt x="8" y="32"/>
                  </a:moveTo>
                  <a:cubicBezTo>
                    <a:pt x="8" y="19"/>
                    <a:pt x="19" y="8"/>
                    <a:pt x="32" y="8"/>
                  </a:cubicBezTo>
                  <a:cubicBezTo>
                    <a:pt x="46" y="8"/>
                    <a:pt x="57" y="19"/>
                    <a:pt x="57" y="32"/>
                  </a:cubicBezTo>
                  <a:cubicBezTo>
                    <a:pt x="57" y="46"/>
                    <a:pt x="46" y="57"/>
                    <a:pt x="32" y="57"/>
                  </a:cubicBezTo>
                  <a:cubicBezTo>
                    <a:pt x="19" y="57"/>
                    <a:pt x="8" y="46"/>
                    <a:pt x="8" y="32"/>
                  </a:cubicBezTo>
                  <a:cubicBezTo>
                    <a:pt x="8" y="19"/>
                    <a:pt x="8" y="46"/>
                    <a:pt x="8" y="32"/>
                  </a:cubicBezTo>
                  <a:close/>
                </a:path>
              </a:pathLst>
            </a:custGeom>
            <a:solidFill>
              <a:srgbClr val="9F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4670708" y="3621999"/>
              <a:ext cx="145294" cy="1485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4659865" y="3614409"/>
              <a:ext cx="166979" cy="163728"/>
            </a:xfrm>
            <a:custGeom>
              <a:avLst/>
              <a:gdLst>
                <a:gd name="T0" fmla="*/ 32 w 65"/>
                <a:gd name="T1" fmla="*/ 0 h 64"/>
                <a:gd name="T2" fmla="*/ 0 w 65"/>
                <a:gd name="T3" fmla="*/ 32 h 64"/>
                <a:gd name="T4" fmla="*/ 32 w 65"/>
                <a:gd name="T5" fmla="*/ 64 h 64"/>
                <a:gd name="T6" fmla="*/ 65 w 65"/>
                <a:gd name="T7" fmla="*/ 32 h 64"/>
                <a:gd name="T8" fmla="*/ 32 w 65"/>
                <a:gd name="T9" fmla="*/ 0 h 64"/>
                <a:gd name="T10" fmla="*/ 32 w 65"/>
                <a:gd name="T11" fmla="*/ 0 h 64"/>
                <a:gd name="T12" fmla="*/ 32 w 65"/>
                <a:gd name="T13" fmla="*/ 57 h 64"/>
                <a:gd name="T14" fmla="*/ 8 w 65"/>
                <a:gd name="T15" fmla="*/ 32 h 64"/>
                <a:gd name="T16" fmla="*/ 32 w 65"/>
                <a:gd name="T17" fmla="*/ 7 h 64"/>
                <a:gd name="T18" fmla="*/ 57 w 65"/>
                <a:gd name="T19" fmla="*/ 32 h 64"/>
                <a:gd name="T20" fmla="*/ 32 w 65"/>
                <a:gd name="T21" fmla="*/ 57 h 64"/>
                <a:gd name="T22" fmla="*/ 32 w 65"/>
                <a:gd name="T23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50" y="64"/>
                    <a:pt x="65" y="50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ubicBezTo>
                    <a:pt x="15" y="0"/>
                    <a:pt x="50" y="0"/>
                    <a:pt x="32" y="0"/>
                  </a:cubicBez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2"/>
                  </a:cubicBezTo>
                  <a:cubicBezTo>
                    <a:pt x="8" y="18"/>
                    <a:pt x="19" y="7"/>
                    <a:pt x="32" y="7"/>
                  </a:cubicBezTo>
                  <a:cubicBezTo>
                    <a:pt x="46" y="7"/>
                    <a:pt x="57" y="18"/>
                    <a:pt x="57" y="32"/>
                  </a:cubicBezTo>
                  <a:cubicBezTo>
                    <a:pt x="57" y="46"/>
                    <a:pt x="46" y="57"/>
                    <a:pt x="32" y="57"/>
                  </a:cubicBezTo>
                  <a:cubicBezTo>
                    <a:pt x="19" y="57"/>
                    <a:pt x="46" y="57"/>
                    <a:pt x="32" y="57"/>
                  </a:cubicBezTo>
                  <a:close/>
                </a:path>
              </a:pathLst>
            </a:custGeom>
            <a:solidFill>
              <a:srgbClr val="9F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6587723" y="4042701"/>
              <a:ext cx="146377" cy="1463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6577963" y="4031858"/>
              <a:ext cx="166979" cy="166979"/>
            </a:xfrm>
            <a:custGeom>
              <a:avLst/>
              <a:gdLst>
                <a:gd name="T0" fmla="*/ 0 w 65"/>
                <a:gd name="T1" fmla="*/ 33 h 65"/>
                <a:gd name="T2" fmla="*/ 32 w 65"/>
                <a:gd name="T3" fmla="*/ 65 h 65"/>
                <a:gd name="T4" fmla="*/ 65 w 65"/>
                <a:gd name="T5" fmla="*/ 33 h 65"/>
                <a:gd name="T6" fmla="*/ 32 w 65"/>
                <a:gd name="T7" fmla="*/ 0 h 65"/>
                <a:gd name="T8" fmla="*/ 0 w 65"/>
                <a:gd name="T9" fmla="*/ 33 h 65"/>
                <a:gd name="T10" fmla="*/ 0 w 65"/>
                <a:gd name="T11" fmla="*/ 33 h 65"/>
                <a:gd name="T12" fmla="*/ 57 w 65"/>
                <a:gd name="T13" fmla="*/ 33 h 65"/>
                <a:gd name="T14" fmla="*/ 32 w 65"/>
                <a:gd name="T15" fmla="*/ 57 h 65"/>
                <a:gd name="T16" fmla="*/ 7 w 65"/>
                <a:gd name="T17" fmla="*/ 33 h 65"/>
                <a:gd name="T18" fmla="*/ 32 w 65"/>
                <a:gd name="T19" fmla="*/ 8 h 65"/>
                <a:gd name="T20" fmla="*/ 57 w 65"/>
                <a:gd name="T21" fmla="*/ 33 h 65"/>
                <a:gd name="T22" fmla="*/ 57 w 65"/>
                <a:gd name="T23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5">
                  <a:moveTo>
                    <a:pt x="0" y="33"/>
                  </a:moveTo>
                  <a:cubicBezTo>
                    <a:pt x="0" y="50"/>
                    <a:pt x="14" y="65"/>
                    <a:pt x="32" y="65"/>
                  </a:cubicBezTo>
                  <a:cubicBezTo>
                    <a:pt x="50" y="65"/>
                    <a:pt x="65" y="50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0"/>
                    <a:pt x="0" y="15"/>
                    <a:pt x="0" y="33"/>
                  </a:cubicBezTo>
                  <a:close/>
                  <a:moveTo>
                    <a:pt x="57" y="33"/>
                  </a:moveTo>
                  <a:cubicBezTo>
                    <a:pt x="57" y="46"/>
                    <a:pt x="46" y="57"/>
                    <a:pt x="32" y="57"/>
                  </a:cubicBezTo>
                  <a:cubicBezTo>
                    <a:pt x="19" y="57"/>
                    <a:pt x="7" y="46"/>
                    <a:pt x="7" y="33"/>
                  </a:cubicBezTo>
                  <a:cubicBezTo>
                    <a:pt x="7" y="19"/>
                    <a:pt x="19" y="8"/>
                    <a:pt x="32" y="8"/>
                  </a:cubicBezTo>
                  <a:cubicBezTo>
                    <a:pt x="46" y="8"/>
                    <a:pt x="57" y="19"/>
                    <a:pt x="57" y="33"/>
                  </a:cubicBezTo>
                  <a:cubicBezTo>
                    <a:pt x="57" y="46"/>
                    <a:pt x="57" y="19"/>
                    <a:pt x="57" y="33"/>
                  </a:cubicBezTo>
                  <a:close/>
                </a:path>
              </a:pathLst>
            </a:custGeom>
            <a:solidFill>
              <a:srgbClr val="9F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3208748" y="3653833"/>
            <a:ext cx="2309184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b="1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</a:t>
            </a:r>
          </a:p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insert your desired text here. Again. this is a dummy text. enter your own text here. </a:t>
            </a:r>
          </a:p>
        </p:txBody>
      </p:sp>
      <p:sp>
        <p:nvSpPr>
          <p:cNvPr id="3" name="任意多边形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091559" y="3752193"/>
            <a:ext cx="1082565" cy="10510"/>
          </a:xfrm>
          <a:custGeom>
            <a:avLst/>
            <a:gdLst>
              <a:gd name="connsiteX0" fmla="*/ 0 w 1082565"/>
              <a:gd name="connsiteY0" fmla="*/ 0 h 10510"/>
              <a:gd name="connsiteX1" fmla="*/ 1082565 w 1082565"/>
              <a:gd name="connsiteY1" fmla="*/ 10510 h 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2565" h="10510">
                <a:moveTo>
                  <a:pt x="0" y="0"/>
                </a:moveTo>
                <a:lnTo>
                  <a:pt x="1082565" y="1051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 4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 rot="16200000">
            <a:off x="-737097" y="740273"/>
            <a:ext cx="5163387" cy="3689191"/>
          </a:xfrm>
          <a:custGeom>
            <a:avLst/>
            <a:gdLst>
              <a:gd name="connsiteX0" fmla="*/ 5163387 w 5163387"/>
              <a:gd name="connsiteY0" fmla="*/ 0 h 3689191"/>
              <a:gd name="connsiteX1" fmla="*/ 5163387 w 5163387"/>
              <a:gd name="connsiteY1" fmla="*/ 3673777 h 3689191"/>
              <a:gd name="connsiteX2" fmla="*/ 5107550 w 5163387"/>
              <a:gd name="connsiteY2" fmla="*/ 3631761 h 3689191"/>
              <a:gd name="connsiteX3" fmla="*/ 4397236 w 5163387"/>
              <a:gd name="connsiteY3" fmla="*/ 3310474 h 3689191"/>
              <a:gd name="connsiteX4" fmla="*/ 2597695 w 5163387"/>
              <a:gd name="connsiteY4" fmla="*/ 3661364 h 3689191"/>
              <a:gd name="connsiteX5" fmla="*/ 385478 w 5163387"/>
              <a:gd name="connsiteY5" fmla="*/ 2903147 h 3689191"/>
              <a:gd name="connsiteX6" fmla="*/ 6627 w 5163387"/>
              <a:gd name="connsiteY6" fmla="*/ 1619822 h 3689191"/>
              <a:gd name="connsiteX7" fmla="*/ 378713 w 5163387"/>
              <a:gd name="connsiteY7" fmla="*/ 417471 h 3689191"/>
              <a:gd name="connsiteX8" fmla="*/ 112135 w 5163387"/>
              <a:gd name="connsiteY8" fmla="*/ 29535 h 3689191"/>
              <a:gd name="connsiteX9" fmla="*/ 68620 w 5163387"/>
              <a:gd name="connsiteY9" fmla="*/ 0 h 368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3387" h="3689191">
                <a:moveTo>
                  <a:pt x="5163387" y="0"/>
                </a:moveTo>
                <a:lnTo>
                  <a:pt x="5163387" y="3673777"/>
                </a:lnTo>
                <a:lnTo>
                  <a:pt x="5107550" y="3631761"/>
                </a:lnTo>
                <a:cubicBezTo>
                  <a:pt x="4944301" y="3514176"/>
                  <a:pt x="4707026" y="3381327"/>
                  <a:pt x="4397236" y="3310474"/>
                </a:cubicBezTo>
                <a:cubicBezTo>
                  <a:pt x="3691401" y="3153432"/>
                  <a:pt x="3382458" y="3553398"/>
                  <a:pt x="2597695" y="3661364"/>
                </a:cubicBezTo>
                <a:cubicBezTo>
                  <a:pt x="2390229" y="3690810"/>
                  <a:pt x="1057487" y="3847851"/>
                  <a:pt x="385478" y="2903147"/>
                </a:cubicBezTo>
                <a:cubicBezTo>
                  <a:pt x="295275" y="2775551"/>
                  <a:pt x="-52004" y="2250442"/>
                  <a:pt x="6627" y="1619822"/>
                </a:cubicBezTo>
                <a:cubicBezTo>
                  <a:pt x="63004" y="999016"/>
                  <a:pt x="448620" y="834613"/>
                  <a:pt x="378713" y="417471"/>
                </a:cubicBezTo>
                <a:cubicBezTo>
                  <a:pt x="346578" y="229757"/>
                  <a:pt x="240238" y="122443"/>
                  <a:pt x="112135" y="29535"/>
                </a:cubicBezTo>
                <a:lnTo>
                  <a:pt x="6862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6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4" name="Freeform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 bwMode="auto">
          <a:xfrm>
            <a:off x="4756150" y="3175"/>
            <a:ext cx="7432676" cy="6986905"/>
          </a:xfrm>
          <a:custGeom>
            <a:avLst/>
            <a:gdLst>
              <a:gd name="T0" fmla="*/ 2562 w 3044"/>
              <a:gd name="T1" fmla="*/ 1025 h 2861"/>
              <a:gd name="T2" fmla="*/ 2093 w 3044"/>
              <a:gd name="T3" fmla="*/ 890 h 2861"/>
              <a:gd name="T4" fmla="*/ 1693 w 3044"/>
              <a:gd name="T5" fmla="*/ 1063 h 2861"/>
              <a:gd name="T6" fmla="*/ 1550 w 3044"/>
              <a:gd name="T7" fmla="*/ 1187 h 2861"/>
              <a:gd name="T8" fmla="*/ 1180 w 3044"/>
              <a:gd name="T9" fmla="*/ 1066 h 2861"/>
              <a:gd name="T10" fmla="*/ 1113 w 3044"/>
              <a:gd name="T11" fmla="*/ 777 h 2861"/>
              <a:gd name="T12" fmla="*/ 1335 w 3044"/>
              <a:gd name="T13" fmla="*/ 347 h 2861"/>
              <a:gd name="T14" fmla="*/ 1297 w 3044"/>
              <a:gd name="T15" fmla="*/ 0 h 2861"/>
              <a:gd name="T16" fmla="*/ 0 w 3044"/>
              <a:gd name="T17" fmla="*/ 0 h 2861"/>
              <a:gd name="T18" fmla="*/ 58 w 3044"/>
              <a:gd name="T19" fmla="*/ 347 h 2861"/>
              <a:gd name="T20" fmla="*/ 58 w 3044"/>
              <a:gd name="T21" fmla="*/ 347 h 2861"/>
              <a:gd name="T22" fmla="*/ 199 w 3044"/>
              <a:gd name="T23" fmla="*/ 530 h 2861"/>
              <a:gd name="T24" fmla="*/ 355 w 3044"/>
              <a:gd name="T25" fmla="*/ 591 h 2861"/>
              <a:gd name="T26" fmla="*/ 471 w 3044"/>
              <a:gd name="T27" fmla="*/ 696 h 2861"/>
              <a:gd name="T28" fmla="*/ 543 w 3044"/>
              <a:gd name="T29" fmla="*/ 1040 h 2861"/>
              <a:gd name="T30" fmla="*/ 918 w 3044"/>
              <a:gd name="T31" fmla="*/ 1463 h 2861"/>
              <a:gd name="T32" fmla="*/ 753 w 3044"/>
              <a:gd name="T33" fmla="*/ 1953 h 2861"/>
              <a:gd name="T34" fmla="*/ 921 w 3044"/>
              <a:gd name="T35" fmla="*/ 2476 h 2861"/>
              <a:gd name="T36" fmla="*/ 1902 w 3044"/>
              <a:gd name="T37" fmla="*/ 2785 h 2861"/>
              <a:gd name="T38" fmla="*/ 2700 w 3044"/>
              <a:gd name="T39" fmla="*/ 2642 h 2861"/>
              <a:gd name="T40" fmla="*/ 3044 w 3044"/>
              <a:gd name="T41" fmla="*/ 2793 h 2861"/>
              <a:gd name="T42" fmla="*/ 3044 w 3044"/>
              <a:gd name="T43" fmla="*/ 749 h 2861"/>
              <a:gd name="T44" fmla="*/ 2562 w 3044"/>
              <a:gd name="T45" fmla="*/ 1025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44" h="2861">
                <a:moveTo>
                  <a:pt x="2562" y="1025"/>
                </a:moveTo>
                <a:cubicBezTo>
                  <a:pt x="2366" y="1021"/>
                  <a:pt x="2314" y="871"/>
                  <a:pt x="2093" y="890"/>
                </a:cubicBezTo>
                <a:cubicBezTo>
                  <a:pt x="1993" y="899"/>
                  <a:pt x="1829" y="944"/>
                  <a:pt x="1693" y="1063"/>
                </a:cubicBezTo>
                <a:cubicBezTo>
                  <a:pt x="1619" y="1128"/>
                  <a:pt x="1612" y="1162"/>
                  <a:pt x="1550" y="1187"/>
                </a:cubicBezTo>
                <a:cubicBezTo>
                  <a:pt x="1433" y="1233"/>
                  <a:pt x="1269" y="1187"/>
                  <a:pt x="1180" y="1066"/>
                </a:cubicBezTo>
                <a:cubicBezTo>
                  <a:pt x="1093" y="948"/>
                  <a:pt x="1109" y="805"/>
                  <a:pt x="1113" y="777"/>
                </a:cubicBezTo>
                <a:cubicBezTo>
                  <a:pt x="1141" y="578"/>
                  <a:pt x="1288" y="540"/>
                  <a:pt x="1335" y="347"/>
                </a:cubicBezTo>
                <a:cubicBezTo>
                  <a:pt x="1353" y="271"/>
                  <a:pt x="1360" y="157"/>
                  <a:pt x="1297" y="0"/>
                </a:cubicBezTo>
                <a:cubicBezTo>
                  <a:pt x="0" y="0"/>
                  <a:pt x="0" y="0"/>
                  <a:pt x="0" y="0"/>
                </a:cubicBezTo>
                <a:cubicBezTo>
                  <a:pt x="19" y="150"/>
                  <a:pt x="27" y="231"/>
                  <a:pt x="58" y="347"/>
                </a:cubicBezTo>
                <a:cubicBezTo>
                  <a:pt x="58" y="347"/>
                  <a:pt x="58" y="347"/>
                  <a:pt x="58" y="347"/>
                </a:cubicBezTo>
                <a:cubicBezTo>
                  <a:pt x="86" y="420"/>
                  <a:pt x="127" y="485"/>
                  <a:pt x="199" y="530"/>
                </a:cubicBezTo>
                <a:cubicBezTo>
                  <a:pt x="264" y="571"/>
                  <a:pt x="304" y="568"/>
                  <a:pt x="355" y="591"/>
                </a:cubicBezTo>
                <a:cubicBezTo>
                  <a:pt x="413" y="618"/>
                  <a:pt x="446" y="662"/>
                  <a:pt x="471" y="696"/>
                </a:cubicBezTo>
                <a:cubicBezTo>
                  <a:pt x="555" y="808"/>
                  <a:pt x="509" y="912"/>
                  <a:pt x="543" y="1040"/>
                </a:cubicBezTo>
                <a:cubicBezTo>
                  <a:pt x="608" y="1288"/>
                  <a:pt x="880" y="1259"/>
                  <a:pt x="918" y="1463"/>
                </a:cubicBezTo>
                <a:cubicBezTo>
                  <a:pt x="949" y="1633"/>
                  <a:pt x="778" y="1700"/>
                  <a:pt x="753" y="1953"/>
                </a:cubicBezTo>
                <a:cubicBezTo>
                  <a:pt x="727" y="2210"/>
                  <a:pt x="881" y="2424"/>
                  <a:pt x="921" y="2476"/>
                </a:cubicBezTo>
                <a:cubicBezTo>
                  <a:pt x="1219" y="2861"/>
                  <a:pt x="1810" y="2797"/>
                  <a:pt x="1902" y="2785"/>
                </a:cubicBezTo>
                <a:cubicBezTo>
                  <a:pt x="2250" y="2741"/>
                  <a:pt x="2387" y="2578"/>
                  <a:pt x="2700" y="2642"/>
                </a:cubicBezTo>
                <a:cubicBezTo>
                  <a:pt x="2857" y="2675"/>
                  <a:pt x="2972" y="2741"/>
                  <a:pt x="3044" y="2793"/>
                </a:cubicBezTo>
                <a:cubicBezTo>
                  <a:pt x="3044" y="749"/>
                  <a:pt x="3044" y="749"/>
                  <a:pt x="3044" y="749"/>
                </a:cubicBezTo>
                <a:cubicBezTo>
                  <a:pt x="2843" y="981"/>
                  <a:pt x="2676" y="1027"/>
                  <a:pt x="2562" y="102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6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473895" y="2020088"/>
            <a:ext cx="9244211" cy="1259911"/>
            <a:chOff x="2343150" y="3232141"/>
            <a:chExt cx="14790738" cy="2015858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2343150" y="3232141"/>
              <a:ext cx="14790738" cy="2015858"/>
            </a:xfrm>
            <a:prstGeom prst="roundRect">
              <a:avLst>
                <a:gd name="adj" fmla="val 2778"/>
              </a:avLst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701866" y="3601434"/>
              <a:ext cx="1435794" cy="1301893"/>
              <a:chOff x="2465646" y="5437377"/>
              <a:chExt cx="1435794" cy="130189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465646" y="5437377"/>
                <a:ext cx="1435794" cy="1071062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750" b="1">
                    <a:solidFill>
                      <a:schemeClr val="bg1">
                        <a:lumMod val="65000"/>
                      </a:schemeClr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10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76136" y="6376094"/>
                <a:ext cx="1214815" cy="363176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75">
                    <a:solidFill>
                      <a:schemeClr val="bg1">
                        <a:lumMod val="65000"/>
                      </a:schemeClr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August 08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483812" y="3674024"/>
              <a:ext cx="4794181" cy="1482959"/>
              <a:chOff x="10955938" y="3701437"/>
              <a:chExt cx="4794181" cy="148295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0955938" y="4150266"/>
                <a:ext cx="4479463" cy="1034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>
                    <a:solidFill>
                      <a:schemeClr val="bg1">
                        <a:lumMod val="65000"/>
                      </a:schemeClr>
                    </a:solidFill>
                    <a:latin typeface="+mj-lt"/>
                    <a:cs typeface="等线" panose="02010600030101010101" charset="-122"/>
                  </a:rPr>
                  <a:t>A wonderful serenity has taken possession of my entire soul, like these sweet mornings</a:t>
                </a:r>
                <a:endParaRPr lang="id-ID" sz="1000">
                  <a:solidFill>
                    <a:schemeClr val="bg1">
                      <a:lumMod val="65000"/>
                    </a:schemeClr>
                  </a:solidFill>
                  <a:latin typeface="+mj-lt"/>
                  <a:cs typeface="等线" panose="02010600030101010101" charset="-122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955938" y="3701437"/>
                <a:ext cx="4794181" cy="4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等线" panose="02010600030101010101" charset="-122"/>
                  </a:rPr>
                  <a:t>Business </a:t>
                </a:r>
                <a:endParaRPr lang="en-US" sz="125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2779041" y="3925874"/>
              <a:ext cx="1435794" cy="82484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750" b="1">
                  <a:solidFill>
                    <a:schemeClr val="bg1">
                      <a:lumMod val="65000"/>
                    </a:schemeClr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rPr>
                <a:t>15$</a:t>
              </a:r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14842679" y="3992412"/>
              <a:ext cx="1563182" cy="48930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292100" dist="127000" dir="5400000" sx="87000" sy="87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>
                  <a:latin typeface="+mj-lt"/>
                </a:rPr>
                <a:t>Purchase</a:t>
              </a:r>
              <a:endParaRPr lang="id-ID" sz="750">
                <a:latin typeface="+mj-lt"/>
              </a:endParaRPr>
            </a:p>
          </p:txBody>
        </p:sp>
      </p:grpSp>
      <p:grpSp>
        <p:nvGrpSpPr>
          <p:cNvPr id="10" name="Group 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473895" y="4539911"/>
            <a:ext cx="9244211" cy="1259911"/>
            <a:chOff x="2343150" y="7263857"/>
            <a:chExt cx="14790738" cy="2015858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343150" y="7263857"/>
              <a:ext cx="14790738" cy="2015858"/>
            </a:xfrm>
            <a:prstGeom prst="roundRect">
              <a:avLst>
                <a:gd name="adj" fmla="val 2778"/>
              </a:avLst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83812" y="7705740"/>
              <a:ext cx="4794181" cy="1482959"/>
              <a:chOff x="10955938" y="3701437"/>
              <a:chExt cx="4794181" cy="148295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955938" y="4150266"/>
                <a:ext cx="4479463" cy="1034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>
                    <a:solidFill>
                      <a:schemeClr val="bg1">
                        <a:lumMod val="65000"/>
                      </a:schemeClr>
                    </a:solidFill>
                    <a:latin typeface="+mj-lt"/>
                    <a:cs typeface="等线" panose="02010600030101010101" charset="-122"/>
                  </a:rPr>
                  <a:t>A wonderful serenity has taken possession of my entire soul, like these sweet mornings</a:t>
                </a:r>
                <a:endParaRPr lang="id-ID" sz="1000">
                  <a:solidFill>
                    <a:schemeClr val="bg1">
                      <a:lumMod val="65000"/>
                    </a:schemeClr>
                  </a:solidFill>
                  <a:latin typeface="+mj-lt"/>
                  <a:cs typeface="等线" panose="02010600030101010101" charset="-122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955938" y="3701437"/>
                <a:ext cx="4794181" cy="4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等线" panose="02010600030101010101" charset="-122"/>
                  </a:rPr>
                  <a:t>Business </a:t>
                </a:r>
                <a:endParaRPr lang="en-US" sz="125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701866" y="7633150"/>
              <a:ext cx="1435794" cy="1301893"/>
              <a:chOff x="2465646" y="5437377"/>
              <a:chExt cx="1435794" cy="130189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65646" y="5437377"/>
                <a:ext cx="1435794" cy="1071062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750" b="1">
                    <a:solidFill>
                      <a:schemeClr val="bg1">
                        <a:lumMod val="65000"/>
                      </a:schemeClr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20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76136" y="6376094"/>
                <a:ext cx="1214815" cy="363176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75">
                    <a:solidFill>
                      <a:schemeClr val="bg1">
                        <a:lumMod val="65000"/>
                      </a:schemeClr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August 08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2779041" y="7957590"/>
              <a:ext cx="1435794" cy="82484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750" b="1">
                  <a:solidFill>
                    <a:schemeClr val="bg1">
                      <a:lumMod val="65000"/>
                    </a:schemeClr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rPr>
                <a:t>20$</a:t>
              </a: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14842679" y="8027134"/>
              <a:ext cx="1563182" cy="48930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292100" dist="127000" dir="5400000" sx="87000" sy="87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>
                  <a:latin typeface="+mj-lt"/>
                </a:rPr>
                <a:t>Purchase</a:t>
              </a:r>
              <a:endParaRPr lang="id-ID" sz="750">
                <a:latin typeface="+mj-lt"/>
              </a:endParaRPr>
            </a:p>
          </p:txBody>
        </p:sp>
      </p:grpSp>
      <p:grpSp>
        <p:nvGrpSpPr>
          <p:cNvPr id="47" name="Group 4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4213460" y="547424"/>
            <a:ext cx="3765080" cy="995616"/>
            <a:chOff x="1441101" y="993866"/>
            <a:chExt cx="6024128" cy="1592986"/>
          </a:xfrm>
        </p:grpSpPr>
        <p:sp>
          <p:nvSpPr>
            <p:cNvPr id="48" name="Text Placeholder 2"/>
            <p:cNvSpPr txBox="1"/>
            <p:nvPr/>
          </p:nvSpPr>
          <p:spPr>
            <a:xfrm>
              <a:off x="1441101" y="1443601"/>
              <a:ext cx="6024128" cy="1143251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7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SPECIAL PRICE</a:t>
              </a:r>
              <a:endParaRPr lang="id-ID" sz="27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15579" y="993866"/>
              <a:ext cx="2075171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75" spc="375">
                  <a:solidFill>
                    <a:schemeClr val="bg1"/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rPr>
                <a:t>BUSINESS</a:t>
              </a:r>
              <a:endParaRPr lang="id-ID" sz="875" spc="375">
                <a:solidFill>
                  <a:schemeClr val="bg1"/>
                </a:solidFill>
                <a:latin typeface="+mj-lt"/>
                <a:ea typeface="等线" panose="02010600030101010101" charset="-122"/>
                <a:cs typeface="等线" panose="02010600030101010101" charset="-122"/>
              </a:endParaRPr>
            </a:p>
          </p:txBody>
        </p:sp>
      </p:grpSp>
      <p:grpSp>
        <p:nvGrpSpPr>
          <p:cNvPr id="6" name="Group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378645" y="3267019"/>
            <a:ext cx="9434711" cy="1293813"/>
            <a:chOff x="2190750" y="5227228"/>
            <a:chExt cx="15095538" cy="2070100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2190750" y="5227228"/>
              <a:ext cx="15095538" cy="2057400"/>
            </a:xfrm>
            <a:prstGeom prst="roundRect">
              <a:avLst>
                <a:gd name="adj" fmla="val 2778"/>
              </a:avLst>
            </a:prstGeom>
            <a:ln>
              <a:noFill/>
            </a:ln>
            <a:effectLst>
              <a:outerShdw blurRad="304800" sx="99000" sy="99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31356" y="5617292"/>
              <a:ext cx="1595814" cy="1332672"/>
              <a:chOff x="2385636" y="5437377"/>
              <a:chExt cx="1595814" cy="133267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65646" y="5437377"/>
                <a:ext cx="1435793" cy="1163394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125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16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85636" y="6376096"/>
                <a:ext cx="1595814" cy="393953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August 08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483812" y="5703571"/>
              <a:ext cx="4984288" cy="1593757"/>
              <a:chOff x="10955938" y="3701437"/>
              <a:chExt cx="4984288" cy="159375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0955938" y="4150264"/>
                <a:ext cx="4984288" cy="1144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25">
                    <a:solidFill>
                      <a:schemeClr val="bg1"/>
                    </a:solidFill>
                    <a:latin typeface="+mj-lt"/>
                    <a:cs typeface="等线" panose="02010600030101010101" charset="-122"/>
                  </a:rPr>
                  <a:t>A wonderful serenity has taken possession of my entire soul, like these sweet mornings</a:t>
                </a:r>
                <a:endParaRPr lang="id-ID" sz="1125">
                  <a:solidFill>
                    <a:schemeClr val="bg1"/>
                  </a:solidFill>
                  <a:latin typeface="+mj-lt"/>
                  <a:cs typeface="等线" panose="02010600030101010101" charset="-122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955938" y="3701437"/>
                <a:ext cx="4794181" cy="517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500">
                    <a:solidFill>
                      <a:schemeClr val="bg1"/>
                    </a:solidFill>
                    <a:latin typeface="+mj-lt"/>
                    <a:cs typeface="等线" panose="02010600030101010101" charset="-122"/>
                  </a:rPr>
                  <a:t>Business </a:t>
                </a:r>
                <a:endParaRPr lang="en-US" sz="1500">
                  <a:solidFill>
                    <a:schemeClr val="bg1"/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3040299" y="5941732"/>
              <a:ext cx="1435794" cy="88639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rPr>
                <a:t>17$</a:t>
              </a:r>
            </a:p>
          </p:txBody>
        </p:sp>
        <p:sp>
          <p:nvSpPr>
            <p:cNvPr id="43" name="Rectangle: Rounded Corners 42"/>
            <p:cNvSpPr/>
            <p:nvPr/>
          </p:nvSpPr>
          <p:spPr>
            <a:xfrm>
              <a:off x="15103935" y="6011276"/>
              <a:ext cx="1563182" cy="4893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92100" dist="127000" dir="5400000" sx="87000" sy="87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>
                  <a:solidFill>
                    <a:schemeClr val="accent1"/>
                  </a:solidFill>
                  <a:latin typeface="+mj-lt"/>
                </a:rPr>
                <a:t>Purchase</a:t>
              </a:r>
              <a:endParaRPr lang="id-ID" sz="750">
                <a:solidFill>
                  <a:schemeClr val="accent1"/>
                </a:solidFill>
                <a:latin typeface="+mj-lt"/>
              </a:endParaRPr>
            </a:p>
          </p:txBody>
        </p:sp>
      </p:grpSp>
      <p:pic>
        <p:nvPicPr>
          <p:cNvPr id="19" name="图片占位符 1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图片占位符 3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6" name="图片占位符 4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 spd="med">
    <p:pull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2144040" y="956170"/>
            <a:ext cx="7932492" cy="3924115"/>
            <a:chOff x="3843499" y="3719582"/>
            <a:chExt cx="16665618" cy="8244192"/>
          </a:xfrm>
          <a:solidFill>
            <a:schemeClr val="bg1">
              <a:lumMod val="75000"/>
            </a:schemeClr>
          </a:solidFill>
        </p:grpSpPr>
        <p:sp>
          <p:nvSpPr>
            <p:cNvPr id="3" name="Freeform 2"/>
            <p:cNvSpPr/>
            <p:nvPr/>
          </p:nvSpPr>
          <p:spPr bwMode="auto">
            <a:xfrm>
              <a:off x="9818027" y="3757809"/>
              <a:ext cx="85988" cy="38227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16859434" y="9558687"/>
              <a:ext cx="1904460" cy="1423937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1416754" y="5927165"/>
              <a:ext cx="372610" cy="56384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0566434" y="5337841"/>
              <a:ext cx="503186" cy="245289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4085545" y="4439516"/>
              <a:ext cx="840765" cy="579771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6241599" y="4197415"/>
              <a:ext cx="299364" cy="149721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5999561" y="4111405"/>
              <a:ext cx="280256" cy="149721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5916759" y="4120960"/>
              <a:ext cx="140127" cy="47785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5942235" y="3990355"/>
              <a:ext cx="235667" cy="149721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8426316" y="4579679"/>
              <a:ext cx="235667" cy="76452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26952" y="4729398"/>
              <a:ext cx="197453" cy="76452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8136507" y="4694361"/>
              <a:ext cx="76432" cy="44598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7932684" y="4560566"/>
              <a:ext cx="28662" cy="47785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7932684" y="4700729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7996377" y="4525526"/>
              <a:ext cx="394905" cy="149721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8222495" y="4570124"/>
              <a:ext cx="73248" cy="76452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9445425" y="5076623"/>
              <a:ext cx="101909" cy="57338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9247969" y="5898496"/>
              <a:ext cx="57323" cy="47785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8005930" y="6172454"/>
              <a:ext cx="47770" cy="25484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8846696" y="6452780"/>
              <a:ext cx="47770" cy="44598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8818034" y="6526047"/>
              <a:ext cx="19109" cy="9556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18687462" y="6675768"/>
              <a:ext cx="28662" cy="9556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8575996" y="6723551"/>
              <a:ext cx="66879" cy="38227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8502748" y="6761778"/>
              <a:ext cx="54139" cy="35042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8454977" y="6790447"/>
              <a:ext cx="47770" cy="4459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8445421" y="6854158"/>
              <a:ext cx="9553" cy="955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8397652" y="681593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8053701" y="7163156"/>
              <a:ext cx="19109" cy="28669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7709756" y="6761778"/>
              <a:ext cx="697449" cy="662593"/>
              <a:chOff x="5961121" y="2686387"/>
              <a:chExt cx="288233" cy="273757"/>
            </a:xfrm>
            <a:grpFill/>
          </p:grpSpPr>
          <p:sp>
            <p:nvSpPr>
              <p:cNvPr id="396" name="Freeform 395"/>
              <p:cNvSpPr/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>
                <a:defPPr>
                  <a:defRPr lang="en-US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1435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835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900">
                  <a:latin typeface="+mj-lt"/>
                </a:endParaRPr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>
                <a:defPPr>
                  <a:defRPr lang="en-US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1435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835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900">
                  <a:latin typeface="+mj-lt"/>
                </a:endParaRPr>
              </a:p>
            </p:txBody>
          </p:sp>
        </p:grpSp>
        <p:sp>
          <p:nvSpPr>
            <p:cNvPr id="32" name="Freeform 31"/>
            <p:cNvSpPr/>
            <p:nvPr/>
          </p:nvSpPr>
          <p:spPr bwMode="auto">
            <a:xfrm>
              <a:off x="17884911" y="7370216"/>
              <a:ext cx="19109" cy="2548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17773445" y="7370216"/>
              <a:ext cx="121018" cy="9238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7652426" y="7405258"/>
              <a:ext cx="101909" cy="14972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17550518" y="7771599"/>
              <a:ext cx="35033" cy="28669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17633319" y="7679216"/>
              <a:ext cx="19109" cy="1592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17381727" y="7873535"/>
              <a:ext cx="19109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17203386" y="7838493"/>
              <a:ext cx="111465" cy="156092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16652429" y="8099708"/>
              <a:ext cx="130574" cy="9238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17184277" y="8163419"/>
              <a:ext cx="187897" cy="2644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17343512" y="8389592"/>
              <a:ext cx="57323" cy="73269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17381727" y="8453303"/>
              <a:ext cx="92356" cy="124237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17212935" y="8399150"/>
              <a:ext cx="57323" cy="73269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17279818" y="8472417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7298925" y="8529755"/>
              <a:ext cx="63695" cy="101936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17353063" y="8520200"/>
              <a:ext cx="38217" cy="73269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7372174" y="8567983"/>
              <a:ext cx="57323" cy="35042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7372174" y="8593469"/>
              <a:ext cx="130574" cy="197506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17289371" y="8631694"/>
              <a:ext cx="111465" cy="95566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7063256" y="8539313"/>
              <a:ext cx="111465" cy="111494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7391283" y="8399150"/>
              <a:ext cx="19109" cy="955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6037776" y="8781415"/>
              <a:ext cx="522294" cy="544729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7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6130132" y="8978921"/>
              <a:ext cx="47770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6197014" y="9090415"/>
              <a:ext cx="44586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6512301" y="9119082"/>
              <a:ext cx="66879" cy="66896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6617397" y="9166867"/>
              <a:ext cx="35033" cy="35042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6521854" y="9326144"/>
              <a:ext cx="429938" cy="140163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6840326" y="9361183"/>
              <a:ext cx="73248" cy="28669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16942236" y="9428080"/>
              <a:ext cx="57323" cy="38227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16999562" y="9437635"/>
              <a:ext cx="44586" cy="28669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17034591" y="9437635"/>
              <a:ext cx="66879" cy="38227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7082364" y="9428080"/>
              <a:ext cx="76432" cy="4778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7184277" y="9437635"/>
              <a:ext cx="114649" cy="38227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7149245" y="9491791"/>
              <a:ext cx="101909" cy="57338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17474082" y="9192351"/>
              <a:ext cx="57323" cy="38227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17569627" y="9185981"/>
              <a:ext cx="140127" cy="44598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17139689" y="8969361"/>
              <a:ext cx="299364" cy="337667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17540962" y="8950247"/>
              <a:ext cx="73248" cy="140163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17579181" y="8931136"/>
              <a:ext cx="25477" cy="19114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17681091" y="9052186"/>
              <a:ext cx="44586" cy="19114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17690647" y="9061741"/>
              <a:ext cx="175160" cy="105124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18521857" y="9240134"/>
              <a:ext cx="194268" cy="111494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18802113" y="9297472"/>
              <a:ext cx="82803" cy="101936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19044149" y="9485423"/>
              <a:ext cx="54139" cy="54153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18986826" y="9399411"/>
              <a:ext cx="85988" cy="57338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18904021" y="9361183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19247969" y="10017406"/>
              <a:ext cx="149680" cy="111494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19649244" y="10727782"/>
              <a:ext cx="105096" cy="130608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19677907" y="10848834"/>
              <a:ext cx="242036" cy="283514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19359438" y="11055894"/>
              <a:ext cx="366243" cy="356781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19416761" y="11412677"/>
              <a:ext cx="19109" cy="19114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18343513" y="11065452"/>
              <a:ext cx="178346" cy="168835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8483641" y="11017669"/>
              <a:ext cx="28662" cy="4778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8295742" y="11017669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5384911" y="8593469"/>
              <a:ext cx="101909" cy="168835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13665164" y="9606473"/>
              <a:ext cx="337579" cy="653035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14413571" y="5028840"/>
              <a:ext cx="101909" cy="76452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13926310" y="5086181"/>
              <a:ext cx="101909" cy="92380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4945420" y="4767625"/>
              <a:ext cx="82803" cy="47785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16811662" y="4675245"/>
              <a:ext cx="92356" cy="44598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5868988" y="3999911"/>
              <a:ext cx="57323" cy="19114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15346696" y="4805855"/>
              <a:ext cx="54139" cy="38227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12098282" y="6892386"/>
              <a:ext cx="54139" cy="101936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12079173" y="6984768"/>
              <a:ext cx="82803" cy="140163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12273444" y="7153601"/>
              <a:ext cx="149680" cy="92380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13161976" y="7284208"/>
              <a:ext cx="121018" cy="66896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2760705" y="7293764"/>
              <a:ext cx="140127" cy="38227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2693826" y="5917609"/>
              <a:ext cx="66879" cy="66896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2703380" y="5892125"/>
              <a:ext cx="47770" cy="25484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2509111" y="5955834"/>
              <a:ext cx="54139" cy="9238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2591917" y="5796557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2219302" y="6086441"/>
              <a:ext cx="54139" cy="86010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12152426" y="6105555"/>
              <a:ext cx="76432" cy="76452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1818028" y="7070776"/>
              <a:ext cx="44586" cy="35042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11359426" y="5927165"/>
              <a:ext cx="57323" cy="57338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11388093" y="5994061"/>
              <a:ext cx="28662" cy="28669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1416754" y="6022733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11416754" y="6048217"/>
              <a:ext cx="9553" cy="1911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11416754" y="6067328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11490002" y="6207491"/>
              <a:ext cx="9553" cy="1911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11630131" y="5787002"/>
              <a:ext cx="19109" cy="38227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8260699" y="11747159"/>
              <a:ext cx="111465" cy="57338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8251144" y="11804497"/>
              <a:ext cx="82803" cy="57338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8241593" y="11731231"/>
              <a:ext cx="73248" cy="44598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8203376" y="11766272"/>
              <a:ext cx="76432" cy="47785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8184267" y="11702559"/>
              <a:ext cx="28662" cy="28669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8184267" y="11626107"/>
              <a:ext cx="66879" cy="66896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8174712" y="11505057"/>
              <a:ext cx="47770" cy="101936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8165159" y="11587880"/>
              <a:ext cx="28662" cy="57338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8165159" y="11466830"/>
              <a:ext cx="47770" cy="66896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8212931" y="11282067"/>
              <a:ext cx="47770" cy="44598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8222485" y="11113235"/>
              <a:ext cx="57323" cy="101936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8410382" y="8462859"/>
              <a:ext cx="44586" cy="38227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8811656" y="8520200"/>
              <a:ext cx="54139" cy="73269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9324397" y="9026702"/>
              <a:ext cx="130574" cy="121050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8560064" y="8163419"/>
              <a:ext cx="92356" cy="38227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8034585" y="8153861"/>
              <a:ext cx="105096" cy="47785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747963" y="7940431"/>
              <a:ext cx="484077" cy="168835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8034585" y="7838493"/>
              <a:ext cx="38217" cy="35042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8270255" y="8032812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8830764" y="6656657"/>
              <a:ext cx="54139" cy="95566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8856242" y="6704440"/>
              <a:ext cx="66879" cy="38227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8671526" y="6666212"/>
              <a:ext cx="140127" cy="66896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8700193" y="6481449"/>
              <a:ext cx="146495" cy="73269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8932676" y="6385884"/>
              <a:ext cx="299364" cy="289884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9174715" y="6592943"/>
              <a:ext cx="76432" cy="9238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8652423" y="5694619"/>
              <a:ext cx="28662" cy="54153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8512296" y="5787002"/>
              <a:ext cx="28662" cy="28669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7868981" y="6283948"/>
              <a:ext cx="63695" cy="38227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970890" y="6057775"/>
              <a:ext cx="57323" cy="57338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7942229" y="5656392"/>
              <a:ext cx="57323" cy="66896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7782993" y="5618167"/>
              <a:ext cx="111465" cy="57338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8018661" y="5583125"/>
              <a:ext cx="63695" cy="25484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7623756" y="5395179"/>
              <a:ext cx="318473" cy="222990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7747963" y="5376063"/>
              <a:ext cx="63695" cy="4778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7728852" y="5385621"/>
              <a:ext cx="35033" cy="47785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7642864" y="5207233"/>
              <a:ext cx="28662" cy="57338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7502737" y="4719845"/>
              <a:ext cx="1343951" cy="984332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8372164" y="5637283"/>
              <a:ext cx="57323" cy="19114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8203376" y="5226347"/>
              <a:ext cx="76432" cy="19114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8091911" y="5207233"/>
              <a:ext cx="111465" cy="9238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7989999" y="5124408"/>
              <a:ext cx="63695" cy="35042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8082358" y="5114850"/>
              <a:ext cx="57323" cy="28669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8028216" y="5095739"/>
              <a:ext cx="44586" cy="1911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7913567" y="4738956"/>
              <a:ext cx="245223" cy="105124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5709742" y="6433669"/>
              <a:ext cx="270700" cy="178393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5496368" y="6226607"/>
              <a:ext cx="121018" cy="130608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5505923" y="6076886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5458150" y="6032291"/>
              <a:ext cx="57323" cy="54153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5432673" y="6048217"/>
              <a:ext cx="35033" cy="57338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5375347" y="5994061"/>
              <a:ext cx="47770" cy="101936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5337130" y="5955834"/>
              <a:ext cx="66879" cy="66896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5404009" y="5955834"/>
              <a:ext cx="63695" cy="86010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5384900" y="5974948"/>
              <a:ext cx="28662" cy="9556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4486812" y="5984506"/>
              <a:ext cx="124202" cy="63711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4534582" y="5927165"/>
              <a:ext cx="76432" cy="66896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4002734" y="6182007"/>
              <a:ext cx="92356" cy="35042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891269" y="6236163"/>
              <a:ext cx="54139" cy="47785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7066431" y="5076623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6999554" y="5133964"/>
              <a:ext cx="47770" cy="35042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6942228" y="5169003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6139678" y="4777183"/>
              <a:ext cx="859874" cy="420492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6709745" y="4738956"/>
              <a:ext cx="130574" cy="86010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6916751" y="4700729"/>
              <a:ext cx="296178" cy="273958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8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7232037" y="4700729"/>
              <a:ext cx="261145" cy="20706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5833947" y="4675245"/>
              <a:ext cx="503186" cy="308998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6811655" y="4589235"/>
              <a:ext cx="66879" cy="38227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6235221" y="4420403"/>
              <a:ext cx="560509" cy="264400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6139678" y="4525526"/>
              <a:ext cx="95541" cy="63711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5974074" y="4385363"/>
              <a:ext cx="343950" cy="159279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6346686" y="4449069"/>
              <a:ext cx="73248" cy="19114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6410381" y="4318467"/>
              <a:ext cx="197453" cy="9238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6327577" y="4337578"/>
              <a:ext cx="73248" cy="38227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6429489" y="4251568"/>
              <a:ext cx="197453" cy="66896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6907195" y="4449069"/>
              <a:ext cx="261145" cy="178393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6878534" y="4535082"/>
              <a:ext cx="82803" cy="25484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6859425" y="4525526"/>
              <a:ext cx="76432" cy="19114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6821208" y="4496854"/>
              <a:ext cx="95541" cy="47785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6830763" y="4458630"/>
              <a:ext cx="66879" cy="47785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6738407" y="4347133"/>
              <a:ext cx="111465" cy="82827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6916751" y="4337578"/>
              <a:ext cx="82803" cy="28669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6757513" y="4187857"/>
              <a:ext cx="334395" cy="178393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7018660" y="4101847"/>
              <a:ext cx="101909" cy="47785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7101463" y="4251568"/>
              <a:ext cx="187897" cy="105124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7206560" y="4347133"/>
              <a:ext cx="165604" cy="47785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7197007" y="4560566"/>
              <a:ext cx="156051" cy="105124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7270254" y="4535082"/>
              <a:ext cx="38217" cy="25484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7439043" y="4366247"/>
              <a:ext cx="82803" cy="54153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7483629" y="4449069"/>
              <a:ext cx="28662" cy="38227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7177896" y="4420403"/>
              <a:ext cx="831212" cy="254845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7197007" y="3980797"/>
              <a:ext cx="550956" cy="347225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2" name="Freeform 201"/>
            <p:cNvSpPr/>
            <p:nvPr/>
          </p:nvSpPr>
          <p:spPr bwMode="auto">
            <a:xfrm>
              <a:off x="7419934" y="3767367"/>
              <a:ext cx="1455416" cy="75815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8101466" y="4187857"/>
              <a:ext cx="130574" cy="47785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4" name="Freeform 203"/>
            <p:cNvSpPr/>
            <p:nvPr/>
          </p:nvSpPr>
          <p:spPr bwMode="auto">
            <a:xfrm>
              <a:off x="7738407" y="4226081"/>
              <a:ext cx="54142" cy="19114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5" name="Freeform 204"/>
            <p:cNvSpPr/>
            <p:nvPr/>
          </p:nvSpPr>
          <p:spPr bwMode="auto">
            <a:xfrm>
              <a:off x="7980446" y="4515968"/>
              <a:ext cx="54142" cy="28672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4805282" y="581567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4872164" y="5806113"/>
              <a:ext cx="9556" cy="955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3919931" y="5815671"/>
              <a:ext cx="63695" cy="57338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17661981" y="9138193"/>
              <a:ext cx="19109" cy="955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17540962" y="9119079"/>
              <a:ext cx="19109" cy="1911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17961346" y="10785121"/>
              <a:ext cx="63695" cy="47785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2" name="Rectangle 211"/>
            <p:cNvSpPr>
              <a:spLocks noChangeArrowheads="1"/>
            </p:cNvSpPr>
            <p:nvPr/>
          </p:nvSpPr>
          <p:spPr bwMode="auto">
            <a:xfrm>
              <a:off x="12451788" y="5197675"/>
              <a:ext cx="3187" cy="3188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9257516" y="10504795"/>
              <a:ext cx="95541" cy="82827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>
              <a:off x="7821211" y="6733109"/>
              <a:ext cx="66879" cy="28672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8483629" y="11766268"/>
              <a:ext cx="168791" cy="149721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6" name="Freeform 215"/>
            <p:cNvSpPr/>
            <p:nvPr/>
          </p:nvSpPr>
          <p:spPr bwMode="auto">
            <a:xfrm>
              <a:off x="8305288" y="11747159"/>
              <a:ext cx="280256" cy="216615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8260699" y="8501084"/>
              <a:ext cx="710194" cy="516057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8830764" y="8641249"/>
              <a:ext cx="242036" cy="356781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8986815" y="8752743"/>
              <a:ext cx="207006" cy="216615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9155606" y="8771859"/>
              <a:ext cx="149682" cy="168837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1" name="Freeform 220"/>
            <p:cNvSpPr/>
            <p:nvPr/>
          </p:nvSpPr>
          <p:spPr bwMode="auto">
            <a:xfrm>
              <a:off x="7821211" y="8453303"/>
              <a:ext cx="754780" cy="786831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2" name="Freeform 221"/>
            <p:cNvSpPr/>
            <p:nvPr/>
          </p:nvSpPr>
          <p:spPr bwMode="auto">
            <a:xfrm>
              <a:off x="7923120" y="8978916"/>
              <a:ext cx="261145" cy="3090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3" name="Freeform 222"/>
            <p:cNvSpPr/>
            <p:nvPr/>
          </p:nvSpPr>
          <p:spPr bwMode="auto">
            <a:xfrm>
              <a:off x="7894458" y="9036257"/>
              <a:ext cx="598727" cy="888769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4" name="Freeform 223"/>
            <p:cNvSpPr/>
            <p:nvPr/>
          </p:nvSpPr>
          <p:spPr bwMode="auto">
            <a:xfrm>
              <a:off x="8158790" y="9867685"/>
              <a:ext cx="407643" cy="1984597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1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5" name="Freeform 224"/>
            <p:cNvSpPr/>
            <p:nvPr/>
          </p:nvSpPr>
          <p:spPr bwMode="auto">
            <a:xfrm>
              <a:off x="8435859" y="9485418"/>
              <a:ext cx="598727" cy="653038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6" name="Freeform 225"/>
            <p:cNvSpPr/>
            <p:nvPr/>
          </p:nvSpPr>
          <p:spPr bwMode="auto">
            <a:xfrm>
              <a:off x="8773441" y="9950508"/>
              <a:ext cx="420383" cy="41412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7" name="Freeform 226"/>
            <p:cNvSpPr>
              <a:spLocks noEditPoints="1"/>
            </p:cNvSpPr>
            <p:nvPr/>
          </p:nvSpPr>
          <p:spPr bwMode="auto">
            <a:xfrm>
              <a:off x="8241593" y="8800526"/>
              <a:ext cx="1856688" cy="188265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8961338" y="10485681"/>
              <a:ext cx="251592" cy="261215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8241593" y="10074745"/>
              <a:ext cx="961783" cy="1672412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7617387" y="8313140"/>
              <a:ext cx="203824" cy="226173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7681084" y="8520197"/>
              <a:ext cx="159235" cy="140163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7502737" y="8360921"/>
              <a:ext cx="105096" cy="82827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7391272" y="8192091"/>
              <a:ext cx="187902" cy="216615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4" name="Freeform 233"/>
            <p:cNvSpPr/>
            <p:nvPr/>
          </p:nvSpPr>
          <p:spPr bwMode="auto">
            <a:xfrm>
              <a:off x="6254330" y="7453043"/>
              <a:ext cx="1398093" cy="898324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7531402" y="8287656"/>
              <a:ext cx="280256" cy="14972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7531402" y="8163419"/>
              <a:ext cx="66879" cy="140163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7" name="Freeform 236"/>
            <p:cNvSpPr/>
            <p:nvPr/>
          </p:nvSpPr>
          <p:spPr bwMode="auto">
            <a:xfrm>
              <a:off x="8232035" y="8080592"/>
              <a:ext cx="121018" cy="101936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8343503" y="8080592"/>
              <a:ext cx="168791" cy="140163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3843499" y="4965129"/>
              <a:ext cx="1812106" cy="1216878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5888086" y="6516489"/>
              <a:ext cx="2697455" cy="1337930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1" name="Freeform 240"/>
            <p:cNvSpPr>
              <a:spLocks noEditPoints="1"/>
            </p:cNvSpPr>
            <p:nvPr/>
          </p:nvSpPr>
          <p:spPr bwMode="auto">
            <a:xfrm>
              <a:off x="5133309" y="4907791"/>
              <a:ext cx="3984080" cy="2048308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17343512" y="9466307"/>
              <a:ext cx="95541" cy="82827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3" name="Freeform 242"/>
            <p:cNvSpPr/>
            <p:nvPr/>
          </p:nvSpPr>
          <p:spPr bwMode="auto">
            <a:xfrm>
              <a:off x="17419944" y="9447193"/>
              <a:ext cx="121018" cy="44598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4" name="Freeform 243"/>
            <p:cNvSpPr/>
            <p:nvPr/>
          </p:nvSpPr>
          <p:spPr bwMode="auto">
            <a:xfrm>
              <a:off x="12273444" y="6414553"/>
              <a:ext cx="289811" cy="159279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5" name="Freeform 244"/>
            <p:cNvSpPr/>
            <p:nvPr/>
          </p:nvSpPr>
          <p:spPr bwMode="auto">
            <a:xfrm>
              <a:off x="12142870" y="6545160"/>
              <a:ext cx="347132" cy="14972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6" name="Freeform 245"/>
            <p:cNvSpPr/>
            <p:nvPr/>
          </p:nvSpPr>
          <p:spPr bwMode="auto">
            <a:xfrm>
              <a:off x="12021850" y="6656654"/>
              <a:ext cx="531848" cy="516057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7" name="Freeform 246"/>
            <p:cNvSpPr/>
            <p:nvPr/>
          </p:nvSpPr>
          <p:spPr bwMode="auto">
            <a:xfrm>
              <a:off x="12330767" y="6685324"/>
              <a:ext cx="251592" cy="235731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8" name="Freeform 247"/>
            <p:cNvSpPr/>
            <p:nvPr/>
          </p:nvSpPr>
          <p:spPr bwMode="auto">
            <a:xfrm>
              <a:off x="11470893" y="6414553"/>
              <a:ext cx="617835" cy="531986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49" name="Freeform 248"/>
            <p:cNvSpPr/>
            <p:nvPr/>
          </p:nvSpPr>
          <p:spPr bwMode="auto">
            <a:xfrm>
              <a:off x="11983632" y="6621615"/>
              <a:ext cx="207006" cy="140163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11808475" y="6395439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1" name="Freeform 250"/>
            <p:cNvSpPr/>
            <p:nvPr/>
          </p:nvSpPr>
          <p:spPr bwMode="auto">
            <a:xfrm>
              <a:off x="11967711" y="6481449"/>
              <a:ext cx="35033" cy="35042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2" name="Freeform 251"/>
            <p:cNvSpPr/>
            <p:nvPr/>
          </p:nvSpPr>
          <p:spPr bwMode="auto">
            <a:xfrm>
              <a:off x="11853061" y="6264832"/>
              <a:ext cx="187902" cy="168837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3" name="Freeform 252"/>
            <p:cNvSpPr/>
            <p:nvPr/>
          </p:nvSpPr>
          <p:spPr bwMode="auto">
            <a:xfrm>
              <a:off x="12079173" y="5984503"/>
              <a:ext cx="140127" cy="20706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4" name="Freeform 253"/>
            <p:cNvSpPr/>
            <p:nvPr/>
          </p:nvSpPr>
          <p:spPr bwMode="auto">
            <a:xfrm>
              <a:off x="11977264" y="6172454"/>
              <a:ext cx="417198" cy="484203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5" name="Freeform 254"/>
            <p:cNvSpPr/>
            <p:nvPr/>
          </p:nvSpPr>
          <p:spPr bwMode="auto">
            <a:xfrm>
              <a:off x="12712935" y="6322173"/>
              <a:ext cx="831212" cy="49376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2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6" name="Freeform 255"/>
            <p:cNvSpPr/>
            <p:nvPr/>
          </p:nvSpPr>
          <p:spPr bwMode="auto">
            <a:xfrm>
              <a:off x="12451788" y="6506933"/>
              <a:ext cx="280256" cy="114679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7" name="Freeform 256"/>
            <p:cNvSpPr/>
            <p:nvPr/>
          </p:nvSpPr>
          <p:spPr bwMode="auto">
            <a:xfrm>
              <a:off x="12760703" y="6086441"/>
              <a:ext cx="439491" cy="328114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8" name="Freeform 257"/>
            <p:cNvSpPr/>
            <p:nvPr/>
          </p:nvSpPr>
          <p:spPr bwMode="auto">
            <a:xfrm>
              <a:off x="12658794" y="6067328"/>
              <a:ext cx="270700" cy="178393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59" name="Freeform 258"/>
            <p:cNvSpPr/>
            <p:nvPr/>
          </p:nvSpPr>
          <p:spPr bwMode="auto">
            <a:xfrm>
              <a:off x="12658794" y="5955834"/>
              <a:ext cx="334397" cy="168837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0" name="Freeform 259"/>
            <p:cNvSpPr/>
            <p:nvPr/>
          </p:nvSpPr>
          <p:spPr bwMode="auto">
            <a:xfrm>
              <a:off x="12760703" y="5853898"/>
              <a:ext cx="222932" cy="140163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1" name="Freeform 260"/>
            <p:cNvSpPr/>
            <p:nvPr/>
          </p:nvSpPr>
          <p:spPr bwMode="auto">
            <a:xfrm>
              <a:off x="12591917" y="6143782"/>
              <a:ext cx="149682" cy="73269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2" name="Freeform 261"/>
            <p:cNvSpPr/>
            <p:nvPr/>
          </p:nvSpPr>
          <p:spPr bwMode="auto">
            <a:xfrm>
              <a:off x="12359429" y="6162893"/>
              <a:ext cx="445860" cy="391823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12630129" y="6573832"/>
              <a:ext cx="429938" cy="280329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12929494" y="6564274"/>
              <a:ext cx="156051" cy="187951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12993189" y="6666210"/>
              <a:ext cx="92356" cy="95566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12712935" y="6815931"/>
              <a:ext cx="299364" cy="178393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7" name="Freeform 266"/>
            <p:cNvSpPr/>
            <p:nvPr/>
          </p:nvSpPr>
          <p:spPr bwMode="auto">
            <a:xfrm>
              <a:off x="12423124" y="6771334"/>
              <a:ext cx="168791" cy="140163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8" name="Freeform 267"/>
            <p:cNvSpPr/>
            <p:nvPr/>
          </p:nvSpPr>
          <p:spPr bwMode="auto">
            <a:xfrm>
              <a:off x="12544142" y="6704437"/>
              <a:ext cx="207006" cy="251657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69" name="Freeform 268"/>
            <p:cNvSpPr/>
            <p:nvPr/>
          </p:nvSpPr>
          <p:spPr bwMode="auto">
            <a:xfrm>
              <a:off x="12432679" y="6554719"/>
              <a:ext cx="328029" cy="178393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12620574" y="6956097"/>
              <a:ext cx="289811" cy="299442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12881724" y="6940166"/>
              <a:ext cx="140127" cy="9238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2" name="Freeform 271"/>
            <p:cNvSpPr/>
            <p:nvPr/>
          </p:nvSpPr>
          <p:spPr bwMode="auto">
            <a:xfrm>
              <a:off x="12582361" y="6911499"/>
              <a:ext cx="82803" cy="168837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12630129" y="6930613"/>
              <a:ext cx="121018" cy="82827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13655610" y="6984764"/>
              <a:ext cx="178346" cy="14972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13722490" y="7061218"/>
              <a:ext cx="923568" cy="783643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13741597" y="7070776"/>
              <a:ext cx="73250" cy="54156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7" name="Freeform 276"/>
            <p:cNvSpPr/>
            <p:nvPr/>
          </p:nvSpPr>
          <p:spPr bwMode="auto">
            <a:xfrm>
              <a:off x="13525033" y="6844600"/>
              <a:ext cx="328029" cy="168837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13751153" y="6956097"/>
              <a:ext cx="251592" cy="197506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79" name="Freeform 278"/>
            <p:cNvSpPr/>
            <p:nvPr/>
          </p:nvSpPr>
          <p:spPr bwMode="auto">
            <a:xfrm>
              <a:off x="13833954" y="7574093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0" name="Freeform 279"/>
            <p:cNvSpPr/>
            <p:nvPr/>
          </p:nvSpPr>
          <p:spPr bwMode="auto">
            <a:xfrm>
              <a:off x="13311662" y="7220495"/>
              <a:ext cx="324842" cy="251657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1" name="Freeform 280"/>
            <p:cNvSpPr/>
            <p:nvPr/>
          </p:nvSpPr>
          <p:spPr bwMode="auto">
            <a:xfrm>
              <a:off x="13461341" y="7201383"/>
              <a:ext cx="464969" cy="439605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2" name="Freeform 281"/>
            <p:cNvSpPr/>
            <p:nvPr/>
          </p:nvSpPr>
          <p:spPr bwMode="auto">
            <a:xfrm>
              <a:off x="12872168" y="6946541"/>
              <a:ext cx="885351" cy="337667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3" name="Freeform 282"/>
            <p:cNvSpPr/>
            <p:nvPr/>
          </p:nvSpPr>
          <p:spPr bwMode="auto">
            <a:xfrm>
              <a:off x="13273443" y="7481712"/>
              <a:ext cx="980892" cy="786831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4" name="Freeform 283"/>
            <p:cNvSpPr/>
            <p:nvPr/>
          </p:nvSpPr>
          <p:spPr bwMode="auto">
            <a:xfrm>
              <a:off x="13292551" y="7424369"/>
              <a:ext cx="194268" cy="20706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13302106" y="7351105"/>
              <a:ext cx="73250" cy="82827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13292551" y="7462599"/>
              <a:ext cx="28664" cy="66896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13254337" y="7424369"/>
              <a:ext cx="76432" cy="245289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14028220" y="7790708"/>
              <a:ext cx="47770" cy="73269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89" name="Freeform 288"/>
            <p:cNvSpPr/>
            <p:nvPr/>
          </p:nvSpPr>
          <p:spPr bwMode="auto">
            <a:xfrm>
              <a:off x="13646057" y="8137935"/>
              <a:ext cx="496815" cy="315371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0" name="Freeform 289"/>
            <p:cNvSpPr/>
            <p:nvPr/>
          </p:nvSpPr>
          <p:spPr bwMode="auto">
            <a:xfrm>
              <a:off x="14085545" y="7790708"/>
              <a:ext cx="382165" cy="458719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1" name="Freeform 290"/>
            <p:cNvSpPr/>
            <p:nvPr/>
          </p:nvSpPr>
          <p:spPr bwMode="auto">
            <a:xfrm>
              <a:off x="14897646" y="6892386"/>
              <a:ext cx="512741" cy="222990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2" name="Freeform 291"/>
            <p:cNvSpPr/>
            <p:nvPr/>
          </p:nvSpPr>
          <p:spPr bwMode="auto">
            <a:xfrm>
              <a:off x="14273445" y="6752222"/>
              <a:ext cx="831212" cy="487388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3" name="Freeform 292"/>
            <p:cNvSpPr/>
            <p:nvPr/>
          </p:nvSpPr>
          <p:spPr bwMode="auto">
            <a:xfrm flipH="1">
              <a:off x="14525037" y="7293764"/>
              <a:ext cx="0" cy="955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4" name="Freeform 293"/>
            <p:cNvSpPr/>
            <p:nvPr/>
          </p:nvSpPr>
          <p:spPr bwMode="auto">
            <a:xfrm>
              <a:off x="14095099" y="6921055"/>
              <a:ext cx="681527" cy="401378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5" name="Freeform 294"/>
            <p:cNvSpPr/>
            <p:nvPr/>
          </p:nvSpPr>
          <p:spPr bwMode="auto">
            <a:xfrm>
              <a:off x="14814846" y="7013435"/>
              <a:ext cx="372610" cy="251657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6" name="Freeform 295"/>
            <p:cNvSpPr/>
            <p:nvPr/>
          </p:nvSpPr>
          <p:spPr bwMode="auto">
            <a:xfrm>
              <a:off x="14515485" y="7230053"/>
              <a:ext cx="773889" cy="691265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7" name="Freeform 296"/>
            <p:cNvSpPr/>
            <p:nvPr/>
          </p:nvSpPr>
          <p:spPr bwMode="auto">
            <a:xfrm>
              <a:off x="14477267" y="7144043"/>
              <a:ext cx="700638" cy="496944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2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8" name="Freeform 297"/>
            <p:cNvSpPr/>
            <p:nvPr/>
          </p:nvSpPr>
          <p:spPr bwMode="auto">
            <a:xfrm>
              <a:off x="14413571" y="6742664"/>
              <a:ext cx="25477" cy="38227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299" name="Freeform 298"/>
            <p:cNvSpPr>
              <a:spLocks noEditPoints="1"/>
            </p:cNvSpPr>
            <p:nvPr/>
          </p:nvSpPr>
          <p:spPr bwMode="auto">
            <a:xfrm>
              <a:off x="13824398" y="6153340"/>
              <a:ext cx="1894907" cy="907882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0" name="Freeform 299"/>
            <p:cNvSpPr/>
            <p:nvPr/>
          </p:nvSpPr>
          <p:spPr bwMode="auto">
            <a:xfrm>
              <a:off x="14849878" y="7284206"/>
              <a:ext cx="1308918" cy="1395268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1" name="Freeform 300"/>
            <p:cNvSpPr/>
            <p:nvPr/>
          </p:nvSpPr>
          <p:spPr bwMode="auto">
            <a:xfrm>
              <a:off x="15926312" y="7669658"/>
              <a:ext cx="382165" cy="917438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2" name="Freeform 301"/>
            <p:cNvSpPr/>
            <p:nvPr/>
          </p:nvSpPr>
          <p:spPr bwMode="auto">
            <a:xfrm>
              <a:off x="15747967" y="7781150"/>
              <a:ext cx="213379" cy="261215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3" name="Freeform 302"/>
            <p:cNvSpPr/>
            <p:nvPr/>
          </p:nvSpPr>
          <p:spPr bwMode="auto">
            <a:xfrm>
              <a:off x="16149241" y="8071036"/>
              <a:ext cx="391721" cy="719934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4" name="Freeform 303"/>
            <p:cNvSpPr/>
            <p:nvPr/>
          </p:nvSpPr>
          <p:spPr bwMode="auto">
            <a:xfrm>
              <a:off x="16362618" y="7921315"/>
              <a:ext cx="356688" cy="729492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5" name="Freeform 304"/>
            <p:cNvSpPr/>
            <p:nvPr/>
          </p:nvSpPr>
          <p:spPr bwMode="auto">
            <a:xfrm>
              <a:off x="16279816" y="7978656"/>
              <a:ext cx="343950" cy="420492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6" name="Freeform 305"/>
            <p:cNvSpPr/>
            <p:nvPr/>
          </p:nvSpPr>
          <p:spPr bwMode="auto">
            <a:xfrm>
              <a:off x="17754336" y="9119079"/>
              <a:ext cx="420383" cy="356781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7" name="Freeform 306"/>
            <p:cNvSpPr/>
            <p:nvPr/>
          </p:nvSpPr>
          <p:spPr bwMode="auto">
            <a:xfrm>
              <a:off x="18165166" y="9176423"/>
              <a:ext cx="477708" cy="382265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8" name="Freeform 307"/>
            <p:cNvSpPr/>
            <p:nvPr/>
          </p:nvSpPr>
          <p:spPr bwMode="auto">
            <a:xfrm>
              <a:off x="16681089" y="8829198"/>
              <a:ext cx="477708" cy="420492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09" name="Freeform 308"/>
            <p:cNvSpPr/>
            <p:nvPr/>
          </p:nvSpPr>
          <p:spPr bwMode="auto">
            <a:xfrm>
              <a:off x="16709751" y="8717701"/>
              <a:ext cx="458600" cy="299442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10" name="Freeform 309"/>
            <p:cNvSpPr/>
            <p:nvPr/>
          </p:nvSpPr>
          <p:spPr bwMode="auto">
            <a:xfrm>
              <a:off x="15776631" y="7679214"/>
              <a:ext cx="159235" cy="9238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11" name="Freeform 310"/>
            <p:cNvSpPr/>
            <p:nvPr/>
          </p:nvSpPr>
          <p:spPr bwMode="auto">
            <a:xfrm>
              <a:off x="15410388" y="7574093"/>
              <a:ext cx="347132" cy="216615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12" name="Freeform 311"/>
            <p:cNvSpPr/>
            <p:nvPr/>
          </p:nvSpPr>
          <p:spPr bwMode="auto">
            <a:xfrm>
              <a:off x="16372171" y="8360921"/>
              <a:ext cx="261145" cy="216615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13" name="Freeform 312"/>
            <p:cNvSpPr/>
            <p:nvPr/>
          </p:nvSpPr>
          <p:spPr bwMode="auto">
            <a:xfrm>
              <a:off x="16270260" y="8743185"/>
              <a:ext cx="207006" cy="245289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14" name="Freeform 313"/>
            <p:cNvSpPr/>
            <p:nvPr/>
          </p:nvSpPr>
          <p:spPr bwMode="auto">
            <a:xfrm>
              <a:off x="15104655" y="6264832"/>
              <a:ext cx="2799367" cy="1825318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15" name="Freeform 314"/>
            <p:cNvSpPr/>
            <p:nvPr/>
          </p:nvSpPr>
          <p:spPr bwMode="auto">
            <a:xfrm>
              <a:off x="15747967" y="6357215"/>
              <a:ext cx="1464969" cy="637107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16" name="Freeform 315"/>
            <p:cNvSpPr/>
            <p:nvPr/>
          </p:nvSpPr>
          <p:spPr bwMode="auto">
            <a:xfrm>
              <a:off x="12219302" y="5133964"/>
              <a:ext cx="585987" cy="1009821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17" name="Freeform 316"/>
            <p:cNvSpPr/>
            <p:nvPr/>
          </p:nvSpPr>
          <p:spPr bwMode="auto">
            <a:xfrm>
              <a:off x="12649240" y="5057512"/>
              <a:ext cx="503186" cy="786831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18" name="Freeform 317"/>
            <p:cNvSpPr/>
            <p:nvPr/>
          </p:nvSpPr>
          <p:spPr bwMode="auto">
            <a:xfrm>
              <a:off x="11929493" y="4965129"/>
              <a:ext cx="1194269" cy="1000263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19" name="Freeform 318"/>
            <p:cNvSpPr>
              <a:spLocks noEditPoints="1"/>
            </p:cNvSpPr>
            <p:nvPr/>
          </p:nvSpPr>
          <p:spPr bwMode="auto">
            <a:xfrm>
              <a:off x="12945416" y="4366247"/>
              <a:ext cx="7563702" cy="2637633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20" name="Freeform 319"/>
            <p:cNvSpPr/>
            <p:nvPr/>
          </p:nvSpPr>
          <p:spPr bwMode="auto">
            <a:xfrm>
              <a:off x="18193827" y="6226607"/>
              <a:ext cx="140127" cy="299442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21" name="Freeform 320"/>
            <p:cNvSpPr/>
            <p:nvPr/>
          </p:nvSpPr>
          <p:spPr bwMode="auto">
            <a:xfrm>
              <a:off x="18222489" y="6516489"/>
              <a:ext cx="140127" cy="216615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22" name="Freeform 321"/>
            <p:cNvSpPr/>
            <p:nvPr/>
          </p:nvSpPr>
          <p:spPr bwMode="auto">
            <a:xfrm>
              <a:off x="17483637" y="7153601"/>
              <a:ext cx="197453" cy="235731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23" name="Freeform 322"/>
            <p:cNvSpPr/>
            <p:nvPr/>
          </p:nvSpPr>
          <p:spPr bwMode="auto">
            <a:xfrm>
              <a:off x="17400836" y="6901941"/>
              <a:ext cx="299364" cy="289887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11209749" y="6162893"/>
              <a:ext cx="222932" cy="232543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11321211" y="6153340"/>
              <a:ext cx="149682" cy="9238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11267072" y="6854158"/>
              <a:ext cx="585987" cy="430050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11267072" y="6946541"/>
              <a:ext cx="149682" cy="283516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28" name="Freeform 327"/>
            <p:cNvSpPr/>
            <p:nvPr/>
          </p:nvSpPr>
          <p:spPr bwMode="auto">
            <a:xfrm>
              <a:off x="13069621" y="9510902"/>
              <a:ext cx="493633" cy="825058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29" name="Freeform 328"/>
            <p:cNvSpPr/>
            <p:nvPr/>
          </p:nvSpPr>
          <p:spPr bwMode="auto">
            <a:xfrm>
              <a:off x="13181085" y="9485418"/>
              <a:ext cx="149682" cy="353598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0" name="Freeform 329"/>
            <p:cNvSpPr/>
            <p:nvPr/>
          </p:nvSpPr>
          <p:spPr bwMode="auto">
            <a:xfrm>
              <a:off x="12674715" y="9418522"/>
              <a:ext cx="560509" cy="468277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1" name="Freeform 330"/>
            <p:cNvSpPr/>
            <p:nvPr/>
          </p:nvSpPr>
          <p:spPr bwMode="auto">
            <a:xfrm>
              <a:off x="12247966" y="9839014"/>
              <a:ext cx="595542" cy="589329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2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12263888" y="8781415"/>
              <a:ext cx="850321" cy="888769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12254333" y="9307030"/>
              <a:ext cx="525479" cy="589329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2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12591915" y="9867685"/>
              <a:ext cx="429938" cy="449163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12824398" y="9775302"/>
              <a:ext cx="366243" cy="324926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6" name="Freeform 335"/>
            <p:cNvSpPr/>
            <p:nvPr/>
          </p:nvSpPr>
          <p:spPr bwMode="auto">
            <a:xfrm>
              <a:off x="13069621" y="10259505"/>
              <a:ext cx="92356" cy="105124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7" name="Freeform 336"/>
            <p:cNvSpPr>
              <a:spLocks noEditPoints="1"/>
            </p:cNvSpPr>
            <p:nvPr/>
          </p:nvSpPr>
          <p:spPr bwMode="auto">
            <a:xfrm>
              <a:off x="12442232" y="10090673"/>
              <a:ext cx="738853" cy="646665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8" name="Freeform 337"/>
            <p:cNvSpPr/>
            <p:nvPr/>
          </p:nvSpPr>
          <p:spPr bwMode="auto">
            <a:xfrm>
              <a:off x="12919938" y="10399671"/>
              <a:ext cx="121018" cy="124237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39" name="Freeform 338"/>
            <p:cNvSpPr/>
            <p:nvPr/>
          </p:nvSpPr>
          <p:spPr bwMode="auto">
            <a:xfrm>
              <a:off x="12263888" y="9240129"/>
              <a:ext cx="47770" cy="76452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12219300" y="8857867"/>
              <a:ext cx="324842" cy="420492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12359429" y="8520197"/>
              <a:ext cx="595542" cy="420492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11697008" y="7921315"/>
              <a:ext cx="1092359" cy="767717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12684268" y="7940429"/>
              <a:ext cx="767517" cy="946107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0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13356248" y="8182530"/>
              <a:ext cx="299364" cy="270773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8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13200194" y="8313140"/>
              <a:ext cx="691083" cy="573398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6" name="Freeform 345"/>
            <p:cNvSpPr/>
            <p:nvPr/>
          </p:nvSpPr>
          <p:spPr bwMode="auto">
            <a:xfrm>
              <a:off x="13235226" y="8481973"/>
              <a:ext cx="812103" cy="777272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7" name="Freeform 346"/>
            <p:cNvSpPr/>
            <p:nvPr/>
          </p:nvSpPr>
          <p:spPr bwMode="auto">
            <a:xfrm>
              <a:off x="13601471" y="8437375"/>
              <a:ext cx="82803" cy="101936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8" name="Freeform 347"/>
            <p:cNvSpPr/>
            <p:nvPr/>
          </p:nvSpPr>
          <p:spPr bwMode="auto">
            <a:xfrm>
              <a:off x="13040961" y="8848311"/>
              <a:ext cx="242036" cy="261215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49" name="Freeform 348"/>
            <p:cNvSpPr/>
            <p:nvPr/>
          </p:nvSpPr>
          <p:spPr bwMode="auto">
            <a:xfrm>
              <a:off x="13012297" y="9147751"/>
              <a:ext cx="92356" cy="9238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13012297" y="9090413"/>
              <a:ext cx="101909" cy="86010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13031406" y="9061741"/>
              <a:ext cx="503186" cy="544729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7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12117393" y="8931134"/>
              <a:ext cx="251592" cy="289887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12133315" y="8931134"/>
              <a:ext cx="105096" cy="66896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12098282" y="8427819"/>
              <a:ext cx="343950" cy="531986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11732043" y="8453303"/>
              <a:ext cx="140127" cy="289887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11827584" y="8380032"/>
              <a:ext cx="550956" cy="477833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7" name="Freeform 356"/>
            <p:cNvSpPr/>
            <p:nvPr/>
          </p:nvSpPr>
          <p:spPr bwMode="auto">
            <a:xfrm>
              <a:off x="11432679" y="8322691"/>
              <a:ext cx="394905" cy="280329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8" name="Freeform 357"/>
            <p:cNvSpPr/>
            <p:nvPr/>
          </p:nvSpPr>
          <p:spPr bwMode="auto">
            <a:xfrm>
              <a:off x="11697010" y="8529753"/>
              <a:ext cx="92356" cy="222990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59" name="Freeform 358"/>
            <p:cNvSpPr/>
            <p:nvPr/>
          </p:nvSpPr>
          <p:spPr bwMode="auto">
            <a:xfrm>
              <a:off x="11295734" y="8539311"/>
              <a:ext cx="296178" cy="289887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0" name="Freeform 359"/>
            <p:cNvSpPr/>
            <p:nvPr/>
          </p:nvSpPr>
          <p:spPr bwMode="auto">
            <a:xfrm>
              <a:off x="11547328" y="8529753"/>
              <a:ext cx="213379" cy="280329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1" name="Freeform 360"/>
            <p:cNvSpPr/>
            <p:nvPr/>
          </p:nvSpPr>
          <p:spPr bwMode="auto">
            <a:xfrm>
              <a:off x="11079175" y="8558422"/>
              <a:ext cx="140127" cy="168835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11161976" y="8631691"/>
              <a:ext cx="207006" cy="197506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11015478" y="8443745"/>
              <a:ext cx="324842" cy="273958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8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10929493" y="8453303"/>
              <a:ext cx="149682" cy="66896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10919937" y="8389590"/>
              <a:ext cx="140127" cy="38227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10900829" y="7733369"/>
              <a:ext cx="560509" cy="637107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10900829" y="8258982"/>
              <a:ext cx="270700" cy="213435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11136499" y="7838490"/>
              <a:ext cx="783439" cy="729492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12814845" y="7500821"/>
              <a:ext cx="515923" cy="503317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0" name="Freeform 369"/>
            <p:cNvSpPr/>
            <p:nvPr/>
          </p:nvSpPr>
          <p:spPr bwMode="auto">
            <a:xfrm>
              <a:off x="12050511" y="7210939"/>
              <a:ext cx="187902" cy="363153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12133317" y="7424369"/>
              <a:ext cx="710194" cy="684895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2" name="Freeform 371"/>
            <p:cNvSpPr/>
            <p:nvPr/>
          </p:nvSpPr>
          <p:spPr bwMode="auto">
            <a:xfrm>
              <a:off x="10910384" y="7714256"/>
              <a:ext cx="391721" cy="318556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11098281" y="7265092"/>
              <a:ext cx="560509" cy="449163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11295736" y="7220495"/>
              <a:ext cx="968154" cy="923808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5" name="Freeform 374"/>
            <p:cNvSpPr/>
            <p:nvPr/>
          </p:nvSpPr>
          <p:spPr bwMode="auto">
            <a:xfrm>
              <a:off x="8295732" y="3719582"/>
              <a:ext cx="2850322" cy="212476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6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9136497" y="5038398"/>
              <a:ext cx="149682" cy="105124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9184270" y="4965129"/>
              <a:ext cx="38217" cy="1911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9212932" y="3859745"/>
              <a:ext cx="101909" cy="57338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9528218" y="3776918"/>
              <a:ext cx="76432" cy="44598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10735225" y="3897972"/>
              <a:ext cx="54142" cy="38227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10808475" y="3936197"/>
              <a:ext cx="47770" cy="9558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10808475" y="4468183"/>
              <a:ext cx="38217" cy="66896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10827583" y="4589232"/>
              <a:ext cx="63695" cy="38227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4" name="Freeform 383"/>
            <p:cNvSpPr/>
            <p:nvPr/>
          </p:nvSpPr>
          <p:spPr bwMode="auto">
            <a:xfrm>
              <a:off x="10566434" y="4796294"/>
              <a:ext cx="159235" cy="92380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5" name="Freeform 384"/>
            <p:cNvSpPr/>
            <p:nvPr/>
          </p:nvSpPr>
          <p:spPr bwMode="auto">
            <a:xfrm>
              <a:off x="10537774" y="4777183"/>
              <a:ext cx="82803" cy="28672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10407201" y="4974685"/>
              <a:ext cx="121018" cy="63711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9305288" y="5067067"/>
              <a:ext cx="38217" cy="57338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8" name="Freeform 387"/>
            <p:cNvSpPr/>
            <p:nvPr/>
          </p:nvSpPr>
          <p:spPr bwMode="auto">
            <a:xfrm>
              <a:off x="9222485" y="4946016"/>
              <a:ext cx="35033" cy="38227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10865798" y="4347133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10789366" y="4245195"/>
              <a:ext cx="28664" cy="15928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10865798" y="4206968"/>
              <a:ext cx="25477" cy="2867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8314841" y="4394916"/>
              <a:ext cx="47770" cy="6370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93" name="Freeform 392"/>
            <p:cNvSpPr/>
            <p:nvPr/>
          </p:nvSpPr>
          <p:spPr bwMode="auto">
            <a:xfrm>
              <a:off x="8372164" y="4394916"/>
              <a:ext cx="57323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94" name="Freeform 393"/>
            <p:cNvSpPr/>
            <p:nvPr/>
          </p:nvSpPr>
          <p:spPr bwMode="auto">
            <a:xfrm>
              <a:off x="9445417" y="3802407"/>
              <a:ext cx="38217" cy="19114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  <p:sp>
          <p:nvSpPr>
            <p:cNvPr id="395" name="Freeform 394"/>
            <p:cNvSpPr/>
            <p:nvPr/>
          </p:nvSpPr>
          <p:spPr bwMode="auto">
            <a:xfrm>
              <a:off x="5467694" y="6086410"/>
              <a:ext cx="85988" cy="111494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>
                <a:latin typeface="+mj-lt"/>
              </a:endParaRPr>
            </a:p>
          </p:txBody>
        </p:sp>
      </p:grpSp>
      <p:grpSp>
        <p:nvGrpSpPr>
          <p:cNvPr id="420" name="Group 4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2795723" y="1454063"/>
            <a:ext cx="257969" cy="257969"/>
            <a:chOff x="5563599" y="3460062"/>
            <a:chExt cx="516006" cy="516006"/>
          </a:xfrm>
        </p:grpSpPr>
        <p:sp>
          <p:nvSpPr>
            <p:cNvPr id="399" name="Teardrop 398"/>
            <p:cNvSpPr/>
            <p:nvPr/>
          </p:nvSpPr>
          <p:spPr>
            <a:xfrm rot="8100000">
              <a:off x="5563599" y="3460062"/>
              <a:ext cx="516006" cy="516006"/>
            </a:xfrm>
            <a:prstGeom prst="teardrop">
              <a:avLst>
                <a:gd name="adj" fmla="val 117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5699033" y="3595495"/>
              <a:ext cx="245139" cy="245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</p:grpSp>
      <p:grpSp>
        <p:nvGrpSpPr>
          <p:cNvPr id="421" name="Group 4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3766869" y="2325434"/>
            <a:ext cx="257969" cy="257969"/>
            <a:chOff x="7506143" y="5203031"/>
            <a:chExt cx="516006" cy="516006"/>
          </a:xfrm>
        </p:grpSpPr>
        <p:sp>
          <p:nvSpPr>
            <p:cNvPr id="403" name="Teardrop 402"/>
            <p:cNvSpPr/>
            <p:nvPr/>
          </p:nvSpPr>
          <p:spPr>
            <a:xfrm rot="8100000">
              <a:off x="7506143" y="5203031"/>
              <a:ext cx="516006" cy="516006"/>
            </a:xfrm>
            <a:prstGeom prst="teardrop">
              <a:avLst>
                <a:gd name="adj" fmla="val 1177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7641577" y="5338464"/>
              <a:ext cx="245139" cy="245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</p:grpSp>
      <p:grpSp>
        <p:nvGrpSpPr>
          <p:cNvPr id="418" name="Group 4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8738513" y="2325767"/>
            <a:ext cx="257969" cy="257969"/>
            <a:chOff x="17450726" y="5203697"/>
            <a:chExt cx="516006" cy="516006"/>
          </a:xfrm>
        </p:grpSpPr>
        <p:sp>
          <p:nvSpPr>
            <p:cNvPr id="406" name="Teardrop 405"/>
            <p:cNvSpPr/>
            <p:nvPr/>
          </p:nvSpPr>
          <p:spPr>
            <a:xfrm rot="8100000">
              <a:off x="17450726" y="5203697"/>
              <a:ext cx="516006" cy="516006"/>
            </a:xfrm>
            <a:prstGeom prst="teardrop">
              <a:avLst>
                <a:gd name="adj" fmla="val 11777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17586159" y="5339130"/>
              <a:ext cx="245139" cy="245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</p:grpSp>
      <p:grpSp>
        <p:nvGrpSpPr>
          <p:cNvPr id="419" name="Group 41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8095167" y="1468669"/>
            <a:ext cx="257969" cy="257969"/>
            <a:chOff x="16163868" y="3489277"/>
            <a:chExt cx="516006" cy="516006"/>
          </a:xfrm>
        </p:grpSpPr>
        <p:sp>
          <p:nvSpPr>
            <p:cNvPr id="409" name="Teardrop 408"/>
            <p:cNvSpPr/>
            <p:nvPr/>
          </p:nvSpPr>
          <p:spPr>
            <a:xfrm rot="8100000">
              <a:off x="16163868" y="3489277"/>
              <a:ext cx="516006" cy="516006"/>
            </a:xfrm>
            <a:prstGeom prst="teardrop">
              <a:avLst>
                <a:gd name="adj" fmla="val 1177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16299301" y="3624710"/>
              <a:ext cx="245139" cy="245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</p:grpSp>
      <p:grpSp>
        <p:nvGrpSpPr>
          <p:cNvPr id="417" name="Group 4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8967711" y="3811213"/>
            <a:ext cx="257969" cy="257969"/>
            <a:chOff x="17909181" y="8174976"/>
            <a:chExt cx="516006" cy="516006"/>
          </a:xfrm>
        </p:grpSpPr>
        <p:sp>
          <p:nvSpPr>
            <p:cNvPr id="412" name="Teardrop 411"/>
            <p:cNvSpPr/>
            <p:nvPr/>
          </p:nvSpPr>
          <p:spPr>
            <a:xfrm rot="8100000">
              <a:off x="17909181" y="8174976"/>
              <a:ext cx="516006" cy="516006"/>
            </a:xfrm>
            <a:prstGeom prst="teardrop">
              <a:avLst>
                <a:gd name="adj" fmla="val 117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18044616" y="8310409"/>
              <a:ext cx="245139" cy="245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</p:grpSp>
      <p:grpSp>
        <p:nvGrpSpPr>
          <p:cNvPr id="422" name="Group 4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4724831" y="3439465"/>
            <a:ext cx="257969" cy="257969"/>
            <a:chOff x="9422317" y="7431383"/>
            <a:chExt cx="516006" cy="516006"/>
          </a:xfrm>
        </p:grpSpPr>
        <p:sp>
          <p:nvSpPr>
            <p:cNvPr id="415" name="Teardrop 414"/>
            <p:cNvSpPr/>
            <p:nvPr/>
          </p:nvSpPr>
          <p:spPr>
            <a:xfrm rot="8100000">
              <a:off x="9422317" y="7431383"/>
              <a:ext cx="516006" cy="516006"/>
            </a:xfrm>
            <a:prstGeom prst="teardrop">
              <a:avLst>
                <a:gd name="adj" fmla="val 1177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557751" y="7566816"/>
              <a:ext cx="245139" cy="245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</p:grpSp>
      <p:graphicFrame>
        <p:nvGraphicFramePr>
          <p:cNvPr id="425" name="Chart 4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aphicFramePr/>
          <p:nvPr/>
        </p:nvGraphicFramePr>
        <p:xfrm>
          <a:off x="604333" y="4801630"/>
          <a:ext cx="1997496" cy="133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6" name="Chart 42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aphicFramePr/>
          <p:nvPr/>
        </p:nvGraphicFramePr>
        <p:xfrm>
          <a:off x="3608379" y="4801630"/>
          <a:ext cx="1997496" cy="133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7" name="Chart 4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aphicFramePr/>
          <p:nvPr/>
        </p:nvGraphicFramePr>
        <p:xfrm>
          <a:off x="6612425" y="4801630"/>
          <a:ext cx="1997496" cy="133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8" name="Chart 42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aphicFramePr/>
          <p:nvPr/>
        </p:nvGraphicFramePr>
        <p:xfrm>
          <a:off x="9616470" y="4801630"/>
          <a:ext cx="1997496" cy="133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9" name="TextBox 42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91959" y="6230414"/>
            <a:ext cx="15668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b="1">
                <a:solidFill>
                  <a:schemeClr val="tx2"/>
                </a:solidFill>
                <a:latin typeface="+mj-lt"/>
              </a:rPr>
              <a:t>YOUR TEXT HERE</a:t>
            </a:r>
          </a:p>
        </p:txBody>
      </p:sp>
      <p:sp>
        <p:nvSpPr>
          <p:cNvPr id="430" name="TextBox 4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796005" y="6230414"/>
            <a:ext cx="15668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b="1">
                <a:solidFill>
                  <a:schemeClr val="tx2"/>
                </a:solidFill>
                <a:latin typeface="+mj-lt"/>
              </a:rPr>
              <a:t>YOUR TEXT HERE</a:t>
            </a:r>
          </a:p>
        </p:txBody>
      </p:sp>
      <p:sp>
        <p:nvSpPr>
          <p:cNvPr id="431" name="TextBox 4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800051" y="6228809"/>
            <a:ext cx="15668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b="1">
                <a:solidFill>
                  <a:schemeClr val="tx2"/>
                </a:solidFill>
                <a:latin typeface="+mj-lt"/>
              </a:rPr>
              <a:t>YOUR TEXT HERE</a:t>
            </a:r>
          </a:p>
        </p:txBody>
      </p:sp>
      <p:sp>
        <p:nvSpPr>
          <p:cNvPr id="432" name="TextBox 43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804096" y="6228809"/>
            <a:ext cx="15668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b="1">
                <a:solidFill>
                  <a:schemeClr val="tx2"/>
                </a:solidFill>
                <a:latin typeface="+mj-lt"/>
              </a:rPr>
              <a:t>YOUR TEXT HERE</a:t>
            </a:r>
          </a:p>
        </p:txBody>
      </p:sp>
      <p:sp>
        <p:nvSpPr>
          <p:cNvPr id="435" name="Freeform 43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808423" y="2453896"/>
            <a:ext cx="1578011" cy="971618"/>
          </a:xfrm>
          <a:custGeom>
            <a:avLst/>
            <a:gdLst>
              <a:gd name="connsiteX0" fmla="*/ 0 w 3865945"/>
              <a:gd name="connsiteY0" fmla="*/ 0 h 2399402"/>
              <a:gd name="connsiteX1" fmla="*/ 3865945 w 3865945"/>
              <a:gd name="connsiteY1" fmla="*/ 0 h 2399402"/>
              <a:gd name="connsiteX2" fmla="*/ 3865945 w 3865945"/>
              <a:gd name="connsiteY2" fmla="*/ 1866900 h 2399402"/>
              <a:gd name="connsiteX3" fmla="*/ 772638 w 3865945"/>
              <a:gd name="connsiteY3" fmla="*/ 1866900 h 2399402"/>
              <a:gd name="connsiteX4" fmla="*/ 600358 w 3865945"/>
              <a:gd name="connsiteY4" fmla="*/ 2399402 h 2399402"/>
              <a:gd name="connsiteX5" fmla="*/ 428078 w 3865945"/>
              <a:gd name="connsiteY5" fmla="*/ 1866900 h 2399402"/>
              <a:gd name="connsiteX6" fmla="*/ 0 w 3865945"/>
              <a:gd name="connsiteY6" fmla="*/ 1866900 h 2399402"/>
              <a:gd name="connsiteX0-1" fmla="*/ 0 w 3865945"/>
              <a:gd name="connsiteY0-2" fmla="*/ 0 h 2380352"/>
              <a:gd name="connsiteX1-3" fmla="*/ 3865945 w 3865945"/>
              <a:gd name="connsiteY1-4" fmla="*/ 0 h 2380352"/>
              <a:gd name="connsiteX2-5" fmla="*/ 3865945 w 3865945"/>
              <a:gd name="connsiteY2-6" fmla="*/ 1866900 h 2380352"/>
              <a:gd name="connsiteX3-7" fmla="*/ 772638 w 3865945"/>
              <a:gd name="connsiteY3-8" fmla="*/ 1866900 h 2380352"/>
              <a:gd name="connsiteX4-9" fmla="*/ 371758 w 3865945"/>
              <a:gd name="connsiteY4-10" fmla="*/ 2380352 h 2380352"/>
              <a:gd name="connsiteX5-11" fmla="*/ 428078 w 3865945"/>
              <a:gd name="connsiteY5-12" fmla="*/ 1866900 h 2380352"/>
              <a:gd name="connsiteX6-13" fmla="*/ 0 w 3865945"/>
              <a:gd name="connsiteY6-14" fmla="*/ 1866900 h 2380352"/>
              <a:gd name="connsiteX7" fmla="*/ 0 w 3865945"/>
              <a:gd name="connsiteY7" fmla="*/ 0 h 23803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3865945" h="2380352">
                <a:moveTo>
                  <a:pt x="0" y="0"/>
                </a:moveTo>
                <a:lnTo>
                  <a:pt x="3865945" y="0"/>
                </a:lnTo>
                <a:lnTo>
                  <a:pt x="3865945" y="1866900"/>
                </a:lnTo>
                <a:lnTo>
                  <a:pt x="772638" y="1866900"/>
                </a:lnTo>
                <a:lnTo>
                  <a:pt x="371758" y="2380352"/>
                </a:lnTo>
                <a:lnTo>
                  <a:pt x="428078" y="186690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sp>
        <p:nvSpPr>
          <p:cNvPr id="437" name="TextBox 43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889607" y="2587577"/>
            <a:ext cx="13469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438" name="TextBox 4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254744" y="2742593"/>
            <a:ext cx="880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20XX</a:t>
            </a:r>
          </a:p>
        </p:txBody>
      </p:sp>
      <p:sp>
        <p:nvSpPr>
          <p:cNvPr id="433" name="TextBox 3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974475" y="509883"/>
            <a:ext cx="2243050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latin typeface="+mj-lt"/>
                <a:ea typeface="+mj-ea"/>
              </a:rPr>
              <a:t>AREA SALES</a:t>
            </a:r>
          </a:p>
        </p:txBody>
      </p:sp>
      <p:cxnSp>
        <p:nvCxnSpPr>
          <p:cNvPr id="434" name="Straight Connector 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5470119" y="1048060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399265" y="2290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j-lt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j-lt"/>
              <a:cs typeface="等线" panose="02010600030101010101" charset="-122"/>
            </a:endParaRPr>
          </a:p>
        </p:txBody>
      </p:sp>
      <p:sp>
        <p:nvSpPr>
          <p:cNvPr id="398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927418" y="762348"/>
            <a:ext cx="4223485" cy="3732908"/>
            <a:chOff x="5973821" y="1215196"/>
            <a:chExt cx="5219569" cy="4613293"/>
          </a:xfrm>
        </p:grpSpPr>
        <p:sp>
          <p:nvSpPr>
            <p:cNvPr id="3" name="Freeform 5"/>
            <p:cNvSpPr/>
            <p:nvPr/>
          </p:nvSpPr>
          <p:spPr bwMode="auto">
            <a:xfrm>
              <a:off x="9433354" y="2051108"/>
              <a:ext cx="609520" cy="485439"/>
            </a:xfrm>
            <a:custGeom>
              <a:avLst/>
              <a:gdLst>
                <a:gd name="T0" fmla="*/ 117 w 118"/>
                <a:gd name="T1" fmla="*/ 11 h 94"/>
                <a:gd name="T2" fmla="*/ 118 w 118"/>
                <a:gd name="T3" fmla="*/ 0 h 94"/>
                <a:gd name="T4" fmla="*/ 42 w 118"/>
                <a:gd name="T5" fmla="*/ 30 h 94"/>
                <a:gd name="T6" fmla="*/ 0 w 118"/>
                <a:gd name="T7" fmla="*/ 94 h 94"/>
                <a:gd name="T8" fmla="*/ 76 w 118"/>
                <a:gd name="T9" fmla="*/ 66 h 94"/>
                <a:gd name="T10" fmla="*/ 117 w 118"/>
                <a:gd name="T11" fmla="*/ 11 h 94"/>
                <a:gd name="T12" fmla="*/ 117 w 118"/>
                <a:gd name="T13" fmla="*/ 1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94">
                  <a:moveTo>
                    <a:pt x="117" y="11"/>
                  </a:moveTo>
                  <a:cubicBezTo>
                    <a:pt x="118" y="8"/>
                    <a:pt x="118" y="4"/>
                    <a:pt x="118" y="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0" y="57"/>
                    <a:pt x="26" y="85"/>
                    <a:pt x="0" y="94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99" y="57"/>
                    <a:pt x="113" y="35"/>
                    <a:pt x="117" y="11"/>
                  </a:cubicBezTo>
                  <a:cubicBezTo>
                    <a:pt x="118" y="8"/>
                    <a:pt x="117" y="11"/>
                    <a:pt x="117" y="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9764237" y="3470418"/>
              <a:ext cx="835913" cy="237278"/>
            </a:xfrm>
            <a:custGeom>
              <a:avLst/>
              <a:gdLst>
                <a:gd name="T0" fmla="*/ 145 w 162"/>
                <a:gd name="T1" fmla="*/ 20 h 46"/>
                <a:gd name="T2" fmla="*/ 78 w 162"/>
                <a:gd name="T3" fmla="*/ 0 h 46"/>
                <a:gd name="T4" fmla="*/ 0 w 162"/>
                <a:gd name="T5" fmla="*/ 23 h 46"/>
                <a:gd name="T6" fmla="*/ 83 w 162"/>
                <a:gd name="T7" fmla="*/ 46 h 46"/>
                <a:gd name="T8" fmla="*/ 162 w 162"/>
                <a:gd name="T9" fmla="*/ 24 h 46"/>
                <a:gd name="T10" fmla="*/ 145 w 162"/>
                <a:gd name="T11" fmla="*/ 20 h 46"/>
                <a:gd name="T12" fmla="*/ 145 w 162"/>
                <a:gd name="T13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46">
                  <a:moveTo>
                    <a:pt x="145" y="20"/>
                  </a:moveTo>
                  <a:cubicBezTo>
                    <a:pt x="123" y="15"/>
                    <a:pt x="100" y="8"/>
                    <a:pt x="78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7" y="33"/>
                    <a:pt x="55" y="41"/>
                    <a:pt x="83" y="46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57" y="23"/>
                    <a:pt x="151" y="21"/>
                    <a:pt x="145" y="20"/>
                  </a:cubicBezTo>
                  <a:cubicBezTo>
                    <a:pt x="140" y="19"/>
                    <a:pt x="151" y="21"/>
                    <a:pt x="145" y="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9603149" y="3601029"/>
              <a:ext cx="661764" cy="520269"/>
            </a:xfrm>
            <a:custGeom>
              <a:avLst/>
              <a:gdLst>
                <a:gd name="T0" fmla="*/ 128 w 128"/>
                <a:gd name="T1" fmla="*/ 13 h 101"/>
                <a:gd name="T2" fmla="*/ 128 w 128"/>
                <a:gd name="T3" fmla="*/ 0 h 101"/>
                <a:gd name="T4" fmla="*/ 50 w 128"/>
                <a:gd name="T5" fmla="*/ 22 h 101"/>
                <a:gd name="T6" fmla="*/ 0 w 128"/>
                <a:gd name="T7" fmla="*/ 101 h 101"/>
                <a:gd name="T8" fmla="*/ 60 w 128"/>
                <a:gd name="T9" fmla="*/ 95 h 101"/>
                <a:gd name="T10" fmla="*/ 94 w 128"/>
                <a:gd name="T11" fmla="*/ 83 h 101"/>
                <a:gd name="T12" fmla="*/ 128 w 128"/>
                <a:gd name="T13" fmla="*/ 13 h 101"/>
                <a:gd name="T14" fmla="*/ 128 w 128"/>
                <a:gd name="T15" fmla="*/ 1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0">
                  <a:moveTo>
                    <a:pt x="128" y="13"/>
                  </a:moveTo>
                  <a:cubicBezTo>
                    <a:pt x="128" y="9"/>
                    <a:pt x="128" y="4"/>
                    <a:pt x="128" y="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55"/>
                    <a:pt x="34" y="92"/>
                    <a:pt x="0" y="101"/>
                  </a:cubicBezTo>
                  <a:cubicBezTo>
                    <a:pt x="20" y="96"/>
                    <a:pt x="40" y="100"/>
                    <a:pt x="60" y="95"/>
                  </a:cubicBezTo>
                  <a:cubicBezTo>
                    <a:pt x="72" y="92"/>
                    <a:pt x="84" y="89"/>
                    <a:pt x="94" y="83"/>
                  </a:cubicBezTo>
                  <a:cubicBezTo>
                    <a:pt x="114" y="70"/>
                    <a:pt x="126" y="36"/>
                    <a:pt x="128" y="13"/>
                  </a:cubicBezTo>
                  <a:cubicBezTo>
                    <a:pt x="128" y="9"/>
                    <a:pt x="128" y="14"/>
                    <a:pt x="128" y="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9150363" y="3239671"/>
              <a:ext cx="829383" cy="820675"/>
            </a:xfrm>
            <a:custGeom>
              <a:avLst/>
              <a:gdLst>
                <a:gd name="T0" fmla="*/ 159 w 161"/>
                <a:gd name="T1" fmla="*/ 133 h 159"/>
                <a:gd name="T2" fmla="*/ 85 w 161"/>
                <a:gd name="T3" fmla="*/ 80 h 159"/>
                <a:gd name="T4" fmla="*/ 105 w 161"/>
                <a:gd name="T5" fmla="*/ 0 h 159"/>
                <a:gd name="T6" fmla="*/ 29 w 161"/>
                <a:gd name="T7" fmla="*/ 25 h 159"/>
                <a:gd name="T8" fmla="*/ 18 w 161"/>
                <a:gd name="T9" fmla="*/ 122 h 159"/>
                <a:gd name="T10" fmla="*/ 78 w 161"/>
                <a:gd name="T11" fmla="*/ 155 h 159"/>
                <a:gd name="T12" fmla="*/ 119 w 161"/>
                <a:gd name="T13" fmla="*/ 144 h 159"/>
                <a:gd name="T14" fmla="*/ 161 w 161"/>
                <a:gd name="T15" fmla="*/ 133 h 159"/>
                <a:gd name="T16" fmla="*/ 159 w 161"/>
                <a:gd name="T17" fmla="*/ 133 h 159"/>
                <a:gd name="T18" fmla="*/ 159 w 161"/>
                <a:gd name="T19" fmla="*/ 13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9">
                  <a:moveTo>
                    <a:pt x="159" y="133"/>
                  </a:moveTo>
                  <a:cubicBezTo>
                    <a:pt x="124" y="141"/>
                    <a:pt x="95" y="110"/>
                    <a:pt x="85" y="80"/>
                  </a:cubicBezTo>
                  <a:cubicBezTo>
                    <a:pt x="77" y="52"/>
                    <a:pt x="82" y="19"/>
                    <a:pt x="105" y="0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0" y="47"/>
                    <a:pt x="0" y="93"/>
                    <a:pt x="18" y="122"/>
                  </a:cubicBezTo>
                  <a:cubicBezTo>
                    <a:pt x="30" y="142"/>
                    <a:pt x="53" y="159"/>
                    <a:pt x="78" y="155"/>
                  </a:cubicBezTo>
                  <a:cubicBezTo>
                    <a:pt x="92" y="153"/>
                    <a:pt x="106" y="148"/>
                    <a:pt x="119" y="144"/>
                  </a:cubicBezTo>
                  <a:cubicBezTo>
                    <a:pt x="133" y="140"/>
                    <a:pt x="147" y="136"/>
                    <a:pt x="161" y="133"/>
                  </a:cubicBezTo>
                  <a:cubicBezTo>
                    <a:pt x="160" y="133"/>
                    <a:pt x="159" y="133"/>
                    <a:pt x="159" y="133"/>
                  </a:cubicBezTo>
                  <a:cubicBezTo>
                    <a:pt x="158" y="133"/>
                    <a:pt x="159" y="133"/>
                    <a:pt x="159" y="1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8288328" y="2310155"/>
              <a:ext cx="1404073" cy="1057952"/>
            </a:xfrm>
            <a:custGeom>
              <a:avLst/>
              <a:gdLst>
                <a:gd name="T0" fmla="*/ 268 w 272"/>
                <a:gd name="T1" fmla="*/ 178 h 205"/>
                <a:gd name="T2" fmla="*/ 72 w 272"/>
                <a:gd name="T3" fmla="*/ 0 h 205"/>
                <a:gd name="T4" fmla="*/ 0 w 272"/>
                <a:gd name="T5" fmla="*/ 30 h 205"/>
                <a:gd name="T6" fmla="*/ 196 w 272"/>
                <a:gd name="T7" fmla="*/ 205 h 205"/>
                <a:gd name="T8" fmla="*/ 272 w 272"/>
                <a:gd name="T9" fmla="*/ 180 h 205"/>
                <a:gd name="T10" fmla="*/ 268 w 272"/>
                <a:gd name="T11" fmla="*/ 17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05">
                  <a:moveTo>
                    <a:pt x="268" y="178"/>
                  </a:moveTo>
                  <a:cubicBezTo>
                    <a:pt x="193" y="132"/>
                    <a:pt x="126" y="70"/>
                    <a:pt x="7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4" y="99"/>
                    <a:pt x="120" y="161"/>
                    <a:pt x="196" y="205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1" y="180"/>
                    <a:pt x="270" y="179"/>
                    <a:pt x="268" y="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7715814" y="1297916"/>
              <a:ext cx="607344" cy="677003"/>
            </a:xfrm>
            <a:custGeom>
              <a:avLst/>
              <a:gdLst>
                <a:gd name="T0" fmla="*/ 115 w 118"/>
                <a:gd name="T1" fmla="*/ 93 h 131"/>
                <a:gd name="T2" fmla="*/ 70 w 118"/>
                <a:gd name="T3" fmla="*/ 0 h 131"/>
                <a:gd name="T4" fmla="*/ 0 w 118"/>
                <a:gd name="T5" fmla="*/ 36 h 131"/>
                <a:gd name="T6" fmla="*/ 47 w 118"/>
                <a:gd name="T7" fmla="*/ 131 h 131"/>
                <a:gd name="T8" fmla="*/ 118 w 118"/>
                <a:gd name="T9" fmla="*/ 98 h 131"/>
                <a:gd name="T10" fmla="*/ 115 w 118"/>
                <a:gd name="T11" fmla="*/ 93 h 131"/>
                <a:gd name="T12" fmla="*/ 115 w 118"/>
                <a:gd name="T13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31">
                  <a:moveTo>
                    <a:pt x="115" y="93"/>
                  </a:moveTo>
                  <a:cubicBezTo>
                    <a:pt x="99" y="63"/>
                    <a:pt x="83" y="32"/>
                    <a:pt x="7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4" y="68"/>
                    <a:pt x="30" y="100"/>
                    <a:pt x="47" y="131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7" y="96"/>
                    <a:pt x="116" y="95"/>
                    <a:pt x="115" y="93"/>
                  </a:cubicBezTo>
                  <a:cubicBezTo>
                    <a:pt x="115" y="92"/>
                    <a:pt x="116" y="95"/>
                    <a:pt x="115" y="9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8142478" y="2479949"/>
              <a:ext cx="548568" cy="300406"/>
            </a:xfrm>
            <a:custGeom>
              <a:avLst/>
              <a:gdLst>
                <a:gd name="T0" fmla="*/ 33 w 106"/>
                <a:gd name="T1" fmla="*/ 29 h 58"/>
                <a:gd name="T2" fmla="*/ 0 w 106"/>
                <a:gd name="T3" fmla="*/ 58 h 58"/>
                <a:gd name="T4" fmla="*/ 29 w 106"/>
                <a:gd name="T5" fmla="*/ 47 h 58"/>
                <a:gd name="T6" fmla="*/ 72 w 106"/>
                <a:gd name="T7" fmla="*/ 29 h 58"/>
                <a:gd name="T8" fmla="*/ 92 w 106"/>
                <a:gd name="T9" fmla="*/ 17 h 58"/>
                <a:gd name="T10" fmla="*/ 99 w 106"/>
                <a:gd name="T11" fmla="*/ 10 h 58"/>
                <a:gd name="T12" fmla="*/ 105 w 106"/>
                <a:gd name="T13" fmla="*/ 2 h 58"/>
                <a:gd name="T14" fmla="*/ 106 w 106"/>
                <a:gd name="T15" fmla="*/ 0 h 58"/>
                <a:gd name="T16" fmla="*/ 106 w 106"/>
                <a:gd name="T17" fmla="*/ 0 h 58"/>
                <a:gd name="T18" fmla="*/ 33 w 106"/>
                <a:gd name="T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57">
                  <a:moveTo>
                    <a:pt x="33" y="29"/>
                  </a:moveTo>
                  <a:cubicBezTo>
                    <a:pt x="26" y="42"/>
                    <a:pt x="14" y="52"/>
                    <a:pt x="0" y="58"/>
                  </a:cubicBezTo>
                  <a:cubicBezTo>
                    <a:pt x="10" y="54"/>
                    <a:pt x="19" y="50"/>
                    <a:pt x="29" y="47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80" y="26"/>
                    <a:pt x="86" y="22"/>
                    <a:pt x="92" y="17"/>
                  </a:cubicBezTo>
                  <a:cubicBezTo>
                    <a:pt x="95" y="15"/>
                    <a:pt x="97" y="12"/>
                    <a:pt x="99" y="10"/>
                  </a:cubicBezTo>
                  <a:cubicBezTo>
                    <a:pt x="101" y="7"/>
                    <a:pt x="103" y="4"/>
                    <a:pt x="105" y="2"/>
                  </a:cubicBezTo>
                  <a:cubicBezTo>
                    <a:pt x="105" y="1"/>
                    <a:pt x="106" y="1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33" y="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7765883" y="1715873"/>
              <a:ext cx="417956" cy="191563"/>
            </a:xfrm>
            <a:custGeom>
              <a:avLst/>
              <a:gdLst>
                <a:gd name="T0" fmla="*/ 0 w 81"/>
                <a:gd name="T1" fmla="*/ 37 h 37"/>
                <a:gd name="T2" fmla="*/ 71 w 81"/>
                <a:gd name="T3" fmla="*/ 4 h 37"/>
                <a:gd name="T4" fmla="*/ 73 w 81"/>
                <a:gd name="T5" fmla="*/ 3 h 37"/>
                <a:gd name="T6" fmla="*/ 76 w 81"/>
                <a:gd name="T7" fmla="*/ 2 h 37"/>
                <a:gd name="T8" fmla="*/ 78 w 81"/>
                <a:gd name="T9" fmla="*/ 1 h 37"/>
                <a:gd name="T10" fmla="*/ 81 w 81"/>
                <a:gd name="T11" fmla="*/ 0 h 37"/>
                <a:gd name="T12" fmla="*/ 10 w 81"/>
                <a:gd name="T13" fmla="*/ 34 h 37"/>
                <a:gd name="T14" fmla="*/ 8 w 81"/>
                <a:gd name="T15" fmla="*/ 34 h 37"/>
                <a:gd name="T16" fmla="*/ 5 w 81"/>
                <a:gd name="T17" fmla="*/ 35 h 37"/>
                <a:gd name="T18" fmla="*/ 3 w 81"/>
                <a:gd name="T19" fmla="*/ 36 h 37"/>
                <a:gd name="T20" fmla="*/ 0 w 81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37">
                  <a:moveTo>
                    <a:pt x="0" y="37"/>
                  </a:moveTo>
                  <a:cubicBezTo>
                    <a:pt x="24" y="26"/>
                    <a:pt x="47" y="15"/>
                    <a:pt x="71" y="4"/>
                  </a:cubicBezTo>
                  <a:cubicBezTo>
                    <a:pt x="72" y="4"/>
                    <a:pt x="72" y="3"/>
                    <a:pt x="73" y="3"/>
                  </a:cubicBezTo>
                  <a:cubicBezTo>
                    <a:pt x="74" y="3"/>
                    <a:pt x="75" y="2"/>
                    <a:pt x="76" y="2"/>
                  </a:cubicBezTo>
                  <a:cubicBezTo>
                    <a:pt x="77" y="2"/>
                    <a:pt x="78" y="1"/>
                    <a:pt x="78" y="1"/>
                  </a:cubicBezTo>
                  <a:cubicBezTo>
                    <a:pt x="79" y="1"/>
                    <a:pt x="80" y="1"/>
                    <a:pt x="81" y="0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4"/>
                    <a:pt x="8" y="34"/>
                  </a:cubicBezTo>
                  <a:cubicBezTo>
                    <a:pt x="7" y="35"/>
                    <a:pt x="6" y="35"/>
                    <a:pt x="5" y="35"/>
                  </a:cubicBezTo>
                  <a:cubicBezTo>
                    <a:pt x="4" y="36"/>
                    <a:pt x="4" y="36"/>
                    <a:pt x="3" y="36"/>
                  </a:cubicBezTo>
                  <a:cubicBezTo>
                    <a:pt x="2" y="37"/>
                    <a:pt x="1" y="37"/>
                    <a:pt x="0" y="37"/>
                  </a:cubicBezTo>
                  <a:close/>
                </a:path>
              </a:pathLst>
            </a:custGeom>
            <a:solidFill>
              <a:srgbClr val="6EC9DE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7765883" y="1715873"/>
              <a:ext cx="417956" cy="191563"/>
            </a:xfrm>
            <a:custGeom>
              <a:avLst/>
              <a:gdLst>
                <a:gd name="T0" fmla="*/ 81 w 81"/>
                <a:gd name="T1" fmla="*/ 0 h 37"/>
                <a:gd name="T2" fmla="*/ 10 w 81"/>
                <a:gd name="T3" fmla="*/ 34 h 37"/>
                <a:gd name="T4" fmla="*/ 8 w 81"/>
                <a:gd name="T5" fmla="*/ 34 h 37"/>
                <a:gd name="T6" fmla="*/ 5 w 81"/>
                <a:gd name="T7" fmla="*/ 35 h 37"/>
                <a:gd name="T8" fmla="*/ 3 w 81"/>
                <a:gd name="T9" fmla="*/ 36 h 37"/>
                <a:gd name="T10" fmla="*/ 0 w 81"/>
                <a:gd name="T11" fmla="*/ 37 h 37"/>
                <a:gd name="T12" fmla="*/ 71 w 81"/>
                <a:gd name="T13" fmla="*/ 4 h 37"/>
                <a:gd name="T14" fmla="*/ 73 w 81"/>
                <a:gd name="T15" fmla="*/ 3 h 37"/>
                <a:gd name="T16" fmla="*/ 76 w 81"/>
                <a:gd name="T17" fmla="*/ 2 h 37"/>
                <a:gd name="T18" fmla="*/ 78 w 81"/>
                <a:gd name="T19" fmla="*/ 1 h 37"/>
                <a:gd name="T20" fmla="*/ 81 w 81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37">
                  <a:moveTo>
                    <a:pt x="81" y="0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4"/>
                    <a:pt x="8" y="34"/>
                  </a:cubicBezTo>
                  <a:cubicBezTo>
                    <a:pt x="7" y="35"/>
                    <a:pt x="6" y="35"/>
                    <a:pt x="5" y="35"/>
                  </a:cubicBezTo>
                  <a:cubicBezTo>
                    <a:pt x="4" y="36"/>
                    <a:pt x="4" y="36"/>
                    <a:pt x="3" y="36"/>
                  </a:cubicBezTo>
                  <a:cubicBezTo>
                    <a:pt x="2" y="37"/>
                    <a:pt x="1" y="37"/>
                    <a:pt x="0" y="37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2" y="3"/>
                    <a:pt x="73" y="3"/>
                  </a:cubicBezTo>
                  <a:cubicBezTo>
                    <a:pt x="74" y="3"/>
                    <a:pt x="75" y="2"/>
                    <a:pt x="76" y="2"/>
                  </a:cubicBezTo>
                  <a:cubicBezTo>
                    <a:pt x="77" y="2"/>
                    <a:pt x="78" y="1"/>
                    <a:pt x="78" y="1"/>
                  </a:cubicBezTo>
                  <a:cubicBezTo>
                    <a:pt x="79" y="1"/>
                    <a:pt x="80" y="1"/>
                    <a:pt x="81" y="0"/>
                  </a:cubicBezTo>
                  <a:close/>
                </a:path>
              </a:pathLst>
            </a:custGeom>
            <a:solidFill>
              <a:srgbClr val="6EC9DE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8510367" y="4177896"/>
              <a:ext cx="979585" cy="1084074"/>
            </a:xfrm>
            <a:custGeom>
              <a:avLst/>
              <a:gdLst>
                <a:gd name="T0" fmla="*/ 188 w 190"/>
                <a:gd name="T1" fmla="*/ 121 h 210"/>
                <a:gd name="T2" fmla="*/ 129 w 190"/>
                <a:gd name="T3" fmla="*/ 13 h 210"/>
                <a:gd name="T4" fmla="*/ 71 w 190"/>
                <a:gd name="T5" fmla="*/ 6 h 210"/>
                <a:gd name="T6" fmla="*/ 0 w 190"/>
                <a:gd name="T7" fmla="*/ 34 h 210"/>
                <a:gd name="T8" fmla="*/ 99 w 190"/>
                <a:gd name="T9" fmla="*/ 106 h 210"/>
                <a:gd name="T10" fmla="*/ 56 w 190"/>
                <a:gd name="T11" fmla="*/ 210 h 210"/>
                <a:gd name="T12" fmla="*/ 132 w 190"/>
                <a:gd name="T13" fmla="*/ 194 h 210"/>
                <a:gd name="T14" fmla="*/ 188 w 190"/>
                <a:gd name="T15" fmla="*/ 12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210">
                  <a:moveTo>
                    <a:pt x="188" y="121"/>
                  </a:moveTo>
                  <a:cubicBezTo>
                    <a:pt x="190" y="83"/>
                    <a:pt x="163" y="32"/>
                    <a:pt x="129" y="13"/>
                  </a:cubicBezTo>
                  <a:cubicBezTo>
                    <a:pt x="111" y="2"/>
                    <a:pt x="91" y="0"/>
                    <a:pt x="71" y="6"/>
                  </a:cubicBezTo>
                  <a:cubicBezTo>
                    <a:pt x="48" y="12"/>
                    <a:pt x="24" y="28"/>
                    <a:pt x="0" y="34"/>
                  </a:cubicBezTo>
                  <a:cubicBezTo>
                    <a:pt x="48" y="22"/>
                    <a:pt x="89" y="63"/>
                    <a:pt x="99" y="106"/>
                  </a:cubicBezTo>
                  <a:cubicBezTo>
                    <a:pt x="108" y="145"/>
                    <a:pt x="94" y="193"/>
                    <a:pt x="56" y="210"/>
                  </a:cubicBezTo>
                  <a:cubicBezTo>
                    <a:pt x="132" y="194"/>
                    <a:pt x="132" y="194"/>
                    <a:pt x="132" y="194"/>
                  </a:cubicBezTo>
                  <a:cubicBezTo>
                    <a:pt x="160" y="182"/>
                    <a:pt x="185" y="151"/>
                    <a:pt x="188" y="1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8799889" y="5179250"/>
              <a:ext cx="565983" cy="444078"/>
            </a:xfrm>
            <a:custGeom>
              <a:avLst/>
              <a:gdLst>
                <a:gd name="T0" fmla="*/ 102 w 110"/>
                <a:gd name="T1" fmla="*/ 54 h 86"/>
                <a:gd name="T2" fmla="*/ 93 w 110"/>
                <a:gd name="T3" fmla="*/ 36 h 86"/>
                <a:gd name="T4" fmla="*/ 85 w 110"/>
                <a:gd name="T5" fmla="*/ 18 h 86"/>
                <a:gd name="T6" fmla="*/ 76 w 110"/>
                <a:gd name="T7" fmla="*/ 0 h 86"/>
                <a:gd name="T8" fmla="*/ 0 w 110"/>
                <a:gd name="T9" fmla="*/ 16 h 86"/>
                <a:gd name="T10" fmla="*/ 8 w 110"/>
                <a:gd name="T11" fmla="*/ 33 h 86"/>
                <a:gd name="T12" fmla="*/ 17 w 110"/>
                <a:gd name="T13" fmla="*/ 50 h 86"/>
                <a:gd name="T14" fmla="*/ 25 w 110"/>
                <a:gd name="T15" fmla="*/ 68 h 86"/>
                <a:gd name="T16" fmla="*/ 33 w 110"/>
                <a:gd name="T17" fmla="*/ 86 h 86"/>
                <a:gd name="T18" fmla="*/ 110 w 110"/>
                <a:gd name="T19" fmla="*/ 72 h 86"/>
                <a:gd name="T20" fmla="*/ 102 w 110"/>
                <a:gd name="T21" fmla="*/ 5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86">
                  <a:moveTo>
                    <a:pt x="102" y="54"/>
                  </a:moveTo>
                  <a:cubicBezTo>
                    <a:pt x="99" y="48"/>
                    <a:pt x="96" y="42"/>
                    <a:pt x="93" y="36"/>
                  </a:cubicBezTo>
                  <a:cubicBezTo>
                    <a:pt x="91" y="30"/>
                    <a:pt x="88" y="24"/>
                    <a:pt x="85" y="18"/>
                  </a:cubicBezTo>
                  <a:cubicBezTo>
                    <a:pt x="82" y="12"/>
                    <a:pt x="79" y="6"/>
                    <a:pt x="7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21"/>
                    <a:pt x="6" y="27"/>
                    <a:pt x="8" y="33"/>
                  </a:cubicBezTo>
                  <a:cubicBezTo>
                    <a:pt x="11" y="39"/>
                    <a:pt x="14" y="44"/>
                    <a:pt x="17" y="50"/>
                  </a:cubicBezTo>
                  <a:cubicBezTo>
                    <a:pt x="20" y="56"/>
                    <a:pt x="22" y="62"/>
                    <a:pt x="25" y="68"/>
                  </a:cubicBezTo>
                  <a:cubicBezTo>
                    <a:pt x="28" y="74"/>
                    <a:pt x="30" y="80"/>
                    <a:pt x="33" y="86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07" y="66"/>
                    <a:pt x="105" y="60"/>
                    <a:pt x="102" y="5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8675808" y="5107413"/>
              <a:ext cx="422310" cy="82720"/>
            </a:xfrm>
            <a:custGeom>
              <a:avLst/>
              <a:gdLst>
                <a:gd name="T0" fmla="*/ 82 w 82"/>
                <a:gd name="T1" fmla="*/ 0 h 16"/>
                <a:gd name="T2" fmla="*/ 6 w 82"/>
                <a:gd name="T3" fmla="*/ 15 h 16"/>
                <a:gd name="T4" fmla="*/ 5 w 82"/>
                <a:gd name="T5" fmla="*/ 16 h 16"/>
                <a:gd name="T6" fmla="*/ 3 w 82"/>
                <a:gd name="T7" fmla="*/ 16 h 16"/>
                <a:gd name="T8" fmla="*/ 1 w 82"/>
                <a:gd name="T9" fmla="*/ 16 h 16"/>
                <a:gd name="T10" fmla="*/ 0 w 82"/>
                <a:gd name="T11" fmla="*/ 16 h 16"/>
                <a:gd name="T12" fmla="*/ 75 w 82"/>
                <a:gd name="T13" fmla="*/ 1 h 16"/>
                <a:gd name="T14" fmla="*/ 77 w 82"/>
                <a:gd name="T15" fmla="*/ 1 h 16"/>
                <a:gd name="T16" fmla="*/ 79 w 82"/>
                <a:gd name="T17" fmla="*/ 0 h 16"/>
                <a:gd name="T18" fmla="*/ 81 w 82"/>
                <a:gd name="T19" fmla="*/ 0 h 16"/>
                <a:gd name="T20" fmla="*/ 82 w 82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6">
                  <a:moveTo>
                    <a:pt x="82" y="0"/>
                  </a:moveTo>
                  <a:cubicBezTo>
                    <a:pt x="57" y="5"/>
                    <a:pt x="32" y="10"/>
                    <a:pt x="6" y="15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7" y="1"/>
                    <a:pt x="77" y="1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1" y="0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6EC9DE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8675808" y="5107413"/>
              <a:ext cx="422310" cy="82720"/>
            </a:xfrm>
            <a:custGeom>
              <a:avLst/>
              <a:gdLst>
                <a:gd name="T0" fmla="*/ 82 w 82"/>
                <a:gd name="T1" fmla="*/ 0 h 16"/>
                <a:gd name="T2" fmla="*/ 6 w 82"/>
                <a:gd name="T3" fmla="*/ 15 h 16"/>
                <a:gd name="T4" fmla="*/ 5 w 82"/>
                <a:gd name="T5" fmla="*/ 16 h 16"/>
                <a:gd name="T6" fmla="*/ 3 w 82"/>
                <a:gd name="T7" fmla="*/ 16 h 16"/>
                <a:gd name="T8" fmla="*/ 1 w 82"/>
                <a:gd name="T9" fmla="*/ 16 h 16"/>
                <a:gd name="T10" fmla="*/ 0 w 82"/>
                <a:gd name="T11" fmla="*/ 16 h 16"/>
                <a:gd name="T12" fmla="*/ 75 w 82"/>
                <a:gd name="T13" fmla="*/ 1 h 16"/>
                <a:gd name="T14" fmla="*/ 77 w 82"/>
                <a:gd name="T15" fmla="*/ 1 h 16"/>
                <a:gd name="T16" fmla="*/ 79 w 82"/>
                <a:gd name="T17" fmla="*/ 0 h 16"/>
                <a:gd name="T18" fmla="*/ 81 w 82"/>
                <a:gd name="T19" fmla="*/ 0 h 16"/>
                <a:gd name="T20" fmla="*/ 82 w 82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6">
                  <a:moveTo>
                    <a:pt x="82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7" y="1"/>
                    <a:pt x="77" y="1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1" y="0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6EC9DE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8664923" y="5111766"/>
              <a:ext cx="396188" cy="78367"/>
            </a:xfrm>
            <a:custGeom>
              <a:avLst/>
              <a:gdLst>
                <a:gd name="T0" fmla="*/ 180 w 182"/>
                <a:gd name="T1" fmla="*/ 0 h 36"/>
                <a:gd name="T2" fmla="*/ 0 w 182"/>
                <a:gd name="T3" fmla="*/ 36 h 36"/>
                <a:gd name="T4" fmla="*/ 5 w 182"/>
                <a:gd name="T5" fmla="*/ 36 h 36"/>
                <a:gd name="T6" fmla="*/ 182 w 182"/>
                <a:gd name="T7" fmla="*/ 0 h 36"/>
                <a:gd name="T8" fmla="*/ 180 w 18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6">
                  <a:moveTo>
                    <a:pt x="180" y="0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182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6EC9DE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7622210" y="1824715"/>
              <a:ext cx="862035" cy="888157"/>
            </a:xfrm>
            <a:custGeom>
              <a:avLst/>
              <a:gdLst>
                <a:gd name="T0" fmla="*/ 162 w 167"/>
                <a:gd name="T1" fmla="*/ 140 h 172"/>
                <a:gd name="T2" fmla="*/ 108 w 167"/>
                <a:gd name="T3" fmla="*/ 0 h 172"/>
                <a:gd name="T4" fmla="*/ 60 w 167"/>
                <a:gd name="T5" fmla="*/ 22 h 172"/>
                <a:gd name="T6" fmla="*/ 23 w 167"/>
                <a:gd name="T7" fmla="*/ 42 h 172"/>
                <a:gd name="T8" fmla="*/ 7 w 167"/>
                <a:gd name="T9" fmla="*/ 114 h 172"/>
                <a:gd name="T10" fmla="*/ 71 w 167"/>
                <a:gd name="T11" fmla="*/ 171 h 172"/>
                <a:gd name="T12" fmla="*/ 115 w 167"/>
                <a:gd name="T13" fmla="*/ 159 h 172"/>
                <a:gd name="T14" fmla="*/ 167 w 167"/>
                <a:gd name="T15" fmla="*/ 138 h 172"/>
                <a:gd name="T16" fmla="*/ 162 w 167"/>
                <a:gd name="T17" fmla="*/ 140 h 172"/>
                <a:gd name="T18" fmla="*/ 162 w 167"/>
                <a:gd name="T19" fmla="*/ 14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2">
                  <a:moveTo>
                    <a:pt x="162" y="140"/>
                  </a:moveTo>
                  <a:cubicBezTo>
                    <a:pt x="115" y="143"/>
                    <a:pt x="37" y="33"/>
                    <a:pt x="108" y="0"/>
                  </a:cubicBezTo>
                  <a:cubicBezTo>
                    <a:pt x="92" y="7"/>
                    <a:pt x="76" y="15"/>
                    <a:pt x="60" y="22"/>
                  </a:cubicBezTo>
                  <a:cubicBezTo>
                    <a:pt x="48" y="28"/>
                    <a:pt x="33" y="33"/>
                    <a:pt x="23" y="42"/>
                  </a:cubicBezTo>
                  <a:cubicBezTo>
                    <a:pt x="3" y="60"/>
                    <a:pt x="0" y="90"/>
                    <a:pt x="7" y="114"/>
                  </a:cubicBezTo>
                  <a:cubicBezTo>
                    <a:pt x="16" y="143"/>
                    <a:pt x="41" y="169"/>
                    <a:pt x="71" y="171"/>
                  </a:cubicBezTo>
                  <a:cubicBezTo>
                    <a:pt x="87" y="172"/>
                    <a:pt x="101" y="165"/>
                    <a:pt x="115" y="159"/>
                  </a:cubicBezTo>
                  <a:cubicBezTo>
                    <a:pt x="132" y="152"/>
                    <a:pt x="150" y="145"/>
                    <a:pt x="167" y="138"/>
                  </a:cubicBezTo>
                  <a:cubicBezTo>
                    <a:pt x="165" y="139"/>
                    <a:pt x="164" y="140"/>
                    <a:pt x="162" y="140"/>
                  </a:cubicBezTo>
                  <a:cubicBezTo>
                    <a:pt x="160" y="140"/>
                    <a:pt x="164" y="140"/>
                    <a:pt x="162" y="1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8323158" y="4347691"/>
              <a:ext cx="598636" cy="326528"/>
            </a:xfrm>
            <a:custGeom>
              <a:avLst/>
              <a:gdLst>
                <a:gd name="T0" fmla="*/ 90 w 116"/>
                <a:gd name="T1" fmla="*/ 16 h 63"/>
                <a:gd name="T2" fmla="*/ 116 w 116"/>
                <a:gd name="T3" fmla="*/ 0 h 63"/>
                <a:gd name="T4" fmla="*/ 41 w 116"/>
                <a:gd name="T5" fmla="*/ 19 h 63"/>
                <a:gd name="T6" fmla="*/ 8 w 116"/>
                <a:gd name="T7" fmla="*/ 45 h 63"/>
                <a:gd name="T8" fmla="*/ 8 w 116"/>
                <a:gd name="T9" fmla="*/ 45 h 63"/>
                <a:gd name="T10" fmla="*/ 8 w 116"/>
                <a:gd name="T11" fmla="*/ 45 h 63"/>
                <a:gd name="T12" fmla="*/ 8 w 116"/>
                <a:gd name="T13" fmla="*/ 45 h 63"/>
                <a:gd name="T14" fmla="*/ 0 w 116"/>
                <a:gd name="T15" fmla="*/ 63 h 63"/>
                <a:gd name="T16" fmla="*/ 74 w 116"/>
                <a:gd name="T17" fmla="*/ 44 h 63"/>
                <a:gd name="T18" fmla="*/ 90 w 116"/>
                <a:gd name="T19" fmla="*/ 16 h 63"/>
                <a:gd name="T20" fmla="*/ 90 w 116"/>
                <a:gd name="T21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62">
                  <a:moveTo>
                    <a:pt x="90" y="16"/>
                  </a:moveTo>
                  <a:cubicBezTo>
                    <a:pt x="97" y="8"/>
                    <a:pt x="106" y="2"/>
                    <a:pt x="116" y="0"/>
                  </a:cubicBezTo>
                  <a:cubicBezTo>
                    <a:pt x="91" y="6"/>
                    <a:pt x="66" y="13"/>
                    <a:pt x="41" y="19"/>
                  </a:cubicBezTo>
                  <a:cubicBezTo>
                    <a:pt x="27" y="23"/>
                    <a:pt x="15" y="33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4" y="49"/>
                    <a:pt x="2" y="57"/>
                    <a:pt x="0" y="63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7" y="34"/>
                    <a:pt x="82" y="24"/>
                    <a:pt x="90" y="16"/>
                  </a:cubicBezTo>
                  <a:cubicBezTo>
                    <a:pt x="92" y="14"/>
                    <a:pt x="89" y="17"/>
                    <a:pt x="90" y="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7678808" y="3744702"/>
              <a:ext cx="1005708" cy="764077"/>
            </a:xfrm>
            <a:custGeom>
              <a:avLst/>
              <a:gdLst>
                <a:gd name="T0" fmla="*/ 195 w 195"/>
                <a:gd name="T1" fmla="*/ 128 h 148"/>
                <a:gd name="T2" fmla="*/ 121 w 195"/>
                <a:gd name="T3" fmla="*/ 148 h 148"/>
                <a:gd name="T4" fmla="*/ 93 w 195"/>
                <a:gd name="T5" fmla="*/ 114 h 148"/>
                <a:gd name="T6" fmla="*/ 64 w 195"/>
                <a:gd name="T7" fmla="*/ 82 h 148"/>
                <a:gd name="T8" fmla="*/ 33 w 195"/>
                <a:gd name="T9" fmla="*/ 52 h 148"/>
                <a:gd name="T10" fmla="*/ 0 w 195"/>
                <a:gd name="T11" fmla="*/ 23 h 148"/>
                <a:gd name="T12" fmla="*/ 71 w 195"/>
                <a:gd name="T13" fmla="*/ 0 h 148"/>
                <a:gd name="T14" fmla="*/ 105 w 195"/>
                <a:gd name="T15" fmla="*/ 30 h 148"/>
                <a:gd name="T16" fmla="*/ 136 w 195"/>
                <a:gd name="T17" fmla="*/ 61 h 148"/>
                <a:gd name="T18" fmla="*/ 167 w 195"/>
                <a:gd name="T19" fmla="*/ 94 h 148"/>
                <a:gd name="T20" fmla="*/ 195 w 195"/>
                <a:gd name="T21" fmla="*/ 1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148">
                  <a:moveTo>
                    <a:pt x="195" y="128"/>
                  </a:moveTo>
                  <a:cubicBezTo>
                    <a:pt x="121" y="148"/>
                    <a:pt x="121" y="148"/>
                    <a:pt x="121" y="148"/>
                  </a:cubicBezTo>
                  <a:cubicBezTo>
                    <a:pt x="112" y="136"/>
                    <a:pt x="103" y="125"/>
                    <a:pt x="93" y="114"/>
                  </a:cubicBezTo>
                  <a:cubicBezTo>
                    <a:pt x="84" y="103"/>
                    <a:pt x="74" y="93"/>
                    <a:pt x="64" y="82"/>
                  </a:cubicBezTo>
                  <a:cubicBezTo>
                    <a:pt x="54" y="72"/>
                    <a:pt x="43" y="62"/>
                    <a:pt x="33" y="52"/>
                  </a:cubicBezTo>
                  <a:cubicBezTo>
                    <a:pt x="22" y="42"/>
                    <a:pt x="11" y="33"/>
                    <a:pt x="0" y="2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3" y="10"/>
                    <a:pt x="94" y="19"/>
                    <a:pt x="105" y="30"/>
                  </a:cubicBezTo>
                  <a:cubicBezTo>
                    <a:pt x="116" y="40"/>
                    <a:pt x="126" y="50"/>
                    <a:pt x="136" y="61"/>
                  </a:cubicBezTo>
                  <a:cubicBezTo>
                    <a:pt x="147" y="72"/>
                    <a:pt x="157" y="83"/>
                    <a:pt x="167" y="94"/>
                  </a:cubicBezTo>
                  <a:cubicBezTo>
                    <a:pt x="177" y="105"/>
                    <a:pt x="186" y="117"/>
                    <a:pt x="195" y="128"/>
                  </a:cubicBezTo>
                  <a:close/>
                </a:path>
              </a:pathLst>
            </a:custGeom>
            <a:solidFill>
              <a:srgbClr val="6EC9DE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7678808" y="3744702"/>
              <a:ext cx="1005708" cy="764077"/>
            </a:xfrm>
            <a:custGeom>
              <a:avLst/>
              <a:gdLst>
                <a:gd name="T0" fmla="*/ 195 w 195"/>
                <a:gd name="T1" fmla="*/ 128 h 148"/>
                <a:gd name="T2" fmla="*/ 121 w 195"/>
                <a:gd name="T3" fmla="*/ 148 h 148"/>
                <a:gd name="T4" fmla="*/ 93 w 195"/>
                <a:gd name="T5" fmla="*/ 114 h 148"/>
                <a:gd name="T6" fmla="*/ 64 w 195"/>
                <a:gd name="T7" fmla="*/ 82 h 148"/>
                <a:gd name="T8" fmla="*/ 33 w 195"/>
                <a:gd name="T9" fmla="*/ 52 h 148"/>
                <a:gd name="T10" fmla="*/ 0 w 195"/>
                <a:gd name="T11" fmla="*/ 23 h 148"/>
                <a:gd name="T12" fmla="*/ 71 w 195"/>
                <a:gd name="T13" fmla="*/ 0 h 148"/>
                <a:gd name="T14" fmla="*/ 105 w 195"/>
                <a:gd name="T15" fmla="*/ 30 h 148"/>
                <a:gd name="T16" fmla="*/ 136 w 195"/>
                <a:gd name="T17" fmla="*/ 61 h 148"/>
                <a:gd name="T18" fmla="*/ 167 w 195"/>
                <a:gd name="T19" fmla="*/ 94 h 148"/>
                <a:gd name="T20" fmla="*/ 195 w 195"/>
                <a:gd name="T21" fmla="*/ 1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148">
                  <a:moveTo>
                    <a:pt x="195" y="128"/>
                  </a:moveTo>
                  <a:cubicBezTo>
                    <a:pt x="121" y="148"/>
                    <a:pt x="121" y="148"/>
                    <a:pt x="121" y="148"/>
                  </a:cubicBezTo>
                  <a:cubicBezTo>
                    <a:pt x="112" y="136"/>
                    <a:pt x="103" y="125"/>
                    <a:pt x="93" y="114"/>
                  </a:cubicBezTo>
                  <a:cubicBezTo>
                    <a:pt x="84" y="103"/>
                    <a:pt x="74" y="93"/>
                    <a:pt x="64" y="82"/>
                  </a:cubicBezTo>
                  <a:cubicBezTo>
                    <a:pt x="54" y="72"/>
                    <a:pt x="43" y="62"/>
                    <a:pt x="33" y="52"/>
                  </a:cubicBezTo>
                  <a:cubicBezTo>
                    <a:pt x="22" y="42"/>
                    <a:pt x="11" y="33"/>
                    <a:pt x="0" y="2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3" y="10"/>
                    <a:pt x="94" y="19"/>
                    <a:pt x="105" y="30"/>
                  </a:cubicBezTo>
                  <a:cubicBezTo>
                    <a:pt x="116" y="40"/>
                    <a:pt x="126" y="50"/>
                    <a:pt x="136" y="61"/>
                  </a:cubicBezTo>
                  <a:cubicBezTo>
                    <a:pt x="147" y="72"/>
                    <a:pt x="157" y="83"/>
                    <a:pt x="167" y="94"/>
                  </a:cubicBezTo>
                  <a:cubicBezTo>
                    <a:pt x="177" y="105"/>
                    <a:pt x="186" y="117"/>
                    <a:pt x="195" y="12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167246" y="2830422"/>
              <a:ext cx="1027476" cy="1034007"/>
            </a:xfrm>
            <a:custGeom>
              <a:avLst/>
              <a:gdLst>
                <a:gd name="T0" fmla="*/ 198 w 199"/>
                <a:gd name="T1" fmla="*/ 121 h 200"/>
                <a:gd name="T2" fmla="*/ 130 w 199"/>
                <a:gd name="T3" fmla="*/ 9 h 200"/>
                <a:gd name="T4" fmla="*/ 58 w 199"/>
                <a:gd name="T5" fmla="*/ 10 h 200"/>
                <a:gd name="T6" fmla="*/ 0 w 199"/>
                <a:gd name="T7" fmla="*/ 48 h 200"/>
                <a:gd name="T8" fmla="*/ 104 w 199"/>
                <a:gd name="T9" fmla="*/ 93 h 200"/>
                <a:gd name="T10" fmla="*/ 99 w 199"/>
                <a:gd name="T11" fmla="*/ 200 h 200"/>
                <a:gd name="T12" fmla="*/ 170 w 199"/>
                <a:gd name="T13" fmla="*/ 177 h 200"/>
                <a:gd name="T14" fmla="*/ 198 w 199"/>
                <a:gd name="T15" fmla="*/ 121 h 200"/>
                <a:gd name="T16" fmla="*/ 198 w 199"/>
                <a:gd name="T17" fmla="*/ 12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00">
                  <a:moveTo>
                    <a:pt x="198" y="121"/>
                  </a:moveTo>
                  <a:cubicBezTo>
                    <a:pt x="199" y="81"/>
                    <a:pt x="167" y="26"/>
                    <a:pt x="130" y="9"/>
                  </a:cubicBezTo>
                  <a:cubicBezTo>
                    <a:pt x="109" y="0"/>
                    <a:pt x="79" y="2"/>
                    <a:pt x="58" y="10"/>
                  </a:cubicBezTo>
                  <a:cubicBezTo>
                    <a:pt x="36" y="19"/>
                    <a:pt x="22" y="39"/>
                    <a:pt x="0" y="48"/>
                  </a:cubicBezTo>
                  <a:cubicBezTo>
                    <a:pt x="41" y="31"/>
                    <a:pt x="84" y="57"/>
                    <a:pt x="104" y="93"/>
                  </a:cubicBezTo>
                  <a:cubicBezTo>
                    <a:pt x="122" y="126"/>
                    <a:pt x="123" y="170"/>
                    <a:pt x="99" y="200"/>
                  </a:cubicBezTo>
                  <a:cubicBezTo>
                    <a:pt x="170" y="177"/>
                    <a:pt x="170" y="177"/>
                    <a:pt x="170" y="177"/>
                  </a:cubicBezTo>
                  <a:cubicBezTo>
                    <a:pt x="183" y="161"/>
                    <a:pt x="198" y="141"/>
                    <a:pt x="198" y="121"/>
                  </a:cubicBezTo>
                  <a:cubicBezTo>
                    <a:pt x="198" y="120"/>
                    <a:pt x="198" y="123"/>
                    <a:pt x="198" y="1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003983" y="3026339"/>
              <a:ext cx="561629" cy="476732"/>
            </a:xfrm>
            <a:custGeom>
              <a:avLst/>
              <a:gdLst>
                <a:gd name="T0" fmla="*/ 74 w 109"/>
                <a:gd name="T1" fmla="*/ 37 h 92"/>
                <a:gd name="T2" fmla="*/ 109 w 109"/>
                <a:gd name="T3" fmla="*/ 0 h 92"/>
                <a:gd name="T4" fmla="*/ 57 w 109"/>
                <a:gd name="T5" fmla="*/ 20 h 92"/>
                <a:gd name="T6" fmla="*/ 27 w 109"/>
                <a:gd name="T7" fmla="*/ 34 h 92"/>
                <a:gd name="T8" fmla="*/ 0 w 109"/>
                <a:gd name="T9" fmla="*/ 92 h 92"/>
                <a:gd name="T10" fmla="*/ 69 w 109"/>
                <a:gd name="T11" fmla="*/ 67 h 92"/>
                <a:gd name="T12" fmla="*/ 74 w 109"/>
                <a:gd name="T13" fmla="*/ 37 h 92"/>
                <a:gd name="T14" fmla="*/ 74 w 109"/>
                <a:gd name="T15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92">
                  <a:moveTo>
                    <a:pt x="74" y="37"/>
                  </a:moveTo>
                  <a:cubicBezTo>
                    <a:pt x="80" y="21"/>
                    <a:pt x="93" y="6"/>
                    <a:pt x="109" y="0"/>
                  </a:cubicBezTo>
                  <a:cubicBezTo>
                    <a:pt x="92" y="7"/>
                    <a:pt x="74" y="14"/>
                    <a:pt x="57" y="20"/>
                  </a:cubicBezTo>
                  <a:cubicBezTo>
                    <a:pt x="47" y="24"/>
                    <a:pt x="36" y="28"/>
                    <a:pt x="27" y="34"/>
                  </a:cubicBezTo>
                  <a:cubicBezTo>
                    <a:pt x="9" y="48"/>
                    <a:pt x="0" y="70"/>
                    <a:pt x="0" y="92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57"/>
                    <a:pt x="71" y="47"/>
                    <a:pt x="74" y="37"/>
                  </a:cubicBezTo>
                  <a:cubicBezTo>
                    <a:pt x="75" y="36"/>
                    <a:pt x="74" y="38"/>
                    <a:pt x="74" y="3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7576495" y="5314215"/>
              <a:ext cx="1608697" cy="370065"/>
            </a:xfrm>
            <a:custGeom>
              <a:avLst/>
              <a:gdLst>
                <a:gd name="T0" fmla="*/ 306 w 312"/>
                <a:gd name="T1" fmla="*/ 55 h 72"/>
                <a:gd name="T2" fmla="*/ 299 w 312"/>
                <a:gd name="T3" fmla="*/ 56 h 72"/>
                <a:gd name="T4" fmla="*/ 292 w 312"/>
                <a:gd name="T5" fmla="*/ 57 h 72"/>
                <a:gd name="T6" fmla="*/ 285 w 312"/>
                <a:gd name="T7" fmla="*/ 58 h 72"/>
                <a:gd name="T8" fmla="*/ 230 w 312"/>
                <a:gd name="T9" fmla="*/ 57 h 72"/>
                <a:gd name="T10" fmla="*/ 176 w 312"/>
                <a:gd name="T11" fmla="*/ 47 h 72"/>
                <a:gd name="T12" fmla="*/ 123 w 312"/>
                <a:gd name="T13" fmla="*/ 28 h 72"/>
                <a:gd name="T14" fmla="*/ 72 w 312"/>
                <a:gd name="T15" fmla="*/ 0 h 72"/>
                <a:gd name="T16" fmla="*/ 0 w 312"/>
                <a:gd name="T17" fmla="*/ 15 h 72"/>
                <a:gd name="T18" fmla="*/ 50 w 312"/>
                <a:gd name="T19" fmla="*/ 42 h 72"/>
                <a:gd name="T20" fmla="*/ 101 w 312"/>
                <a:gd name="T21" fmla="*/ 60 h 72"/>
                <a:gd name="T22" fmla="*/ 155 w 312"/>
                <a:gd name="T23" fmla="*/ 70 h 72"/>
                <a:gd name="T24" fmla="*/ 209 w 312"/>
                <a:gd name="T25" fmla="*/ 71 h 72"/>
                <a:gd name="T26" fmla="*/ 216 w 312"/>
                <a:gd name="T27" fmla="*/ 70 h 72"/>
                <a:gd name="T28" fmla="*/ 223 w 312"/>
                <a:gd name="T29" fmla="*/ 69 h 72"/>
                <a:gd name="T30" fmla="*/ 229 w 312"/>
                <a:gd name="T31" fmla="*/ 68 h 72"/>
                <a:gd name="T32" fmla="*/ 236 w 312"/>
                <a:gd name="T33" fmla="*/ 67 h 72"/>
                <a:gd name="T34" fmla="*/ 312 w 312"/>
                <a:gd name="T35" fmla="*/ 54 h 72"/>
                <a:gd name="T36" fmla="*/ 306 w 312"/>
                <a:gd name="T37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2" h="72">
                  <a:moveTo>
                    <a:pt x="306" y="55"/>
                  </a:moveTo>
                  <a:cubicBezTo>
                    <a:pt x="303" y="56"/>
                    <a:pt x="301" y="56"/>
                    <a:pt x="299" y="56"/>
                  </a:cubicBezTo>
                  <a:cubicBezTo>
                    <a:pt x="297" y="56"/>
                    <a:pt x="294" y="57"/>
                    <a:pt x="292" y="57"/>
                  </a:cubicBezTo>
                  <a:cubicBezTo>
                    <a:pt x="290" y="57"/>
                    <a:pt x="287" y="57"/>
                    <a:pt x="285" y="58"/>
                  </a:cubicBezTo>
                  <a:cubicBezTo>
                    <a:pt x="267" y="59"/>
                    <a:pt x="248" y="59"/>
                    <a:pt x="230" y="57"/>
                  </a:cubicBezTo>
                  <a:cubicBezTo>
                    <a:pt x="212" y="55"/>
                    <a:pt x="193" y="52"/>
                    <a:pt x="176" y="47"/>
                  </a:cubicBezTo>
                  <a:cubicBezTo>
                    <a:pt x="158" y="42"/>
                    <a:pt x="140" y="35"/>
                    <a:pt x="123" y="28"/>
                  </a:cubicBezTo>
                  <a:cubicBezTo>
                    <a:pt x="105" y="20"/>
                    <a:pt x="88" y="10"/>
                    <a:pt x="7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" y="25"/>
                    <a:pt x="33" y="34"/>
                    <a:pt x="50" y="42"/>
                  </a:cubicBezTo>
                  <a:cubicBezTo>
                    <a:pt x="66" y="49"/>
                    <a:pt x="84" y="56"/>
                    <a:pt x="101" y="60"/>
                  </a:cubicBezTo>
                  <a:cubicBezTo>
                    <a:pt x="119" y="65"/>
                    <a:pt x="137" y="68"/>
                    <a:pt x="155" y="70"/>
                  </a:cubicBezTo>
                  <a:cubicBezTo>
                    <a:pt x="173" y="72"/>
                    <a:pt x="191" y="72"/>
                    <a:pt x="209" y="71"/>
                  </a:cubicBezTo>
                  <a:cubicBezTo>
                    <a:pt x="211" y="71"/>
                    <a:pt x="214" y="70"/>
                    <a:pt x="216" y="70"/>
                  </a:cubicBezTo>
                  <a:cubicBezTo>
                    <a:pt x="218" y="70"/>
                    <a:pt x="220" y="70"/>
                    <a:pt x="223" y="69"/>
                  </a:cubicBezTo>
                  <a:cubicBezTo>
                    <a:pt x="225" y="69"/>
                    <a:pt x="227" y="69"/>
                    <a:pt x="229" y="68"/>
                  </a:cubicBezTo>
                  <a:cubicBezTo>
                    <a:pt x="232" y="68"/>
                    <a:pt x="234" y="68"/>
                    <a:pt x="236" y="67"/>
                  </a:cubicBezTo>
                  <a:cubicBezTo>
                    <a:pt x="261" y="63"/>
                    <a:pt x="287" y="59"/>
                    <a:pt x="312" y="54"/>
                  </a:cubicBezTo>
                  <a:cubicBezTo>
                    <a:pt x="310" y="55"/>
                    <a:pt x="308" y="55"/>
                    <a:pt x="306" y="5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7219491" y="4354221"/>
              <a:ext cx="944756" cy="1036183"/>
            </a:xfrm>
            <a:custGeom>
              <a:avLst/>
              <a:gdLst>
                <a:gd name="T0" fmla="*/ 182 w 183"/>
                <a:gd name="T1" fmla="*/ 108 h 201"/>
                <a:gd name="T2" fmla="*/ 124 w 183"/>
                <a:gd name="T3" fmla="*/ 10 h 201"/>
                <a:gd name="T4" fmla="*/ 70 w 183"/>
                <a:gd name="T5" fmla="*/ 5 h 201"/>
                <a:gd name="T6" fmla="*/ 0 w 183"/>
                <a:gd name="T7" fmla="*/ 25 h 201"/>
                <a:gd name="T8" fmla="*/ 103 w 183"/>
                <a:gd name="T9" fmla="*/ 85 h 201"/>
                <a:gd name="T10" fmla="*/ 69 w 183"/>
                <a:gd name="T11" fmla="*/ 201 h 201"/>
                <a:gd name="T12" fmla="*/ 141 w 183"/>
                <a:gd name="T13" fmla="*/ 186 h 201"/>
                <a:gd name="T14" fmla="*/ 182 w 183"/>
                <a:gd name="T15" fmla="*/ 108 h 201"/>
                <a:gd name="T16" fmla="*/ 182 w 183"/>
                <a:gd name="T17" fmla="*/ 10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201">
                  <a:moveTo>
                    <a:pt x="182" y="108"/>
                  </a:moveTo>
                  <a:cubicBezTo>
                    <a:pt x="183" y="68"/>
                    <a:pt x="161" y="27"/>
                    <a:pt x="124" y="10"/>
                  </a:cubicBezTo>
                  <a:cubicBezTo>
                    <a:pt x="108" y="2"/>
                    <a:pt x="88" y="0"/>
                    <a:pt x="70" y="5"/>
                  </a:cubicBezTo>
                  <a:cubicBezTo>
                    <a:pt x="47" y="11"/>
                    <a:pt x="24" y="18"/>
                    <a:pt x="0" y="25"/>
                  </a:cubicBezTo>
                  <a:cubicBezTo>
                    <a:pt x="45" y="12"/>
                    <a:pt x="88" y="44"/>
                    <a:pt x="103" y="85"/>
                  </a:cubicBezTo>
                  <a:cubicBezTo>
                    <a:pt x="118" y="126"/>
                    <a:pt x="107" y="177"/>
                    <a:pt x="69" y="201"/>
                  </a:cubicBezTo>
                  <a:cubicBezTo>
                    <a:pt x="141" y="186"/>
                    <a:pt x="141" y="186"/>
                    <a:pt x="141" y="186"/>
                  </a:cubicBezTo>
                  <a:cubicBezTo>
                    <a:pt x="168" y="169"/>
                    <a:pt x="181" y="138"/>
                    <a:pt x="182" y="108"/>
                  </a:cubicBezTo>
                  <a:cubicBezTo>
                    <a:pt x="182" y="103"/>
                    <a:pt x="182" y="109"/>
                    <a:pt x="182" y="10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6492421" y="3011102"/>
              <a:ext cx="794553" cy="346121"/>
            </a:xfrm>
            <a:custGeom>
              <a:avLst/>
              <a:gdLst>
                <a:gd name="T0" fmla="*/ 154 w 154"/>
                <a:gd name="T1" fmla="*/ 41 h 67"/>
                <a:gd name="T2" fmla="*/ 85 w 154"/>
                <a:gd name="T3" fmla="*/ 67 h 67"/>
                <a:gd name="T4" fmla="*/ 65 w 154"/>
                <a:gd name="T5" fmla="*/ 57 h 67"/>
                <a:gd name="T6" fmla="*/ 44 w 154"/>
                <a:gd name="T7" fmla="*/ 46 h 67"/>
                <a:gd name="T8" fmla="*/ 22 w 154"/>
                <a:gd name="T9" fmla="*/ 37 h 67"/>
                <a:gd name="T10" fmla="*/ 0 w 154"/>
                <a:gd name="T11" fmla="*/ 28 h 67"/>
                <a:gd name="T12" fmla="*/ 67 w 154"/>
                <a:gd name="T13" fmla="*/ 0 h 67"/>
                <a:gd name="T14" fmla="*/ 89 w 154"/>
                <a:gd name="T15" fmla="*/ 9 h 67"/>
                <a:gd name="T16" fmla="*/ 111 w 154"/>
                <a:gd name="T17" fmla="*/ 19 h 67"/>
                <a:gd name="T18" fmla="*/ 133 w 154"/>
                <a:gd name="T19" fmla="*/ 30 h 67"/>
                <a:gd name="T20" fmla="*/ 154 w 154"/>
                <a:gd name="T21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67">
                  <a:moveTo>
                    <a:pt x="154" y="41"/>
                  </a:moveTo>
                  <a:cubicBezTo>
                    <a:pt x="85" y="67"/>
                    <a:pt x="85" y="67"/>
                    <a:pt x="85" y="67"/>
                  </a:cubicBezTo>
                  <a:cubicBezTo>
                    <a:pt x="79" y="64"/>
                    <a:pt x="72" y="60"/>
                    <a:pt x="65" y="57"/>
                  </a:cubicBezTo>
                  <a:cubicBezTo>
                    <a:pt x="58" y="53"/>
                    <a:pt x="51" y="50"/>
                    <a:pt x="44" y="46"/>
                  </a:cubicBezTo>
                  <a:cubicBezTo>
                    <a:pt x="36" y="43"/>
                    <a:pt x="29" y="40"/>
                    <a:pt x="22" y="37"/>
                  </a:cubicBezTo>
                  <a:cubicBezTo>
                    <a:pt x="15" y="34"/>
                    <a:pt x="8" y="31"/>
                    <a:pt x="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4" y="3"/>
                    <a:pt x="82" y="6"/>
                    <a:pt x="89" y="9"/>
                  </a:cubicBezTo>
                  <a:cubicBezTo>
                    <a:pt x="97" y="13"/>
                    <a:pt x="104" y="16"/>
                    <a:pt x="111" y="19"/>
                  </a:cubicBezTo>
                  <a:cubicBezTo>
                    <a:pt x="118" y="23"/>
                    <a:pt x="126" y="26"/>
                    <a:pt x="133" y="30"/>
                  </a:cubicBezTo>
                  <a:cubicBezTo>
                    <a:pt x="140" y="33"/>
                    <a:pt x="147" y="37"/>
                    <a:pt x="154" y="41"/>
                  </a:cubicBezTo>
                  <a:close/>
                </a:path>
              </a:pathLst>
            </a:custGeom>
            <a:solidFill>
              <a:srgbClr val="6EC9DE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6492421" y="3011102"/>
              <a:ext cx="794553" cy="346121"/>
            </a:xfrm>
            <a:custGeom>
              <a:avLst/>
              <a:gdLst>
                <a:gd name="T0" fmla="*/ 154 w 154"/>
                <a:gd name="T1" fmla="*/ 41 h 67"/>
                <a:gd name="T2" fmla="*/ 85 w 154"/>
                <a:gd name="T3" fmla="*/ 67 h 67"/>
                <a:gd name="T4" fmla="*/ 65 w 154"/>
                <a:gd name="T5" fmla="*/ 57 h 67"/>
                <a:gd name="T6" fmla="*/ 44 w 154"/>
                <a:gd name="T7" fmla="*/ 46 h 67"/>
                <a:gd name="T8" fmla="*/ 22 w 154"/>
                <a:gd name="T9" fmla="*/ 37 h 67"/>
                <a:gd name="T10" fmla="*/ 0 w 154"/>
                <a:gd name="T11" fmla="*/ 28 h 67"/>
                <a:gd name="T12" fmla="*/ 67 w 154"/>
                <a:gd name="T13" fmla="*/ 0 h 67"/>
                <a:gd name="T14" fmla="*/ 89 w 154"/>
                <a:gd name="T15" fmla="*/ 9 h 67"/>
                <a:gd name="T16" fmla="*/ 111 w 154"/>
                <a:gd name="T17" fmla="*/ 19 h 67"/>
                <a:gd name="T18" fmla="*/ 133 w 154"/>
                <a:gd name="T19" fmla="*/ 30 h 67"/>
                <a:gd name="T20" fmla="*/ 154 w 154"/>
                <a:gd name="T21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67">
                  <a:moveTo>
                    <a:pt x="154" y="41"/>
                  </a:moveTo>
                  <a:cubicBezTo>
                    <a:pt x="85" y="67"/>
                    <a:pt x="85" y="67"/>
                    <a:pt x="85" y="67"/>
                  </a:cubicBezTo>
                  <a:cubicBezTo>
                    <a:pt x="79" y="64"/>
                    <a:pt x="72" y="60"/>
                    <a:pt x="65" y="57"/>
                  </a:cubicBezTo>
                  <a:cubicBezTo>
                    <a:pt x="58" y="53"/>
                    <a:pt x="51" y="50"/>
                    <a:pt x="44" y="46"/>
                  </a:cubicBezTo>
                  <a:cubicBezTo>
                    <a:pt x="36" y="43"/>
                    <a:pt x="29" y="40"/>
                    <a:pt x="22" y="37"/>
                  </a:cubicBezTo>
                  <a:cubicBezTo>
                    <a:pt x="15" y="34"/>
                    <a:pt x="8" y="31"/>
                    <a:pt x="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4" y="3"/>
                    <a:pt x="82" y="6"/>
                    <a:pt x="89" y="9"/>
                  </a:cubicBezTo>
                  <a:cubicBezTo>
                    <a:pt x="97" y="13"/>
                    <a:pt x="104" y="16"/>
                    <a:pt x="111" y="19"/>
                  </a:cubicBezTo>
                  <a:cubicBezTo>
                    <a:pt x="118" y="23"/>
                    <a:pt x="126" y="26"/>
                    <a:pt x="133" y="30"/>
                  </a:cubicBezTo>
                  <a:cubicBezTo>
                    <a:pt x="140" y="33"/>
                    <a:pt x="147" y="37"/>
                    <a:pt x="154" y="4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6492421" y="1406759"/>
              <a:ext cx="1314821" cy="1750191"/>
            </a:xfrm>
            <a:custGeom>
              <a:avLst/>
              <a:gdLst>
                <a:gd name="T0" fmla="*/ 71 w 255"/>
                <a:gd name="T1" fmla="*/ 274 h 339"/>
                <a:gd name="T2" fmla="*/ 255 w 255"/>
                <a:gd name="T3" fmla="*/ 0 h 339"/>
                <a:gd name="T4" fmla="*/ 148 w 255"/>
                <a:gd name="T5" fmla="*/ 57 h 339"/>
                <a:gd name="T6" fmla="*/ 75 w 255"/>
                <a:gd name="T7" fmla="*/ 129 h 339"/>
                <a:gd name="T8" fmla="*/ 0 w 255"/>
                <a:gd name="T9" fmla="*/ 339 h 339"/>
                <a:gd name="T10" fmla="*/ 67 w 255"/>
                <a:gd name="T11" fmla="*/ 311 h 339"/>
                <a:gd name="T12" fmla="*/ 71 w 255"/>
                <a:gd name="T13" fmla="*/ 274 h 339"/>
                <a:gd name="T14" fmla="*/ 71 w 255"/>
                <a:gd name="T15" fmla="*/ 27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339">
                  <a:moveTo>
                    <a:pt x="71" y="274"/>
                  </a:moveTo>
                  <a:cubicBezTo>
                    <a:pt x="88" y="161"/>
                    <a:pt x="151" y="52"/>
                    <a:pt x="255" y="0"/>
                  </a:cubicBezTo>
                  <a:cubicBezTo>
                    <a:pt x="219" y="18"/>
                    <a:pt x="181" y="34"/>
                    <a:pt x="148" y="57"/>
                  </a:cubicBezTo>
                  <a:cubicBezTo>
                    <a:pt x="120" y="78"/>
                    <a:pt x="96" y="102"/>
                    <a:pt x="75" y="129"/>
                  </a:cubicBezTo>
                  <a:cubicBezTo>
                    <a:pt x="30" y="190"/>
                    <a:pt x="6" y="264"/>
                    <a:pt x="0" y="339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8" y="299"/>
                    <a:pt x="69" y="286"/>
                    <a:pt x="71" y="274"/>
                  </a:cubicBezTo>
                  <a:cubicBezTo>
                    <a:pt x="72" y="268"/>
                    <a:pt x="71" y="277"/>
                    <a:pt x="71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6470651" y="3115591"/>
              <a:ext cx="827205" cy="1656587"/>
            </a:xfrm>
            <a:custGeom>
              <a:avLst/>
              <a:gdLst>
                <a:gd name="T0" fmla="*/ 127 w 160"/>
                <a:gd name="T1" fmla="*/ 248 h 321"/>
                <a:gd name="T2" fmla="*/ 70 w 160"/>
                <a:gd name="T3" fmla="*/ 0 h 321"/>
                <a:gd name="T4" fmla="*/ 3 w 160"/>
                <a:gd name="T5" fmla="*/ 27 h 321"/>
                <a:gd name="T6" fmla="*/ 91 w 160"/>
                <a:gd name="T7" fmla="*/ 321 h 321"/>
                <a:gd name="T8" fmla="*/ 160 w 160"/>
                <a:gd name="T9" fmla="*/ 303 h 321"/>
                <a:gd name="T10" fmla="*/ 127 w 160"/>
                <a:gd name="T11" fmla="*/ 248 h 321"/>
                <a:gd name="T12" fmla="*/ 127 w 160"/>
                <a:gd name="T13" fmla="*/ 24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21">
                  <a:moveTo>
                    <a:pt x="127" y="248"/>
                  </a:moveTo>
                  <a:cubicBezTo>
                    <a:pt x="88" y="172"/>
                    <a:pt x="68" y="86"/>
                    <a:pt x="70" y="0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131"/>
                    <a:pt x="31" y="236"/>
                    <a:pt x="91" y="321"/>
                  </a:cubicBezTo>
                  <a:cubicBezTo>
                    <a:pt x="160" y="303"/>
                    <a:pt x="160" y="303"/>
                    <a:pt x="160" y="303"/>
                  </a:cubicBezTo>
                  <a:cubicBezTo>
                    <a:pt x="148" y="285"/>
                    <a:pt x="137" y="267"/>
                    <a:pt x="127" y="248"/>
                  </a:cubicBezTo>
                  <a:cubicBezTo>
                    <a:pt x="118" y="229"/>
                    <a:pt x="137" y="267"/>
                    <a:pt x="127" y="2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7998805" y="1236965"/>
              <a:ext cx="2601344" cy="2699300"/>
            </a:xfrm>
            <a:custGeom>
              <a:avLst/>
              <a:gdLst>
                <a:gd name="T0" fmla="*/ 159 w 504"/>
                <a:gd name="T1" fmla="*/ 6 h 523"/>
                <a:gd name="T2" fmla="*/ 245 w 504"/>
                <a:gd name="T3" fmla="*/ 35 h 523"/>
                <a:gd name="T4" fmla="*/ 268 w 504"/>
                <a:gd name="T5" fmla="*/ 69 h 523"/>
                <a:gd name="T6" fmla="*/ 248 w 504"/>
                <a:gd name="T7" fmla="*/ 110 h 523"/>
                <a:gd name="T8" fmla="*/ 257 w 504"/>
                <a:gd name="T9" fmla="*/ 172 h 523"/>
                <a:gd name="T10" fmla="*/ 303 w 504"/>
                <a:gd name="T11" fmla="*/ 220 h 523"/>
                <a:gd name="T12" fmla="*/ 357 w 504"/>
                <a:gd name="T13" fmla="*/ 223 h 523"/>
                <a:gd name="T14" fmla="*/ 391 w 504"/>
                <a:gd name="T15" fmla="*/ 186 h 523"/>
                <a:gd name="T16" fmla="*/ 435 w 504"/>
                <a:gd name="T17" fmla="*/ 214 h 523"/>
                <a:gd name="T18" fmla="*/ 488 w 504"/>
                <a:gd name="T19" fmla="*/ 343 h 523"/>
                <a:gd name="T20" fmla="*/ 502 w 504"/>
                <a:gd name="T21" fmla="*/ 425 h 523"/>
                <a:gd name="T22" fmla="*/ 504 w 504"/>
                <a:gd name="T23" fmla="*/ 446 h 523"/>
                <a:gd name="T24" fmla="*/ 487 w 504"/>
                <a:gd name="T25" fmla="*/ 453 h 523"/>
                <a:gd name="T26" fmla="*/ 454 w 504"/>
                <a:gd name="T27" fmla="*/ 444 h 523"/>
                <a:gd name="T28" fmla="*/ 433 w 504"/>
                <a:gd name="T29" fmla="*/ 437 h 523"/>
                <a:gd name="T30" fmla="*/ 424 w 504"/>
                <a:gd name="T31" fmla="*/ 434 h 523"/>
                <a:gd name="T32" fmla="*/ 421 w 504"/>
                <a:gd name="T33" fmla="*/ 437 h 523"/>
                <a:gd name="T34" fmla="*/ 423 w 504"/>
                <a:gd name="T35" fmla="*/ 445 h 523"/>
                <a:gd name="T36" fmla="*/ 424 w 504"/>
                <a:gd name="T37" fmla="*/ 450 h 523"/>
                <a:gd name="T38" fmla="*/ 424 w 504"/>
                <a:gd name="T39" fmla="*/ 452 h 523"/>
                <a:gd name="T40" fmla="*/ 422 w 504"/>
                <a:gd name="T41" fmla="*/ 479 h 523"/>
                <a:gd name="T42" fmla="*/ 395 w 504"/>
                <a:gd name="T43" fmla="*/ 516 h 523"/>
                <a:gd name="T44" fmla="*/ 349 w 504"/>
                <a:gd name="T45" fmla="*/ 517 h 523"/>
                <a:gd name="T46" fmla="*/ 313 w 504"/>
                <a:gd name="T47" fmla="*/ 479 h 523"/>
                <a:gd name="T48" fmla="*/ 305 w 504"/>
                <a:gd name="T49" fmla="*/ 437 h 523"/>
                <a:gd name="T50" fmla="*/ 311 w 504"/>
                <a:gd name="T51" fmla="*/ 411 h 523"/>
                <a:gd name="T52" fmla="*/ 319 w 504"/>
                <a:gd name="T53" fmla="*/ 397 h 523"/>
                <a:gd name="T54" fmla="*/ 325 w 504"/>
                <a:gd name="T55" fmla="*/ 391 h 523"/>
                <a:gd name="T56" fmla="*/ 324 w 504"/>
                <a:gd name="T57" fmla="*/ 386 h 523"/>
                <a:gd name="T58" fmla="*/ 316 w 504"/>
                <a:gd name="T59" fmla="*/ 381 h 523"/>
                <a:gd name="T60" fmla="*/ 267 w 504"/>
                <a:gd name="T61" fmla="*/ 347 h 523"/>
                <a:gd name="T62" fmla="*/ 181 w 504"/>
                <a:gd name="T63" fmla="*/ 269 h 523"/>
                <a:gd name="T64" fmla="*/ 138 w 504"/>
                <a:gd name="T65" fmla="*/ 220 h 523"/>
                <a:gd name="T66" fmla="*/ 132 w 504"/>
                <a:gd name="T67" fmla="*/ 212 h 523"/>
                <a:gd name="T68" fmla="*/ 127 w 504"/>
                <a:gd name="T69" fmla="*/ 213 h 523"/>
                <a:gd name="T70" fmla="*/ 124 w 504"/>
                <a:gd name="T71" fmla="*/ 222 h 523"/>
                <a:gd name="T72" fmla="*/ 114 w 504"/>
                <a:gd name="T73" fmla="*/ 238 h 523"/>
                <a:gd name="T74" fmla="*/ 89 w 504"/>
                <a:gd name="T75" fmla="*/ 254 h 523"/>
                <a:gd name="T76" fmla="*/ 48 w 504"/>
                <a:gd name="T77" fmla="*/ 250 h 523"/>
                <a:gd name="T78" fmla="*/ 9 w 504"/>
                <a:gd name="T79" fmla="*/ 210 h 523"/>
                <a:gd name="T80" fmla="*/ 3 w 504"/>
                <a:gd name="T81" fmla="*/ 156 h 523"/>
                <a:gd name="T82" fmla="*/ 26 w 504"/>
                <a:gd name="T83" fmla="*/ 119 h 523"/>
                <a:gd name="T84" fmla="*/ 48 w 504"/>
                <a:gd name="T85" fmla="*/ 110 h 523"/>
                <a:gd name="T86" fmla="*/ 55 w 504"/>
                <a:gd name="T87" fmla="*/ 109 h 523"/>
                <a:gd name="T88" fmla="*/ 60 w 504"/>
                <a:gd name="T89" fmla="*/ 109 h 523"/>
                <a:gd name="T90" fmla="*/ 62 w 504"/>
                <a:gd name="T91" fmla="*/ 110 h 523"/>
                <a:gd name="T92" fmla="*/ 60 w 504"/>
                <a:gd name="T93" fmla="*/ 105 h 523"/>
                <a:gd name="T94" fmla="*/ 55 w 504"/>
                <a:gd name="T95" fmla="*/ 96 h 523"/>
                <a:gd name="T96" fmla="*/ 43 w 504"/>
                <a:gd name="T97" fmla="*/ 72 h 523"/>
                <a:gd name="T98" fmla="*/ 24 w 504"/>
                <a:gd name="T99" fmla="*/ 32 h 523"/>
                <a:gd name="T100" fmla="*/ 39 w 504"/>
                <a:gd name="T101" fmla="*/ 6 h 523"/>
                <a:gd name="T102" fmla="*/ 88 w 504"/>
                <a:gd name="T103" fmla="*/ 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2" h="523">
                  <a:moveTo>
                    <a:pt x="114" y="1"/>
                  </a:moveTo>
                  <a:cubicBezTo>
                    <a:pt x="129" y="2"/>
                    <a:pt x="144" y="4"/>
                    <a:pt x="159" y="6"/>
                  </a:cubicBezTo>
                  <a:cubicBezTo>
                    <a:pt x="174" y="9"/>
                    <a:pt x="189" y="13"/>
                    <a:pt x="203" y="18"/>
                  </a:cubicBezTo>
                  <a:cubicBezTo>
                    <a:pt x="217" y="23"/>
                    <a:pt x="231" y="28"/>
                    <a:pt x="245" y="35"/>
                  </a:cubicBezTo>
                  <a:cubicBezTo>
                    <a:pt x="258" y="41"/>
                    <a:pt x="272" y="49"/>
                    <a:pt x="285" y="57"/>
                  </a:cubicBezTo>
                  <a:cubicBezTo>
                    <a:pt x="278" y="60"/>
                    <a:pt x="273" y="64"/>
                    <a:pt x="268" y="69"/>
                  </a:cubicBezTo>
                  <a:cubicBezTo>
                    <a:pt x="263" y="74"/>
                    <a:pt x="258" y="81"/>
                    <a:pt x="255" y="87"/>
                  </a:cubicBezTo>
                  <a:cubicBezTo>
                    <a:pt x="252" y="94"/>
                    <a:pt x="249" y="102"/>
                    <a:pt x="248" y="110"/>
                  </a:cubicBezTo>
                  <a:cubicBezTo>
                    <a:pt x="247" y="119"/>
                    <a:pt x="246" y="128"/>
                    <a:pt x="247" y="137"/>
                  </a:cubicBezTo>
                  <a:cubicBezTo>
                    <a:pt x="249" y="149"/>
                    <a:pt x="252" y="161"/>
                    <a:pt x="257" y="172"/>
                  </a:cubicBezTo>
                  <a:cubicBezTo>
                    <a:pt x="262" y="182"/>
                    <a:pt x="269" y="192"/>
                    <a:pt x="277" y="200"/>
                  </a:cubicBezTo>
                  <a:cubicBezTo>
                    <a:pt x="284" y="209"/>
                    <a:pt x="293" y="215"/>
                    <a:pt x="303" y="220"/>
                  </a:cubicBezTo>
                  <a:cubicBezTo>
                    <a:pt x="312" y="225"/>
                    <a:pt x="322" y="227"/>
                    <a:pt x="332" y="228"/>
                  </a:cubicBezTo>
                  <a:cubicBezTo>
                    <a:pt x="341" y="228"/>
                    <a:pt x="350" y="226"/>
                    <a:pt x="357" y="223"/>
                  </a:cubicBezTo>
                  <a:cubicBezTo>
                    <a:pt x="365" y="219"/>
                    <a:pt x="372" y="214"/>
                    <a:pt x="377" y="208"/>
                  </a:cubicBezTo>
                  <a:cubicBezTo>
                    <a:pt x="383" y="202"/>
                    <a:pt x="387" y="194"/>
                    <a:pt x="391" y="186"/>
                  </a:cubicBezTo>
                  <a:cubicBezTo>
                    <a:pt x="394" y="178"/>
                    <a:pt x="396" y="168"/>
                    <a:pt x="396" y="158"/>
                  </a:cubicBezTo>
                  <a:cubicBezTo>
                    <a:pt x="410" y="176"/>
                    <a:pt x="423" y="195"/>
                    <a:pt x="435" y="214"/>
                  </a:cubicBezTo>
                  <a:cubicBezTo>
                    <a:pt x="446" y="234"/>
                    <a:pt x="456" y="255"/>
                    <a:pt x="465" y="276"/>
                  </a:cubicBezTo>
                  <a:cubicBezTo>
                    <a:pt x="474" y="298"/>
                    <a:pt x="482" y="320"/>
                    <a:pt x="488" y="343"/>
                  </a:cubicBezTo>
                  <a:cubicBezTo>
                    <a:pt x="494" y="366"/>
                    <a:pt x="498" y="390"/>
                    <a:pt x="501" y="414"/>
                  </a:cubicBezTo>
                  <a:cubicBezTo>
                    <a:pt x="502" y="418"/>
                    <a:pt x="502" y="421"/>
                    <a:pt x="502" y="425"/>
                  </a:cubicBezTo>
                  <a:cubicBezTo>
                    <a:pt x="503" y="428"/>
                    <a:pt x="503" y="432"/>
                    <a:pt x="503" y="435"/>
                  </a:cubicBezTo>
                  <a:cubicBezTo>
                    <a:pt x="504" y="439"/>
                    <a:pt x="504" y="443"/>
                    <a:pt x="504" y="446"/>
                  </a:cubicBezTo>
                  <a:cubicBezTo>
                    <a:pt x="504" y="450"/>
                    <a:pt x="504" y="453"/>
                    <a:pt x="504" y="457"/>
                  </a:cubicBezTo>
                  <a:cubicBezTo>
                    <a:pt x="499" y="456"/>
                    <a:pt x="493" y="454"/>
                    <a:pt x="487" y="453"/>
                  </a:cubicBezTo>
                  <a:cubicBezTo>
                    <a:pt x="482" y="452"/>
                    <a:pt x="476" y="450"/>
                    <a:pt x="471" y="449"/>
                  </a:cubicBezTo>
                  <a:cubicBezTo>
                    <a:pt x="465" y="448"/>
                    <a:pt x="459" y="446"/>
                    <a:pt x="454" y="444"/>
                  </a:cubicBezTo>
                  <a:cubicBezTo>
                    <a:pt x="448" y="443"/>
                    <a:pt x="442" y="441"/>
                    <a:pt x="437" y="439"/>
                  </a:cubicBezTo>
                  <a:cubicBezTo>
                    <a:pt x="436" y="438"/>
                    <a:pt x="434" y="438"/>
                    <a:pt x="433" y="437"/>
                  </a:cubicBezTo>
                  <a:cubicBezTo>
                    <a:pt x="431" y="437"/>
                    <a:pt x="430" y="436"/>
                    <a:pt x="429" y="436"/>
                  </a:cubicBezTo>
                  <a:cubicBezTo>
                    <a:pt x="427" y="435"/>
                    <a:pt x="426" y="435"/>
                    <a:pt x="424" y="434"/>
                  </a:cubicBezTo>
                  <a:cubicBezTo>
                    <a:pt x="423" y="434"/>
                    <a:pt x="422" y="433"/>
                    <a:pt x="420" y="433"/>
                  </a:cubicBezTo>
                  <a:cubicBezTo>
                    <a:pt x="421" y="434"/>
                    <a:pt x="421" y="436"/>
                    <a:pt x="421" y="437"/>
                  </a:cubicBezTo>
                  <a:cubicBezTo>
                    <a:pt x="422" y="438"/>
                    <a:pt x="422" y="440"/>
                    <a:pt x="422" y="441"/>
                  </a:cubicBezTo>
                  <a:cubicBezTo>
                    <a:pt x="423" y="442"/>
                    <a:pt x="423" y="444"/>
                    <a:pt x="423" y="445"/>
                  </a:cubicBezTo>
                  <a:cubicBezTo>
                    <a:pt x="423" y="447"/>
                    <a:pt x="424" y="448"/>
                    <a:pt x="424" y="449"/>
                  </a:cubicBezTo>
                  <a:cubicBezTo>
                    <a:pt x="424" y="450"/>
                    <a:pt x="424" y="450"/>
                    <a:pt x="424" y="450"/>
                  </a:cubicBezTo>
                  <a:cubicBezTo>
                    <a:pt x="424" y="450"/>
                    <a:pt x="424" y="451"/>
                    <a:pt x="424" y="451"/>
                  </a:cubicBezTo>
                  <a:cubicBezTo>
                    <a:pt x="424" y="451"/>
                    <a:pt x="424" y="451"/>
                    <a:pt x="424" y="452"/>
                  </a:cubicBezTo>
                  <a:cubicBezTo>
                    <a:pt x="424" y="452"/>
                    <a:pt x="424" y="452"/>
                    <a:pt x="424" y="452"/>
                  </a:cubicBezTo>
                  <a:cubicBezTo>
                    <a:pt x="425" y="462"/>
                    <a:pt x="424" y="471"/>
                    <a:pt x="422" y="479"/>
                  </a:cubicBezTo>
                  <a:cubicBezTo>
                    <a:pt x="420" y="487"/>
                    <a:pt x="416" y="495"/>
                    <a:pt x="412" y="501"/>
                  </a:cubicBezTo>
                  <a:cubicBezTo>
                    <a:pt x="407" y="507"/>
                    <a:pt x="401" y="513"/>
                    <a:pt x="395" y="516"/>
                  </a:cubicBezTo>
                  <a:cubicBezTo>
                    <a:pt x="388" y="520"/>
                    <a:pt x="381" y="522"/>
                    <a:pt x="373" y="522"/>
                  </a:cubicBezTo>
                  <a:cubicBezTo>
                    <a:pt x="365" y="523"/>
                    <a:pt x="357" y="521"/>
                    <a:pt x="349" y="517"/>
                  </a:cubicBezTo>
                  <a:cubicBezTo>
                    <a:pt x="342" y="514"/>
                    <a:pt x="335" y="509"/>
                    <a:pt x="328" y="502"/>
                  </a:cubicBezTo>
                  <a:cubicBezTo>
                    <a:pt x="322" y="496"/>
                    <a:pt x="317" y="488"/>
                    <a:pt x="313" y="479"/>
                  </a:cubicBezTo>
                  <a:cubicBezTo>
                    <a:pt x="309" y="471"/>
                    <a:pt x="306" y="461"/>
                    <a:pt x="305" y="451"/>
                  </a:cubicBezTo>
                  <a:cubicBezTo>
                    <a:pt x="304" y="447"/>
                    <a:pt x="304" y="442"/>
                    <a:pt x="305" y="437"/>
                  </a:cubicBezTo>
                  <a:cubicBezTo>
                    <a:pt x="305" y="432"/>
                    <a:pt x="306" y="428"/>
                    <a:pt x="307" y="424"/>
                  </a:cubicBezTo>
                  <a:cubicBezTo>
                    <a:pt x="308" y="419"/>
                    <a:pt x="309" y="415"/>
                    <a:pt x="311" y="411"/>
                  </a:cubicBezTo>
                  <a:cubicBezTo>
                    <a:pt x="312" y="408"/>
                    <a:pt x="314" y="404"/>
                    <a:pt x="317" y="401"/>
                  </a:cubicBezTo>
                  <a:cubicBezTo>
                    <a:pt x="317" y="400"/>
                    <a:pt x="318" y="398"/>
                    <a:pt x="319" y="397"/>
                  </a:cubicBezTo>
                  <a:cubicBezTo>
                    <a:pt x="320" y="396"/>
                    <a:pt x="321" y="395"/>
                    <a:pt x="322" y="394"/>
                  </a:cubicBezTo>
                  <a:cubicBezTo>
                    <a:pt x="323" y="393"/>
                    <a:pt x="324" y="392"/>
                    <a:pt x="325" y="391"/>
                  </a:cubicBezTo>
                  <a:cubicBezTo>
                    <a:pt x="326" y="390"/>
                    <a:pt x="327" y="389"/>
                    <a:pt x="328" y="388"/>
                  </a:cubicBezTo>
                  <a:cubicBezTo>
                    <a:pt x="327" y="388"/>
                    <a:pt x="326" y="387"/>
                    <a:pt x="324" y="386"/>
                  </a:cubicBezTo>
                  <a:cubicBezTo>
                    <a:pt x="323" y="385"/>
                    <a:pt x="322" y="384"/>
                    <a:pt x="320" y="384"/>
                  </a:cubicBezTo>
                  <a:cubicBezTo>
                    <a:pt x="319" y="383"/>
                    <a:pt x="318" y="382"/>
                    <a:pt x="316" y="381"/>
                  </a:cubicBezTo>
                  <a:cubicBezTo>
                    <a:pt x="315" y="380"/>
                    <a:pt x="314" y="379"/>
                    <a:pt x="312" y="379"/>
                  </a:cubicBezTo>
                  <a:cubicBezTo>
                    <a:pt x="297" y="369"/>
                    <a:pt x="282" y="358"/>
                    <a:pt x="267" y="347"/>
                  </a:cubicBezTo>
                  <a:cubicBezTo>
                    <a:pt x="252" y="335"/>
                    <a:pt x="237" y="323"/>
                    <a:pt x="223" y="310"/>
                  </a:cubicBezTo>
                  <a:cubicBezTo>
                    <a:pt x="208" y="297"/>
                    <a:pt x="194" y="283"/>
                    <a:pt x="181" y="269"/>
                  </a:cubicBezTo>
                  <a:cubicBezTo>
                    <a:pt x="167" y="255"/>
                    <a:pt x="154" y="240"/>
                    <a:pt x="141" y="224"/>
                  </a:cubicBezTo>
                  <a:cubicBezTo>
                    <a:pt x="140" y="223"/>
                    <a:pt x="139" y="222"/>
                    <a:pt x="138" y="220"/>
                  </a:cubicBezTo>
                  <a:cubicBezTo>
                    <a:pt x="137" y="219"/>
                    <a:pt x="136" y="218"/>
                    <a:pt x="135" y="216"/>
                  </a:cubicBezTo>
                  <a:cubicBezTo>
                    <a:pt x="134" y="215"/>
                    <a:pt x="133" y="213"/>
                    <a:pt x="132" y="212"/>
                  </a:cubicBezTo>
                  <a:cubicBezTo>
                    <a:pt x="130" y="211"/>
                    <a:pt x="129" y="209"/>
                    <a:pt x="128" y="208"/>
                  </a:cubicBezTo>
                  <a:cubicBezTo>
                    <a:pt x="128" y="210"/>
                    <a:pt x="128" y="211"/>
                    <a:pt x="127" y="213"/>
                  </a:cubicBezTo>
                  <a:cubicBezTo>
                    <a:pt x="127" y="214"/>
                    <a:pt x="126" y="216"/>
                    <a:pt x="126" y="217"/>
                  </a:cubicBezTo>
                  <a:cubicBezTo>
                    <a:pt x="125" y="219"/>
                    <a:pt x="125" y="220"/>
                    <a:pt x="124" y="222"/>
                  </a:cubicBezTo>
                  <a:cubicBezTo>
                    <a:pt x="123" y="223"/>
                    <a:pt x="123" y="224"/>
                    <a:pt x="122" y="226"/>
                  </a:cubicBezTo>
                  <a:cubicBezTo>
                    <a:pt x="120" y="230"/>
                    <a:pt x="117" y="235"/>
                    <a:pt x="114" y="238"/>
                  </a:cubicBezTo>
                  <a:cubicBezTo>
                    <a:pt x="110" y="242"/>
                    <a:pt x="106" y="245"/>
                    <a:pt x="102" y="248"/>
                  </a:cubicBezTo>
                  <a:cubicBezTo>
                    <a:pt x="98" y="251"/>
                    <a:pt x="94" y="253"/>
                    <a:pt x="89" y="254"/>
                  </a:cubicBezTo>
                  <a:cubicBezTo>
                    <a:pt x="84" y="255"/>
                    <a:pt x="79" y="256"/>
                    <a:pt x="74" y="256"/>
                  </a:cubicBezTo>
                  <a:cubicBezTo>
                    <a:pt x="65" y="256"/>
                    <a:pt x="56" y="254"/>
                    <a:pt x="48" y="250"/>
                  </a:cubicBezTo>
                  <a:cubicBezTo>
                    <a:pt x="40" y="246"/>
                    <a:pt x="32" y="241"/>
                    <a:pt x="26" y="234"/>
                  </a:cubicBezTo>
                  <a:cubicBezTo>
                    <a:pt x="19" y="227"/>
                    <a:pt x="14" y="219"/>
                    <a:pt x="9" y="210"/>
                  </a:cubicBezTo>
                  <a:cubicBezTo>
                    <a:pt x="5" y="201"/>
                    <a:pt x="2" y="191"/>
                    <a:pt x="1" y="181"/>
                  </a:cubicBezTo>
                  <a:cubicBezTo>
                    <a:pt x="0" y="172"/>
                    <a:pt x="1" y="164"/>
                    <a:pt x="3" y="156"/>
                  </a:cubicBezTo>
                  <a:cubicBezTo>
                    <a:pt x="4" y="148"/>
                    <a:pt x="7" y="141"/>
                    <a:pt x="11" y="135"/>
                  </a:cubicBezTo>
                  <a:cubicBezTo>
                    <a:pt x="15" y="129"/>
                    <a:pt x="20" y="123"/>
                    <a:pt x="26" y="119"/>
                  </a:cubicBezTo>
                  <a:cubicBezTo>
                    <a:pt x="32" y="115"/>
                    <a:pt x="38" y="112"/>
                    <a:pt x="45" y="111"/>
                  </a:cubicBezTo>
                  <a:cubicBezTo>
                    <a:pt x="46" y="110"/>
                    <a:pt x="47" y="110"/>
                    <a:pt x="48" y="110"/>
                  </a:cubicBezTo>
                  <a:cubicBezTo>
                    <a:pt x="50" y="110"/>
                    <a:pt x="51" y="110"/>
                    <a:pt x="52" y="110"/>
                  </a:cubicBezTo>
                  <a:cubicBezTo>
                    <a:pt x="53" y="109"/>
                    <a:pt x="54" y="109"/>
                    <a:pt x="55" y="109"/>
                  </a:cubicBezTo>
                  <a:cubicBezTo>
                    <a:pt x="56" y="109"/>
                    <a:pt x="57" y="109"/>
                    <a:pt x="58" y="109"/>
                  </a:cubicBezTo>
                  <a:cubicBezTo>
                    <a:pt x="59" y="109"/>
                    <a:pt x="59" y="109"/>
                    <a:pt x="60" y="109"/>
                  </a:cubicBezTo>
                  <a:cubicBezTo>
                    <a:pt x="60" y="109"/>
                    <a:pt x="60" y="110"/>
                    <a:pt x="61" y="110"/>
                  </a:cubicBezTo>
                  <a:cubicBezTo>
                    <a:pt x="61" y="110"/>
                    <a:pt x="61" y="110"/>
                    <a:pt x="62" y="110"/>
                  </a:cubicBezTo>
                  <a:cubicBezTo>
                    <a:pt x="62" y="110"/>
                    <a:pt x="63" y="110"/>
                    <a:pt x="63" y="110"/>
                  </a:cubicBezTo>
                  <a:cubicBezTo>
                    <a:pt x="62" y="108"/>
                    <a:pt x="61" y="107"/>
                    <a:pt x="60" y="105"/>
                  </a:cubicBezTo>
                  <a:cubicBezTo>
                    <a:pt x="60" y="104"/>
                    <a:pt x="59" y="102"/>
                    <a:pt x="58" y="100"/>
                  </a:cubicBezTo>
                  <a:cubicBezTo>
                    <a:pt x="57" y="99"/>
                    <a:pt x="56" y="97"/>
                    <a:pt x="55" y="96"/>
                  </a:cubicBezTo>
                  <a:cubicBezTo>
                    <a:pt x="54" y="94"/>
                    <a:pt x="53" y="93"/>
                    <a:pt x="53" y="91"/>
                  </a:cubicBezTo>
                  <a:cubicBezTo>
                    <a:pt x="49" y="85"/>
                    <a:pt x="46" y="78"/>
                    <a:pt x="43" y="72"/>
                  </a:cubicBezTo>
                  <a:cubicBezTo>
                    <a:pt x="39" y="65"/>
                    <a:pt x="36" y="59"/>
                    <a:pt x="33" y="52"/>
                  </a:cubicBezTo>
                  <a:cubicBezTo>
                    <a:pt x="30" y="46"/>
                    <a:pt x="27" y="39"/>
                    <a:pt x="24" y="32"/>
                  </a:cubicBezTo>
                  <a:cubicBezTo>
                    <a:pt x="21" y="26"/>
                    <a:pt x="18" y="19"/>
                    <a:pt x="15" y="12"/>
                  </a:cubicBezTo>
                  <a:cubicBezTo>
                    <a:pt x="23" y="10"/>
                    <a:pt x="31" y="8"/>
                    <a:pt x="39" y="6"/>
                  </a:cubicBezTo>
                  <a:cubicBezTo>
                    <a:pt x="47" y="5"/>
                    <a:pt x="55" y="4"/>
                    <a:pt x="63" y="3"/>
                  </a:cubicBezTo>
                  <a:cubicBezTo>
                    <a:pt x="72" y="2"/>
                    <a:pt x="80" y="1"/>
                    <a:pt x="88" y="1"/>
                  </a:cubicBezTo>
                  <a:cubicBezTo>
                    <a:pt x="97" y="0"/>
                    <a:pt x="105" y="1"/>
                    <a:pt x="114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8024928" y="1215196"/>
              <a:ext cx="2533861" cy="2679709"/>
            </a:xfrm>
            <a:custGeom>
              <a:avLst/>
              <a:gdLst>
                <a:gd name="T0" fmla="*/ 367 w 491"/>
                <a:gd name="T1" fmla="*/ 519 h 519"/>
                <a:gd name="T2" fmla="*/ 308 w 491"/>
                <a:gd name="T3" fmla="*/ 455 h 519"/>
                <a:gd name="T4" fmla="*/ 316 w 491"/>
                <a:gd name="T5" fmla="*/ 411 h 519"/>
                <a:gd name="T6" fmla="*/ 327 w 491"/>
                <a:gd name="T7" fmla="*/ 386 h 519"/>
                <a:gd name="T8" fmla="*/ 319 w 491"/>
                <a:gd name="T9" fmla="*/ 381 h 519"/>
                <a:gd name="T10" fmla="*/ 312 w 491"/>
                <a:gd name="T11" fmla="*/ 376 h 519"/>
                <a:gd name="T12" fmla="*/ 142 w 491"/>
                <a:gd name="T13" fmla="*/ 224 h 519"/>
                <a:gd name="T14" fmla="*/ 132 w 491"/>
                <a:gd name="T15" fmla="*/ 210 h 519"/>
                <a:gd name="T16" fmla="*/ 129 w 491"/>
                <a:gd name="T17" fmla="*/ 207 h 519"/>
                <a:gd name="T18" fmla="*/ 120 w 491"/>
                <a:gd name="T19" fmla="*/ 205 h 519"/>
                <a:gd name="T20" fmla="*/ 114 w 491"/>
                <a:gd name="T21" fmla="*/ 217 h 519"/>
                <a:gd name="T22" fmla="*/ 96 w 491"/>
                <a:gd name="T23" fmla="*/ 244 h 519"/>
                <a:gd name="T24" fmla="*/ 28 w 491"/>
                <a:gd name="T25" fmla="*/ 235 h 519"/>
                <a:gd name="T26" fmla="*/ 5 w 491"/>
                <a:gd name="T27" fmla="*/ 165 h 519"/>
                <a:gd name="T28" fmla="*/ 50 w 491"/>
                <a:gd name="T29" fmla="*/ 121 h 519"/>
                <a:gd name="T30" fmla="*/ 53 w 491"/>
                <a:gd name="T31" fmla="*/ 121 h 519"/>
                <a:gd name="T32" fmla="*/ 55 w 491"/>
                <a:gd name="T33" fmla="*/ 121 h 519"/>
                <a:gd name="T34" fmla="*/ 56 w 491"/>
                <a:gd name="T35" fmla="*/ 121 h 519"/>
                <a:gd name="T36" fmla="*/ 65 w 491"/>
                <a:gd name="T37" fmla="*/ 110 h 519"/>
                <a:gd name="T38" fmla="*/ 54 w 491"/>
                <a:gd name="T39" fmla="*/ 91 h 519"/>
                <a:gd name="T40" fmla="*/ 21 w 491"/>
                <a:gd name="T41" fmla="*/ 21 h 519"/>
                <a:gd name="T42" fmla="*/ 265 w 491"/>
                <a:gd name="T43" fmla="*/ 61 h 519"/>
                <a:gd name="T44" fmla="*/ 327 w 491"/>
                <a:gd name="T45" fmla="*/ 239 h 519"/>
                <a:gd name="T46" fmla="*/ 328 w 491"/>
                <a:gd name="T47" fmla="*/ 239 h 519"/>
                <a:gd name="T48" fmla="*/ 396 w 491"/>
                <a:gd name="T49" fmla="*/ 182 h 519"/>
                <a:gd name="T50" fmla="*/ 491 w 491"/>
                <a:gd name="T51" fmla="*/ 451 h 519"/>
                <a:gd name="T52" fmla="*/ 434 w 491"/>
                <a:gd name="T53" fmla="*/ 436 h 519"/>
                <a:gd name="T54" fmla="*/ 426 w 491"/>
                <a:gd name="T55" fmla="*/ 433 h 519"/>
                <a:gd name="T56" fmla="*/ 418 w 491"/>
                <a:gd name="T57" fmla="*/ 430 h 519"/>
                <a:gd name="T58" fmla="*/ 411 w 491"/>
                <a:gd name="T59" fmla="*/ 454 h 519"/>
                <a:gd name="T60" fmla="*/ 368 w 491"/>
                <a:gd name="T61" fmla="*/ 519 h 519"/>
                <a:gd name="T62" fmla="*/ 367 w 491"/>
                <a:gd name="T6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519">
                  <a:moveTo>
                    <a:pt x="367" y="519"/>
                  </a:moveTo>
                  <a:cubicBezTo>
                    <a:pt x="334" y="519"/>
                    <a:pt x="311" y="484"/>
                    <a:pt x="308" y="455"/>
                  </a:cubicBezTo>
                  <a:cubicBezTo>
                    <a:pt x="306" y="440"/>
                    <a:pt x="308" y="424"/>
                    <a:pt x="316" y="411"/>
                  </a:cubicBezTo>
                  <a:cubicBezTo>
                    <a:pt x="320" y="405"/>
                    <a:pt x="339" y="393"/>
                    <a:pt x="327" y="386"/>
                  </a:cubicBezTo>
                  <a:cubicBezTo>
                    <a:pt x="319" y="381"/>
                    <a:pt x="319" y="381"/>
                    <a:pt x="319" y="381"/>
                  </a:cubicBezTo>
                  <a:cubicBezTo>
                    <a:pt x="312" y="376"/>
                    <a:pt x="312" y="376"/>
                    <a:pt x="312" y="376"/>
                  </a:cubicBezTo>
                  <a:cubicBezTo>
                    <a:pt x="247" y="335"/>
                    <a:pt x="190" y="283"/>
                    <a:pt x="142" y="224"/>
                  </a:cubicBezTo>
                  <a:cubicBezTo>
                    <a:pt x="132" y="210"/>
                    <a:pt x="132" y="210"/>
                    <a:pt x="132" y="210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7" y="204"/>
                    <a:pt x="123" y="203"/>
                    <a:pt x="120" y="205"/>
                  </a:cubicBezTo>
                  <a:cubicBezTo>
                    <a:pt x="115" y="208"/>
                    <a:pt x="115" y="213"/>
                    <a:pt x="114" y="217"/>
                  </a:cubicBezTo>
                  <a:cubicBezTo>
                    <a:pt x="111" y="227"/>
                    <a:pt x="105" y="237"/>
                    <a:pt x="96" y="244"/>
                  </a:cubicBezTo>
                  <a:cubicBezTo>
                    <a:pt x="75" y="259"/>
                    <a:pt x="46" y="252"/>
                    <a:pt x="28" y="235"/>
                  </a:cubicBezTo>
                  <a:cubicBezTo>
                    <a:pt x="10" y="217"/>
                    <a:pt x="0" y="190"/>
                    <a:pt x="5" y="165"/>
                  </a:cubicBezTo>
                  <a:cubicBezTo>
                    <a:pt x="8" y="142"/>
                    <a:pt x="26" y="122"/>
                    <a:pt x="50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5" y="121"/>
                    <a:pt x="55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62" y="122"/>
                    <a:pt x="68" y="116"/>
                    <a:pt x="65" y="110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42" y="69"/>
                    <a:pt x="31" y="45"/>
                    <a:pt x="21" y="21"/>
                  </a:cubicBezTo>
                  <a:cubicBezTo>
                    <a:pt x="104" y="0"/>
                    <a:pt x="192" y="18"/>
                    <a:pt x="265" y="61"/>
                  </a:cubicBezTo>
                  <a:cubicBezTo>
                    <a:pt x="198" y="111"/>
                    <a:pt x="247" y="238"/>
                    <a:pt x="327" y="239"/>
                  </a:cubicBezTo>
                  <a:cubicBezTo>
                    <a:pt x="328" y="239"/>
                    <a:pt x="328" y="239"/>
                    <a:pt x="328" y="239"/>
                  </a:cubicBezTo>
                  <a:cubicBezTo>
                    <a:pt x="362" y="239"/>
                    <a:pt x="388" y="213"/>
                    <a:pt x="396" y="182"/>
                  </a:cubicBezTo>
                  <a:cubicBezTo>
                    <a:pt x="453" y="259"/>
                    <a:pt x="488" y="355"/>
                    <a:pt x="491" y="451"/>
                  </a:cubicBezTo>
                  <a:cubicBezTo>
                    <a:pt x="472" y="447"/>
                    <a:pt x="453" y="442"/>
                    <a:pt x="434" y="436"/>
                  </a:cubicBezTo>
                  <a:cubicBezTo>
                    <a:pt x="426" y="433"/>
                    <a:pt x="426" y="433"/>
                    <a:pt x="426" y="433"/>
                  </a:cubicBezTo>
                  <a:cubicBezTo>
                    <a:pt x="418" y="430"/>
                    <a:pt x="418" y="430"/>
                    <a:pt x="418" y="430"/>
                  </a:cubicBezTo>
                  <a:cubicBezTo>
                    <a:pt x="403" y="424"/>
                    <a:pt x="411" y="448"/>
                    <a:pt x="411" y="454"/>
                  </a:cubicBezTo>
                  <a:cubicBezTo>
                    <a:pt x="413" y="482"/>
                    <a:pt x="401" y="518"/>
                    <a:pt x="368" y="519"/>
                  </a:cubicBezTo>
                  <a:lnTo>
                    <a:pt x="367" y="5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6838542" y="1324039"/>
              <a:ext cx="3765961" cy="4227452"/>
            </a:xfrm>
            <a:custGeom>
              <a:avLst/>
              <a:gdLst>
                <a:gd name="T0" fmla="*/ 234 w 730"/>
                <a:gd name="T1" fmla="*/ 19 h 819"/>
                <a:gd name="T2" fmla="*/ 251 w 730"/>
                <a:gd name="T3" fmla="*/ 58 h 819"/>
                <a:gd name="T4" fmla="*/ 238 w 730"/>
                <a:gd name="T5" fmla="*/ 88 h 819"/>
                <a:gd name="T6" fmla="*/ 211 w 730"/>
                <a:gd name="T7" fmla="*/ 133 h 819"/>
                <a:gd name="T8" fmla="*/ 220 w 730"/>
                <a:gd name="T9" fmla="*/ 200 h 819"/>
                <a:gd name="T10" fmla="*/ 268 w 730"/>
                <a:gd name="T11" fmla="*/ 250 h 819"/>
                <a:gd name="T12" fmla="*/ 319 w 730"/>
                <a:gd name="T13" fmla="*/ 256 h 819"/>
                <a:gd name="T14" fmla="*/ 348 w 730"/>
                <a:gd name="T15" fmla="*/ 238 h 819"/>
                <a:gd name="T16" fmla="*/ 398 w 730"/>
                <a:gd name="T17" fmla="*/ 267 h 819"/>
                <a:gd name="T18" fmla="*/ 482 w 730"/>
                <a:gd name="T19" fmla="*/ 343 h 819"/>
                <a:gd name="T20" fmla="*/ 521 w 730"/>
                <a:gd name="T21" fmla="*/ 388 h 819"/>
                <a:gd name="T22" fmla="*/ 514 w 730"/>
                <a:gd name="T23" fmla="*/ 418 h 819"/>
                <a:gd name="T24" fmla="*/ 525 w 730"/>
                <a:gd name="T25" fmla="*/ 470 h 819"/>
                <a:gd name="T26" fmla="*/ 570 w 730"/>
                <a:gd name="T27" fmla="*/ 517 h 819"/>
                <a:gd name="T28" fmla="*/ 627 w 730"/>
                <a:gd name="T29" fmla="*/ 516 h 819"/>
                <a:gd name="T30" fmla="*/ 660 w 730"/>
                <a:gd name="T31" fmla="*/ 472 h 819"/>
                <a:gd name="T32" fmla="*/ 681 w 730"/>
                <a:gd name="T33" fmla="*/ 446 h 819"/>
                <a:gd name="T34" fmla="*/ 713 w 730"/>
                <a:gd name="T35" fmla="*/ 454 h 819"/>
                <a:gd name="T36" fmla="*/ 713 w 730"/>
                <a:gd name="T37" fmla="*/ 580 h 819"/>
                <a:gd name="T38" fmla="*/ 589 w 730"/>
                <a:gd name="T39" fmla="*/ 768 h 819"/>
                <a:gd name="T40" fmla="*/ 482 w 730"/>
                <a:gd name="T41" fmla="*/ 801 h 819"/>
                <a:gd name="T42" fmla="*/ 465 w 730"/>
                <a:gd name="T43" fmla="*/ 765 h 819"/>
                <a:gd name="T44" fmla="*/ 477 w 730"/>
                <a:gd name="T45" fmla="*/ 733 h 819"/>
                <a:gd name="T46" fmla="*/ 501 w 730"/>
                <a:gd name="T47" fmla="*/ 685 h 819"/>
                <a:gd name="T48" fmla="*/ 492 w 730"/>
                <a:gd name="T49" fmla="*/ 619 h 819"/>
                <a:gd name="T50" fmla="*/ 445 w 730"/>
                <a:gd name="T51" fmla="*/ 571 h 819"/>
                <a:gd name="T52" fmla="*/ 397 w 730"/>
                <a:gd name="T53" fmla="*/ 568 h 819"/>
                <a:gd name="T54" fmla="*/ 369 w 730"/>
                <a:gd name="T55" fmla="*/ 584 h 819"/>
                <a:gd name="T56" fmla="*/ 330 w 730"/>
                <a:gd name="T57" fmla="*/ 563 h 819"/>
                <a:gd name="T58" fmla="*/ 268 w 730"/>
                <a:gd name="T59" fmla="*/ 499 h 819"/>
                <a:gd name="T60" fmla="*/ 243 w 730"/>
                <a:gd name="T61" fmla="*/ 455 h 819"/>
                <a:gd name="T62" fmla="*/ 253 w 730"/>
                <a:gd name="T63" fmla="*/ 420 h 819"/>
                <a:gd name="T64" fmla="*/ 242 w 730"/>
                <a:gd name="T65" fmla="*/ 364 h 819"/>
                <a:gd name="T66" fmla="*/ 193 w 730"/>
                <a:gd name="T67" fmla="*/ 314 h 819"/>
                <a:gd name="T68" fmla="*/ 135 w 730"/>
                <a:gd name="T69" fmla="*/ 311 h 819"/>
                <a:gd name="T70" fmla="*/ 97 w 730"/>
                <a:gd name="T71" fmla="*/ 343 h 819"/>
                <a:gd name="T72" fmla="*/ 66 w 730"/>
                <a:gd name="T73" fmla="*/ 357 h 819"/>
                <a:gd name="T74" fmla="*/ 22 w 730"/>
                <a:gd name="T75" fmla="*/ 336 h 819"/>
                <a:gd name="T76" fmla="*/ 23 w 730"/>
                <a:gd name="T77" fmla="*/ 214 h 819"/>
                <a:gd name="T78" fmla="*/ 140 w 730"/>
                <a:gd name="T79" fmla="*/ 4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0" h="819">
                  <a:moveTo>
                    <a:pt x="225" y="0"/>
                  </a:moveTo>
                  <a:cubicBezTo>
                    <a:pt x="228" y="6"/>
                    <a:pt x="231" y="13"/>
                    <a:pt x="234" y="19"/>
                  </a:cubicBezTo>
                  <a:cubicBezTo>
                    <a:pt x="236" y="26"/>
                    <a:pt x="239" y="32"/>
                    <a:pt x="242" y="39"/>
                  </a:cubicBezTo>
                  <a:cubicBezTo>
                    <a:pt x="245" y="45"/>
                    <a:pt x="248" y="51"/>
                    <a:pt x="251" y="58"/>
                  </a:cubicBezTo>
                  <a:cubicBezTo>
                    <a:pt x="255" y="64"/>
                    <a:pt x="258" y="70"/>
                    <a:pt x="261" y="76"/>
                  </a:cubicBezTo>
                  <a:cubicBezTo>
                    <a:pt x="253" y="79"/>
                    <a:pt x="245" y="83"/>
                    <a:pt x="238" y="88"/>
                  </a:cubicBezTo>
                  <a:cubicBezTo>
                    <a:pt x="232" y="93"/>
                    <a:pt x="226" y="100"/>
                    <a:pt x="221" y="107"/>
                  </a:cubicBezTo>
                  <a:cubicBezTo>
                    <a:pt x="217" y="115"/>
                    <a:pt x="213" y="124"/>
                    <a:pt x="211" y="133"/>
                  </a:cubicBezTo>
                  <a:cubicBezTo>
                    <a:pt x="209" y="143"/>
                    <a:pt x="209" y="153"/>
                    <a:pt x="210" y="164"/>
                  </a:cubicBezTo>
                  <a:cubicBezTo>
                    <a:pt x="211" y="177"/>
                    <a:pt x="215" y="189"/>
                    <a:pt x="220" y="200"/>
                  </a:cubicBezTo>
                  <a:cubicBezTo>
                    <a:pt x="225" y="211"/>
                    <a:pt x="232" y="221"/>
                    <a:pt x="240" y="230"/>
                  </a:cubicBezTo>
                  <a:cubicBezTo>
                    <a:pt x="249" y="239"/>
                    <a:pt x="258" y="245"/>
                    <a:pt x="268" y="250"/>
                  </a:cubicBezTo>
                  <a:cubicBezTo>
                    <a:pt x="278" y="255"/>
                    <a:pt x="289" y="258"/>
                    <a:pt x="300" y="258"/>
                  </a:cubicBezTo>
                  <a:cubicBezTo>
                    <a:pt x="307" y="258"/>
                    <a:pt x="313" y="257"/>
                    <a:pt x="319" y="256"/>
                  </a:cubicBezTo>
                  <a:cubicBezTo>
                    <a:pt x="324" y="254"/>
                    <a:pt x="330" y="252"/>
                    <a:pt x="335" y="249"/>
                  </a:cubicBezTo>
                  <a:cubicBezTo>
                    <a:pt x="340" y="246"/>
                    <a:pt x="344" y="242"/>
                    <a:pt x="348" y="238"/>
                  </a:cubicBezTo>
                  <a:cubicBezTo>
                    <a:pt x="352" y="234"/>
                    <a:pt x="356" y="229"/>
                    <a:pt x="359" y="224"/>
                  </a:cubicBezTo>
                  <a:cubicBezTo>
                    <a:pt x="372" y="239"/>
                    <a:pt x="385" y="253"/>
                    <a:pt x="398" y="267"/>
                  </a:cubicBezTo>
                  <a:cubicBezTo>
                    <a:pt x="411" y="281"/>
                    <a:pt x="425" y="294"/>
                    <a:pt x="439" y="307"/>
                  </a:cubicBezTo>
                  <a:cubicBezTo>
                    <a:pt x="453" y="320"/>
                    <a:pt x="468" y="332"/>
                    <a:pt x="482" y="343"/>
                  </a:cubicBezTo>
                  <a:cubicBezTo>
                    <a:pt x="497" y="354"/>
                    <a:pt x="512" y="365"/>
                    <a:pt x="527" y="375"/>
                  </a:cubicBezTo>
                  <a:cubicBezTo>
                    <a:pt x="525" y="379"/>
                    <a:pt x="522" y="383"/>
                    <a:pt x="521" y="388"/>
                  </a:cubicBezTo>
                  <a:cubicBezTo>
                    <a:pt x="519" y="392"/>
                    <a:pt x="517" y="397"/>
                    <a:pt x="516" y="402"/>
                  </a:cubicBezTo>
                  <a:cubicBezTo>
                    <a:pt x="515" y="407"/>
                    <a:pt x="514" y="412"/>
                    <a:pt x="514" y="418"/>
                  </a:cubicBezTo>
                  <a:cubicBezTo>
                    <a:pt x="514" y="423"/>
                    <a:pt x="514" y="429"/>
                    <a:pt x="515" y="435"/>
                  </a:cubicBezTo>
                  <a:cubicBezTo>
                    <a:pt x="516" y="447"/>
                    <a:pt x="519" y="459"/>
                    <a:pt x="525" y="470"/>
                  </a:cubicBezTo>
                  <a:cubicBezTo>
                    <a:pt x="530" y="481"/>
                    <a:pt x="536" y="490"/>
                    <a:pt x="544" y="499"/>
                  </a:cubicBezTo>
                  <a:cubicBezTo>
                    <a:pt x="552" y="507"/>
                    <a:pt x="561" y="513"/>
                    <a:pt x="570" y="517"/>
                  </a:cubicBezTo>
                  <a:cubicBezTo>
                    <a:pt x="580" y="522"/>
                    <a:pt x="590" y="524"/>
                    <a:pt x="600" y="524"/>
                  </a:cubicBezTo>
                  <a:cubicBezTo>
                    <a:pt x="610" y="523"/>
                    <a:pt x="619" y="521"/>
                    <a:pt x="627" y="516"/>
                  </a:cubicBezTo>
                  <a:cubicBezTo>
                    <a:pt x="635" y="512"/>
                    <a:pt x="642" y="506"/>
                    <a:pt x="647" y="499"/>
                  </a:cubicBezTo>
                  <a:cubicBezTo>
                    <a:pt x="653" y="491"/>
                    <a:pt x="657" y="482"/>
                    <a:pt x="660" y="472"/>
                  </a:cubicBezTo>
                  <a:cubicBezTo>
                    <a:pt x="663" y="463"/>
                    <a:pt x="665" y="452"/>
                    <a:pt x="664" y="441"/>
                  </a:cubicBezTo>
                  <a:cubicBezTo>
                    <a:pt x="670" y="442"/>
                    <a:pt x="675" y="444"/>
                    <a:pt x="681" y="446"/>
                  </a:cubicBezTo>
                  <a:cubicBezTo>
                    <a:pt x="686" y="447"/>
                    <a:pt x="691" y="449"/>
                    <a:pt x="697" y="450"/>
                  </a:cubicBezTo>
                  <a:cubicBezTo>
                    <a:pt x="702" y="452"/>
                    <a:pt x="708" y="453"/>
                    <a:pt x="713" y="454"/>
                  </a:cubicBezTo>
                  <a:cubicBezTo>
                    <a:pt x="719" y="455"/>
                    <a:pt x="724" y="456"/>
                    <a:pt x="730" y="457"/>
                  </a:cubicBezTo>
                  <a:cubicBezTo>
                    <a:pt x="729" y="500"/>
                    <a:pt x="724" y="542"/>
                    <a:pt x="713" y="580"/>
                  </a:cubicBezTo>
                  <a:cubicBezTo>
                    <a:pt x="701" y="619"/>
                    <a:pt x="685" y="654"/>
                    <a:pt x="665" y="686"/>
                  </a:cubicBezTo>
                  <a:cubicBezTo>
                    <a:pt x="644" y="718"/>
                    <a:pt x="619" y="746"/>
                    <a:pt x="589" y="768"/>
                  </a:cubicBezTo>
                  <a:cubicBezTo>
                    <a:pt x="560" y="791"/>
                    <a:pt x="526" y="809"/>
                    <a:pt x="490" y="819"/>
                  </a:cubicBezTo>
                  <a:cubicBezTo>
                    <a:pt x="487" y="813"/>
                    <a:pt x="485" y="807"/>
                    <a:pt x="482" y="801"/>
                  </a:cubicBezTo>
                  <a:cubicBezTo>
                    <a:pt x="479" y="795"/>
                    <a:pt x="476" y="789"/>
                    <a:pt x="473" y="783"/>
                  </a:cubicBezTo>
                  <a:cubicBezTo>
                    <a:pt x="471" y="777"/>
                    <a:pt x="468" y="771"/>
                    <a:pt x="465" y="765"/>
                  </a:cubicBezTo>
                  <a:cubicBezTo>
                    <a:pt x="462" y="759"/>
                    <a:pt x="459" y="753"/>
                    <a:pt x="456" y="747"/>
                  </a:cubicBezTo>
                  <a:cubicBezTo>
                    <a:pt x="464" y="744"/>
                    <a:pt x="471" y="739"/>
                    <a:pt x="477" y="733"/>
                  </a:cubicBezTo>
                  <a:cubicBezTo>
                    <a:pt x="483" y="727"/>
                    <a:pt x="488" y="720"/>
                    <a:pt x="492" y="711"/>
                  </a:cubicBezTo>
                  <a:cubicBezTo>
                    <a:pt x="496" y="703"/>
                    <a:pt x="499" y="694"/>
                    <a:pt x="501" y="685"/>
                  </a:cubicBezTo>
                  <a:cubicBezTo>
                    <a:pt x="502" y="675"/>
                    <a:pt x="503" y="665"/>
                    <a:pt x="502" y="655"/>
                  </a:cubicBezTo>
                  <a:cubicBezTo>
                    <a:pt x="500" y="642"/>
                    <a:pt x="497" y="630"/>
                    <a:pt x="492" y="619"/>
                  </a:cubicBezTo>
                  <a:cubicBezTo>
                    <a:pt x="487" y="608"/>
                    <a:pt x="480" y="598"/>
                    <a:pt x="472" y="590"/>
                  </a:cubicBezTo>
                  <a:cubicBezTo>
                    <a:pt x="464" y="582"/>
                    <a:pt x="455" y="576"/>
                    <a:pt x="445" y="571"/>
                  </a:cubicBezTo>
                  <a:cubicBezTo>
                    <a:pt x="435" y="567"/>
                    <a:pt x="424" y="565"/>
                    <a:pt x="414" y="565"/>
                  </a:cubicBezTo>
                  <a:cubicBezTo>
                    <a:pt x="408" y="565"/>
                    <a:pt x="402" y="566"/>
                    <a:pt x="397" y="568"/>
                  </a:cubicBezTo>
                  <a:cubicBezTo>
                    <a:pt x="392" y="569"/>
                    <a:pt x="387" y="572"/>
                    <a:pt x="382" y="574"/>
                  </a:cubicBezTo>
                  <a:cubicBezTo>
                    <a:pt x="377" y="577"/>
                    <a:pt x="373" y="580"/>
                    <a:pt x="369" y="584"/>
                  </a:cubicBezTo>
                  <a:cubicBezTo>
                    <a:pt x="365" y="588"/>
                    <a:pt x="362" y="593"/>
                    <a:pt x="358" y="597"/>
                  </a:cubicBezTo>
                  <a:cubicBezTo>
                    <a:pt x="349" y="586"/>
                    <a:pt x="340" y="574"/>
                    <a:pt x="330" y="563"/>
                  </a:cubicBezTo>
                  <a:cubicBezTo>
                    <a:pt x="320" y="552"/>
                    <a:pt x="310" y="541"/>
                    <a:pt x="299" y="530"/>
                  </a:cubicBezTo>
                  <a:cubicBezTo>
                    <a:pt x="289" y="519"/>
                    <a:pt x="279" y="509"/>
                    <a:pt x="268" y="499"/>
                  </a:cubicBezTo>
                  <a:cubicBezTo>
                    <a:pt x="257" y="488"/>
                    <a:pt x="246" y="479"/>
                    <a:pt x="234" y="469"/>
                  </a:cubicBezTo>
                  <a:cubicBezTo>
                    <a:pt x="238" y="465"/>
                    <a:pt x="241" y="460"/>
                    <a:pt x="243" y="455"/>
                  </a:cubicBezTo>
                  <a:cubicBezTo>
                    <a:pt x="246" y="449"/>
                    <a:pt x="248" y="444"/>
                    <a:pt x="250" y="438"/>
                  </a:cubicBezTo>
                  <a:cubicBezTo>
                    <a:pt x="251" y="432"/>
                    <a:pt x="252" y="426"/>
                    <a:pt x="253" y="420"/>
                  </a:cubicBezTo>
                  <a:cubicBezTo>
                    <a:pt x="253" y="414"/>
                    <a:pt x="253" y="408"/>
                    <a:pt x="252" y="401"/>
                  </a:cubicBezTo>
                  <a:cubicBezTo>
                    <a:pt x="251" y="388"/>
                    <a:pt x="248" y="376"/>
                    <a:pt x="242" y="364"/>
                  </a:cubicBezTo>
                  <a:cubicBezTo>
                    <a:pt x="237" y="353"/>
                    <a:pt x="230" y="343"/>
                    <a:pt x="222" y="335"/>
                  </a:cubicBezTo>
                  <a:cubicBezTo>
                    <a:pt x="213" y="326"/>
                    <a:pt x="204" y="319"/>
                    <a:pt x="193" y="314"/>
                  </a:cubicBezTo>
                  <a:cubicBezTo>
                    <a:pt x="183" y="310"/>
                    <a:pt x="171" y="307"/>
                    <a:pt x="160" y="307"/>
                  </a:cubicBezTo>
                  <a:cubicBezTo>
                    <a:pt x="151" y="307"/>
                    <a:pt x="143" y="308"/>
                    <a:pt x="135" y="311"/>
                  </a:cubicBezTo>
                  <a:cubicBezTo>
                    <a:pt x="127" y="314"/>
                    <a:pt x="120" y="319"/>
                    <a:pt x="114" y="324"/>
                  </a:cubicBezTo>
                  <a:cubicBezTo>
                    <a:pt x="107" y="329"/>
                    <a:pt x="102" y="336"/>
                    <a:pt x="97" y="343"/>
                  </a:cubicBezTo>
                  <a:cubicBezTo>
                    <a:pt x="93" y="351"/>
                    <a:pt x="89" y="359"/>
                    <a:pt x="87" y="368"/>
                  </a:cubicBezTo>
                  <a:cubicBezTo>
                    <a:pt x="80" y="364"/>
                    <a:pt x="73" y="360"/>
                    <a:pt x="66" y="357"/>
                  </a:cubicBezTo>
                  <a:cubicBezTo>
                    <a:pt x="59" y="353"/>
                    <a:pt x="51" y="350"/>
                    <a:pt x="44" y="346"/>
                  </a:cubicBezTo>
                  <a:cubicBezTo>
                    <a:pt x="37" y="343"/>
                    <a:pt x="30" y="340"/>
                    <a:pt x="22" y="336"/>
                  </a:cubicBezTo>
                  <a:cubicBezTo>
                    <a:pt x="15" y="333"/>
                    <a:pt x="7" y="330"/>
                    <a:pt x="0" y="327"/>
                  </a:cubicBezTo>
                  <a:cubicBezTo>
                    <a:pt x="3" y="287"/>
                    <a:pt x="11" y="249"/>
                    <a:pt x="23" y="214"/>
                  </a:cubicBezTo>
                  <a:cubicBezTo>
                    <a:pt x="35" y="179"/>
                    <a:pt x="51" y="147"/>
                    <a:pt x="71" y="118"/>
                  </a:cubicBezTo>
                  <a:cubicBezTo>
                    <a:pt x="91" y="90"/>
                    <a:pt x="114" y="66"/>
                    <a:pt x="140" y="46"/>
                  </a:cubicBezTo>
                  <a:cubicBezTo>
                    <a:pt x="166" y="26"/>
                    <a:pt x="195" y="11"/>
                    <a:pt x="22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6879901" y="1376283"/>
              <a:ext cx="3683241" cy="4127317"/>
            </a:xfrm>
            <a:custGeom>
              <a:avLst/>
              <a:gdLst>
                <a:gd name="T0" fmla="*/ 486 w 714"/>
                <a:gd name="T1" fmla="*/ 800 h 800"/>
                <a:gd name="T2" fmla="*/ 458 w 714"/>
                <a:gd name="T3" fmla="*/ 741 h 800"/>
                <a:gd name="T4" fmla="*/ 483 w 714"/>
                <a:gd name="T5" fmla="*/ 592 h 800"/>
                <a:gd name="T6" fmla="*/ 350 w 714"/>
                <a:gd name="T7" fmla="*/ 575 h 800"/>
                <a:gd name="T8" fmla="*/ 237 w 714"/>
                <a:gd name="T9" fmla="*/ 458 h 800"/>
                <a:gd name="T10" fmla="*/ 207 w 714"/>
                <a:gd name="T11" fmla="*/ 309 h 800"/>
                <a:gd name="T12" fmla="*/ 130 w 714"/>
                <a:gd name="T13" fmla="*/ 292 h 800"/>
                <a:gd name="T14" fmla="*/ 74 w 714"/>
                <a:gd name="T15" fmla="*/ 347 h 800"/>
                <a:gd name="T16" fmla="*/ 0 w 714"/>
                <a:gd name="T17" fmla="*/ 312 h 800"/>
                <a:gd name="T18" fmla="*/ 213 w 714"/>
                <a:gd name="T19" fmla="*/ 0 h 800"/>
                <a:gd name="T20" fmla="*/ 242 w 714"/>
                <a:gd name="T21" fmla="*/ 62 h 800"/>
                <a:gd name="T22" fmla="*/ 213 w 714"/>
                <a:gd name="T23" fmla="*/ 208 h 800"/>
                <a:gd name="T24" fmla="*/ 352 w 714"/>
                <a:gd name="T25" fmla="*/ 226 h 800"/>
                <a:gd name="T26" fmla="*/ 509 w 714"/>
                <a:gd name="T27" fmla="*/ 367 h 800"/>
                <a:gd name="T28" fmla="*/ 590 w 714"/>
                <a:gd name="T29" fmla="*/ 521 h 800"/>
                <a:gd name="T30" fmla="*/ 592 w 714"/>
                <a:gd name="T31" fmla="*/ 521 h 800"/>
                <a:gd name="T32" fmla="*/ 664 w 714"/>
                <a:gd name="T33" fmla="*/ 441 h 800"/>
                <a:gd name="T34" fmla="*/ 714 w 714"/>
                <a:gd name="T35" fmla="*/ 454 h 800"/>
                <a:gd name="T36" fmla="*/ 486 w 714"/>
                <a:gd name="T37" fmla="*/ 800 h 800"/>
                <a:gd name="T38" fmla="*/ 486 w 714"/>
                <a:gd name="T39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4" h="800">
                  <a:moveTo>
                    <a:pt x="486" y="800"/>
                  </a:moveTo>
                  <a:cubicBezTo>
                    <a:pt x="478" y="780"/>
                    <a:pt x="468" y="760"/>
                    <a:pt x="458" y="741"/>
                  </a:cubicBezTo>
                  <a:cubicBezTo>
                    <a:pt x="509" y="711"/>
                    <a:pt x="513" y="637"/>
                    <a:pt x="483" y="592"/>
                  </a:cubicBezTo>
                  <a:cubicBezTo>
                    <a:pt x="453" y="546"/>
                    <a:pt x="388" y="530"/>
                    <a:pt x="350" y="575"/>
                  </a:cubicBezTo>
                  <a:cubicBezTo>
                    <a:pt x="316" y="533"/>
                    <a:pt x="278" y="493"/>
                    <a:pt x="237" y="458"/>
                  </a:cubicBezTo>
                  <a:cubicBezTo>
                    <a:pt x="268" y="410"/>
                    <a:pt x="251" y="342"/>
                    <a:pt x="207" y="309"/>
                  </a:cubicBezTo>
                  <a:cubicBezTo>
                    <a:pt x="185" y="292"/>
                    <a:pt x="157" y="285"/>
                    <a:pt x="130" y="292"/>
                  </a:cubicBezTo>
                  <a:cubicBezTo>
                    <a:pt x="104" y="300"/>
                    <a:pt x="83" y="321"/>
                    <a:pt x="74" y="347"/>
                  </a:cubicBezTo>
                  <a:cubicBezTo>
                    <a:pt x="50" y="334"/>
                    <a:pt x="25" y="322"/>
                    <a:pt x="0" y="312"/>
                  </a:cubicBezTo>
                  <a:cubicBezTo>
                    <a:pt x="11" y="180"/>
                    <a:pt x="84" y="48"/>
                    <a:pt x="213" y="0"/>
                  </a:cubicBezTo>
                  <a:cubicBezTo>
                    <a:pt x="222" y="21"/>
                    <a:pt x="232" y="42"/>
                    <a:pt x="242" y="62"/>
                  </a:cubicBezTo>
                  <a:cubicBezTo>
                    <a:pt x="185" y="86"/>
                    <a:pt x="183" y="162"/>
                    <a:pt x="213" y="208"/>
                  </a:cubicBezTo>
                  <a:cubicBezTo>
                    <a:pt x="243" y="254"/>
                    <a:pt x="313" y="277"/>
                    <a:pt x="352" y="226"/>
                  </a:cubicBezTo>
                  <a:cubicBezTo>
                    <a:pt x="397" y="280"/>
                    <a:pt x="450" y="328"/>
                    <a:pt x="509" y="367"/>
                  </a:cubicBezTo>
                  <a:cubicBezTo>
                    <a:pt x="479" y="426"/>
                    <a:pt x="517" y="521"/>
                    <a:pt x="590" y="521"/>
                  </a:cubicBezTo>
                  <a:cubicBezTo>
                    <a:pt x="592" y="521"/>
                    <a:pt x="592" y="521"/>
                    <a:pt x="592" y="521"/>
                  </a:cubicBezTo>
                  <a:cubicBezTo>
                    <a:pt x="635" y="520"/>
                    <a:pt x="661" y="480"/>
                    <a:pt x="664" y="441"/>
                  </a:cubicBezTo>
                  <a:cubicBezTo>
                    <a:pt x="680" y="446"/>
                    <a:pt x="697" y="450"/>
                    <a:pt x="714" y="454"/>
                  </a:cubicBezTo>
                  <a:cubicBezTo>
                    <a:pt x="711" y="600"/>
                    <a:pt x="633" y="753"/>
                    <a:pt x="486" y="800"/>
                  </a:cubicBezTo>
                  <a:cubicBezTo>
                    <a:pt x="484" y="796"/>
                    <a:pt x="519" y="790"/>
                    <a:pt x="486" y="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6832011" y="3006748"/>
              <a:ext cx="2518623" cy="2612226"/>
            </a:xfrm>
            <a:custGeom>
              <a:avLst/>
              <a:gdLst>
                <a:gd name="T0" fmla="*/ 189 w 488"/>
                <a:gd name="T1" fmla="*/ 6 h 506"/>
                <a:gd name="T2" fmla="*/ 229 w 488"/>
                <a:gd name="T3" fmla="*/ 46 h 506"/>
                <a:gd name="T4" fmla="*/ 237 w 488"/>
                <a:gd name="T5" fmla="*/ 91 h 506"/>
                <a:gd name="T6" fmla="*/ 229 w 488"/>
                <a:gd name="T7" fmla="*/ 119 h 506"/>
                <a:gd name="T8" fmla="*/ 218 w 488"/>
                <a:gd name="T9" fmla="*/ 134 h 506"/>
                <a:gd name="T10" fmla="*/ 211 w 488"/>
                <a:gd name="T11" fmla="*/ 140 h 506"/>
                <a:gd name="T12" fmla="*/ 212 w 488"/>
                <a:gd name="T13" fmla="*/ 146 h 506"/>
                <a:gd name="T14" fmla="*/ 219 w 488"/>
                <a:gd name="T15" fmla="*/ 152 h 506"/>
                <a:gd name="T16" fmla="*/ 258 w 488"/>
                <a:gd name="T17" fmla="*/ 186 h 506"/>
                <a:gd name="T18" fmla="*/ 321 w 488"/>
                <a:gd name="T19" fmla="*/ 252 h 506"/>
                <a:gd name="T20" fmla="*/ 354 w 488"/>
                <a:gd name="T21" fmla="*/ 292 h 506"/>
                <a:gd name="T22" fmla="*/ 360 w 488"/>
                <a:gd name="T23" fmla="*/ 300 h 506"/>
                <a:gd name="T24" fmla="*/ 365 w 488"/>
                <a:gd name="T25" fmla="*/ 299 h 506"/>
                <a:gd name="T26" fmla="*/ 369 w 488"/>
                <a:gd name="T27" fmla="*/ 290 h 506"/>
                <a:gd name="T28" fmla="*/ 380 w 488"/>
                <a:gd name="T29" fmla="*/ 275 h 506"/>
                <a:gd name="T30" fmla="*/ 403 w 488"/>
                <a:gd name="T31" fmla="*/ 260 h 506"/>
                <a:gd name="T32" fmla="*/ 442 w 488"/>
                <a:gd name="T33" fmla="*/ 263 h 506"/>
                <a:gd name="T34" fmla="*/ 479 w 488"/>
                <a:gd name="T35" fmla="*/ 301 h 506"/>
                <a:gd name="T36" fmla="*/ 486 w 488"/>
                <a:gd name="T37" fmla="*/ 354 h 506"/>
                <a:gd name="T38" fmla="*/ 465 w 488"/>
                <a:gd name="T39" fmla="*/ 393 h 506"/>
                <a:gd name="T40" fmla="*/ 444 w 488"/>
                <a:gd name="T41" fmla="*/ 406 h 506"/>
                <a:gd name="T42" fmla="*/ 436 w 488"/>
                <a:gd name="T43" fmla="*/ 407 h 506"/>
                <a:gd name="T44" fmla="*/ 431 w 488"/>
                <a:gd name="T45" fmla="*/ 408 h 506"/>
                <a:gd name="T46" fmla="*/ 436 w 488"/>
                <a:gd name="T47" fmla="*/ 417 h 506"/>
                <a:gd name="T48" fmla="*/ 441 w 488"/>
                <a:gd name="T49" fmla="*/ 426 h 506"/>
                <a:gd name="T50" fmla="*/ 459 w 488"/>
                <a:gd name="T51" fmla="*/ 461 h 506"/>
                <a:gd name="T52" fmla="*/ 475 w 488"/>
                <a:gd name="T53" fmla="*/ 497 h 506"/>
                <a:gd name="T54" fmla="*/ 452 w 488"/>
                <a:gd name="T55" fmla="*/ 502 h 506"/>
                <a:gd name="T56" fmla="*/ 429 w 488"/>
                <a:gd name="T57" fmla="*/ 505 h 506"/>
                <a:gd name="T58" fmla="*/ 320 w 488"/>
                <a:gd name="T59" fmla="*/ 494 h 506"/>
                <a:gd name="T60" fmla="*/ 216 w 488"/>
                <a:gd name="T61" fmla="*/ 447 h 506"/>
                <a:gd name="T62" fmla="*/ 248 w 488"/>
                <a:gd name="T63" fmla="*/ 409 h 506"/>
                <a:gd name="T64" fmla="*/ 257 w 488"/>
                <a:gd name="T65" fmla="*/ 356 h 506"/>
                <a:gd name="T66" fmla="*/ 225 w 488"/>
                <a:gd name="T67" fmla="*/ 289 h 506"/>
                <a:gd name="T68" fmla="*/ 163 w 488"/>
                <a:gd name="T69" fmla="*/ 263 h 506"/>
                <a:gd name="T70" fmla="*/ 118 w 488"/>
                <a:gd name="T71" fmla="*/ 281 h 506"/>
                <a:gd name="T72" fmla="*/ 90 w 488"/>
                <a:gd name="T73" fmla="*/ 324 h 506"/>
                <a:gd name="T74" fmla="*/ 31 w 488"/>
                <a:gd name="T75" fmla="*/ 210 h 506"/>
                <a:gd name="T76" fmla="*/ 2 w 488"/>
                <a:gd name="T77" fmla="*/ 80 h 506"/>
                <a:gd name="T78" fmla="*/ 0 w 488"/>
                <a:gd name="T79" fmla="*/ 50 h 506"/>
                <a:gd name="T80" fmla="*/ 0 w 488"/>
                <a:gd name="T81" fmla="*/ 21 h 506"/>
                <a:gd name="T82" fmla="*/ 43 w 488"/>
                <a:gd name="T83" fmla="*/ 40 h 506"/>
                <a:gd name="T84" fmla="*/ 85 w 488"/>
                <a:gd name="T85" fmla="*/ 61 h 506"/>
                <a:gd name="T86" fmla="*/ 94 w 488"/>
                <a:gd name="T87" fmla="*/ 66 h 506"/>
                <a:gd name="T88" fmla="*/ 102 w 488"/>
                <a:gd name="T89" fmla="*/ 71 h 506"/>
                <a:gd name="T90" fmla="*/ 103 w 488"/>
                <a:gd name="T91" fmla="*/ 61 h 506"/>
                <a:gd name="T92" fmla="*/ 104 w 488"/>
                <a:gd name="T93" fmla="*/ 51 h 506"/>
                <a:gd name="T94" fmla="*/ 125 w 488"/>
                <a:gd name="T95" fmla="*/ 14 h 506"/>
                <a:gd name="T96" fmla="*/ 163 w 488"/>
                <a:gd name="T9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8" h="506">
                  <a:moveTo>
                    <a:pt x="163" y="0"/>
                  </a:moveTo>
                  <a:cubicBezTo>
                    <a:pt x="172" y="0"/>
                    <a:pt x="181" y="2"/>
                    <a:pt x="189" y="6"/>
                  </a:cubicBezTo>
                  <a:cubicBezTo>
                    <a:pt x="198" y="10"/>
                    <a:pt x="205" y="15"/>
                    <a:pt x="212" y="22"/>
                  </a:cubicBezTo>
                  <a:cubicBezTo>
                    <a:pt x="219" y="29"/>
                    <a:pt x="224" y="37"/>
                    <a:pt x="229" y="46"/>
                  </a:cubicBezTo>
                  <a:cubicBezTo>
                    <a:pt x="233" y="55"/>
                    <a:pt x="236" y="65"/>
                    <a:pt x="237" y="75"/>
                  </a:cubicBezTo>
                  <a:cubicBezTo>
                    <a:pt x="237" y="81"/>
                    <a:pt x="237" y="86"/>
                    <a:pt x="237" y="91"/>
                  </a:cubicBezTo>
                  <a:cubicBezTo>
                    <a:pt x="236" y="96"/>
                    <a:pt x="235" y="101"/>
                    <a:pt x="234" y="106"/>
                  </a:cubicBezTo>
                  <a:cubicBezTo>
                    <a:pt x="233" y="111"/>
                    <a:pt x="231" y="115"/>
                    <a:pt x="229" y="119"/>
                  </a:cubicBezTo>
                  <a:cubicBezTo>
                    <a:pt x="227" y="124"/>
                    <a:pt x="224" y="127"/>
                    <a:pt x="221" y="131"/>
                  </a:cubicBezTo>
                  <a:cubicBezTo>
                    <a:pt x="220" y="132"/>
                    <a:pt x="219" y="133"/>
                    <a:pt x="218" y="134"/>
                  </a:cubicBezTo>
                  <a:cubicBezTo>
                    <a:pt x="217" y="135"/>
                    <a:pt x="216" y="136"/>
                    <a:pt x="215" y="137"/>
                  </a:cubicBezTo>
                  <a:cubicBezTo>
                    <a:pt x="214" y="138"/>
                    <a:pt x="213" y="139"/>
                    <a:pt x="211" y="140"/>
                  </a:cubicBezTo>
                  <a:cubicBezTo>
                    <a:pt x="210" y="141"/>
                    <a:pt x="209" y="142"/>
                    <a:pt x="208" y="143"/>
                  </a:cubicBezTo>
                  <a:cubicBezTo>
                    <a:pt x="209" y="144"/>
                    <a:pt x="210" y="145"/>
                    <a:pt x="212" y="146"/>
                  </a:cubicBezTo>
                  <a:cubicBezTo>
                    <a:pt x="213" y="147"/>
                    <a:pt x="214" y="148"/>
                    <a:pt x="216" y="149"/>
                  </a:cubicBezTo>
                  <a:cubicBezTo>
                    <a:pt x="217" y="150"/>
                    <a:pt x="218" y="151"/>
                    <a:pt x="219" y="152"/>
                  </a:cubicBezTo>
                  <a:cubicBezTo>
                    <a:pt x="221" y="153"/>
                    <a:pt x="222" y="154"/>
                    <a:pt x="223" y="156"/>
                  </a:cubicBezTo>
                  <a:cubicBezTo>
                    <a:pt x="235" y="165"/>
                    <a:pt x="246" y="175"/>
                    <a:pt x="258" y="186"/>
                  </a:cubicBezTo>
                  <a:cubicBezTo>
                    <a:pt x="269" y="196"/>
                    <a:pt x="280" y="207"/>
                    <a:pt x="290" y="218"/>
                  </a:cubicBezTo>
                  <a:cubicBezTo>
                    <a:pt x="301" y="229"/>
                    <a:pt x="311" y="240"/>
                    <a:pt x="321" y="252"/>
                  </a:cubicBezTo>
                  <a:cubicBezTo>
                    <a:pt x="331" y="264"/>
                    <a:pt x="341" y="275"/>
                    <a:pt x="351" y="288"/>
                  </a:cubicBezTo>
                  <a:cubicBezTo>
                    <a:pt x="352" y="289"/>
                    <a:pt x="353" y="290"/>
                    <a:pt x="354" y="292"/>
                  </a:cubicBezTo>
                  <a:cubicBezTo>
                    <a:pt x="355" y="293"/>
                    <a:pt x="356" y="294"/>
                    <a:pt x="357" y="296"/>
                  </a:cubicBezTo>
                  <a:cubicBezTo>
                    <a:pt x="358" y="297"/>
                    <a:pt x="359" y="298"/>
                    <a:pt x="360" y="300"/>
                  </a:cubicBezTo>
                  <a:cubicBezTo>
                    <a:pt x="361" y="301"/>
                    <a:pt x="362" y="303"/>
                    <a:pt x="363" y="304"/>
                  </a:cubicBezTo>
                  <a:cubicBezTo>
                    <a:pt x="364" y="302"/>
                    <a:pt x="364" y="301"/>
                    <a:pt x="365" y="299"/>
                  </a:cubicBezTo>
                  <a:cubicBezTo>
                    <a:pt x="365" y="298"/>
                    <a:pt x="366" y="296"/>
                    <a:pt x="367" y="295"/>
                  </a:cubicBezTo>
                  <a:cubicBezTo>
                    <a:pt x="367" y="293"/>
                    <a:pt x="368" y="292"/>
                    <a:pt x="369" y="290"/>
                  </a:cubicBezTo>
                  <a:cubicBezTo>
                    <a:pt x="369" y="289"/>
                    <a:pt x="370" y="288"/>
                    <a:pt x="371" y="286"/>
                  </a:cubicBezTo>
                  <a:cubicBezTo>
                    <a:pt x="373" y="282"/>
                    <a:pt x="376" y="278"/>
                    <a:pt x="380" y="275"/>
                  </a:cubicBezTo>
                  <a:cubicBezTo>
                    <a:pt x="383" y="272"/>
                    <a:pt x="386" y="269"/>
                    <a:pt x="390" y="266"/>
                  </a:cubicBezTo>
                  <a:cubicBezTo>
                    <a:pt x="394" y="264"/>
                    <a:pt x="398" y="262"/>
                    <a:pt x="403" y="260"/>
                  </a:cubicBezTo>
                  <a:cubicBezTo>
                    <a:pt x="407" y="259"/>
                    <a:pt x="412" y="258"/>
                    <a:pt x="417" y="258"/>
                  </a:cubicBezTo>
                  <a:cubicBezTo>
                    <a:pt x="425" y="258"/>
                    <a:pt x="434" y="259"/>
                    <a:pt x="442" y="263"/>
                  </a:cubicBezTo>
                  <a:cubicBezTo>
                    <a:pt x="449" y="266"/>
                    <a:pt x="457" y="271"/>
                    <a:pt x="463" y="278"/>
                  </a:cubicBezTo>
                  <a:cubicBezTo>
                    <a:pt x="469" y="284"/>
                    <a:pt x="475" y="292"/>
                    <a:pt x="479" y="301"/>
                  </a:cubicBezTo>
                  <a:cubicBezTo>
                    <a:pt x="483" y="310"/>
                    <a:pt x="486" y="319"/>
                    <a:pt x="487" y="329"/>
                  </a:cubicBezTo>
                  <a:cubicBezTo>
                    <a:pt x="488" y="338"/>
                    <a:pt x="488" y="346"/>
                    <a:pt x="486" y="354"/>
                  </a:cubicBezTo>
                  <a:cubicBezTo>
                    <a:pt x="485" y="362"/>
                    <a:pt x="482" y="370"/>
                    <a:pt x="479" y="376"/>
                  </a:cubicBezTo>
                  <a:cubicBezTo>
                    <a:pt x="475" y="383"/>
                    <a:pt x="471" y="389"/>
                    <a:pt x="465" y="393"/>
                  </a:cubicBezTo>
                  <a:cubicBezTo>
                    <a:pt x="460" y="398"/>
                    <a:pt x="454" y="402"/>
                    <a:pt x="448" y="404"/>
                  </a:cubicBezTo>
                  <a:cubicBezTo>
                    <a:pt x="446" y="405"/>
                    <a:pt x="445" y="405"/>
                    <a:pt x="444" y="406"/>
                  </a:cubicBezTo>
                  <a:cubicBezTo>
                    <a:pt x="443" y="406"/>
                    <a:pt x="441" y="406"/>
                    <a:pt x="440" y="407"/>
                  </a:cubicBezTo>
                  <a:cubicBezTo>
                    <a:pt x="439" y="407"/>
                    <a:pt x="438" y="407"/>
                    <a:pt x="436" y="407"/>
                  </a:cubicBezTo>
                  <a:cubicBezTo>
                    <a:pt x="435" y="407"/>
                    <a:pt x="434" y="408"/>
                    <a:pt x="432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9"/>
                    <a:pt x="433" y="411"/>
                    <a:pt x="433" y="412"/>
                  </a:cubicBezTo>
                  <a:cubicBezTo>
                    <a:pt x="434" y="414"/>
                    <a:pt x="435" y="415"/>
                    <a:pt x="436" y="417"/>
                  </a:cubicBezTo>
                  <a:cubicBezTo>
                    <a:pt x="437" y="418"/>
                    <a:pt x="438" y="420"/>
                    <a:pt x="438" y="421"/>
                  </a:cubicBezTo>
                  <a:cubicBezTo>
                    <a:pt x="439" y="423"/>
                    <a:pt x="440" y="424"/>
                    <a:pt x="441" y="426"/>
                  </a:cubicBezTo>
                  <a:cubicBezTo>
                    <a:pt x="444" y="432"/>
                    <a:pt x="447" y="438"/>
                    <a:pt x="450" y="443"/>
                  </a:cubicBezTo>
                  <a:cubicBezTo>
                    <a:pt x="453" y="449"/>
                    <a:pt x="456" y="455"/>
                    <a:pt x="459" y="461"/>
                  </a:cubicBezTo>
                  <a:cubicBezTo>
                    <a:pt x="462" y="467"/>
                    <a:pt x="464" y="473"/>
                    <a:pt x="467" y="479"/>
                  </a:cubicBezTo>
                  <a:cubicBezTo>
                    <a:pt x="470" y="485"/>
                    <a:pt x="473" y="491"/>
                    <a:pt x="475" y="497"/>
                  </a:cubicBezTo>
                  <a:cubicBezTo>
                    <a:pt x="471" y="498"/>
                    <a:pt x="468" y="499"/>
                    <a:pt x="464" y="500"/>
                  </a:cubicBezTo>
                  <a:cubicBezTo>
                    <a:pt x="460" y="501"/>
                    <a:pt x="456" y="501"/>
                    <a:pt x="452" y="502"/>
                  </a:cubicBezTo>
                  <a:cubicBezTo>
                    <a:pt x="449" y="502"/>
                    <a:pt x="445" y="503"/>
                    <a:pt x="441" y="503"/>
                  </a:cubicBezTo>
                  <a:cubicBezTo>
                    <a:pt x="437" y="504"/>
                    <a:pt x="433" y="504"/>
                    <a:pt x="429" y="505"/>
                  </a:cubicBezTo>
                  <a:cubicBezTo>
                    <a:pt x="411" y="506"/>
                    <a:pt x="392" y="506"/>
                    <a:pt x="374" y="504"/>
                  </a:cubicBezTo>
                  <a:cubicBezTo>
                    <a:pt x="356" y="502"/>
                    <a:pt x="337" y="499"/>
                    <a:pt x="320" y="494"/>
                  </a:cubicBezTo>
                  <a:cubicBezTo>
                    <a:pt x="302" y="489"/>
                    <a:pt x="284" y="482"/>
                    <a:pt x="267" y="475"/>
                  </a:cubicBezTo>
                  <a:cubicBezTo>
                    <a:pt x="249" y="467"/>
                    <a:pt x="232" y="457"/>
                    <a:pt x="216" y="447"/>
                  </a:cubicBezTo>
                  <a:cubicBezTo>
                    <a:pt x="223" y="443"/>
                    <a:pt x="229" y="437"/>
                    <a:pt x="235" y="431"/>
                  </a:cubicBezTo>
                  <a:cubicBezTo>
                    <a:pt x="240" y="425"/>
                    <a:pt x="245" y="417"/>
                    <a:pt x="248" y="409"/>
                  </a:cubicBezTo>
                  <a:cubicBezTo>
                    <a:pt x="252" y="402"/>
                    <a:pt x="254" y="393"/>
                    <a:pt x="256" y="384"/>
                  </a:cubicBezTo>
                  <a:cubicBezTo>
                    <a:pt x="257" y="375"/>
                    <a:pt x="258" y="365"/>
                    <a:pt x="257" y="356"/>
                  </a:cubicBezTo>
                  <a:cubicBezTo>
                    <a:pt x="255" y="342"/>
                    <a:pt x="252" y="330"/>
                    <a:pt x="246" y="319"/>
                  </a:cubicBezTo>
                  <a:cubicBezTo>
                    <a:pt x="241" y="307"/>
                    <a:pt x="234" y="297"/>
                    <a:pt x="225" y="289"/>
                  </a:cubicBezTo>
                  <a:cubicBezTo>
                    <a:pt x="217" y="280"/>
                    <a:pt x="207" y="274"/>
                    <a:pt x="197" y="269"/>
                  </a:cubicBezTo>
                  <a:cubicBezTo>
                    <a:pt x="186" y="265"/>
                    <a:pt x="175" y="262"/>
                    <a:pt x="163" y="263"/>
                  </a:cubicBezTo>
                  <a:cubicBezTo>
                    <a:pt x="154" y="263"/>
                    <a:pt x="146" y="265"/>
                    <a:pt x="139" y="268"/>
                  </a:cubicBezTo>
                  <a:cubicBezTo>
                    <a:pt x="131" y="271"/>
                    <a:pt x="124" y="275"/>
                    <a:pt x="118" y="281"/>
                  </a:cubicBezTo>
                  <a:cubicBezTo>
                    <a:pt x="111" y="286"/>
                    <a:pt x="106" y="292"/>
                    <a:pt x="101" y="300"/>
                  </a:cubicBezTo>
                  <a:cubicBezTo>
                    <a:pt x="97" y="307"/>
                    <a:pt x="93" y="315"/>
                    <a:pt x="90" y="324"/>
                  </a:cubicBezTo>
                  <a:cubicBezTo>
                    <a:pt x="78" y="306"/>
                    <a:pt x="67" y="288"/>
                    <a:pt x="57" y="269"/>
                  </a:cubicBezTo>
                  <a:cubicBezTo>
                    <a:pt x="48" y="250"/>
                    <a:pt x="39" y="230"/>
                    <a:pt x="31" y="210"/>
                  </a:cubicBezTo>
                  <a:cubicBezTo>
                    <a:pt x="24" y="189"/>
                    <a:pt x="17" y="168"/>
                    <a:pt x="13" y="147"/>
                  </a:cubicBezTo>
                  <a:cubicBezTo>
                    <a:pt x="8" y="125"/>
                    <a:pt x="4" y="103"/>
                    <a:pt x="2" y="80"/>
                  </a:cubicBezTo>
                  <a:cubicBezTo>
                    <a:pt x="1" y="75"/>
                    <a:pt x="1" y="70"/>
                    <a:pt x="1" y="65"/>
                  </a:cubicBezTo>
                  <a:cubicBezTo>
                    <a:pt x="0" y="60"/>
                    <a:pt x="0" y="55"/>
                    <a:pt x="0" y="50"/>
                  </a:cubicBezTo>
                  <a:cubicBezTo>
                    <a:pt x="0" y="45"/>
                    <a:pt x="0" y="40"/>
                    <a:pt x="0" y="36"/>
                  </a:cubicBezTo>
                  <a:cubicBezTo>
                    <a:pt x="0" y="31"/>
                    <a:pt x="0" y="26"/>
                    <a:pt x="0" y="21"/>
                  </a:cubicBezTo>
                  <a:cubicBezTo>
                    <a:pt x="7" y="24"/>
                    <a:pt x="15" y="27"/>
                    <a:pt x="22" y="30"/>
                  </a:cubicBezTo>
                  <a:cubicBezTo>
                    <a:pt x="29" y="33"/>
                    <a:pt x="36" y="37"/>
                    <a:pt x="43" y="40"/>
                  </a:cubicBezTo>
                  <a:cubicBezTo>
                    <a:pt x="50" y="43"/>
                    <a:pt x="57" y="47"/>
                    <a:pt x="64" y="50"/>
                  </a:cubicBezTo>
                  <a:cubicBezTo>
                    <a:pt x="71" y="54"/>
                    <a:pt x="78" y="57"/>
                    <a:pt x="85" y="61"/>
                  </a:cubicBezTo>
                  <a:cubicBezTo>
                    <a:pt x="86" y="62"/>
                    <a:pt x="88" y="63"/>
                    <a:pt x="89" y="63"/>
                  </a:cubicBezTo>
                  <a:cubicBezTo>
                    <a:pt x="91" y="64"/>
                    <a:pt x="92" y="65"/>
                    <a:pt x="94" y="66"/>
                  </a:cubicBezTo>
                  <a:cubicBezTo>
                    <a:pt x="95" y="67"/>
                    <a:pt x="97" y="68"/>
                    <a:pt x="98" y="68"/>
                  </a:cubicBezTo>
                  <a:cubicBezTo>
                    <a:pt x="99" y="69"/>
                    <a:pt x="101" y="70"/>
                    <a:pt x="102" y="71"/>
                  </a:cubicBezTo>
                  <a:cubicBezTo>
                    <a:pt x="102" y="69"/>
                    <a:pt x="102" y="67"/>
                    <a:pt x="102" y="66"/>
                  </a:cubicBezTo>
                  <a:cubicBezTo>
                    <a:pt x="102" y="64"/>
                    <a:pt x="103" y="62"/>
                    <a:pt x="103" y="61"/>
                  </a:cubicBezTo>
                  <a:cubicBezTo>
                    <a:pt x="103" y="59"/>
                    <a:pt x="103" y="57"/>
                    <a:pt x="103" y="56"/>
                  </a:cubicBezTo>
                  <a:cubicBezTo>
                    <a:pt x="104" y="54"/>
                    <a:pt x="104" y="52"/>
                    <a:pt x="104" y="51"/>
                  </a:cubicBezTo>
                  <a:cubicBezTo>
                    <a:pt x="106" y="43"/>
                    <a:pt x="109" y="37"/>
                    <a:pt x="112" y="30"/>
                  </a:cubicBezTo>
                  <a:cubicBezTo>
                    <a:pt x="116" y="24"/>
                    <a:pt x="120" y="19"/>
                    <a:pt x="125" y="14"/>
                  </a:cubicBezTo>
                  <a:cubicBezTo>
                    <a:pt x="130" y="10"/>
                    <a:pt x="136" y="6"/>
                    <a:pt x="142" y="4"/>
                  </a:cubicBezTo>
                  <a:cubicBezTo>
                    <a:pt x="149" y="1"/>
                    <a:pt x="156" y="0"/>
                    <a:pt x="16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6869018" y="3026339"/>
              <a:ext cx="2455494" cy="2551274"/>
            </a:xfrm>
            <a:custGeom>
              <a:avLst/>
              <a:gdLst>
                <a:gd name="T0" fmla="*/ 399 w 476"/>
                <a:gd name="T1" fmla="*/ 494 h 494"/>
                <a:gd name="T2" fmla="*/ 223 w 476"/>
                <a:gd name="T3" fmla="*/ 442 h 494"/>
                <a:gd name="T4" fmla="*/ 228 w 476"/>
                <a:gd name="T5" fmla="*/ 284 h 494"/>
                <a:gd name="T6" fmla="*/ 149 w 476"/>
                <a:gd name="T7" fmla="*/ 252 h 494"/>
                <a:gd name="T8" fmla="*/ 81 w 476"/>
                <a:gd name="T9" fmla="*/ 303 h 494"/>
                <a:gd name="T10" fmla="*/ 0 w 476"/>
                <a:gd name="T11" fmla="*/ 28 h 494"/>
                <a:gd name="T12" fmla="*/ 74 w 476"/>
                <a:gd name="T13" fmla="*/ 64 h 494"/>
                <a:gd name="T14" fmla="*/ 91 w 476"/>
                <a:gd name="T15" fmla="*/ 73 h 494"/>
                <a:gd name="T16" fmla="*/ 104 w 476"/>
                <a:gd name="T17" fmla="*/ 55 h 494"/>
                <a:gd name="T18" fmla="*/ 119 w 476"/>
                <a:gd name="T19" fmla="*/ 20 h 494"/>
                <a:gd name="T20" fmla="*/ 190 w 476"/>
                <a:gd name="T21" fmla="*/ 15 h 494"/>
                <a:gd name="T22" fmla="*/ 222 w 476"/>
                <a:gd name="T23" fmla="*/ 87 h 494"/>
                <a:gd name="T24" fmla="*/ 207 w 476"/>
                <a:gd name="T25" fmla="*/ 124 h 494"/>
                <a:gd name="T26" fmla="*/ 196 w 476"/>
                <a:gd name="T27" fmla="*/ 145 h 494"/>
                <a:gd name="T28" fmla="*/ 208 w 476"/>
                <a:gd name="T29" fmla="*/ 154 h 494"/>
                <a:gd name="T30" fmla="*/ 211 w 476"/>
                <a:gd name="T31" fmla="*/ 157 h 494"/>
                <a:gd name="T32" fmla="*/ 338 w 476"/>
                <a:gd name="T33" fmla="*/ 288 h 494"/>
                <a:gd name="T34" fmla="*/ 350 w 476"/>
                <a:gd name="T35" fmla="*/ 305 h 494"/>
                <a:gd name="T36" fmla="*/ 371 w 476"/>
                <a:gd name="T37" fmla="*/ 286 h 494"/>
                <a:gd name="T38" fmla="*/ 410 w 476"/>
                <a:gd name="T39" fmla="*/ 262 h 494"/>
                <a:gd name="T40" fmla="*/ 412 w 476"/>
                <a:gd name="T41" fmla="*/ 261 h 494"/>
                <a:gd name="T42" fmla="*/ 472 w 476"/>
                <a:gd name="T43" fmla="*/ 326 h 494"/>
                <a:gd name="T44" fmla="*/ 425 w 476"/>
                <a:gd name="T45" fmla="*/ 396 h 494"/>
                <a:gd name="T46" fmla="*/ 424 w 476"/>
                <a:gd name="T47" fmla="*/ 396 h 494"/>
                <a:gd name="T48" fmla="*/ 417 w 476"/>
                <a:gd name="T49" fmla="*/ 407 h 494"/>
                <a:gd name="T50" fmla="*/ 425 w 476"/>
                <a:gd name="T51" fmla="*/ 421 h 494"/>
                <a:gd name="T52" fmla="*/ 427 w 476"/>
                <a:gd name="T53" fmla="*/ 426 h 494"/>
                <a:gd name="T54" fmla="*/ 457 w 476"/>
                <a:gd name="T55" fmla="*/ 488 h 494"/>
                <a:gd name="T56" fmla="*/ 399 w 476"/>
                <a:gd name="T5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6" h="492">
                  <a:moveTo>
                    <a:pt x="399" y="494"/>
                  </a:moveTo>
                  <a:cubicBezTo>
                    <a:pt x="336" y="494"/>
                    <a:pt x="276" y="474"/>
                    <a:pt x="223" y="442"/>
                  </a:cubicBezTo>
                  <a:cubicBezTo>
                    <a:pt x="270" y="403"/>
                    <a:pt x="267" y="328"/>
                    <a:pt x="228" y="284"/>
                  </a:cubicBezTo>
                  <a:cubicBezTo>
                    <a:pt x="208" y="262"/>
                    <a:pt x="179" y="248"/>
                    <a:pt x="149" y="252"/>
                  </a:cubicBezTo>
                  <a:cubicBezTo>
                    <a:pt x="119" y="256"/>
                    <a:pt x="94" y="276"/>
                    <a:pt x="81" y="303"/>
                  </a:cubicBezTo>
                  <a:cubicBezTo>
                    <a:pt x="28" y="222"/>
                    <a:pt x="0" y="125"/>
                    <a:pt x="0" y="28"/>
                  </a:cubicBezTo>
                  <a:cubicBezTo>
                    <a:pt x="26" y="39"/>
                    <a:pt x="50" y="51"/>
                    <a:pt x="74" y="64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103" y="80"/>
                    <a:pt x="103" y="61"/>
                    <a:pt x="104" y="55"/>
                  </a:cubicBezTo>
                  <a:cubicBezTo>
                    <a:pt x="105" y="42"/>
                    <a:pt x="110" y="30"/>
                    <a:pt x="119" y="20"/>
                  </a:cubicBezTo>
                  <a:cubicBezTo>
                    <a:pt x="138" y="0"/>
                    <a:pt x="168" y="0"/>
                    <a:pt x="190" y="15"/>
                  </a:cubicBezTo>
                  <a:cubicBezTo>
                    <a:pt x="212" y="31"/>
                    <a:pt x="225" y="59"/>
                    <a:pt x="222" y="87"/>
                  </a:cubicBezTo>
                  <a:cubicBezTo>
                    <a:pt x="221" y="100"/>
                    <a:pt x="216" y="113"/>
                    <a:pt x="207" y="124"/>
                  </a:cubicBezTo>
                  <a:cubicBezTo>
                    <a:pt x="202" y="129"/>
                    <a:pt x="187" y="137"/>
                    <a:pt x="196" y="145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58" y="196"/>
                    <a:pt x="300" y="240"/>
                    <a:pt x="338" y="288"/>
                  </a:cubicBezTo>
                  <a:cubicBezTo>
                    <a:pt x="350" y="305"/>
                    <a:pt x="350" y="305"/>
                    <a:pt x="350" y="305"/>
                  </a:cubicBezTo>
                  <a:cubicBezTo>
                    <a:pt x="360" y="318"/>
                    <a:pt x="367" y="291"/>
                    <a:pt x="371" y="286"/>
                  </a:cubicBezTo>
                  <a:cubicBezTo>
                    <a:pt x="379" y="272"/>
                    <a:pt x="393" y="262"/>
                    <a:pt x="410" y="262"/>
                  </a:cubicBezTo>
                  <a:cubicBezTo>
                    <a:pt x="412" y="261"/>
                    <a:pt x="412" y="261"/>
                    <a:pt x="412" y="261"/>
                  </a:cubicBezTo>
                  <a:cubicBezTo>
                    <a:pt x="446" y="261"/>
                    <a:pt x="469" y="295"/>
                    <a:pt x="472" y="326"/>
                  </a:cubicBezTo>
                  <a:cubicBezTo>
                    <a:pt x="476" y="357"/>
                    <a:pt x="459" y="394"/>
                    <a:pt x="425" y="396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418" y="396"/>
                    <a:pt x="414" y="402"/>
                    <a:pt x="417" y="407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7" y="426"/>
                    <a:pt x="427" y="426"/>
                    <a:pt x="427" y="426"/>
                  </a:cubicBezTo>
                  <a:cubicBezTo>
                    <a:pt x="438" y="446"/>
                    <a:pt x="448" y="467"/>
                    <a:pt x="457" y="488"/>
                  </a:cubicBezTo>
                  <a:cubicBezTo>
                    <a:pt x="438" y="492"/>
                    <a:pt x="418" y="494"/>
                    <a:pt x="399" y="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en-US" sz="900"/>
            </a:p>
          </p:txBody>
        </p:sp>
        <p:sp>
          <p:nvSpPr>
            <p:cNvPr id="35" name="Oval 34"/>
            <p:cNvSpPr/>
            <p:nvPr/>
          </p:nvSpPr>
          <p:spPr>
            <a:xfrm>
              <a:off x="9530391" y="4165490"/>
              <a:ext cx="1662999" cy="1662999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" name="Oval 35"/>
            <p:cNvSpPr/>
            <p:nvPr/>
          </p:nvSpPr>
          <p:spPr>
            <a:xfrm>
              <a:off x="9649574" y="4284673"/>
              <a:ext cx="1424635" cy="1424635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" name="Oval 36"/>
            <p:cNvSpPr/>
            <p:nvPr/>
          </p:nvSpPr>
          <p:spPr>
            <a:xfrm>
              <a:off x="9774903" y="4410002"/>
              <a:ext cx="1173975" cy="1173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604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Oval 37"/>
            <p:cNvSpPr/>
            <p:nvPr/>
          </p:nvSpPr>
          <p:spPr>
            <a:xfrm>
              <a:off x="9838249" y="1927303"/>
              <a:ext cx="1336618" cy="1336618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" name="Oval 38"/>
            <p:cNvSpPr/>
            <p:nvPr/>
          </p:nvSpPr>
          <p:spPr>
            <a:xfrm>
              <a:off x="9934041" y="2023095"/>
              <a:ext cx="1145035" cy="114503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0" name="Oval 39"/>
            <p:cNvSpPr/>
            <p:nvPr/>
          </p:nvSpPr>
          <p:spPr>
            <a:xfrm>
              <a:off x="10034773" y="2123827"/>
              <a:ext cx="943570" cy="943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Oval 40"/>
            <p:cNvSpPr/>
            <p:nvPr/>
          </p:nvSpPr>
          <p:spPr>
            <a:xfrm>
              <a:off x="5973821" y="3229911"/>
              <a:ext cx="1478014" cy="1478014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2" name="Oval 41"/>
            <p:cNvSpPr/>
            <p:nvPr/>
          </p:nvSpPr>
          <p:spPr>
            <a:xfrm>
              <a:off x="6079746" y="3335836"/>
              <a:ext cx="1266165" cy="1266165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Oval 42"/>
            <p:cNvSpPr/>
            <p:nvPr/>
          </p:nvSpPr>
          <p:spPr>
            <a:xfrm>
              <a:off x="6191135" y="3447225"/>
              <a:ext cx="1043387" cy="10433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1000"/>
            </a:p>
          </p:txBody>
        </p:sp>
      </p:grpSp>
      <p:grpSp>
        <p:nvGrpSpPr>
          <p:cNvPr id="44" name="Group 4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6061499" y="4904727"/>
            <a:ext cx="1294200" cy="1529208"/>
            <a:chOff x="12010273" y="9733637"/>
            <a:chExt cx="2588737" cy="3058815"/>
          </a:xfrm>
        </p:grpSpPr>
        <p:grpSp>
          <p:nvGrpSpPr>
            <p:cNvPr id="45" name="Group 44"/>
            <p:cNvGrpSpPr/>
            <p:nvPr/>
          </p:nvGrpSpPr>
          <p:grpSpPr>
            <a:xfrm>
              <a:off x="12137085" y="9733637"/>
              <a:ext cx="2048062" cy="2048062"/>
              <a:chOff x="4877492" y="3531473"/>
              <a:chExt cx="3633237" cy="3633237"/>
            </a:xfrm>
          </p:grpSpPr>
          <p:sp>
            <p:nvSpPr>
              <p:cNvPr id="48" name="Freeform 47"/>
              <p:cNvSpPr/>
              <p:nvPr/>
            </p:nvSpPr>
            <p:spPr>
              <a:xfrm rot="2703365">
                <a:off x="4877492" y="3531473"/>
                <a:ext cx="3633237" cy="3633237"/>
              </a:xfrm>
              <a:custGeom>
                <a:avLst/>
                <a:gdLst>
                  <a:gd name="connsiteX0" fmla="*/ 530818 w 3633237"/>
                  <a:gd name="connsiteY0" fmla="*/ 533333 h 3633237"/>
                  <a:gd name="connsiteX1" fmla="*/ 3099904 w 3633237"/>
                  <a:gd name="connsiteY1" fmla="*/ 530818 h 3633237"/>
                  <a:gd name="connsiteX2" fmla="*/ 3334923 w 3633237"/>
                  <a:gd name="connsiteY2" fmla="*/ 2814699 h 3633237"/>
                  <a:gd name="connsiteX3" fmla="*/ 3241630 w 3633237"/>
                  <a:gd name="connsiteY3" fmla="*/ 2941858 h 3633237"/>
                  <a:gd name="connsiteX4" fmla="*/ 3241747 w 3633237"/>
                  <a:gd name="connsiteY4" fmla="*/ 2942441 h 3633237"/>
                  <a:gd name="connsiteX5" fmla="*/ 3241747 w 3633237"/>
                  <a:gd name="connsiteY5" fmla="*/ 3179935 h 3633237"/>
                  <a:gd name="connsiteX6" fmla="*/ 3182372 w 3633237"/>
                  <a:gd name="connsiteY6" fmla="*/ 3239310 h 3633237"/>
                  <a:gd name="connsiteX7" fmla="*/ 2944878 w 3633237"/>
                  <a:gd name="connsiteY7" fmla="*/ 3239310 h 3633237"/>
                  <a:gd name="connsiteX8" fmla="*/ 2944817 w 3633237"/>
                  <a:gd name="connsiteY8" fmla="*/ 3239298 h 3633237"/>
                  <a:gd name="connsiteX9" fmla="*/ 2817669 w 3633237"/>
                  <a:gd name="connsiteY9" fmla="*/ 3332966 h 3633237"/>
                  <a:gd name="connsiteX10" fmla="*/ 533333 w 3633237"/>
                  <a:gd name="connsiteY10" fmla="*/ 3102419 h 3633237"/>
                  <a:gd name="connsiteX11" fmla="*/ 530818 w 3633237"/>
                  <a:gd name="connsiteY11" fmla="*/ 533333 h 363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237" h="3633237">
                    <a:moveTo>
                      <a:pt x="530818" y="533333"/>
                    </a:moveTo>
                    <a:cubicBezTo>
                      <a:pt x="1239557" y="-176795"/>
                      <a:pt x="2389776" y="-177921"/>
                      <a:pt x="3099904" y="530818"/>
                    </a:cubicBezTo>
                    <a:cubicBezTo>
                      <a:pt x="3721266" y="1150965"/>
                      <a:pt x="3799799" y="2109120"/>
                      <a:pt x="3334923" y="2814699"/>
                    </a:cubicBezTo>
                    <a:lnTo>
                      <a:pt x="3241630" y="2941858"/>
                    </a:lnTo>
                    <a:lnTo>
                      <a:pt x="3241747" y="2942441"/>
                    </a:lnTo>
                    <a:lnTo>
                      <a:pt x="3241747" y="3179935"/>
                    </a:lnTo>
                    <a:cubicBezTo>
                      <a:pt x="3241747" y="3212727"/>
                      <a:pt x="3215164" y="3239310"/>
                      <a:pt x="3182372" y="3239310"/>
                    </a:cubicBezTo>
                    <a:lnTo>
                      <a:pt x="2944878" y="3239310"/>
                    </a:lnTo>
                    <a:lnTo>
                      <a:pt x="2944817" y="3239298"/>
                    </a:lnTo>
                    <a:lnTo>
                      <a:pt x="2817669" y="3332966"/>
                    </a:lnTo>
                    <a:cubicBezTo>
                      <a:pt x="2113002" y="3799222"/>
                      <a:pt x="1154695" y="3722566"/>
                      <a:pt x="533333" y="3102419"/>
                    </a:cubicBezTo>
                    <a:cubicBezTo>
                      <a:pt x="-176795" y="2393680"/>
                      <a:pt x="-177921" y="1243461"/>
                      <a:pt x="530818" y="5333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80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193774" y="3847756"/>
                <a:ext cx="3000675" cy="3000675"/>
                <a:chOff x="5193774" y="3847756"/>
                <a:chExt cx="3000675" cy="3000675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5193774" y="3847756"/>
                  <a:ext cx="3000675" cy="3000675"/>
                </a:xfrm>
                <a:prstGeom prst="ellipse">
                  <a:avLst/>
                </a:prstGeom>
                <a:noFill/>
                <a:ln w="76200">
                  <a:solidFill>
                    <a:schemeClr val="bg1">
                      <a:lumMod val="9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>
                  <a:off x="5193774" y="3847756"/>
                  <a:ext cx="3000675" cy="3000675"/>
                </a:xfrm>
                <a:prstGeom prst="arc">
                  <a:avLst>
                    <a:gd name="adj1" fmla="val 16200000"/>
                    <a:gd name="adj2" fmla="val 9035244"/>
                  </a:avLst>
                </a:prstGeom>
                <a:noFill/>
                <a:ln w="76200" cap="rnd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</p:grpSp>
        <p:sp>
          <p:nvSpPr>
            <p:cNvPr id="46" name="Shape 5471"/>
            <p:cNvSpPr/>
            <p:nvPr/>
          </p:nvSpPr>
          <p:spPr>
            <a:xfrm>
              <a:off x="12857838" y="10454389"/>
              <a:ext cx="606557" cy="60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3"/>
                  </a:moveTo>
                  <a:cubicBezTo>
                    <a:pt x="18424" y="19376"/>
                    <a:pt x="18424" y="19376"/>
                    <a:pt x="18424" y="19376"/>
                  </a:cubicBezTo>
                  <a:cubicBezTo>
                    <a:pt x="18424" y="19694"/>
                    <a:pt x="18106" y="19694"/>
                    <a:pt x="18106" y="20012"/>
                  </a:cubicBezTo>
                  <a:cubicBezTo>
                    <a:pt x="17788" y="20012"/>
                    <a:pt x="17788" y="20012"/>
                    <a:pt x="17788" y="20012"/>
                  </a:cubicBezTo>
                  <a:cubicBezTo>
                    <a:pt x="17471" y="20012"/>
                    <a:pt x="17471" y="20012"/>
                    <a:pt x="17471" y="20012"/>
                  </a:cubicBezTo>
                  <a:cubicBezTo>
                    <a:pt x="11118" y="17471"/>
                    <a:pt x="11118" y="17471"/>
                    <a:pt x="11118" y="17471"/>
                  </a:cubicBezTo>
                  <a:cubicBezTo>
                    <a:pt x="7306" y="21282"/>
                    <a:pt x="7306" y="21282"/>
                    <a:pt x="7306" y="21282"/>
                  </a:cubicBezTo>
                  <a:cubicBezTo>
                    <a:pt x="7306" y="21282"/>
                    <a:pt x="6988" y="21600"/>
                    <a:pt x="6988" y="21600"/>
                  </a:cubicBezTo>
                  <a:cubicBezTo>
                    <a:pt x="6671" y="21600"/>
                    <a:pt x="6671" y="21600"/>
                    <a:pt x="6671" y="21600"/>
                  </a:cubicBezTo>
                  <a:cubicBezTo>
                    <a:pt x="6353" y="21282"/>
                    <a:pt x="6035" y="20965"/>
                    <a:pt x="6035" y="20647"/>
                  </a:cubicBezTo>
                  <a:cubicBezTo>
                    <a:pt x="6035" y="15247"/>
                    <a:pt x="6035" y="15247"/>
                    <a:pt x="6035" y="15247"/>
                  </a:cubicBezTo>
                  <a:cubicBezTo>
                    <a:pt x="318" y="13024"/>
                    <a:pt x="318" y="13024"/>
                    <a:pt x="318" y="13024"/>
                  </a:cubicBezTo>
                  <a:cubicBezTo>
                    <a:pt x="0" y="12706"/>
                    <a:pt x="0" y="12706"/>
                    <a:pt x="0" y="12388"/>
                  </a:cubicBezTo>
                  <a:cubicBezTo>
                    <a:pt x="0" y="12071"/>
                    <a:pt x="0" y="11753"/>
                    <a:pt x="318" y="11435"/>
                  </a:cubicBezTo>
                  <a:cubicBezTo>
                    <a:pt x="20329" y="0"/>
                    <a:pt x="20329" y="0"/>
                    <a:pt x="20329" y="0"/>
                  </a:cubicBezTo>
                  <a:cubicBezTo>
                    <a:pt x="20647" y="0"/>
                    <a:pt x="20965" y="0"/>
                    <a:pt x="21282" y="0"/>
                  </a:cubicBezTo>
                  <a:cubicBezTo>
                    <a:pt x="21600" y="318"/>
                    <a:pt x="21600" y="635"/>
                    <a:pt x="21600" y="953"/>
                  </a:cubicBezTo>
                  <a:close/>
                  <a:moveTo>
                    <a:pt x="19694" y="2224"/>
                  </a:moveTo>
                  <a:cubicBezTo>
                    <a:pt x="2541" y="12071"/>
                    <a:pt x="2541" y="12071"/>
                    <a:pt x="2541" y="12071"/>
                  </a:cubicBezTo>
                  <a:cubicBezTo>
                    <a:pt x="6353" y="13659"/>
                    <a:pt x="6353" y="13659"/>
                    <a:pt x="6353" y="13659"/>
                  </a:cubicBezTo>
                  <a:cubicBezTo>
                    <a:pt x="16835" y="6035"/>
                    <a:pt x="16835" y="6035"/>
                    <a:pt x="16835" y="6035"/>
                  </a:cubicBezTo>
                  <a:cubicBezTo>
                    <a:pt x="11118" y="15565"/>
                    <a:pt x="11118" y="15565"/>
                    <a:pt x="11118" y="15565"/>
                  </a:cubicBezTo>
                  <a:cubicBezTo>
                    <a:pt x="17153" y="18106"/>
                    <a:pt x="17153" y="18106"/>
                    <a:pt x="17153" y="18106"/>
                  </a:cubicBezTo>
                  <a:lnTo>
                    <a:pt x="19694" y="2224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0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10273" y="12423072"/>
              <a:ext cx="2588737" cy="3693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200" b="1">
                  <a:solidFill>
                    <a:schemeClr val="tx2"/>
                  </a:solidFill>
                </a:rPr>
                <a:t>RETINA DISPLAY</a:t>
              </a:r>
            </a:p>
          </p:txBody>
        </p:sp>
      </p:grpSp>
      <p:grpSp>
        <p:nvGrpSpPr>
          <p:cNvPr id="52" name="Group 5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886862" y="4904727"/>
            <a:ext cx="1619033" cy="1529208"/>
            <a:chOff x="15160809" y="9733637"/>
            <a:chExt cx="3238487" cy="3058815"/>
          </a:xfrm>
        </p:grpSpPr>
        <p:grpSp>
          <p:nvGrpSpPr>
            <p:cNvPr id="53" name="Group 52"/>
            <p:cNvGrpSpPr/>
            <p:nvPr/>
          </p:nvGrpSpPr>
          <p:grpSpPr>
            <a:xfrm>
              <a:off x="15598336" y="9733637"/>
              <a:ext cx="2048063" cy="2048062"/>
              <a:chOff x="10611297" y="3531472"/>
              <a:chExt cx="3633238" cy="3633237"/>
            </a:xfrm>
          </p:grpSpPr>
          <p:sp>
            <p:nvSpPr>
              <p:cNvPr id="56" name="Freeform 55"/>
              <p:cNvSpPr/>
              <p:nvPr/>
            </p:nvSpPr>
            <p:spPr>
              <a:xfrm rot="2703365">
                <a:off x="10611297" y="3531472"/>
                <a:ext cx="3633237" cy="3633238"/>
              </a:xfrm>
              <a:custGeom>
                <a:avLst/>
                <a:gdLst>
                  <a:gd name="connsiteX0" fmla="*/ 530819 w 3633237"/>
                  <a:gd name="connsiteY0" fmla="*/ 533332 h 3633238"/>
                  <a:gd name="connsiteX1" fmla="*/ 3099904 w 3633237"/>
                  <a:gd name="connsiteY1" fmla="*/ 530818 h 3633238"/>
                  <a:gd name="connsiteX2" fmla="*/ 3334923 w 3633237"/>
                  <a:gd name="connsiteY2" fmla="*/ 2814699 h 3633238"/>
                  <a:gd name="connsiteX3" fmla="*/ 3241630 w 3633237"/>
                  <a:gd name="connsiteY3" fmla="*/ 2941859 h 3633238"/>
                  <a:gd name="connsiteX4" fmla="*/ 3241746 w 3633237"/>
                  <a:gd name="connsiteY4" fmla="*/ 2942442 h 3633238"/>
                  <a:gd name="connsiteX5" fmla="*/ 3241746 w 3633237"/>
                  <a:gd name="connsiteY5" fmla="*/ 3179936 h 3633238"/>
                  <a:gd name="connsiteX6" fmla="*/ 3182372 w 3633237"/>
                  <a:gd name="connsiteY6" fmla="*/ 3239310 h 3633238"/>
                  <a:gd name="connsiteX7" fmla="*/ 2944877 w 3633237"/>
                  <a:gd name="connsiteY7" fmla="*/ 3239311 h 3633238"/>
                  <a:gd name="connsiteX8" fmla="*/ 2944817 w 3633237"/>
                  <a:gd name="connsiteY8" fmla="*/ 3239298 h 3633238"/>
                  <a:gd name="connsiteX9" fmla="*/ 2817670 w 3633237"/>
                  <a:gd name="connsiteY9" fmla="*/ 3332966 h 3633238"/>
                  <a:gd name="connsiteX10" fmla="*/ 533333 w 3633237"/>
                  <a:gd name="connsiteY10" fmla="*/ 3102419 h 3633238"/>
                  <a:gd name="connsiteX11" fmla="*/ 530819 w 3633237"/>
                  <a:gd name="connsiteY11" fmla="*/ 533332 h 3633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237" h="3633238">
                    <a:moveTo>
                      <a:pt x="530819" y="533332"/>
                    </a:moveTo>
                    <a:cubicBezTo>
                      <a:pt x="1239557" y="-176795"/>
                      <a:pt x="2389776" y="-177921"/>
                      <a:pt x="3099904" y="530818"/>
                    </a:cubicBezTo>
                    <a:cubicBezTo>
                      <a:pt x="3721266" y="1150965"/>
                      <a:pt x="3799799" y="2109120"/>
                      <a:pt x="3334923" y="2814699"/>
                    </a:cubicBezTo>
                    <a:lnTo>
                      <a:pt x="3241630" y="2941859"/>
                    </a:lnTo>
                    <a:lnTo>
                      <a:pt x="3241746" y="2942442"/>
                    </a:lnTo>
                    <a:lnTo>
                      <a:pt x="3241746" y="3179936"/>
                    </a:lnTo>
                    <a:cubicBezTo>
                      <a:pt x="3241747" y="3212728"/>
                      <a:pt x="3215163" y="3239311"/>
                      <a:pt x="3182372" y="3239310"/>
                    </a:cubicBezTo>
                    <a:lnTo>
                      <a:pt x="2944877" y="3239311"/>
                    </a:lnTo>
                    <a:lnTo>
                      <a:pt x="2944817" y="3239298"/>
                    </a:lnTo>
                    <a:lnTo>
                      <a:pt x="2817670" y="3332966"/>
                    </a:lnTo>
                    <a:cubicBezTo>
                      <a:pt x="2113001" y="3799223"/>
                      <a:pt x="1154695" y="3722566"/>
                      <a:pt x="533333" y="3102419"/>
                    </a:cubicBezTo>
                    <a:cubicBezTo>
                      <a:pt x="-176795" y="2393680"/>
                      <a:pt x="-177921" y="1243461"/>
                      <a:pt x="530819" y="533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927580" y="3847755"/>
                <a:ext cx="3000675" cy="3000675"/>
              </a:xfrm>
              <a:prstGeom prst="ellipse">
                <a:avLst/>
              </a:prstGeom>
              <a:noFill/>
              <a:ln w="127000">
                <a:solidFill>
                  <a:schemeClr val="bg1">
                    <a:lumMod val="9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8" name="Arc 57"/>
              <p:cNvSpPr/>
              <p:nvPr/>
            </p:nvSpPr>
            <p:spPr>
              <a:xfrm>
                <a:off x="10927580" y="3847755"/>
                <a:ext cx="3000675" cy="3000675"/>
              </a:xfrm>
              <a:prstGeom prst="arc">
                <a:avLst>
                  <a:gd name="adj1" fmla="val 16200000"/>
                  <a:gd name="adj2" fmla="val 2484513"/>
                </a:avLst>
              </a:prstGeom>
              <a:noFill/>
              <a:ln w="127000" cap="rnd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54" name="Shape 5533"/>
            <p:cNvSpPr/>
            <p:nvPr/>
          </p:nvSpPr>
          <p:spPr>
            <a:xfrm>
              <a:off x="16316108" y="10491072"/>
              <a:ext cx="612519" cy="56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447"/>
                  </a:moveTo>
                  <a:cubicBezTo>
                    <a:pt x="21600" y="6035"/>
                    <a:pt x="21600" y="6035"/>
                    <a:pt x="21600" y="6035"/>
                  </a:cubicBezTo>
                  <a:cubicBezTo>
                    <a:pt x="20121" y="6035"/>
                    <a:pt x="20121" y="6035"/>
                    <a:pt x="20121" y="6035"/>
                  </a:cubicBezTo>
                  <a:cubicBezTo>
                    <a:pt x="20121" y="6353"/>
                    <a:pt x="19825" y="6988"/>
                    <a:pt x="19233" y="6988"/>
                  </a:cubicBezTo>
                  <a:cubicBezTo>
                    <a:pt x="2071" y="6988"/>
                    <a:pt x="2071" y="6988"/>
                    <a:pt x="2071" y="6988"/>
                  </a:cubicBezTo>
                  <a:cubicBezTo>
                    <a:pt x="1775" y="6988"/>
                    <a:pt x="1479" y="6353"/>
                    <a:pt x="1479" y="6035"/>
                  </a:cubicBezTo>
                  <a:cubicBezTo>
                    <a:pt x="0" y="6035"/>
                    <a:pt x="0" y="6035"/>
                    <a:pt x="0" y="6035"/>
                  </a:cubicBezTo>
                  <a:cubicBezTo>
                    <a:pt x="0" y="4447"/>
                    <a:pt x="0" y="4447"/>
                    <a:pt x="0" y="4447"/>
                  </a:cubicBezTo>
                  <a:cubicBezTo>
                    <a:pt x="10652" y="0"/>
                    <a:pt x="10652" y="0"/>
                    <a:pt x="10652" y="0"/>
                  </a:cubicBezTo>
                  <a:lnTo>
                    <a:pt x="21600" y="4447"/>
                  </a:lnTo>
                  <a:close/>
                  <a:moveTo>
                    <a:pt x="21600" y="20012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0012"/>
                    <a:pt x="0" y="20012"/>
                    <a:pt x="0" y="20012"/>
                  </a:cubicBezTo>
                  <a:cubicBezTo>
                    <a:pt x="0" y="19694"/>
                    <a:pt x="296" y="19059"/>
                    <a:pt x="592" y="19059"/>
                  </a:cubicBezTo>
                  <a:cubicBezTo>
                    <a:pt x="20712" y="19059"/>
                    <a:pt x="20712" y="19059"/>
                    <a:pt x="20712" y="19059"/>
                  </a:cubicBezTo>
                  <a:cubicBezTo>
                    <a:pt x="21008" y="19059"/>
                    <a:pt x="21600" y="19694"/>
                    <a:pt x="21600" y="20012"/>
                  </a:cubicBezTo>
                  <a:close/>
                  <a:moveTo>
                    <a:pt x="5622" y="7624"/>
                  </a:moveTo>
                  <a:cubicBezTo>
                    <a:pt x="5622" y="16835"/>
                    <a:pt x="5622" y="16835"/>
                    <a:pt x="5622" y="16835"/>
                  </a:cubicBezTo>
                  <a:cubicBezTo>
                    <a:pt x="7101" y="16835"/>
                    <a:pt x="7101" y="16835"/>
                    <a:pt x="7101" y="16835"/>
                  </a:cubicBezTo>
                  <a:cubicBezTo>
                    <a:pt x="7101" y="7624"/>
                    <a:pt x="7101" y="7624"/>
                    <a:pt x="7101" y="7624"/>
                  </a:cubicBezTo>
                  <a:cubicBezTo>
                    <a:pt x="10060" y="7624"/>
                    <a:pt x="10060" y="7624"/>
                    <a:pt x="10060" y="7624"/>
                  </a:cubicBezTo>
                  <a:cubicBezTo>
                    <a:pt x="10060" y="16835"/>
                    <a:pt x="10060" y="16835"/>
                    <a:pt x="10060" y="16835"/>
                  </a:cubicBezTo>
                  <a:cubicBezTo>
                    <a:pt x="11540" y="16835"/>
                    <a:pt x="11540" y="16835"/>
                    <a:pt x="11540" y="16835"/>
                  </a:cubicBezTo>
                  <a:cubicBezTo>
                    <a:pt x="11540" y="7624"/>
                    <a:pt x="11540" y="7624"/>
                    <a:pt x="11540" y="7624"/>
                  </a:cubicBezTo>
                  <a:cubicBezTo>
                    <a:pt x="14203" y="7624"/>
                    <a:pt x="14203" y="7624"/>
                    <a:pt x="14203" y="7624"/>
                  </a:cubicBezTo>
                  <a:cubicBezTo>
                    <a:pt x="14203" y="16835"/>
                    <a:pt x="14203" y="16835"/>
                    <a:pt x="14203" y="16835"/>
                  </a:cubicBezTo>
                  <a:cubicBezTo>
                    <a:pt x="15682" y="16835"/>
                    <a:pt x="15682" y="16835"/>
                    <a:pt x="15682" y="16835"/>
                  </a:cubicBezTo>
                  <a:cubicBezTo>
                    <a:pt x="15682" y="7624"/>
                    <a:pt x="15682" y="7624"/>
                    <a:pt x="15682" y="7624"/>
                  </a:cubicBezTo>
                  <a:cubicBezTo>
                    <a:pt x="18641" y="7624"/>
                    <a:pt x="18641" y="7624"/>
                    <a:pt x="18641" y="7624"/>
                  </a:cubicBezTo>
                  <a:cubicBezTo>
                    <a:pt x="18641" y="16835"/>
                    <a:pt x="18641" y="16835"/>
                    <a:pt x="18641" y="16835"/>
                  </a:cubicBezTo>
                  <a:cubicBezTo>
                    <a:pt x="19233" y="16835"/>
                    <a:pt x="19233" y="16835"/>
                    <a:pt x="19233" y="16835"/>
                  </a:cubicBezTo>
                  <a:cubicBezTo>
                    <a:pt x="19825" y="16835"/>
                    <a:pt x="20121" y="17153"/>
                    <a:pt x="20121" y="17788"/>
                  </a:cubicBezTo>
                  <a:cubicBezTo>
                    <a:pt x="20121" y="18424"/>
                    <a:pt x="20121" y="18424"/>
                    <a:pt x="20121" y="18424"/>
                  </a:cubicBezTo>
                  <a:cubicBezTo>
                    <a:pt x="1479" y="18424"/>
                    <a:pt x="1479" y="18424"/>
                    <a:pt x="1479" y="18424"/>
                  </a:cubicBezTo>
                  <a:cubicBezTo>
                    <a:pt x="1479" y="17788"/>
                    <a:pt x="1479" y="17788"/>
                    <a:pt x="1479" y="17788"/>
                  </a:cubicBezTo>
                  <a:cubicBezTo>
                    <a:pt x="1479" y="17153"/>
                    <a:pt x="1775" y="16835"/>
                    <a:pt x="2071" y="16835"/>
                  </a:cubicBezTo>
                  <a:cubicBezTo>
                    <a:pt x="2663" y="16835"/>
                    <a:pt x="2663" y="16835"/>
                    <a:pt x="2663" y="16835"/>
                  </a:cubicBezTo>
                  <a:cubicBezTo>
                    <a:pt x="2663" y="7624"/>
                    <a:pt x="2663" y="7624"/>
                    <a:pt x="2663" y="7624"/>
                  </a:cubicBezTo>
                  <a:lnTo>
                    <a:pt x="5622" y="7624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0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160809" y="12423072"/>
              <a:ext cx="3238487" cy="3693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200" b="1">
                  <a:solidFill>
                    <a:schemeClr val="tx2"/>
                  </a:solidFill>
                </a:rPr>
                <a:t>INDUSTRIAL DESIGN</a:t>
              </a:r>
            </a:p>
          </p:txBody>
        </p:sp>
      </p:grpSp>
      <p:grpSp>
        <p:nvGrpSpPr>
          <p:cNvPr id="59" name="Group 5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0019334" y="4904727"/>
            <a:ext cx="1337033" cy="1529208"/>
            <a:chOff x="19050681" y="9733637"/>
            <a:chExt cx="2674414" cy="3058815"/>
          </a:xfrm>
        </p:grpSpPr>
        <p:grpSp>
          <p:nvGrpSpPr>
            <p:cNvPr id="60" name="Group 59"/>
            <p:cNvGrpSpPr/>
            <p:nvPr/>
          </p:nvGrpSpPr>
          <p:grpSpPr>
            <a:xfrm>
              <a:off x="19223895" y="9733637"/>
              <a:ext cx="2048062" cy="2048062"/>
              <a:chOff x="16065750" y="3215193"/>
              <a:chExt cx="3633237" cy="3633237"/>
            </a:xfrm>
          </p:grpSpPr>
          <p:sp>
            <p:nvSpPr>
              <p:cNvPr id="63" name="Freeform 62"/>
              <p:cNvSpPr/>
              <p:nvPr/>
            </p:nvSpPr>
            <p:spPr>
              <a:xfrm rot="2703365">
                <a:off x="16065750" y="3215193"/>
                <a:ext cx="3633237" cy="3633237"/>
              </a:xfrm>
              <a:custGeom>
                <a:avLst/>
                <a:gdLst>
                  <a:gd name="connsiteX0" fmla="*/ 530818 w 3633237"/>
                  <a:gd name="connsiteY0" fmla="*/ 533333 h 3633237"/>
                  <a:gd name="connsiteX1" fmla="*/ 3099904 w 3633237"/>
                  <a:gd name="connsiteY1" fmla="*/ 530818 h 3633237"/>
                  <a:gd name="connsiteX2" fmla="*/ 3334923 w 3633237"/>
                  <a:gd name="connsiteY2" fmla="*/ 2814699 h 3633237"/>
                  <a:gd name="connsiteX3" fmla="*/ 3241630 w 3633237"/>
                  <a:gd name="connsiteY3" fmla="*/ 2941858 h 3633237"/>
                  <a:gd name="connsiteX4" fmla="*/ 3241747 w 3633237"/>
                  <a:gd name="connsiteY4" fmla="*/ 2942441 h 3633237"/>
                  <a:gd name="connsiteX5" fmla="*/ 3241747 w 3633237"/>
                  <a:gd name="connsiteY5" fmla="*/ 3179935 h 3633237"/>
                  <a:gd name="connsiteX6" fmla="*/ 3182372 w 3633237"/>
                  <a:gd name="connsiteY6" fmla="*/ 3239310 h 3633237"/>
                  <a:gd name="connsiteX7" fmla="*/ 2944878 w 3633237"/>
                  <a:gd name="connsiteY7" fmla="*/ 3239310 h 3633237"/>
                  <a:gd name="connsiteX8" fmla="*/ 2944817 w 3633237"/>
                  <a:gd name="connsiteY8" fmla="*/ 3239298 h 3633237"/>
                  <a:gd name="connsiteX9" fmla="*/ 2817669 w 3633237"/>
                  <a:gd name="connsiteY9" fmla="*/ 3332966 h 3633237"/>
                  <a:gd name="connsiteX10" fmla="*/ 533333 w 3633237"/>
                  <a:gd name="connsiteY10" fmla="*/ 3102419 h 3633237"/>
                  <a:gd name="connsiteX11" fmla="*/ 530818 w 3633237"/>
                  <a:gd name="connsiteY11" fmla="*/ 533333 h 363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237" h="3633237">
                    <a:moveTo>
                      <a:pt x="530818" y="533333"/>
                    </a:moveTo>
                    <a:cubicBezTo>
                      <a:pt x="1239557" y="-176795"/>
                      <a:pt x="2389776" y="-177921"/>
                      <a:pt x="3099904" y="530818"/>
                    </a:cubicBezTo>
                    <a:cubicBezTo>
                      <a:pt x="3721266" y="1150965"/>
                      <a:pt x="3799799" y="2109120"/>
                      <a:pt x="3334923" y="2814699"/>
                    </a:cubicBezTo>
                    <a:lnTo>
                      <a:pt x="3241630" y="2941858"/>
                    </a:lnTo>
                    <a:lnTo>
                      <a:pt x="3241747" y="2942441"/>
                    </a:lnTo>
                    <a:lnTo>
                      <a:pt x="3241747" y="3179935"/>
                    </a:lnTo>
                    <a:cubicBezTo>
                      <a:pt x="3241747" y="3212727"/>
                      <a:pt x="3215164" y="3239310"/>
                      <a:pt x="3182372" y="3239310"/>
                    </a:cubicBezTo>
                    <a:lnTo>
                      <a:pt x="2944878" y="3239310"/>
                    </a:lnTo>
                    <a:lnTo>
                      <a:pt x="2944817" y="3239298"/>
                    </a:lnTo>
                    <a:lnTo>
                      <a:pt x="2817669" y="3332966"/>
                    </a:lnTo>
                    <a:cubicBezTo>
                      <a:pt x="2113002" y="3799222"/>
                      <a:pt x="1154695" y="3722566"/>
                      <a:pt x="533333" y="3102419"/>
                    </a:cubicBezTo>
                    <a:cubicBezTo>
                      <a:pt x="-176795" y="2393680"/>
                      <a:pt x="-177921" y="1243461"/>
                      <a:pt x="530818" y="5333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6382031" y="3531476"/>
                <a:ext cx="3000675" cy="3000675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9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65" name="Arc 64"/>
              <p:cNvSpPr/>
              <p:nvPr/>
            </p:nvSpPr>
            <p:spPr>
              <a:xfrm>
                <a:off x="16382031" y="3531476"/>
                <a:ext cx="3000675" cy="3000675"/>
              </a:xfrm>
              <a:prstGeom prst="arc">
                <a:avLst>
                  <a:gd name="adj1" fmla="val 16200000"/>
                  <a:gd name="adj2" fmla="val 9035244"/>
                </a:avLst>
              </a:prstGeom>
              <a:noFill/>
              <a:ln w="76200" cap="rnd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61" name="Shape 5481"/>
            <p:cNvSpPr/>
            <p:nvPr/>
          </p:nvSpPr>
          <p:spPr>
            <a:xfrm>
              <a:off x="19934427" y="10460804"/>
              <a:ext cx="627000" cy="59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extrusionOk="0">
                  <a:moveTo>
                    <a:pt x="7624" y="12150"/>
                  </a:moveTo>
                  <a:cubicBezTo>
                    <a:pt x="5718" y="11138"/>
                    <a:pt x="5718" y="11138"/>
                    <a:pt x="5718" y="11138"/>
                  </a:cubicBezTo>
                  <a:cubicBezTo>
                    <a:pt x="3176" y="14175"/>
                    <a:pt x="2859" y="16875"/>
                    <a:pt x="2859" y="16875"/>
                  </a:cubicBezTo>
                  <a:cubicBezTo>
                    <a:pt x="635" y="12150"/>
                    <a:pt x="635" y="12150"/>
                    <a:pt x="635" y="12150"/>
                  </a:cubicBezTo>
                  <a:cubicBezTo>
                    <a:pt x="0" y="11475"/>
                    <a:pt x="318" y="10800"/>
                    <a:pt x="318" y="10800"/>
                  </a:cubicBezTo>
                  <a:cubicBezTo>
                    <a:pt x="318" y="10800"/>
                    <a:pt x="953" y="9787"/>
                    <a:pt x="1906" y="8100"/>
                  </a:cubicBezTo>
                  <a:cubicBezTo>
                    <a:pt x="0" y="7087"/>
                    <a:pt x="0" y="7087"/>
                    <a:pt x="0" y="7087"/>
                  </a:cubicBezTo>
                  <a:cubicBezTo>
                    <a:pt x="5400" y="7425"/>
                    <a:pt x="5400" y="7425"/>
                    <a:pt x="5400" y="7425"/>
                  </a:cubicBezTo>
                  <a:lnTo>
                    <a:pt x="7624" y="12150"/>
                  </a:lnTo>
                  <a:close/>
                  <a:moveTo>
                    <a:pt x="9847" y="19575"/>
                  </a:moveTo>
                  <a:cubicBezTo>
                    <a:pt x="9847" y="19913"/>
                    <a:pt x="9847" y="19913"/>
                    <a:pt x="9847" y="19913"/>
                  </a:cubicBezTo>
                  <a:cubicBezTo>
                    <a:pt x="4765" y="19575"/>
                    <a:pt x="4765" y="19575"/>
                    <a:pt x="4765" y="19575"/>
                  </a:cubicBezTo>
                  <a:cubicBezTo>
                    <a:pt x="4129" y="19575"/>
                    <a:pt x="3494" y="18900"/>
                    <a:pt x="3494" y="18225"/>
                  </a:cubicBezTo>
                  <a:cubicBezTo>
                    <a:pt x="2859" y="17213"/>
                    <a:pt x="3494" y="15525"/>
                    <a:pt x="3812" y="14513"/>
                  </a:cubicBezTo>
                  <a:cubicBezTo>
                    <a:pt x="3812" y="14513"/>
                    <a:pt x="4765" y="14513"/>
                    <a:pt x="9847" y="14850"/>
                  </a:cubicBezTo>
                  <a:lnTo>
                    <a:pt x="9847" y="19575"/>
                  </a:lnTo>
                  <a:close/>
                  <a:moveTo>
                    <a:pt x="7624" y="7762"/>
                  </a:moveTo>
                  <a:cubicBezTo>
                    <a:pt x="3812" y="5400"/>
                    <a:pt x="3812" y="5400"/>
                    <a:pt x="3812" y="5400"/>
                  </a:cubicBezTo>
                  <a:cubicBezTo>
                    <a:pt x="3494" y="5062"/>
                    <a:pt x="3494" y="5062"/>
                    <a:pt x="3494" y="5062"/>
                  </a:cubicBezTo>
                  <a:cubicBezTo>
                    <a:pt x="6035" y="675"/>
                    <a:pt x="6035" y="675"/>
                    <a:pt x="6035" y="675"/>
                  </a:cubicBezTo>
                  <a:cubicBezTo>
                    <a:pt x="6671" y="0"/>
                    <a:pt x="7306" y="0"/>
                    <a:pt x="7941" y="0"/>
                  </a:cubicBezTo>
                  <a:cubicBezTo>
                    <a:pt x="9212" y="0"/>
                    <a:pt x="9847" y="1350"/>
                    <a:pt x="10800" y="2025"/>
                  </a:cubicBezTo>
                  <a:cubicBezTo>
                    <a:pt x="10800" y="2025"/>
                    <a:pt x="10165" y="3037"/>
                    <a:pt x="7624" y="7762"/>
                  </a:cubicBezTo>
                  <a:close/>
                  <a:moveTo>
                    <a:pt x="18741" y="2025"/>
                  </a:moveTo>
                  <a:cubicBezTo>
                    <a:pt x="15882" y="6750"/>
                    <a:pt x="15882" y="6750"/>
                    <a:pt x="15882" y="6750"/>
                  </a:cubicBezTo>
                  <a:cubicBezTo>
                    <a:pt x="10800" y="6750"/>
                    <a:pt x="10800" y="6750"/>
                    <a:pt x="10800" y="6750"/>
                  </a:cubicBezTo>
                  <a:cubicBezTo>
                    <a:pt x="12706" y="5400"/>
                    <a:pt x="12706" y="5400"/>
                    <a:pt x="12706" y="5400"/>
                  </a:cubicBezTo>
                  <a:cubicBezTo>
                    <a:pt x="11118" y="1350"/>
                    <a:pt x="9212" y="0"/>
                    <a:pt x="9212" y="0"/>
                  </a:cubicBezTo>
                  <a:cubicBezTo>
                    <a:pt x="14294" y="0"/>
                    <a:pt x="14294" y="0"/>
                    <a:pt x="14294" y="0"/>
                  </a:cubicBezTo>
                  <a:cubicBezTo>
                    <a:pt x="14929" y="0"/>
                    <a:pt x="15565" y="675"/>
                    <a:pt x="15565" y="675"/>
                  </a:cubicBezTo>
                  <a:cubicBezTo>
                    <a:pt x="15565" y="675"/>
                    <a:pt x="15882" y="1687"/>
                    <a:pt x="16835" y="3037"/>
                  </a:cubicBezTo>
                  <a:lnTo>
                    <a:pt x="18741" y="2025"/>
                  </a:lnTo>
                  <a:close/>
                  <a:moveTo>
                    <a:pt x="17788" y="18563"/>
                  </a:moveTo>
                  <a:cubicBezTo>
                    <a:pt x="17471" y="19575"/>
                    <a:pt x="16835" y="19575"/>
                    <a:pt x="16835" y="19575"/>
                  </a:cubicBezTo>
                  <a:cubicBezTo>
                    <a:pt x="16835" y="19575"/>
                    <a:pt x="15882" y="19575"/>
                    <a:pt x="13976" y="19575"/>
                  </a:cubicBezTo>
                  <a:cubicBezTo>
                    <a:pt x="14294" y="21600"/>
                    <a:pt x="14294" y="21600"/>
                    <a:pt x="14294" y="21600"/>
                  </a:cubicBezTo>
                  <a:cubicBezTo>
                    <a:pt x="11435" y="17213"/>
                    <a:pt x="11435" y="17213"/>
                    <a:pt x="11435" y="17213"/>
                  </a:cubicBezTo>
                  <a:cubicBezTo>
                    <a:pt x="13976" y="12488"/>
                    <a:pt x="13976" y="12488"/>
                    <a:pt x="13976" y="12488"/>
                  </a:cubicBezTo>
                  <a:cubicBezTo>
                    <a:pt x="13976" y="14513"/>
                    <a:pt x="13976" y="14513"/>
                    <a:pt x="13976" y="14513"/>
                  </a:cubicBezTo>
                  <a:cubicBezTo>
                    <a:pt x="18106" y="15188"/>
                    <a:pt x="20329" y="13838"/>
                    <a:pt x="20329" y="13838"/>
                  </a:cubicBezTo>
                  <a:lnTo>
                    <a:pt x="17788" y="18563"/>
                  </a:lnTo>
                  <a:close/>
                  <a:moveTo>
                    <a:pt x="21282" y="10800"/>
                  </a:moveTo>
                  <a:cubicBezTo>
                    <a:pt x="21600" y="11475"/>
                    <a:pt x="21282" y="12150"/>
                    <a:pt x="20965" y="12825"/>
                  </a:cubicBezTo>
                  <a:cubicBezTo>
                    <a:pt x="20329" y="13838"/>
                    <a:pt x="18741" y="13838"/>
                    <a:pt x="17788" y="14175"/>
                  </a:cubicBezTo>
                  <a:cubicBezTo>
                    <a:pt x="17788" y="14175"/>
                    <a:pt x="17471" y="13500"/>
                    <a:pt x="14612" y="8775"/>
                  </a:cubicBezTo>
                  <a:cubicBezTo>
                    <a:pt x="18424" y="6075"/>
                    <a:pt x="18424" y="6075"/>
                    <a:pt x="18424" y="6075"/>
                  </a:cubicBezTo>
                  <a:cubicBezTo>
                    <a:pt x="18741" y="6075"/>
                    <a:pt x="18741" y="6075"/>
                    <a:pt x="18741" y="6075"/>
                  </a:cubicBezTo>
                  <a:lnTo>
                    <a:pt x="21282" y="1080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0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050681" y="12423072"/>
              <a:ext cx="2674414" cy="3693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200" b="1">
                  <a:solidFill>
                    <a:schemeClr val="tx2"/>
                  </a:solidFill>
                </a:rPr>
                <a:t>VIDEO TUTORIAL</a:t>
              </a:r>
            </a:p>
          </p:txBody>
        </p:sp>
      </p:grpSp>
      <p:sp>
        <p:nvSpPr>
          <p:cNvPr id="67" name="Freeform 6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84561" y="5186057"/>
            <a:ext cx="2281437" cy="908661"/>
          </a:xfrm>
          <a:custGeom>
            <a:avLst/>
            <a:gdLst>
              <a:gd name="connsiteX0" fmla="*/ 337772 w 5055140"/>
              <a:gd name="connsiteY0" fmla="*/ 0 h 1668997"/>
              <a:gd name="connsiteX1" fmla="*/ 3596292 w 5055140"/>
              <a:gd name="connsiteY1" fmla="*/ 0 h 1668997"/>
              <a:gd name="connsiteX2" fmla="*/ 3907520 w 5055140"/>
              <a:gd name="connsiteY2" fmla="*/ 206296 h 1668997"/>
              <a:gd name="connsiteX3" fmla="*/ 3932416 w 5055140"/>
              <a:gd name="connsiteY3" fmla="*/ 329609 h 1668997"/>
              <a:gd name="connsiteX4" fmla="*/ 5055140 w 5055140"/>
              <a:gd name="connsiteY4" fmla="*/ 143539 h 1668997"/>
              <a:gd name="connsiteX5" fmla="*/ 3934064 w 5055140"/>
              <a:gd name="connsiteY5" fmla="*/ 767328 h 1668997"/>
              <a:gd name="connsiteX6" fmla="*/ 3934064 w 5055140"/>
              <a:gd name="connsiteY6" fmla="*/ 1331225 h 1668997"/>
              <a:gd name="connsiteX7" fmla="*/ 3596292 w 5055140"/>
              <a:gd name="connsiteY7" fmla="*/ 1668997 h 1668997"/>
              <a:gd name="connsiteX8" fmla="*/ 337772 w 5055140"/>
              <a:gd name="connsiteY8" fmla="*/ 1668997 h 1668997"/>
              <a:gd name="connsiteX9" fmla="*/ 0 w 5055140"/>
              <a:gd name="connsiteY9" fmla="*/ 1331225 h 1668997"/>
              <a:gd name="connsiteX10" fmla="*/ 0 w 5055140"/>
              <a:gd name="connsiteY10" fmla="*/ 337772 h 1668997"/>
              <a:gd name="connsiteX11" fmla="*/ 337772 w 5055140"/>
              <a:gd name="connsiteY11" fmla="*/ 0 h 1668997"/>
              <a:gd name="connsiteX0-1" fmla="*/ 337772 w 4940840"/>
              <a:gd name="connsiteY0-2" fmla="*/ 656561 h 2325558"/>
              <a:gd name="connsiteX1-3" fmla="*/ 3596292 w 4940840"/>
              <a:gd name="connsiteY1-4" fmla="*/ 656561 h 2325558"/>
              <a:gd name="connsiteX2-5" fmla="*/ 3907520 w 4940840"/>
              <a:gd name="connsiteY2-6" fmla="*/ 862857 h 2325558"/>
              <a:gd name="connsiteX3-7" fmla="*/ 3932416 w 4940840"/>
              <a:gd name="connsiteY3-8" fmla="*/ 986170 h 2325558"/>
              <a:gd name="connsiteX4-9" fmla="*/ 4940840 w 4940840"/>
              <a:gd name="connsiteY4-10" fmla="*/ 0 h 2325558"/>
              <a:gd name="connsiteX5-11" fmla="*/ 3934064 w 4940840"/>
              <a:gd name="connsiteY5-12" fmla="*/ 1423889 h 2325558"/>
              <a:gd name="connsiteX6-13" fmla="*/ 3934064 w 4940840"/>
              <a:gd name="connsiteY6-14" fmla="*/ 1987786 h 2325558"/>
              <a:gd name="connsiteX7-15" fmla="*/ 3596292 w 4940840"/>
              <a:gd name="connsiteY7-16" fmla="*/ 2325558 h 2325558"/>
              <a:gd name="connsiteX8-17" fmla="*/ 337772 w 4940840"/>
              <a:gd name="connsiteY8-18" fmla="*/ 2325558 h 2325558"/>
              <a:gd name="connsiteX9-19" fmla="*/ 0 w 4940840"/>
              <a:gd name="connsiteY9-20" fmla="*/ 1987786 h 2325558"/>
              <a:gd name="connsiteX10-21" fmla="*/ 0 w 4940840"/>
              <a:gd name="connsiteY10-22" fmla="*/ 994333 h 2325558"/>
              <a:gd name="connsiteX11-23" fmla="*/ 337772 w 4940840"/>
              <a:gd name="connsiteY11-24" fmla="*/ 656561 h 2325558"/>
              <a:gd name="connsiteX0-25" fmla="*/ 337772 w 4940840"/>
              <a:gd name="connsiteY0-26" fmla="*/ 656561 h 2325558"/>
              <a:gd name="connsiteX1-27" fmla="*/ 3596292 w 4940840"/>
              <a:gd name="connsiteY1-28" fmla="*/ 656561 h 2325558"/>
              <a:gd name="connsiteX2-29" fmla="*/ 3907520 w 4940840"/>
              <a:gd name="connsiteY2-30" fmla="*/ 862857 h 2325558"/>
              <a:gd name="connsiteX3-31" fmla="*/ 3932416 w 4940840"/>
              <a:gd name="connsiteY3-32" fmla="*/ 986170 h 2325558"/>
              <a:gd name="connsiteX4-33" fmla="*/ 4940840 w 4940840"/>
              <a:gd name="connsiteY4-34" fmla="*/ 0 h 2325558"/>
              <a:gd name="connsiteX5-35" fmla="*/ 3934064 w 4940840"/>
              <a:gd name="connsiteY5-36" fmla="*/ 1525489 h 2325558"/>
              <a:gd name="connsiteX6-37" fmla="*/ 3934064 w 4940840"/>
              <a:gd name="connsiteY6-38" fmla="*/ 1987786 h 2325558"/>
              <a:gd name="connsiteX7-39" fmla="*/ 3596292 w 4940840"/>
              <a:gd name="connsiteY7-40" fmla="*/ 2325558 h 2325558"/>
              <a:gd name="connsiteX8-41" fmla="*/ 337772 w 4940840"/>
              <a:gd name="connsiteY8-42" fmla="*/ 2325558 h 2325558"/>
              <a:gd name="connsiteX9-43" fmla="*/ 0 w 4940840"/>
              <a:gd name="connsiteY9-44" fmla="*/ 1987786 h 2325558"/>
              <a:gd name="connsiteX10-45" fmla="*/ 0 w 4940840"/>
              <a:gd name="connsiteY10-46" fmla="*/ 994333 h 2325558"/>
              <a:gd name="connsiteX11-47" fmla="*/ 337772 w 4940840"/>
              <a:gd name="connsiteY11-48" fmla="*/ 656561 h 2325558"/>
              <a:gd name="connsiteX0-49" fmla="*/ 337772 w 4563469"/>
              <a:gd name="connsiteY0-50" fmla="*/ 148561 h 1817558"/>
              <a:gd name="connsiteX1-51" fmla="*/ 3596292 w 4563469"/>
              <a:gd name="connsiteY1-52" fmla="*/ 148561 h 1817558"/>
              <a:gd name="connsiteX2-53" fmla="*/ 3907520 w 4563469"/>
              <a:gd name="connsiteY2-54" fmla="*/ 354857 h 1817558"/>
              <a:gd name="connsiteX3-55" fmla="*/ 3932416 w 4563469"/>
              <a:gd name="connsiteY3-56" fmla="*/ 478170 h 1817558"/>
              <a:gd name="connsiteX4-57" fmla="*/ 4563469 w 4563469"/>
              <a:gd name="connsiteY4-58" fmla="*/ 0 h 1817558"/>
              <a:gd name="connsiteX5-59" fmla="*/ 3934064 w 4563469"/>
              <a:gd name="connsiteY5-60" fmla="*/ 1017489 h 1817558"/>
              <a:gd name="connsiteX6-61" fmla="*/ 3934064 w 4563469"/>
              <a:gd name="connsiteY6-62" fmla="*/ 1479786 h 1817558"/>
              <a:gd name="connsiteX7-63" fmla="*/ 3596292 w 4563469"/>
              <a:gd name="connsiteY7-64" fmla="*/ 1817558 h 1817558"/>
              <a:gd name="connsiteX8-65" fmla="*/ 337772 w 4563469"/>
              <a:gd name="connsiteY8-66" fmla="*/ 1817558 h 1817558"/>
              <a:gd name="connsiteX9-67" fmla="*/ 0 w 4563469"/>
              <a:gd name="connsiteY9-68" fmla="*/ 1479786 h 1817558"/>
              <a:gd name="connsiteX10-69" fmla="*/ 0 w 4563469"/>
              <a:gd name="connsiteY10-70" fmla="*/ 486333 h 1817558"/>
              <a:gd name="connsiteX11-71" fmla="*/ 337772 w 4563469"/>
              <a:gd name="connsiteY11-72" fmla="*/ 148561 h 1817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4563469" h="1817558">
                <a:moveTo>
                  <a:pt x="337772" y="148561"/>
                </a:moveTo>
                <a:lnTo>
                  <a:pt x="3596292" y="148561"/>
                </a:lnTo>
                <a:cubicBezTo>
                  <a:pt x="3736201" y="148561"/>
                  <a:pt x="3856244" y="233626"/>
                  <a:pt x="3907520" y="354857"/>
                </a:cubicBezTo>
                <a:lnTo>
                  <a:pt x="3932416" y="478170"/>
                </a:lnTo>
                <a:lnTo>
                  <a:pt x="4563469" y="0"/>
                </a:lnTo>
                <a:lnTo>
                  <a:pt x="3934064" y="1017489"/>
                </a:lnTo>
                <a:lnTo>
                  <a:pt x="3934064" y="1479786"/>
                </a:lnTo>
                <a:cubicBezTo>
                  <a:pt x="3934064" y="1666332"/>
                  <a:pt x="3782838" y="1817558"/>
                  <a:pt x="3596292" y="1817558"/>
                </a:cubicBezTo>
                <a:lnTo>
                  <a:pt x="337772" y="1817558"/>
                </a:lnTo>
                <a:cubicBezTo>
                  <a:pt x="151226" y="1817558"/>
                  <a:pt x="0" y="1666332"/>
                  <a:pt x="0" y="1479786"/>
                </a:cubicBezTo>
                <a:lnTo>
                  <a:pt x="0" y="486333"/>
                </a:lnTo>
                <a:cubicBezTo>
                  <a:pt x="0" y="299787"/>
                  <a:pt x="151226" y="148561"/>
                  <a:pt x="337772" y="1485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68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1194084" y="5652095"/>
            <a:ext cx="155480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900">
                <a:solidFill>
                  <a:schemeClr val="bg1"/>
                </a:solidFill>
                <a:ea typeface="等线" panose="02010600030101010101" charset="-122"/>
                <a:cs typeface="等线" panose="02010600030101010101" charset="-122"/>
              </a:rPr>
              <a:t>Lorem ipsum dolor sit amet, consectur</a:t>
            </a:r>
          </a:p>
        </p:txBody>
      </p:sp>
      <p:sp>
        <p:nvSpPr>
          <p:cNvPr id="69" name="TextBox 6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194084" y="5395054"/>
            <a:ext cx="5161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$36,00</a:t>
            </a:r>
          </a:p>
        </p:txBody>
      </p:sp>
      <p:sp>
        <p:nvSpPr>
          <p:cNvPr id="70" name="TextBox 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096000" y="990997"/>
            <a:ext cx="32540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spc="300">
                <a:solidFill>
                  <a:schemeClr val="tx2"/>
                </a:solidFill>
              </a:rPr>
              <a:t>INFOGRAPHIC</a:t>
            </a:r>
          </a:p>
        </p:txBody>
      </p:sp>
      <p:graphicFrame>
        <p:nvGraphicFramePr>
          <p:cNvPr id="73" name="Chart 7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aphicFramePr/>
          <p:nvPr/>
        </p:nvGraphicFramePr>
        <p:xfrm>
          <a:off x="6096000" y="2076789"/>
          <a:ext cx="5285819" cy="141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Straight Connector 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6166854" y="1530660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096000" y="7116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76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6322004" y="3620828"/>
            <a:ext cx="5234996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66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bg2"/>
            </a:gs>
            <a:gs pos="0">
              <a:schemeClr val="bg2">
                <a:lumMod val="9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 rot="10800000">
            <a:off x="918301" y="446"/>
            <a:ext cx="4624528" cy="4342835"/>
            <a:chOff x="7285144" y="5382662"/>
            <a:chExt cx="7636665" cy="4831272"/>
          </a:xfrm>
        </p:grpSpPr>
        <p:grpSp>
          <p:nvGrpSpPr>
            <p:cNvPr id="4" name="Group 3"/>
            <p:cNvGrpSpPr/>
            <p:nvPr/>
          </p:nvGrpSpPr>
          <p:grpSpPr>
            <a:xfrm>
              <a:off x="8524454" y="6199358"/>
              <a:ext cx="2060954" cy="4014570"/>
              <a:chOff x="0" y="-1"/>
              <a:chExt cx="4121904" cy="802913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1"/>
                <a:ext cx="4121904" cy="8029136"/>
                <a:chOff x="0" y="0"/>
                <a:chExt cx="4121903" cy="8029136"/>
              </a:xfrm>
            </p:grpSpPr>
            <p:sp>
              <p:nvSpPr>
                <p:cNvPr id="40" name="Shape 14732"/>
                <p:cNvSpPr/>
                <p:nvPr/>
              </p:nvSpPr>
              <p:spPr>
                <a:xfrm flipH="1">
                  <a:off x="0" y="4451426"/>
                  <a:ext cx="4121806" cy="8891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3429" y="21600"/>
                      </a:lnTo>
                      <a:lnTo>
                        <a:pt x="21600" y="21600"/>
                      </a:lnTo>
                      <a:lnTo>
                        <a:pt x="10895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800"/>
                </a:p>
              </p:txBody>
            </p:sp>
            <p:sp>
              <p:nvSpPr>
                <p:cNvPr id="41" name="Shape 14733"/>
                <p:cNvSpPr/>
                <p:nvPr/>
              </p:nvSpPr>
              <p:spPr>
                <a:xfrm flipH="1">
                  <a:off x="2045874" y="815485"/>
                  <a:ext cx="2075932" cy="3641643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800"/>
                </a:p>
              </p:txBody>
            </p:sp>
            <p:sp>
              <p:nvSpPr>
                <p:cNvPr id="42" name="Shape 14734"/>
                <p:cNvSpPr/>
                <p:nvPr/>
              </p:nvSpPr>
              <p:spPr>
                <a:xfrm flipH="1">
                  <a:off x="2045874" y="0"/>
                  <a:ext cx="2075932" cy="8220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800"/>
                </a:p>
              </p:txBody>
            </p:sp>
            <p:sp>
              <p:nvSpPr>
                <p:cNvPr id="43" name="Shape 14735"/>
                <p:cNvSpPr/>
                <p:nvPr/>
              </p:nvSpPr>
              <p:spPr>
                <a:xfrm flipH="1">
                  <a:off x="3980098" y="709742"/>
                  <a:ext cx="141805" cy="33383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221" y="685"/>
                      </a:lnTo>
                      <a:lnTo>
                        <a:pt x="0" y="685"/>
                      </a:lnTo>
                      <a:lnTo>
                        <a:pt x="0" y="726"/>
                      </a:lnTo>
                      <a:lnTo>
                        <a:pt x="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800"/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6541" y="5337820"/>
                  <a:ext cx="3404499" cy="2691316"/>
                  <a:chOff x="0" y="0"/>
                  <a:chExt cx="3404497" cy="2691314"/>
                </a:xfrm>
              </p:grpSpPr>
              <p:sp>
                <p:nvSpPr>
                  <p:cNvPr id="45" name="Shape 14736"/>
                  <p:cNvSpPr/>
                  <p:nvPr/>
                </p:nvSpPr>
                <p:spPr>
                  <a:xfrm flipH="1">
                    <a:off x="0" y="0"/>
                    <a:ext cx="3404497" cy="2691314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>
                      <a:defRPr sz="3200"/>
                    </a:pPr>
                    <a:endParaRPr sz="800"/>
                  </a:p>
                </p:txBody>
              </p:sp>
              <p:sp>
                <p:nvSpPr>
                  <p:cNvPr id="46" name="Shape 14737"/>
                  <p:cNvSpPr/>
                  <p:nvPr/>
                </p:nvSpPr>
                <p:spPr>
                  <a:xfrm flipH="1">
                    <a:off x="3346215" y="0"/>
                    <a:ext cx="58282" cy="2691314"/>
                  </a:xfrm>
                  <a:prstGeom prst="rect">
                    <a:avLst/>
                  </a:prstGeom>
                  <a:solidFill>
                    <a:srgbClr val="000000">
                      <a:alpha val="25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>
                      <a:defRPr sz="3200"/>
                    </a:pPr>
                    <a:endParaRPr sz="800"/>
                  </a:p>
                </p:txBody>
              </p:sp>
            </p:grpSp>
          </p:grpSp>
          <p:sp>
            <p:nvSpPr>
              <p:cNvPr id="39" name="Shape 14740"/>
              <p:cNvSpPr/>
              <p:nvPr/>
            </p:nvSpPr>
            <p:spPr>
              <a:xfrm flipH="1">
                <a:off x="3352066" y="4524419"/>
                <a:ext cx="716211" cy="816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124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2656548" y="6665077"/>
              <a:ext cx="2265261" cy="3548851"/>
              <a:chOff x="0" y="0"/>
              <a:chExt cx="4530519" cy="7097699"/>
            </a:xfrm>
          </p:grpSpPr>
          <p:sp>
            <p:nvSpPr>
              <p:cNvPr id="34" name="Shape 14742"/>
              <p:cNvSpPr/>
              <p:nvPr/>
            </p:nvSpPr>
            <p:spPr>
              <a:xfrm flipH="1">
                <a:off x="2042917" y="4406384"/>
                <a:ext cx="2483622" cy="269131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35" name="Shape 14743"/>
              <p:cNvSpPr/>
              <p:nvPr/>
            </p:nvSpPr>
            <p:spPr>
              <a:xfrm>
                <a:off x="0" y="3519990"/>
                <a:ext cx="4530519" cy="889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774" y="21600"/>
                    </a:lnTo>
                    <a:lnTo>
                      <a:pt x="21600" y="21600"/>
                    </a:lnTo>
                    <a:lnTo>
                      <a:pt x="987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36" name="Shape 14744"/>
              <p:cNvSpPr/>
              <p:nvPr/>
            </p:nvSpPr>
            <p:spPr>
              <a:xfrm>
                <a:off x="0" y="819555"/>
                <a:ext cx="2075931" cy="2706137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37" name="Shape 14745"/>
              <p:cNvSpPr/>
              <p:nvPr/>
            </p:nvSpPr>
            <p:spPr>
              <a:xfrm>
                <a:off x="0" y="0"/>
                <a:ext cx="2075931" cy="822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621594" y="6199360"/>
              <a:ext cx="2175119" cy="4014573"/>
              <a:chOff x="0" y="0"/>
              <a:chExt cx="4350236" cy="8029136"/>
            </a:xfrm>
          </p:grpSpPr>
          <p:sp>
            <p:nvSpPr>
              <p:cNvPr id="27" name="Shape 14747"/>
              <p:cNvSpPr/>
              <p:nvPr/>
            </p:nvSpPr>
            <p:spPr>
              <a:xfrm>
                <a:off x="0" y="4451426"/>
                <a:ext cx="4121806" cy="889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429" y="21600"/>
                    </a:lnTo>
                    <a:lnTo>
                      <a:pt x="21600" y="21600"/>
                    </a:lnTo>
                    <a:lnTo>
                      <a:pt x="10895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28" name="Shape 14748"/>
              <p:cNvSpPr/>
              <p:nvPr/>
            </p:nvSpPr>
            <p:spPr>
              <a:xfrm>
                <a:off x="0" y="815485"/>
                <a:ext cx="2075931" cy="364164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29" name="Shape 14749"/>
              <p:cNvSpPr/>
              <p:nvPr/>
            </p:nvSpPr>
            <p:spPr>
              <a:xfrm>
                <a:off x="0" y="0"/>
                <a:ext cx="2075931" cy="822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30" name="Shape 14750"/>
              <p:cNvSpPr/>
              <p:nvPr/>
            </p:nvSpPr>
            <p:spPr>
              <a:xfrm>
                <a:off x="2070028" y="4451493"/>
                <a:ext cx="2280208" cy="888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419" y="21600"/>
                    </a:lnTo>
                    <a:lnTo>
                      <a:pt x="21600" y="21600"/>
                    </a:lnTo>
                    <a:cubicBezTo>
                      <a:pt x="14617" y="14446"/>
                      <a:pt x="7582" y="6984"/>
                      <a:pt x="628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31" name="Shape 14751"/>
              <p:cNvSpPr/>
              <p:nvPr/>
            </p:nvSpPr>
            <p:spPr>
              <a:xfrm flipH="1">
                <a:off x="1934126" y="709742"/>
                <a:ext cx="141805" cy="3338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21" y="685"/>
                    </a:lnTo>
                    <a:lnTo>
                      <a:pt x="0" y="685"/>
                    </a:lnTo>
                    <a:lnTo>
                      <a:pt x="0" y="726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32" name="Shape 14752"/>
              <p:cNvSpPr/>
              <p:nvPr/>
            </p:nvSpPr>
            <p:spPr>
              <a:xfrm flipH="1">
                <a:off x="657066" y="5337821"/>
                <a:ext cx="3456722" cy="269131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33" name="Shape 14753"/>
              <p:cNvSpPr/>
              <p:nvPr/>
            </p:nvSpPr>
            <p:spPr>
              <a:xfrm flipH="1">
                <a:off x="4112824" y="5337820"/>
                <a:ext cx="232709" cy="2691315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0229245" y="5382662"/>
              <a:ext cx="1777220" cy="4831267"/>
              <a:chOff x="0" y="-1"/>
              <a:chExt cx="3554438" cy="966252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54" y="6971212"/>
                <a:ext cx="3552202" cy="2691316"/>
                <a:chOff x="-147704" y="0"/>
                <a:chExt cx="3552201" cy="2691314"/>
              </a:xfrm>
            </p:grpSpPr>
            <p:sp>
              <p:nvSpPr>
                <p:cNvPr id="25" name="Shape 14758"/>
                <p:cNvSpPr/>
                <p:nvPr/>
              </p:nvSpPr>
              <p:spPr>
                <a:xfrm flipH="1">
                  <a:off x="-147704" y="0"/>
                  <a:ext cx="3441580" cy="2691314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800"/>
                </a:p>
              </p:txBody>
            </p:sp>
            <p:sp>
              <p:nvSpPr>
                <p:cNvPr id="26" name="Shape 14759"/>
                <p:cNvSpPr/>
                <p:nvPr/>
              </p:nvSpPr>
              <p:spPr>
                <a:xfrm flipH="1">
                  <a:off x="3292110" y="0"/>
                  <a:ext cx="112387" cy="2691314"/>
                </a:xfrm>
                <a:prstGeom prst="rect">
                  <a:avLst/>
                </a:prstGeom>
                <a:solidFill>
                  <a:srgbClr val="000000">
                    <a:alpha val="2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80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10328" y="-1"/>
                <a:ext cx="2075933" cy="6091695"/>
                <a:chOff x="0" y="0"/>
                <a:chExt cx="2075931" cy="6091693"/>
              </a:xfrm>
            </p:grpSpPr>
            <p:sp>
              <p:nvSpPr>
                <p:cNvPr id="23" name="Shape 14761"/>
                <p:cNvSpPr/>
                <p:nvPr/>
              </p:nvSpPr>
              <p:spPr>
                <a:xfrm>
                  <a:off x="0" y="815485"/>
                  <a:ext cx="2075931" cy="5276208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800"/>
                </a:p>
              </p:txBody>
            </p:sp>
            <p:sp>
              <p:nvSpPr>
                <p:cNvPr id="24" name="Shape 14762"/>
                <p:cNvSpPr/>
                <p:nvPr/>
              </p:nvSpPr>
              <p:spPr>
                <a:xfrm>
                  <a:off x="0" y="0"/>
                  <a:ext cx="2075931" cy="8220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800"/>
                </a:p>
              </p:txBody>
            </p:sp>
          </p:grpSp>
          <p:sp>
            <p:nvSpPr>
              <p:cNvPr id="20" name="Shape 14764"/>
              <p:cNvSpPr/>
              <p:nvPr/>
            </p:nvSpPr>
            <p:spPr>
              <a:xfrm>
                <a:off x="0" y="6089469"/>
                <a:ext cx="3443516" cy="884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51" y="102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492" y="0"/>
                    </a:lnTo>
                    <a:lnTo>
                      <a:pt x="4451" y="102"/>
                    </a:ln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21" name="Shape 14765"/>
              <p:cNvSpPr/>
              <p:nvPr/>
            </p:nvSpPr>
            <p:spPr>
              <a:xfrm>
                <a:off x="2784600" y="2343133"/>
                <a:ext cx="141806" cy="3338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21" y="685"/>
                    </a:lnTo>
                    <a:lnTo>
                      <a:pt x="0" y="685"/>
                    </a:lnTo>
                    <a:lnTo>
                      <a:pt x="0" y="726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22" name="Shape 14766"/>
              <p:cNvSpPr/>
              <p:nvPr/>
            </p:nvSpPr>
            <p:spPr>
              <a:xfrm>
                <a:off x="2838227" y="6157811"/>
                <a:ext cx="716211" cy="816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124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85144" y="5707913"/>
              <a:ext cx="2333150" cy="4506021"/>
              <a:chOff x="0" y="0"/>
              <a:chExt cx="4666299" cy="9012029"/>
            </a:xfrm>
          </p:grpSpPr>
          <p:sp>
            <p:nvSpPr>
              <p:cNvPr id="10" name="Shape 14768"/>
              <p:cNvSpPr/>
              <p:nvPr/>
            </p:nvSpPr>
            <p:spPr>
              <a:xfrm flipH="1">
                <a:off x="0" y="5434319"/>
                <a:ext cx="4530519" cy="889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774" y="21600"/>
                    </a:lnTo>
                    <a:lnTo>
                      <a:pt x="21600" y="21600"/>
                    </a:lnTo>
                    <a:lnTo>
                      <a:pt x="987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11" name="Shape 14769"/>
              <p:cNvSpPr/>
              <p:nvPr/>
            </p:nvSpPr>
            <p:spPr>
              <a:xfrm flipH="1">
                <a:off x="2454587" y="818343"/>
                <a:ext cx="2075932" cy="4621678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12" name="Shape 14770"/>
              <p:cNvSpPr/>
              <p:nvPr/>
            </p:nvSpPr>
            <p:spPr>
              <a:xfrm flipH="1">
                <a:off x="2454587" y="0"/>
                <a:ext cx="2075932" cy="822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13" name="Shape 14771"/>
              <p:cNvSpPr/>
              <p:nvPr/>
            </p:nvSpPr>
            <p:spPr>
              <a:xfrm flipH="1">
                <a:off x="2250189" y="5434386"/>
                <a:ext cx="2280208" cy="888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419" y="21600"/>
                    </a:lnTo>
                    <a:lnTo>
                      <a:pt x="21600" y="21600"/>
                    </a:lnTo>
                    <a:cubicBezTo>
                      <a:pt x="14617" y="14446"/>
                      <a:pt x="7582" y="6984"/>
                      <a:pt x="628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sp>
            <p:nvSpPr>
              <p:cNvPr id="14" name="Shape 14772"/>
              <p:cNvSpPr/>
              <p:nvPr/>
            </p:nvSpPr>
            <p:spPr>
              <a:xfrm>
                <a:off x="4524494" y="1692635"/>
                <a:ext cx="141805" cy="3338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21" y="685"/>
                    </a:lnTo>
                    <a:lnTo>
                      <a:pt x="0" y="685"/>
                    </a:lnTo>
                    <a:lnTo>
                      <a:pt x="0" y="726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800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378" y="6320713"/>
                <a:ext cx="2480422" cy="2691316"/>
                <a:chOff x="0" y="0"/>
                <a:chExt cx="2480421" cy="2691314"/>
              </a:xfrm>
            </p:grpSpPr>
            <p:sp>
              <p:nvSpPr>
                <p:cNvPr id="16" name="Shape 14773"/>
                <p:cNvSpPr/>
                <p:nvPr/>
              </p:nvSpPr>
              <p:spPr>
                <a:xfrm flipH="1">
                  <a:off x="0" y="0"/>
                  <a:ext cx="2480420" cy="269131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800"/>
                </a:p>
              </p:txBody>
            </p:sp>
            <p:sp>
              <p:nvSpPr>
                <p:cNvPr id="17" name="Shape 14774"/>
                <p:cNvSpPr/>
                <p:nvPr/>
              </p:nvSpPr>
              <p:spPr>
                <a:xfrm flipH="1">
                  <a:off x="2255469" y="0"/>
                  <a:ext cx="224952" cy="2691314"/>
                </a:xfrm>
                <a:prstGeom prst="rect">
                  <a:avLst/>
                </a:prstGeom>
                <a:solidFill>
                  <a:srgbClr val="000000">
                    <a:alpha val="2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800"/>
                </a:p>
              </p:txBody>
            </p:sp>
          </p:grpSp>
        </p:grpSp>
      </p:grpSp>
      <p:sp>
        <p:nvSpPr>
          <p:cNvPr id="62" name="Rectangle 6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516618" y="446"/>
            <a:ext cx="5677748" cy="2266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3" name="Rectangle 6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514252" y="2267102"/>
            <a:ext cx="5677748" cy="23237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4" name="Rectangle 6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514252" y="4364021"/>
            <a:ext cx="5677748" cy="24935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2" name="TextBox 8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532284" y="639569"/>
            <a:ext cx="161903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INDUSTRIAL DESIGN</a:t>
            </a:r>
          </a:p>
        </p:txBody>
      </p:sp>
      <p:sp>
        <p:nvSpPr>
          <p:cNvPr id="83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8532284" y="935572"/>
            <a:ext cx="285665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this is a dummy text. enter your own text here. This is a sample text. insert your desired text here</a:t>
            </a:r>
          </a:p>
        </p:txBody>
      </p:sp>
      <p:sp>
        <p:nvSpPr>
          <p:cNvPr id="84" name="TextBox 8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554189" y="2945246"/>
            <a:ext cx="133485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SAVE YOUR TIME</a:t>
            </a:r>
          </a:p>
        </p:txBody>
      </p:sp>
      <p:sp>
        <p:nvSpPr>
          <p:cNvPr id="85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8554189" y="3241248"/>
            <a:ext cx="2856659" cy="1133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this is a dummy text. enter your own text here. This is a sample text. insert your desired text here</a:t>
            </a:r>
          </a:p>
        </p:txBody>
      </p:sp>
      <p:sp>
        <p:nvSpPr>
          <p:cNvPr id="86" name="TextBox 8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547531" y="5013595"/>
            <a:ext cx="1294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RETINA DISPLAY</a:t>
            </a:r>
          </a:p>
        </p:txBody>
      </p:sp>
      <p:sp>
        <p:nvSpPr>
          <p:cNvPr id="87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8547531" y="5309598"/>
            <a:ext cx="2856659" cy="1133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this is a dummy text. enter your own text here. This is a sample text. insert your desired text here</a:t>
            </a:r>
          </a:p>
        </p:txBody>
      </p:sp>
      <p:sp>
        <p:nvSpPr>
          <p:cNvPr id="88" name="Shape 534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36521" y="783260"/>
            <a:ext cx="744984" cy="701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extrusionOk="0">
                <a:moveTo>
                  <a:pt x="18305" y="17673"/>
                </a:moveTo>
                <a:cubicBezTo>
                  <a:pt x="18305" y="20029"/>
                  <a:pt x="16475" y="21600"/>
                  <a:pt x="14644" y="21600"/>
                </a:cubicBezTo>
                <a:cubicBezTo>
                  <a:pt x="3661" y="21600"/>
                  <a:pt x="3661" y="21600"/>
                  <a:pt x="3661" y="21600"/>
                </a:cubicBezTo>
                <a:cubicBezTo>
                  <a:pt x="1464" y="21600"/>
                  <a:pt x="0" y="20029"/>
                  <a:pt x="0" y="17673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1464" y="1964"/>
                  <a:pt x="3661" y="1964"/>
                </a:cubicBezTo>
                <a:cubicBezTo>
                  <a:pt x="6956" y="1964"/>
                  <a:pt x="6956" y="1964"/>
                  <a:pt x="6956" y="1964"/>
                </a:cubicBezTo>
                <a:cubicBezTo>
                  <a:pt x="7322" y="1964"/>
                  <a:pt x="7322" y="1964"/>
                  <a:pt x="7322" y="2356"/>
                </a:cubicBezTo>
                <a:cubicBezTo>
                  <a:pt x="7322" y="2749"/>
                  <a:pt x="7322" y="2749"/>
                  <a:pt x="6956" y="2749"/>
                </a:cubicBezTo>
                <a:cubicBezTo>
                  <a:pt x="6590" y="3142"/>
                  <a:pt x="5858" y="3535"/>
                  <a:pt x="5492" y="3535"/>
                </a:cubicBezTo>
                <a:cubicBezTo>
                  <a:pt x="5125" y="3535"/>
                  <a:pt x="5125" y="3535"/>
                  <a:pt x="5125" y="3535"/>
                </a:cubicBezTo>
                <a:cubicBezTo>
                  <a:pt x="3661" y="3535"/>
                  <a:pt x="3661" y="3535"/>
                  <a:pt x="3661" y="3535"/>
                </a:cubicBezTo>
                <a:cubicBezTo>
                  <a:pt x="2563" y="3535"/>
                  <a:pt x="1464" y="4713"/>
                  <a:pt x="1464" y="5891"/>
                </a:cubicBezTo>
                <a:cubicBezTo>
                  <a:pt x="1464" y="17673"/>
                  <a:pt x="1464" y="17673"/>
                  <a:pt x="1464" y="17673"/>
                </a:cubicBezTo>
                <a:cubicBezTo>
                  <a:pt x="1464" y="18851"/>
                  <a:pt x="2563" y="20029"/>
                  <a:pt x="3661" y="20029"/>
                </a:cubicBezTo>
                <a:cubicBezTo>
                  <a:pt x="14644" y="20029"/>
                  <a:pt x="14644" y="20029"/>
                  <a:pt x="14644" y="20029"/>
                </a:cubicBezTo>
                <a:cubicBezTo>
                  <a:pt x="15742" y="20029"/>
                  <a:pt x="16475" y="18851"/>
                  <a:pt x="16475" y="17673"/>
                </a:cubicBezTo>
                <a:cubicBezTo>
                  <a:pt x="16475" y="14531"/>
                  <a:pt x="16475" y="14531"/>
                  <a:pt x="16475" y="14531"/>
                </a:cubicBezTo>
                <a:cubicBezTo>
                  <a:pt x="16475" y="14531"/>
                  <a:pt x="16841" y="14138"/>
                  <a:pt x="16841" y="14138"/>
                </a:cubicBezTo>
                <a:cubicBezTo>
                  <a:pt x="17207" y="14138"/>
                  <a:pt x="17207" y="13745"/>
                  <a:pt x="17573" y="13745"/>
                </a:cubicBezTo>
                <a:cubicBezTo>
                  <a:pt x="17573" y="13745"/>
                  <a:pt x="17939" y="13353"/>
                  <a:pt x="17939" y="13745"/>
                </a:cubicBezTo>
                <a:cubicBezTo>
                  <a:pt x="18305" y="13745"/>
                  <a:pt x="18305" y="13745"/>
                  <a:pt x="18305" y="14138"/>
                </a:cubicBezTo>
                <a:lnTo>
                  <a:pt x="18305" y="17673"/>
                </a:lnTo>
                <a:close/>
                <a:moveTo>
                  <a:pt x="16475" y="12567"/>
                </a:moveTo>
                <a:cubicBezTo>
                  <a:pt x="16108" y="12567"/>
                  <a:pt x="16108" y="12567"/>
                  <a:pt x="15742" y="12567"/>
                </a:cubicBezTo>
                <a:cubicBezTo>
                  <a:pt x="15742" y="12567"/>
                  <a:pt x="15742" y="12567"/>
                  <a:pt x="15376" y="12567"/>
                </a:cubicBezTo>
                <a:cubicBezTo>
                  <a:pt x="15010" y="12567"/>
                  <a:pt x="15010" y="12175"/>
                  <a:pt x="15010" y="11782"/>
                </a:cubicBezTo>
                <a:cubicBezTo>
                  <a:pt x="15010" y="9033"/>
                  <a:pt x="15010" y="9033"/>
                  <a:pt x="15010" y="9033"/>
                </a:cubicBezTo>
                <a:cubicBezTo>
                  <a:pt x="12814" y="9033"/>
                  <a:pt x="12814" y="9033"/>
                  <a:pt x="12814" y="9033"/>
                </a:cubicBezTo>
                <a:cubicBezTo>
                  <a:pt x="9885" y="9033"/>
                  <a:pt x="8054" y="9818"/>
                  <a:pt x="7322" y="10996"/>
                </a:cubicBezTo>
                <a:cubicBezTo>
                  <a:pt x="6224" y="12175"/>
                  <a:pt x="5858" y="14531"/>
                  <a:pt x="6224" y="17673"/>
                </a:cubicBezTo>
                <a:cubicBezTo>
                  <a:pt x="6224" y="17673"/>
                  <a:pt x="6224" y="18065"/>
                  <a:pt x="5858" y="18065"/>
                </a:cubicBezTo>
                <a:cubicBezTo>
                  <a:pt x="5858" y="18065"/>
                  <a:pt x="5858" y="18065"/>
                  <a:pt x="5858" y="18065"/>
                </a:cubicBezTo>
                <a:cubicBezTo>
                  <a:pt x="5492" y="18065"/>
                  <a:pt x="5492" y="18065"/>
                  <a:pt x="5492" y="18065"/>
                </a:cubicBezTo>
                <a:cubicBezTo>
                  <a:pt x="5492" y="17673"/>
                  <a:pt x="3295" y="14531"/>
                  <a:pt x="3295" y="11782"/>
                </a:cubicBezTo>
                <a:cubicBezTo>
                  <a:pt x="3295" y="7855"/>
                  <a:pt x="4393" y="3535"/>
                  <a:pt x="12814" y="3535"/>
                </a:cubicBezTo>
                <a:cubicBezTo>
                  <a:pt x="15010" y="3535"/>
                  <a:pt x="15010" y="3535"/>
                  <a:pt x="15010" y="3535"/>
                </a:cubicBezTo>
                <a:cubicBezTo>
                  <a:pt x="15010" y="1178"/>
                  <a:pt x="15010" y="1178"/>
                  <a:pt x="15010" y="1178"/>
                </a:cubicBezTo>
                <a:cubicBezTo>
                  <a:pt x="15010" y="785"/>
                  <a:pt x="15010" y="393"/>
                  <a:pt x="15376" y="393"/>
                </a:cubicBezTo>
                <a:cubicBezTo>
                  <a:pt x="15742" y="0"/>
                  <a:pt x="15742" y="0"/>
                  <a:pt x="15742" y="0"/>
                </a:cubicBezTo>
                <a:cubicBezTo>
                  <a:pt x="16108" y="0"/>
                  <a:pt x="16108" y="393"/>
                  <a:pt x="16475" y="393"/>
                </a:cubicBezTo>
                <a:cubicBezTo>
                  <a:pt x="21234" y="5891"/>
                  <a:pt x="21234" y="5891"/>
                  <a:pt x="21234" y="5891"/>
                </a:cubicBezTo>
                <a:cubicBezTo>
                  <a:pt x="21600" y="6284"/>
                  <a:pt x="21600" y="6676"/>
                  <a:pt x="21234" y="7069"/>
                </a:cubicBezTo>
                <a:lnTo>
                  <a:pt x="16475" y="1256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gradFill>
                <a:gsLst>
                  <a:gs pos="2000">
                    <a:srgbClr val="2E3252"/>
                  </a:gs>
                  <a:gs pos="100000">
                    <a:srgbClr val="161828"/>
                  </a:gs>
                </a:gsLst>
                <a:path path="circle">
                  <a:fillToRect l="50000" t="-80000" r="50000" b="180000"/>
                </a:path>
              </a:gra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89" name="Shape 52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00135" y="3088677"/>
            <a:ext cx="817757" cy="68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gradFill>
                <a:gsLst>
                  <a:gs pos="2000">
                    <a:srgbClr val="2E3252"/>
                  </a:gs>
                  <a:gs pos="100000">
                    <a:srgbClr val="161828"/>
                  </a:gs>
                </a:gsLst>
                <a:path path="circle">
                  <a:fillToRect l="50000" t="-80000" r="50000" b="180000"/>
                </a:path>
              </a:gra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90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98070" y="5319430"/>
            <a:ext cx="621887" cy="582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gradFill>
                <a:gsLst>
                  <a:gs pos="2000">
                    <a:srgbClr val="2E3252"/>
                  </a:gs>
                  <a:gs pos="100000">
                    <a:srgbClr val="161828"/>
                  </a:gs>
                </a:gsLst>
                <a:path path="circle">
                  <a:fillToRect l="50000" t="-80000" r="50000" b="180000"/>
                </a:path>
              </a:gra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92" name="Rectangle 9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283604" y="5784737"/>
            <a:ext cx="1462095" cy="457329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93" name="Rectangle 9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345398" y="5843759"/>
            <a:ext cx="1462095" cy="4573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94" name="TextBox 9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634074" y="5949329"/>
            <a:ext cx="915315" cy="246221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Show Me</a:t>
            </a:r>
          </a:p>
        </p:txBody>
      </p:sp>
      <p:sp>
        <p:nvSpPr>
          <p:cNvPr id="66" name="TextBox 3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133700" y="4891383"/>
            <a:ext cx="3831177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latin typeface="+mj-ea"/>
                <a:ea typeface="+mj-ea"/>
              </a:rPr>
              <a:t>What our Clients Say</a:t>
            </a:r>
          </a:p>
        </p:txBody>
      </p:sp>
      <p:sp>
        <p:nvSpPr>
          <p:cNvPr id="67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670400" y="46105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3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0" y="1943189"/>
            <a:ext cx="12192000" cy="3809713"/>
            <a:chOff x="0" y="702126"/>
            <a:chExt cx="12192001" cy="5251200"/>
          </a:xfrm>
        </p:grpSpPr>
        <p:grpSp>
          <p:nvGrpSpPr>
            <p:cNvPr id="3" name="Group 2"/>
            <p:cNvGrpSpPr/>
            <p:nvPr/>
          </p:nvGrpSpPr>
          <p:grpSpPr>
            <a:xfrm>
              <a:off x="4008210" y="902605"/>
              <a:ext cx="2764402" cy="2853871"/>
              <a:chOff x="2701924" y="853622"/>
              <a:chExt cx="2764401" cy="2853871"/>
            </a:xfrm>
            <a:solidFill>
              <a:schemeClr val="bg1">
                <a:lumMod val="85000"/>
              </a:schemeClr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4110037" y="2507456"/>
                <a:ext cx="1356287" cy="26908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+mj-lt"/>
                </a:endParaRPr>
              </a:p>
            </p:txBody>
          </p:sp>
          <p:sp>
            <p:nvSpPr>
              <p:cNvPr id="15" name="Freeform: Shape 9"/>
              <p:cNvSpPr/>
              <p:nvPr/>
            </p:nvSpPr>
            <p:spPr>
              <a:xfrm>
                <a:off x="2701924" y="853622"/>
                <a:ext cx="2764400" cy="2853871"/>
              </a:xfrm>
              <a:custGeom>
                <a:avLst/>
                <a:gdLst>
                  <a:gd name="connsiteX0" fmla="*/ 0 w 2764400"/>
                  <a:gd name="connsiteY0" fmla="*/ 0 h 2853871"/>
                  <a:gd name="connsiteX1" fmla="*/ 534024 w 2764400"/>
                  <a:gd name="connsiteY1" fmla="*/ 0 h 2853871"/>
                  <a:gd name="connsiteX2" fmla="*/ 534024 w 2764400"/>
                  <a:gd name="connsiteY2" fmla="*/ 263071 h 2853871"/>
                  <a:gd name="connsiteX3" fmla="*/ 1440436 w 2764400"/>
                  <a:gd name="connsiteY3" fmla="*/ 263071 h 2853871"/>
                  <a:gd name="connsiteX4" fmla="*/ 2573911 w 2764400"/>
                  <a:gd name="connsiteY4" fmla="*/ 1396546 h 2853871"/>
                  <a:gd name="connsiteX5" fmla="*/ 2573911 w 2764400"/>
                  <a:gd name="connsiteY5" fmla="*/ 1914058 h 2853871"/>
                  <a:gd name="connsiteX6" fmla="*/ 2764400 w 2764400"/>
                  <a:gd name="connsiteY6" fmla="*/ 1914058 h 2853871"/>
                  <a:gd name="connsiteX7" fmla="*/ 2084963 w 2764400"/>
                  <a:gd name="connsiteY7" fmla="*/ 2853871 h 2853871"/>
                  <a:gd name="connsiteX8" fmla="*/ 1405525 w 2764400"/>
                  <a:gd name="connsiteY8" fmla="*/ 1914058 h 2853871"/>
                  <a:gd name="connsiteX9" fmla="*/ 1596014 w 2764400"/>
                  <a:gd name="connsiteY9" fmla="*/ 1914058 h 2853871"/>
                  <a:gd name="connsiteX10" fmla="*/ 1596014 w 2764400"/>
                  <a:gd name="connsiteY10" fmla="*/ 1396546 h 2853871"/>
                  <a:gd name="connsiteX11" fmla="*/ 1440436 w 2764400"/>
                  <a:gd name="connsiteY11" fmla="*/ 1240968 h 2853871"/>
                  <a:gd name="connsiteX12" fmla="*/ 76251 w 2764400"/>
                  <a:gd name="connsiteY12" fmla="*/ 1240968 h 2853871"/>
                  <a:gd name="connsiteX13" fmla="*/ 78298 w 2764400"/>
                  <a:gd name="connsiteY13" fmla="*/ 1239553 h 2853871"/>
                  <a:gd name="connsiteX14" fmla="*/ 69226 w 2764400"/>
                  <a:gd name="connsiteY14" fmla="*/ 1239553 h 2853871"/>
                  <a:gd name="connsiteX15" fmla="*/ 69226 w 2764400"/>
                  <a:gd name="connsiteY15" fmla="*/ 962024 h 2853871"/>
                  <a:gd name="connsiteX16" fmla="*/ 479827 w 2764400"/>
                  <a:gd name="connsiteY16" fmla="*/ 962024 h 2853871"/>
                  <a:gd name="connsiteX17" fmla="*/ 745536 w 2764400"/>
                  <a:gd name="connsiteY17" fmla="*/ 778371 h 2853871"/>
                  <a:gd name="connsiteX18" fmla="*/ 20918 w 2764400"/>
                  <a:gd name="connsiteY18" fmla="*/ 277529 h 2853871"/>
                  <a:gd name="connsiteX19" fmla="*/ 0 w 2764400"/>
                  <a:gd name="connsiteY19" fmla="*/ 277529 h 2853871"/>
                  <a:gd name="connsiteX20" fmla="*/ 0 w 2764400"/>
                  <a:gd name="connsiteY20" fmla="*/ 263071 h 285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64400" h="2853871">
                    <a:moveTo>
                      <a:pt x="0" y="0"/>
                    </a:moveTo>
                    <a:lnTo>
                      <a:pt x="534024" y="0"/>
                    </a:lnTo>
                    <a:lnTo>
                      <a:pt x="534024" y="263071"/>
                    </a:lnTo>
                    <a:lnTo>
                      <a:pt x="1440436" y="263071"/>
                    </a:lnTo>
                    <a:cubicBezTo>
                      <a:pt x="2066437" y="263071"/>
                      <a:pt x="2573911" y="770545"/>
                      <a:pt x="2573911" y="1396546"/>
                    </a:cubicBezTo>
                    <a:lnTo>
                      <a:pt x="2573911" y="1914058"/>
                    </a:lnTo>
                    <a:lnTo>
                      <a:pt x="2764400" y="1914058"/>
                    </a:lnTo>
                    <a:lnTo>
                      <a:pt x="2084963" y="2853871"/>
                    </a:lnTo>
                    <a:lnTo>
                      <a:pt x="1405525" y="1914058"/>
                    </a:lnTo>
                    <a:lnTo>
                      <a:pt x="1596014" y="1914058"/>
                    </a:lnTo>
                    <a:lnTo>
                      <a:pt x="1596014" y="1396546"/>
                    </a:lnTo>
                    <a:cubicBezTo>
                      <a:pt x="1596014" y="1310623"/>
                      <a:pt x="1526359" y="1240968"/>
                      <a:pt x="1440436" y="1240968"/>
                    </a:cubicBezTo>
                    <a:lnTo>
                      <a:pt x="76251" y="1240968"/>
                    </a:lnTo>
                    <a:lnTo>
                      <a:pt x="78298" y="1239553"/>
                    </a:lnTo>
                    <a:lnTo>
                      <a:pt x="69226" y="1239553"/>
                    </a:lnTo>
                    <a:lnTo>
                      <a:pt x="69226" y="962024"/>
                    </a:lnTo>
                    <a:lnTo>
                      <a:pt x="479827" y="962024"/>
                    </a:lnTo>
                    <a:lnTo>
                      <a:pt x="745536" y="778371"/>
                    </a:lnTo>
                    <a:lnTo>
                      <a:pt x="20918" y="277529"/>
                    </a:lnTo>
                    <a:lnTo>
                      <a:pt x="0" y="277529"/>
                    </a:lnTo>
                    <a:lnTo>
                      <a:pt x="0" y="26307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+mj-lt"/>
                </a:endParaRPr>
              </a:p>
            </p:txBody>
          </p:sp>
          <p:sp>
            <p:nvSpPr>
              <p:cNvPr id="16" name="Freeform: Shape 10"/>
              <p:cNvSpPr/>
              <p:nvPr/>
            </p:nvSpPr>
            <p:spPr>
              <a:xfrm rot="5400000">
                <a:off x="2788725" y="766822"/>
                <a:ext cx="2590800" cy="2764400"/>
              </a:xfrm>
              <a:custGeom>
                <a:avLst/>
                <a:gdLst>
                  <a:gd name="connsiteX0" fmla="*/ 0 w 2590800"/>
                  <a:gd name="connsiteY0" fmla="*/ 2764400 h 2764400"/>
                  <a:gd name="connsiteX1" fmla="*/ 0 w 2590800"/>
                  <a:gd name="connsiteY1" fmla="*/ 1323964 h 2764400"/>
                  <a:gd name="connsiteX2" fmla="*/ 1133475 w 2590800"/>
                  <a:gd name="connsiteY2" fmla="*/ 190489 h 2764400"/>
                  <a:gd name="connsiteX3" fmla="*/ 1650987 w 2590800"/>
                  <a:gd name="connsiteY3" fmla="*/ 190489 h 2764400"/>
                  <a:gd name="connsiteX4" fmla="*/ 1650987 w 2590800"/>
                  <a:gd name="connsiteY4" fmla="*/ 0 h 2764400"/>
                  <a:gd name="connsiteX5" fmla="*/ 2590800 w 2590800"/>
                  <a:gd name="connsiteY5" fmla="*/ 679437 h 2764400"/>
                  <a:gd name="connsiteX6" fmla="*/ 1650987 w 2590800"/>
                  <a:gd name="connsiteY6" fmla="*/ 1358875 h 2764400"/>
                  <a:gd name="connsiteX7" fmla="*/ 1650987 w 2590800"/>
                  <a:gd name="connsiteY7" fmla="*/ 1168386 h 2764400"/>
                  <a:gd name="connsiteX8" fmla="*/ 1133475 w 2590800"/>
                  <a:gd name="connsiteY8" fmla="*/ 1168386 h 2764400"/>
                  <a:gd name="connsiteX9" fmla="*/ 977897 w 2590800"/>
                  <a:gd name="connsiteY9" fmla="*/ 1323964 h 2764400"/>
                  <a:gd name="connsiteX10" fmla="*/ 977897 w 2590800"/>
                  <a:gd name="connsiteY10" fmla="*/ 2688149 h 2764400"/>
                  <a:gd name="connsiteX11" fmla="*/ 515300 w 2590800"/>
                  <a:gd name="connsiteY11" fmla="*/ 2018864 h 276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0800" h="2764400">
                    <a:moveTo>
                      <a:pt x="0" y="2764400"/>
                    </a:moveTo>
                    <a:lnTo>
                      <a:pt x="0" y="1323964"/>
                    </a:lnTo>
                    <a:cubicBezTo>
                      <a:pt x="0" y="697963"/>
                      <a:pt x="507474" y="190489"/>
                      <a:pt x="1133475" y="190489"/>
                    </a:cubicBezTo>
                    <a:lnTo>
                      <a:pt x="1650987" y="190489"/>
                    </a:lnTo>
                    <a:lnTo>
                      <a:pt x="1650987" y="0"/>
                    </a:lnTo>
                    <a:lnTo>
                      <a:pt x="2590800" y="679437"/>
                    </a:lnTo>
                    <a:lnTo>
                      <a:pt x="1650987" y="1358875"/>
                    </a:lnTo>
                    <a:lnTo>
                      <a:pt x="1650987" y="1168386"/>
                    </a:lnTo>
                    <a:lnTo>
                      <a:pt x="1133475" y="1168386"/>
                    </a:lnTo>
                    <a:cubicBezTo>
                      <a:pt x="1047552" y="1168386"/>
                      <a:pt x="977897" y="1238041"/>
                      <a:pt x="977897" y="1323964"/>
                    </a:cubicBezTo>
                    <a:lnTo>
                      <a:pt x="977897" y="2688149"/>
                    </a:lnTo>
                    <a:lnTo>
                      <a:pt x="515300" y="20188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576460" y="2918312"/>
              <a:ext cx="2596644" cy="3035013"/>
              <a:chOff x="5576460" y="3058012"/>
              <a:chExt cx="2596644" cy="3035014"/>
            </a:xfrm>
          </p:grpSpPr>
          <p:sp>
            <p:nvSpPr>
              <p:cNvPr id="12" name="Freeform: Shape 17"/>
              <p:cNvSpPr/>
              <p:nvPr/>
            </p:nvSpPr>
            <p:spPr>
              <a:xfrm flipV="1">
                <a:off x="5582304" y="3328626"/>
                <a:ext cx="2590800" cy="2764400"/>
              </a:xfrm>
              <a:custGeom>
                <a:avLst/>
                <a:gdLst>
                  <a:gd name="connsiteX0" fmla="*/ 0 w 2590800"/>
                  <a:gd name="connsiteY0" fmla="*/ 2764400 h 2764400"/>
                  <a:gd name="connsiteX1" fmla="*/ 515300 w 2590800"/>
                  <a:gd name="connsiteY1" fmla="*/ 2018864 h 2764400"/>
                  <a:gd name="connsiteX2" fmla="*/ 977897 w 2590800"/>
                  <a:gd name="connsiteY2" fmla="*/ 2688149 h 2764400"/>
                  <a:gd name="connsiteX3" fmla="*/ 977897 w 2590800"/>
                  <a:gd name="connsiteY3" fmla="*/ 1323964 h 2764400"/>
                  <a:gd name="connsiteX4" fmla="*/ 1133475 w 2590800"/>
                  <a:gd name="connsiteY4" fmla="*/ 1168386 h 2764400"/>
                  <a:gd name="connsiteX5" fmla="*/ 1650987 w 2590800"/>
                  <a:gd name="connsiteY5" fmla="*/ 1168386 h 2764400"/>
                  <a:gd name="connsiteX6" fmla="*/ 1650987 w 2590800"/>
                  <a:gd name="connsiteY6" fmla="*/ 1358875 h 2764400"/>
                  <a:gd name="connsiteX7" fmla="*/ 2219086 w 2590800"/>
                  <a:gd name="connsiteY7" fmla="*/ 948168 h 2764400"/>
                  <a:gd name="connsiteX8" fmla="*/ 2587878 w 2590800"/>
                  <a:gd name="connsiteY8" fmla="*/ 948168 h 2764400"/>
                  <a:gd name="connsiteX9" fmla="*/ 2587878 w 2590800"/>
                  <a:gd name="connsiteY9" fmla="*/ 681550 h 2764400"/>
                  <a:gd name="connsiteX10" fmla="*/ 2590800 w 2590800"/>
                  <a:gd name="connsiteY10" fmla="*/ 679437 h 2764400"/>
                  <a:gd name="connsiteX11" fmla="*/ 1650987 w 2590800"/>
                  <a:gd name="connsiteY11" fmla="*/ 0 h 2764400"/>
                  <a:gd name="connsiteX12" fmla="*/ 1650987 w 2590800"/>
                  <a:gd name="connsiteY12" fmla="*/ 190489 h 2764400"/>
                  <a:gd name="connsiteX13" fmla="*/ 1133475 w 2590800"/>
                  <a:gd name="connsiteY13" fmla="*/ 190489 h 2764400"/>
                  <a:gd name="connsiteX14" fmla="*/ 0 w 2590800"/>
                  <a:gd name="connsiteY14" fmla="*/ 1323964 h 276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90800" h="2764400">
                    <a:moveTo>
                      <a:pt x="0" y="2764400"/>
                    </a:moveTo>
                    <a:lnTo>
                      <a:pt x="515300" y="2018864"/>
                    </a:lnTo>
                    <a:lnTo>
                      <a:pt x="977897" y="2688149"/>
                    </a:lnTo>
                    <a:lnTo>
                      <a:pt x="977897" y="1323964"/>
                    </a:lnTo>
                    <a:cubicBezTo>
                      <a:pt x="977897" y="1238041"/>
                      <a:pt x="1047552" y="1168386"/>
                      <a:pt x="1133475" y="1168386"/>
                    </a:cubicBezTo>
                    <a:lnTo>
                      <a:pt x="1650987" y="1168386"/>
                    </a:lnTo>
                    <a:lnTo>
                      <a:pt x="1650987" y="1358875"/>
                    </a:lnTo>
                    <a:lnTo>
                      <a:pt x="2219086" y="948168"/>
                    </a:lnTo>
                    <a:lnTo>
                      <a:pt x="2587878" y="948168"/>
                    </a:lnTo>
                    <a:lnTo>
                      <a:pt x="2587878" y="681550"/>
                    </a:lnTo>
                    <a:lnTo>
                      <a:pt x="2590800" y="679437"/>
                    </a:lnTo>
                    <a:lnTo>
                      <a:pt x="1650987" y="0"/>
                    </a:lnTo>
                    <a:lnTo>
                      <a:pt x="1650987" y="190489"/>
                    </a:lnTo>
                    <a:lnTo>
                      <a:pt x="1133475" y="190489"/>
                    </a:lnTo>
                    <a:cubicBezTo>
                      <a:pt x="507474" y="190489"/>
                      <a:pt x="0" y="697963"/>
                      <a:pt x="0" y="132396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" name="Freeform: Shape 18"/>
              <p:cNvSpPr/>
              <p:nvPr/>
            </p:nvSpPr>
            <p:spPr>
              <a:xfrm flipV="1">
                <a:off x="5576460" y="3058012"/>
                <a:ext cx="2590800" cy="2764400"/>
              </a:xfrm>
              <a:custGeom>
                <a:avLst/>
                <a:gdLst>
                  <a:gd name="connsiteX0" fmla="*/ 0 w 2590800"/>
                  <a:gd name="connsiteY0" fmla="*/ 2764400 h 2764400"/>
                  <a:gd name="connsiteX1" fmla="*/ 0 w 2590800"/>
                  <a:gd name="connsiteY1" fmla="*/ 1323964 h 2764400"/>
                  <a:gd name="connsiteX2" fmla="*/ 1133475 w 2590800"/>
                  <a:gd name="connsiteY2" fmla="*/ 190489 h 2764400"/>
                  <a:gd name="connsiteX3" fmla="*/ 1650987 w 2590800"/>
                  <a:gd name="connsiteY3" fmla="*/ 190489 h 2764400"/>
                  <a:gd name="connsiteX4" fmla="*/ 1650987 w 2590800"/>
                  <a:gd name="connsiteY4" fmla="*/ 0 h 2764400"/>
                  <a:gd name="connsiteX5" fmla="*/ 2590800 w 2590800"/>
                  <a:gd name="connsiteY5" fmla="*/ 679437 h 2764400"/>
                  <a:gd name="connsiteX6" fmla="*/ 1650987 w 2590800"/>
                  <a:gd name="connsiteY6" fmla="*/ 1358875 h 2764400"/>
                  <a:gd name="connsiteX7" fmla="*/ 1650987 w 2590800"/>
                  <a:gd name="connsiteY7" fmla="*/ 1168386 h 2764400"/>
                  <a:gd name="connsiteX8" fmla="*/ 1133475 w 2590800"/>
                  <a:gd name="connsiteY8" fmla="*/ 1168386 h 2764400"/>
                  <a:gd name="connsiteX9" fmla="*/ 977897 w 2590800"/>
                  <a:gd name="connsiteY9" fmla="*/ 1323964 h 2764400"/>
                  <a:gd name="connsiteX10" fmla="*/ 977897 w 2590800"/>
                  <a:gd name="connsiteY10" fmla="*/ 2688149 h 2764400"/>
                  <a:gd name="connsiteX11" fmla="*/ 515300 w 2590800"/>
                  <a:gd name="connsiteY11" fmla="*/ 2018864 h 276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0800" h="2764400">
                    <a:moveTo>
                      <a:pt x="0" y="2764400"/>
                    </a:moveTo>
                    <a:lnTo>
                      <a:pt x="0" y="1323964"/>
                    </a:lnTo>
                    <a:cubicBezTo>
                      <a:pt x="0" y="697963"/>
                      <a:pt x="507474" y="190489"/>
                      <a:pt x="1133475" y="190489"/>
                    </a:cubicBezTo>
                    <a:lnTo>
                      <a:pt x="1650987" y="190489"/>
                    </a:lnTo>
                    <a:lnTo>
                      <a:pt x="1650987" y="0"/>
                    </a:lnTo>
                    <a:lnTo>
                      <a:pt x="2590800" y="679437"/>
                    </a:lnTo>
                    <a:lnTo>
                      <a:pt x="1650987" y="1358875"/>
                    </a:lnTo>
                    <a:lnTo>
                      <a:pt x="1650987" y="1168386"/>
                    </a:lnTo>
                    <a:lnTo>
                      <a:pt x="1133475" y="1168386"/>
                    </a:lnTo>
                    <a:cubicBezTo>
                      <a:pt x="1047552" y="1168386"/>
                      <a:pt x="977897" y="1238041"/>
                      <a:pt x="977897" y="1323964"/>
                    </a:cubicBezTo>
                    <a:lnTo>
                      <a:pt x="977897" y="2688149"/>
                    </a:lnTo>
                    <a:lnTo>
                      <a:pt x="515300" y="201886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0" y="702126"/>
              <a:ext cx="4528458" cy="1627414"/>
              <a:chOff x="0" y="841826"/>
              <a:chExt cx="4528458" cy="1627414"/>
            </a:xfrm>
          </p:grpSpPr>
          <p:sp>
            <p:nvSpPr>
              <p:cNvPr id="9" name="Freeform: Shape 27"/>
              <p:cNvSpPr/>
              <p:nvPr/>
            </p:nvSpPr>
            <p:spPr>
              <a:xfrm>
                <a:off x="4008211" y="1523996"/>
                <a:ext cx="520246" cy="266501"/>
              </a:xfrm>
              <a:custGeom>
                <a:avLst/>
                <a:gdLst>
                  <a:gd name="connsiteX0" fmla="*/ 0 w 520246"/>
                  <a:gd name="connsiteY0" fmla="*/ 0 h 261711"/>
                  <a:gd name="connsiteX1" fmla="*/ 520246 w 520246"/>
                  <a:gd name="connsiteY1" fmla="*/ 0 h 261711"/>
                  <a:gd name="connsiteX2" fmla="*/ 520246 w 520246"/>
                  <a:gd name="connsiteY2" fmla="*/ 186051 h 261711"/>
                  <a:gd name="connsiteX3" fmla="*/ 411912 w 520246"/>
                  <a:gd name="connsiteY3" fmla="*/ 261711 h 261711"/>
                  <a:gd name="connsiteX4" fmla="*/ 0 w 520246"/>
                  <a:gd name="connsiteY4" fmla="*/ 261711 h 26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46" h="261708">
                    <a:moveTo>
                      <a:pt x="0" y="0"/>
                    </a:moveTo>
                    <a:lnTo>
                      <a:pt x="520246" y="0"/>
                    </a:lnTo>
                    <a:lnTo>
                      <a:pt x="520246" y="186051"/>
                    </a:lnTo>
                    <a:lnTo>
                      <a:pt x="411912" y="261711"/>
                    </a:lnTo>
                    <a:lnTo>
                      <a:pt x="0" y="26171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+mj-lt"/>
                </a:endParaRPr>
              </a:p>
            </p:txBody>
          </p:sp>
          <p:sp>
            <p:nvSpPr>
              <p:cNvPr id="10" name="Freeform: Shape 28"/>
              <p:cNvSpPr/>
              <p:nvPr/>
            </p:nvSpPr>
            <p:spPr>
              <a:xfrm>
                <a:off x="0" y="1104897"/>
                <a:ext cx="4475108" cy="1364343"/>
              </a:xfrm>
              <a:custGeom>
                <a:avLst/>
                <a:gdLst>
                  <a:gd name="connsiteX0" fmla="*/ 3541491 w 4475108"/>
                  <a:gd name="connsiteY0" fmla="*/ 0 h 1364343"/>
                  <a:gd name="connsiteX1" fmla="*/ 4475108 w 4475108"/>
                  <a:gd name="connsiteY1" fmla="*/ 645298 h 1364343"/>
                  <a:gd name="connsiteX2" fmla="*/ 4084951 w 4475108"/>
                  <a:gd name="connsiteY2" fmla="*/ 914967 h 1364343"/>
                  <a:gd name="connsiteX3" fmla="*/ 4077460 w 4475108"/>
                  <a:gd name="connsiteY3" fmla="*/ 914967 h 1364343"/>
                  <a:gd name="connsiteX4" fmla="*/ 4077460 w 4475108"/>
                  <a:gd name="connsiteY4" fmla="*/ 993892 h 1364343"/>
                  <a:gd name="connsiteX5" fmla="*/ 3541491 w 4475108"/>
                  <a:gd name="connsiteY5" fmla="*/ 1364343 h 1364343"/>
                  <a:gd name="connsiteX6" fmla="*/ 3541491 w 4475108"/>
                  <a:gd name="connsiteY6" fmla="*/ 1168403 h 1364343"/>
                  <a:gd name="connsiteX7" fmla="*/ 1306286 w 4475108"/>
                  <a:gd name="connsiteY7" fmla="*/ 1168403 h 1364343"/>
                  <a:gd name="connsiteX8" fmla="*/ 1306286 w 4475108"/>
                  <a:gd name="connsiteY8" fmla="*/ 1169199 h 1364343"/>
                  <a:gd name="connsiteX9" fmla="*/ 0 w 4475108"/>
                  <a:gd name="connsiteY9" fmla="*/ 1169199 h 1364343"/>
                  <a:gd name="connsiteX10" fmla="*/ 0 w 4475108"/>
                  <a:gd name="connsiteY10" fmla="*/ 882655 h 1364343"/>
                  <a:gd name="connsiteX11" fmla="*/ 1306286 w 4475108"/>
                  <a:gd name="connsiteY11" fmla="*/ 882655 h 1364343"/>
                  <a:gd name="connsiteX12" fmla="*/ 1306286 w 4475108"/>
                  <a:gd name="connsiteY12" fmla="*/ 195940 h 1364343"/>
                  <a:gd name="connsiteX13" fmla="*/ 3541491 w 4475108"/>
                  <a:gd name="connsiteY13" fmla="*/ 195940 h 13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5108" h="1364343">
                    <a:moveTo>
                      <a:pt x="3541491" y="0"/>
                    </a:moveTo>
                    <a:lnTo>
                      <a:pt x="4475108" y="645298"/>
                    </a:lnTo>
                    <a:lnTo>
                      <a:pt x="4084951" y="914967"/>
                    </a:lnTo>
                    <a:lnTo>
                      <a:pt x="4077460" y="914967"/>
                    </a:lnTo>
                    <a:lnTo>
                      <a:pt x="4077460" y="993892"/>
                    </a:lnTo>
                    <a:lnTo>
                      <a:pt x="3541491" y="1364343"/>
                    </a:lnTo>
                    <a:lnTo>
                      <a:pt x="3541491" y="1168403"/>
                    </a:lnTo>
                    <a:lnTo>
                      <a:pt x="1306286" y="1168403"/>
                    </a:lnTo>
                    <a:lnTo>
                      <a:pt x="1306286" y="1169199"/>
                    </a:lnTo>
                    <a:lnTo>
                      <a:pt x="0" y="1169199"/>
                    </a:lnTo>
                    <a:lnTo>
                      <a:pt x="0" y="882655"/>
                    </a:lnTo>
                    <a:lnTo>
                      <a:pt x="1306286" y="882655"/>
                    </a:lnTo>
                    <a:lnTo>
                      <a:pt x="1306286" y="195940"/>
                    </a:lnTo>
                    <a:lnTo>
                      <a:pt x="3541491" y="19594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+mj-lt"/>
                </a:endParaRPr>
              </a:p>
            </p:txBody>
          </p:sp>
          <p:sp>
            <p:nvSpPr>
              <p:cNvPr id="11" name="Arrow: Right 29"/>
              <p:cNvSpPr/>
              <p:nvPr/>
            </p:nvSpPr>
            <p:spPr>
              <a:xfrm>
                <a:off x="0" y="841826"/>
                <a:ext cx="4528458" cy="1364343"/>
              </a:xfrm>
              <a:prstGeom prst="rightArrow">
                <a:avLst>
                  <a:gd name="adj1" fmla="val 71277"/>
                  <a:gd name="adj2" fmla="val 7234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+mj-l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674265" y="4318369"/>
              <a:ext cx="4517736" cy="1634957"/>
              <a:chOff x="7674266" y="4458069"/>
              <a:chExt cx="4517735" cy="1634957"/>
            </a:xfrm>
          </p:grpSpPr>
          <p:sp>
            <p:nvSpPr>
              <p:cNvPr id="7" name="Freeform: Shape 38"/>
              <p:cNvSpPr/>
              <p:nvPr/>
            </p:nvSpPr>
            <p:spPr>
              <a:xfrm>
                <a:off x="7674266" y="4656573"/>
                <a:ext cx="4517735" cy="1436453"/>
              </a:xfrm>
              <a:custGeom>
                <a:avLst/>
                <a:gdLst>
                  <a:gd name="connsiteX0" fmla="*/ 0 w 4517735"/>
                  <a:gd name="connsiteY0" fmla="*/ 0 h 1436453"/>
                  <a:gd name="connsiteX1" fmla="*/ 1569747 w 4517735"/>
                  <a:gd name="connsiteY1" fmla="*/ 0 h 1436453"/>
                  <a:gd name="connsiteX2" fmla="*/ 1569747 w 4517735"/>
                  <a:gd name="connsiteY2" fmla="*/ 268050 h 1436453"/>
                  <a:gd name="connsiteX3" fmla="*/ 3530769 w 4517735"/>
                  <a:gd name="connsiteY3" fmla="*/ 268050 h 1436453"/>
                  <a:gd name="connsiteX4" fmla="*/ 3530769 w 4517735"/>
                  <a:gd name="connsiteY4" fmla="*/ 72110 h 1436453"/>
                  <a:gd name="connsiteX5" fmla="*/ 4126209 w 4517735"/>
                  <a:gd name="connsiteY5" fmla="*/ 483667 h 1436453"/>
                  <a:gd name="connsiteX6" fmla="*/ 4517734 w 4517735"/>
                  <a:gd name="connsiteY6" fmla="*/ 483667 h 1436453"/>
                  <a:gd name="connsiteX7" fmla="*/ 4517734 w 4517735"/>
                  <a:gd name="connsiteY7" fmla="*/ 754282 h 1436453"/>
                  <a:gd name="connsiteX8" fmla="*/ 4517735 w 4517735"/>
                  <a:gd name="connsiteY8" fmla="*/ 754282 h 1436453"/>
                  <a:gd name="connsiteX9" fmla="*/ 4517734 w 4517735"/>
                  <a:gd name="connsiteY9" fmla="*/ 754283 h 1436453"/>
                  <a:gd name="connsiteX10" fmla="*/ 4517734 w 4517735"/>
                  <a:gd name="connsiteY10" fmla="*/ 756802 h 1436453"/>
                  <a:gd name="connsiteX11" fmla="*/ 4514089 w 4517735"/>
                  <a:gd name="connsiteY11" fmla="*/ 756802 h 1436453"/>
                  <a:gd name="connsiteX12" fmla="*/ 3530769 w 4517735"/>
                  <a:gd name="connsiteY12" fmla="*/ 1436453 h 1436453"/>
                  <a:gd name="connsiteX13" fmla="*/ 3530769 w 4517735"/>
                  <a:gd name="connsiteY13" fmla="*/ 1240513 h 1436453"/>
                  <a:gd name="connsiteX14" fmla="*/ 1 w 4517735"/>
                  <a:gd name="connsiteY14" fmla="*/ 1240513 h 1436453"/>
                  <a:gd name="connsiteX15" fmla="*/ 1610 w 4517735"/>
                  <a:gd name="connsiteY15" fmla="*/ 1239401 h 1436453"/>
                  <a:gd name="connsiteX16" fmla="*/ 0 w 4517735"/>
                  <a:gd name="connsiteY16" fmla="*/ 1239401 h 1436453"/>
                  <a:gd name="connsiteX17" fmla="*/ 0 w 4517735"/>
                  <a:gd name="connsiteY17" fmla="*/ 967940 h 1436453"/>
                  <a:gd name="connsiteX18" fmla="*/ 394360 w 4517735"/>
                  <a:gd name="connsiteY18" fmla="*/ 967940 h 1436453"/>
                  <a:gd name="connsiteX19" fmla="*/ 703480 w 4517735"/>
                  <a:gd name="connsiteY19" fmla="*/ 754282 h 1436453"/>
                  <a:gd name="connsiteX20" fmla="*/ 501046 w 4517735"/>
                  <a:gd name="connsiteY20" fmla="*/ 614363 h 1436453"/>
                  <a:gd name="connsiteX21" fmla="*/ 492994 w 4517735"/>
                  <a:gd name="connsiteY21" fmla="*/ 614363 h 1436453"/>
                  <a:gd name="connsiteX22" fmla="*/ 492994 w 4517735"/>
                  <a:gd name="connsiteY22" fmla="*/ 489307 h 1436453"/>
                  <a:gd name="connsiteX23" fmla="*/ 491898 w 4517735"/>
                  <a:gd name="connsiteY23" fmla="*/ 489307 h 1436453"/>
                  <a:gd name="connsiteX24" fmla="*/ 495916 w 4517735"/>
                  <a:gd name="connsiteY24" fmla="*/ 486402 h 1436453"/>
                  <a:gd name="connsiteX25" fmla="*/ 0 w 4517735"/>
                  <a:gd name="connsiteY25" fmla="*/ 127880 h 143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17735" h="1436453">
                    <a:moveTo>
                      <a:pt x="0" y="0"/>
                    </a:moveTo>
                    <a:lnTo>
                      <a:pt x="1569747" y="0"/>
                    </a:lnTo>
                    <a:lnTo>
                      <a:pt x="1569747" y="268050"/>
                    </a:lnTo>
                    <a:lnTo>
                      <a:pt x="3530769" y="268050"/>
                    </a:lnTo>
                    <a:lnTo>
                      <a:pt x="3530769" y="72110"/>
                    </a:lnTo>
                    <a:lnTo>
                      <a:pt x="4126209" y="483667"/>
                    </a:lnTo>
                    <a:lnTo>
                      <a:pt x="4517734" y="483667"/>
                    </a:lnTo>
                    <a:lnTo>
                      <a:pt x="4517734" y="754282"/>
                    </a:lnTo>
                    <a:lnTo>
                      <a:pt x="4517735" y="754282"/>
                    </a:lnTo>
                    <a:lnTo>
                      <a:pt x="4517734" y="754283"/>
                    </a:lnTo>
                    <a:lnTo>
                      <a:pt x="4517734" y="756802"/>
                    </a:lnTo>
                    <a:lnTo>
                      <a:pt x="4514089" y="756802"/>
                    </a:lnTo>
                    <a:lnTo>
                      <a:pt x="3530769" y="1436453"/>
                    </a:lnTo>
                    <a:lnTo>
                      <a:pt x="3530769" y="1240513"/>
                    </a:lnTo>
                    <a:lnTo>
                      <a:pt x="1" y="1240513"/>
                    </a:lnTo>
                    <a:lnTo>
                      <a:pt x="1610" y="1239401"/>
                    </a:lnTo>
                    <a:lnTo>
                      <a:pt x="0" y="1239401"/>
                    </a:lnTo>
                    <a:lnTo>
                      <a:pt x="0" y="967940"/>
                    </a:lnTo>
                    <a:lnTo>
                      <a:pt x="394360" y="967940"/>
                    </a:lnTo>
                    <a:lnTo>
                      <a:pt x="703480" y="754282"/>
                    </a:lnTo>
                    <a:lnTo>
                      <a:pt x="501046" y="614363"/>
                    </a:lnTo>
                    <a:lnTo>
                      <a:pt x="492994" y="614363"/>
                    </a:lnTo>
                    <a:lnTo>
                      <a:pt x="492994" y="489307"/>
                    </a:lnTo>
                    <a:lnTo>
                      <a:pt x="491898" y="489307"/>
                    </a:lnTo>
                    <a:lnTo>
                      <a:pt x="495916" y="486402"/>
                    </a:lnTo>
                    <a:lnTo>
                      <a:pt x="0" y="12788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+mj-lt"/>
                </a:endParaRPr>
              </a:p>
            </p:txBody>
          </p:sp>
          <p:sp>
            <p:nvSpPr>
              <p:cNvPr id="8" name="Freeform: Shape 39"/>
              <p:cNvSpPr/>
              <p:nvPr/>
            </p:nvSpPr>
            <p:spPr>
              <a:xfrm>
                <a:off x="7674266" y="4458069"/>
                <a:ext cx="4517735" cy="1364343"/>
              </a:xfrm>
              <a:custGeom>
                <a:avLst/>
                <a:gdLst>
                  <a:gd name="connsiteX0" fmla="*/ 3530769 w 4517735"/>
                  <a:gd name="connsiteY0" fmla="*/ 0 h 1364343"/>
                  <a:gd name="connsiteX1" fmla="*/ 4517735 w 4517735"/>
                  <a:gd name="connsiteY1" fmla="*/ 682172 h 1364343"/>
                  <a:gd name="connsiteX2" fmla="*/ 3530769 w 4517735"/>
                  <a:gd name="connsiteY2" fmla="*/ 1364343 h 1364343"/>
                  <a:gd name="connsiteX3" fmla="*/ 3530769 w 4517735"/>
                  <a:gd name="connsiteY3" fmla="*/ 1168403 h 1364343"/>
                  <a:gd name="connsiteX4" fmla="*/ 1 w 4517735"/>
                  <a:gd name="connsiteY4" fmla="*/ 1168403 h 1364343"/>
                  <a:gd name="connsiteX5" fmla="*/ 703480 w 4517735"/>
                  <a:gd name="connsiteY5" fmla="*/ 682172 h 1364343"/>
                  <a:gd name="connsiteX6" fmla="*/ 0 w 4517735"/>
                  <a:gd name="connsiteY6" fmla="*/ 195940 h 1364343"/>
                  <a:gd name="connsiteX7" fmla="*/ 3530769 w 4517735"/>
                  <a:gd name="connsiteY7" fmla="*/ 195940 h 13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7735" h="1364343">
                    <a:moveTo>
                      <a:pt x="3530769" y="0"/>
                    </a:moveTo>
                    <a:lnTo>
                      <a:pt x="4517735" y="682172"/>
                    </a:lnTo>
                    <a:lnTo>
                      <a:pt x="3530769" y="1364343"/>
                    </a:lnTo>
                    <a:lnTo>
                      <a:pt x="3530769" y="1168403"/>
                    </a:lnTo>
                    <a:lnTo>
                      <a:pt x="1" y="1168403"/>
                    </a:lnTo>
                    <a:lnTo>
                      <a:pt x="703480" y="682172"/>
                    </a:lnTo>
                    <a:lnTo>
                      <a:pt x="0" y="195940"/>
                    </a:lnTo>
                    <a:lnTo>
                      <a:pt x="3530769" y="1959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+mj-lt"/>
                </a:endParaRPr>
              </a:p>
            </p:txBody>
          </p:sp>
        </p:grpSp>
      </p:grpSp>
      <p:sp>
        <p:nvSpPr>
          <p:cNvPr id="17" name="Oval 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281437" y="4994341"/>
            <a:ext cx="645471" cy="6454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sp>
        <p:nvSpPr>
          <p:cNvPr id="18" name="Shape 53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486874" y="5208025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9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1235502" y="5286298"/>
            <a:ext cx="2756158" cy="440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</a:t>
            </a:r>
          </a:p>
        </p:txBody>
      </p:sp>
      <p:sp>
        <p:nvSpPr>
          <p:cNvPr id="20" name="TextBox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201554" y="4886251"/>
            <a:ext cx="17901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  <a:latin typeface="+mj-lt"/>
              </a:rPr>
              <a:t>YOUR TEXT HERE</a:t>
            </a:r>
          </a:p>
        </p:txBody>
      </p:sp>
      <p:sp>
        <p:nvSpPr>
          <p:cNvPr id="21" name="Oval 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281437" y="3725334"/>
            <a:ext cx="645471" cy="6454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sp>
        <p:nvSpPr>
          <p:cNvPr id="22" name="Shape 534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486874" y="3946349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3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1235502" y="4017291"/>
            <a:ext cx="2756158" cy="440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+mj-lt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</a:t>
            </a:r>
          </a:p>
        </p:txBody>
      </p:sp>
      <p:sp>
        <p:nvSpPr>
          <p:cNvPr id="24" name="TextBox 2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201554" y="3617244"/>
            <a:ext cx="17901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  <a:latin typeface="+mj-lt"/>
              </a:rPr>
              <a:t>YOUR TEXT HERE</a:t>
            </a:r>
          </a:p>
        </p:txBody>
      </p:sp>
      <p:sp>
        <p:nvSpPr>
          <p:cNvPr id="27" name="Oval 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422162" y="2096316"/>
            <a:ext cx="645471" cy="6454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sp>
        <p:nvSpPr>
          <p:cNvPr id="28" name="Shape 52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628515" y="2310000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8300928" y="2398723"/>
            <a:ext cx="2756158" cy="440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</a:t>
            </a:r>
          </a:p>
        </p:txBody>
      </p:sp>
      <p:sp>
        <p:nvSpPr>
          <p:cNvPr id="30" name="TextBox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300928" y="1998676"/>
            <a:ext cx="17901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  <a:latin typeface="+mj-lt"/>
              </a:rPr>
              <a:t>YOUR TEXT HERE</a:t>
            </a:r>
          </a:p>
        </p:txBody>
      </p:sp>
      <p:sp>
        <p:nvSpPr>
          <p:cNvPr id="31" name="Oval 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422162" y="3384864"/>
            <a:ext cx="645471" cy="6454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sp>
        <p:nvSpPr>
          <p:cNvPr id="32" name="Shape 530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586900" y="3578130"/>
            <a:ext cx="315995" cy="29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+mj-lt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3" name="TextBox 1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 flipH="1">
            <a:off x="8300928" y="3687271"/>
            <a:ext cx="2756158" cy="440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+mj-lt"/>
                <a:ea typeface="等线" panose="02010600030101010101" charset="-122"/>
                <a:cs typeface="等线" panose="02010600030101010101" charset="-122"/>
              </a:rPr>
              <a:t>“This is a sample text. insert your desired text here. Again. </a:t>
            </a:r>
          </a:p>
        </p:txBody>
      </p:sp>
      <p:sp>
        <p:nvSpPr>
          <p:cNvPr id="34" name="TextBox 3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300928" y="3287224"/>
            <a:ext cx="17901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  <a:latin typeface="+mj-lt"/>
              </a:rPr>
              <a:t>YOUR TEXT HERE</a:t>
            </a:r>
          </a:p>
        </p:txBody>
      </p:sp>
      <p:sp>
        <p:nvSpPr>
          <p:cNvPr id="43" name="TextBox 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4468952" y="622697"/>
            <a:ext cx="32540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spc="300">
                <a:solidFill>
                  <a:schemeClr val="tx2"/>
                </a:solidFill>
              </a:rPr>
              <a:t>INFOGRAPHIC</a:t>
            </a:r>
          </a:p>
        </p:txBody>
      </p:sp>
      <p:cxnSp>
        <p:nvCxnSpPr>
          <p:cNvPr id="44" name="Straight Connector 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5470119" y="1162360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399265" y="3433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25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6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84200" y="825897"/>
            <a:ext cx="32540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spc="300">
                <a:solidFill>
                  <a:schemeClr val="tx2"/>
                </a:solidFill>
              </a:rPr>
              <a:t>INFOGRAPHIC</a:t>
            </a:r>
          </a:p>
        </p:txBody>
      </p:sp>
      <p:cxnSp>
        <p:nvCxnSpPr>
          <p:cNvPr id="99" name="Straight Connector 5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655054" y="1365560"/>
            <a:ext cx="1251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84200" y="5465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grpSp>
        <p:nvGrpSpPr>
          <p:cNvPr id="127" name="组合 12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3830638" y="1954213"/>
            <a:ext cx="8091487" cy="3824288"/>
            <a:chOff x="3690938" y="1916113"/>
            <a:chExt cx="8091487" cy="3824288"/>
          </a:xfrm>
        </p:grpSpPr>
        <p:sp>
          <p:nvSpPr>
            <p:cNvPr id="2" name="Freeform 28"/>
            <p:cNvSpPr/>
            <p:nvPr/>
          </p:nvSpPr>
          <p:spPr bwMode="auto">
            <a:xfrm>
              <a:off x="5943600" y="2778125"/>
              <a:ext cx="309563" cy="306388"/>
            </a:xfrm>
            <a:custGeom>
              <a:avLst/>
              <a:gdLst>
                <a:gd name="T0" fmla="*/ 169 w 195"/>
                <a:gd name="T1" fmla="*/ 36 h 193"/>
                <a:gd name="T2" fmla="*/ 12 w 195"/>
                <a:gd name="T3" fmla="*/ 193 h 193"/>
                <a:gd name="T4" fmla="*/ 0 w 195"/>
                <a:gd name="T5" fmla="*/ 180 h 193"/>
                <a:gd name="T6" fmla="*/ 156 w 195"/>
                <a:gd name="T7" fmla="*/ 24 h 193"/>
                <a:gd name="T8" fmla="*/ 106 w 195"/>
                <a:gd name="T9" fmla="*/ 35 h 193"/>
                <a:gd name="T10" fmla="*/ 102 w 195"/>
                <a:gd name="T11" fmla="*/ 18 h 193"/>
                <a:gd name="T12" fmla="*/ 182 w 195"/>
                <a:gd name="T13" fmla="*/ 1 h 193"/>
                <a:gd name="T14" fmla="*/ 195 w 195"/>
                <a:gd name="T15" fmla="*/ 0 h 193"/>
                <a:gd name="T16" fmla="*/ 191 w 195"/>
                <a:gd name="T17" fmla="*/ 12 h 193"/>
                <a:gd name="T18" fmla="*/ 174 w 195"/>
                <a:gd name="T19" fmla="*/ 90 h 193"/>
                <a:gd name="T20" fmla="*/ 167 w 195"/>
                <a:gd name="T21" fmla="*/ 88 h 193"/>
                <a:gd name="T22" fmla="*/ 158 w 195"/>
                <a:gd name="T23" fmla="*/ 86 h 193"/>
                <a:gd name="T24" fmla="*/ 169 w 195"/>
                <a:gd name="T25" fmla="*/ 36 h 193"/>
                <a:gd name="T26" fmla="*/ 169 w 195"/>
                <a:gd name="T27" fmla="*/ 3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193">
                  <a:moveTo>
                    <a:pt x="169" y="36"/>
                  </a:moveTo>
                  <a:lnTo>
                    <a:pt x="12" y="193"/>
                  </a:lnTo>
                  <a:lnTo>
                    <a:pt x="0" y="180"/>
                  </a:lnTo>
                  <a:lnTo>
                    <a:pt x="156" y="24"/>
                  </a:lnTo>
                  <a:lnTo>
                    <a:pt x="106" y="35"/>
                  </a:lnTo>
                  <a:lnTo>
                    <a:pt x="102" y="18"/>
                  </a:lnTo>
                  <a:lnTo>
                    <a:pt x="182" y="1"/>
                  </a:lnTo>
                  <a:lnTo>
                    <a:pt x="195" y="0"/>
                  </a:lnTo>
                  <a:lnTo>
                    <a:pt x="191" y="12"/>
                  </a:lnTo>
                  <a:lnTo>
                    <a:pt x="174" y="90"/>
                  </a:lnTo>
                  <a:lnTo>
                    <a:pt x="167" y="88"/>
                  </a:lnTo>
                  <a:lnTo>
                    <a:pt x="158" y="86"/>
                  </a:lnTo>
                  <a:lnTo>
                    <a:pt x="169" y="36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rgbClr val="2E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29"/>
            <p:cNvSpPr/>
            <p:nvPr/>
          </p:nvSpPr>
          <p:spPr bwMode="auto">
            <a:xfrm>
              <a:off x="5403850" y="3425825"/>
              <a:ext cx="307975" cy="306388"/>
            </a:xfrm>
            <a:custGeom>
              <a:avLst/>
              <a:gdLst>
                <a:gd name="T0" fmla="*/ 169 w 194"/>
                <a:gd name="T1" fmla="*/ 38 h 193"/>
                <a:gd name="T2" fmla="*/ 13 w 194"/>
                <a:gd name="T3" fmla="*/ 193 h 193"/>
                <a:gd name="T4" fmla="*/ 0 w 194"/>
                <a:gd name="T5" fmla="*/ 182 h 193"/>
                <a:gd name="T6" fmla="*/ 158 w 194"/>
                <a:gd name="T7" fmla="*/ 25 h 193"/>
                <a:gd name="T8" fmla="*/ 108 w 194"/>
                <a:gd name="T9" fmla="*/ 36 h 193"/>
                <a:gd name="T10" fmla="*/ 104 w 194"/>
                <a:gd name="T11" fmla="*/ 20 h 193"/>
                <a:gd name="T12" fmla="*/ 182 w 194"/>
                <a:gd name="T13" fmla="*/ 3 h 193"/>
                <a:gd name="T14" fmla="*/ 194 w 194"/>
                <a:gd name="T15" fmla="*/ 0 h 193"/>
                <a:gd name="T16" fmla="*/ 191 w 194"/>
                <a:gd name="T17" fmla="*/ 12 h 193"/>
                <a:gd name="T18" fmla="*/ 174 w 194"/>
                <a:gd name="T19" fmla="*/ 92 h 193"/>
                <a:gd name="T20" fmla="*/ 167 w 194"/>
                <a:gd name="T21" fmla="*/ 90 h 193"/>
                <a:gd name="T22" fmla="*/ 158 w 194"/>
                <a:gd name="T23" fmla="*/ 88 h 193"/>
                <a:gd name="T24" fmla="*/ 169 w 194"/>
                <a:gd name="T25" fmla="*/ 38 h 193"/>
                <a:gd name="T26" fmla="*/ 169 w 194"/>
                <a:gd name="T27" fmla="*/ 3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93">
                  <a:moveTo>
                    <a:pt x="169" y="38"/>
                  </a:moveTo>
                  <a:lnTo>
                    <a:pt x="13" y="193"/>
                  </a:lnTo>
                  <a:lnTo>
                    <a:pt x="0" y="182"/>
                  </a:lnTo>
                  <a:lnTo>
                    <a:pt x="158" y="25"/>
                  </a:lnTo>
                  <a:lnTo>
                    <a:pt x="108" y="36"/>
                  </a:lnTo>
                  <a:lnTo>
                    <a:pt x="104" y="20"/>
                  </a:lnTo>
                  <a:lnTo>
                    <a:pt x="182" y="3"/>
                  </a:lnTo>
                  <a:lnTo>
                    <a:pt x="194" y="0"/>
                  </a:lnTo>
                  <a:lnTo>
                    <a:pt x="191" y="12"/>
                  </a:lnTo>
                  <a:lnTo>
                    <a:pt x="174" y="92"/>
                  </a:lnTo>
                  <a:lnTo>
                    <a:pt x="167" y="90"/>
                  </a:lnTo>
                  <a:lnTo>
                    <a:pt x="158" y="88"/>
                  </a:lnTo>
                  <a:lnTo>
                    <a:pt x="169" y="38"/>
                  </a:lnTo>
                  <a:lnTo>
                    <a:pt x="169" y="38"/>
                  </a:lnTo>
                  <a:close/>
                </a:path>
              </a:pathLst>
            </a:custGeom>
            <a:solidFill>
              <a:srgbClr val="445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0"/>
            <p:cNvSpPr/>
            <p:nvPr/>
          </p:nvSpPr>
          <p:spPr bwMode="auto">
            <a:xfrm>
              <a:off x="3690938" y="5283200"/>
              <a:ext cx="307975" cy="307975"/>
            </a:xfrm>
            <a:custGeom>
              <a:avLst/>
              <a:gdLst>
                <a:gd name="T0" fmla="*/ 168 w 194"/>
                <a:gd name="T1" fmla="*/ 37 h 194"/>
                <a:gd name="T2" fmla="*/ 11 w 194"/>
                <a:gd name="T3" fmla="*/ 194 h 194"/>
                <a:gd name="T4" fmla="*/ 0 w 194"/>
                <a:gd name="T5" fmla="*/ 181 h 194"/>
                <a:gd name="T6" fmla="*/ 155 w 194"/>
                <a:gd name="T7" fmla="*/ 26 h 194"/>
                <a:gd name="T8" fmla="*/ 105 w 194"/>
                <a:gd name="T9" fmla="*/ 35 h 194"/>
                <a:gd name="T10" fmla="*/ 102 w 194"/>
                <a:gd name="T11" fmla="*/ 18 h 194"/>
                <a:gd name="T12" fmla="*/ 181 w 194"/>
                <a:gd name="T13" fmla="*/ 2 h 194"/>
                <a:gd name="T14" fmla="*/ 194 w 194"/>
                <a:gd name="T15" fmla="*/ 0 h 194"/>
                <a:gd name="T16" fmla="*/ 190 w 194"/>
                <a:gd name="T17" fmla="*/ 13 h 194"/>
                <a:gd name="T18" fmla="*/ 174 w 194"/>
                <a:gd name="T19" fmla="*/ 90 h 194"/>
                <a:gd name="T20" fmla="*/ 166 w 194"/>
                <a:gd name="T21" fmla="*/ 89 h 194"/>
                <a:gd name="T22" fmla="*/ 157 w 194"/>
                <a:gd name="T23" fmla="*/ 87 h 194"/>
                <a:gd name="T24" fmla="*/ 168 w 194"/>
                <a:gd name="T25" fmla="*/ 37 h 194"/>
                <a:gd name="T26" fmla="*/ 168 w 194"/>
                <a:gd name="T2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94">
                  <a:moveTo>
                    <a:pt x="168" y="37"/>
                  </a:moveTo>
                  <a:lnTo>
                    <a:pt x="11" y="194"/>
                  </a:lnTo>
                  <a:lnTo>
                    <a:pt x="0" y="181"/>
                  </a:lnTo>
                  <a:lnTo>
                    <a:pt x="155" y="26"/>
                  </a:lnTo>
                  <a:lnTo>
                    <a:pt x="105" y="35"/>
                  </a:lnTo>
                  <a:lnTo>
                    <a:pt x="102" y="18"/>
                  </a:lnTo>
                  <a:lnTo>
                    <a:pt x="181" y="2"/>
                  </a:lnTo>
                  <a:lnTo>
                    <a:pt x="194" y="0"/>
                  </a:lnTo>
                  <a:lnTo>
                    <a:pt x="190" y="13"/>
                  </a:lnTo>
                  <a:lnTo>
                    <a:pt x="174" y="90"/>
                  </a:lnTo>
                  <a:lnTo>
                    <a:pt x="166" y="89"/>
                  </a:lnTo>
                  <a:lnTo>
                    <a:pt x="157" y="87"/>
                  </a:lnTo>
                  <a:lnTo>
                    <a:pt x="168" y="37"/>
                  </a:lnTo>
                  <a:lnTo>
                    <a:pt x="168" y="37"/>
                  </a:lnTo>
                  <a:close/>
                </a:path>
              </a:pathLst>
            </a:custGeom>
            <a:solidFill>
              <a:srgbClr val="21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1"/>
            <p:cNvSpPr/>
            <p:nvPr/>
          </p:nvSpPr>
          <p:spPr bwMode="auto">
            <a:xfrm>
              <a:off x="4295775" y="4645025"/>
              <a:ext cx="307975" cy="306388"/>
            </a:xfrm>
            <a:custGeom>
              <a:avLst/>
              <a:gdLst>
                <a:gd name="T0" fmla="*/ 168 w 194"/>
                <a:gd name="T1" fmla="*/ 38 h 193"/>
                <a:gd name="T2" fmla="*/ 13 w 194"/>
                <a:gd name="T3" fmla="*/ 193 h 193"/>
                <a:gd name="T4" fmla="*/ 0 w 194"/>
                <a:gd name="T5" fmla="*/ 182 h 193"/>
                <a:gd name="T6" fmla="*/ 157 w 194"/>
                <a:gd name="T7" fmla="*/ 25 h 193"/>
                <a:gd name="T8" fmla="*/ 107 w 194"/>
                <a:gd name="T9" fmla="*/ 36 h 193"/>
                <a:gd name="T10" fmla="*/ 103 w 194"/>
                <a:gd name="T11" fmla="*/ 20 h 193"/>
                <a:gd name="T12" fmla="*/ 181 w 194"/>
                <a:gd name="T13" fmla="*/ 3 h 193"/>
                <a:gd name="T14" fmla="*/ 194 w 194"/>
                <a:gd name="T15" fmla="*/ 0 h 193"/>
                <a:gd name="T16" fmla="*/ 192 w 194"/>
                <a:gd name="T17" fmla="*/ 12 h 193"/>
                <a:gd name="T18" fmla="*/ 175 w 194"/>
                <a:gd name="T19" fmla="*/ 92 h 193"/>
                <a:gd name="T20" fmla="*/ 166 w 194"/>
                <a:gd name="T21" fmla="*/ 90 h 193"/>
                <a:gd name="T22" fmla="*/ 159 w 194"/>
                <a:gd name="T23" fmla="*/ 88 h 193"/>
                <a:gd name="T24" fmla="*/ 168 w 194"/>
                <a:gd name="T25" fmla="*/ 38 h 193"/>
                <a:gd name="T26" fmla="*/ 168 w 194"/>
                <a:gd name="T27" fmla="*/ 3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93">
                  <a:moveTo>
                    <a:pt x="168" y="38"/>
                  </a:moveTo>
                  <a:lnTo>
                    <a:pt x="13" y="193"/>
                  </a:lnTo>
                  <a:lnTo>
                    <a:pt x="0" y="182"/>
                  </a:lnTo>
                  <a:lnTo>
                    <a:pt x="157" y="25"/>
                  </a:lnTo>
                  <a:lnTo>
                    <a:pt x="107" y="36"/>
                  </a:lnTo>
                  <a:lnTo>
                    <a:pt x="103" y="20"/>
                  </a:lnTo>
                  <a:lnTo>
                    <a:pt x="181" y="3"/>
                  </a:lnTo>
                  <a:lnTo>
                    <a:pt x="194" y="0"/>
                  </a:lnTo>
                  <a:lnTo>
                    <a:pt x="192" y="12"/>
                  </a:lnTo>
                  <a:lnTo>
                    <a:pt x="175" y="92"/>
                  </a:lnTo>
                  <a:lnTo>
                    <a:pt x="166" y="90"/>
                  </a:lnTo>
                  <a:lnTo>
                    <a:pt x="159" y="88"/>
                  </a:lnTo>
                  <a:lnTo>
                    <a:pt x="168" y="38"/>
                  </a:lnTo>
                  <a:lnTo>
                    <a:pt x="168" y="38"/>
                  </a:lnTo>
                  <a:close/>
                </a:path>
              </a:pathLst>
            </a:custGeom>
            <a:solidFill>
              <a:srgbClr val="6FA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2"/>
            <p:cNvSpPr/>
            <p:nvPr/>
          </p:nvSpPr>
          <p:spPr bwMode="auto">
            <a:xfrm>
              <a:off x="4864100" y="4067175"/>
              <a:ext cx="307975" cy="307975"/>
            </a:xfrm>
            <a:custGeom>
              <a:avLst/>
              <a:gdLst>
                <a:gd name="T0" fmla="*/ 169 w 194"/>
                <a:gd name="T1" fmla="*/ 37 h 194"/>
                <a:gd name="T2" fmla="*/ 13 w 194"/>
                <a:gd name="T3" fmla="*/ 194 h 194"/>
                <a:gd name="T4" fmla="*/ 0 w 194"/>
                <a:gd name="T5" fmla="*/ 181 h 194"/>
                <a:gd name="T6" fmla="*/ 157 w 194"/>
                <a:gd name="T7" fmla="*/ 24 h 194"/>
                <a:gd name="T8" fmla="*/ 108 w 194"/>
                <a:gd name="T9" fmla="*/ 35 h 194"/>
                <a:gd name="T10" fmla="*/ 104 w 194"/>
                <a:gd name="T11" fmla="*/ 18 h 194"/>
                <a:gd name="T12" fmla="*/ 181 w 194"/>
                <a:gd name="T13" fmla="*/ 2 h 194"/>
                <a:gd name="T14" fmla="*/ 194 w 194"/>
                <a:gd name="T15" fmla="*/ 0 h 194"/>
                <a:gd name="T16" fmla="*/ 193 w 194"/>
                <a:gd name="T17" fmla="*/ 13 h 194"/>
                <a:gd name="T18" fmla="*/ 176 w 194"/>
                <a:gd name="T19" fmla="*/ 90 h 194"/>
                <a:gd name="T20" fmla="*/ 167 w 194"/>
                <a:gd name="T21" fmla="*/ 88 h 194"/>
                <a:gd name="T22" fmla="*/ 159 w 194"/>
                <a:gd name="T23" fmla="*/ 87 h 194"/>
                <a:gd name="T24" fmla="*/ 169 w 194"/>
                <a:gd name="T25" fmla="*/ 37 h 194"/>
                <a:gd name="T26" fmla="*/ 169 w 194"/>
                <a:gd name="T2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94">
                  <a:moveTo>
                    <a:pt x="169" y="37"/>
                  </a:moveTo>
                  <a:lnTo>
                    <a:pt x="13" y="194"/>
                  </a:lnTo>
                  <a:lnTo>
                    <a:pt x="0" y="181"/>
                  </a:lnTo>
                  <a:lnTo>
                    <a:pt x="157" y="24"/>
                  </a:lnTo>
                  <a:lnTo>
                    <a:pt x="108" y="35"/>
                  </a:lnTo>
                  <a:lnTo>
                    <a:pt x="104" y="18"/>
                  </a:lnTo>
                  <a:lnTo>
                    <a:pt x="181" y="2"/>
                  </a:lnTo>
                  <a:lnTo>
                    <a:pt x="194" y="0"/>
                  </a:lnTo>
                  <a:lnTo>
                    <a:pt x="193" y="13"/>
                  </a:lnTo>
                  <a:lnTo>
                    <a:pt x="176" y="90"/>
                  </a:lnTo>
                  <a:lnTo>
                    <a:pt x="167" y="88"/>
                  </a:lnTo>
                  <a:lnTo>
                    <a:pt x="159" y="87"/>
                  </a:lnTo>
                  <a:lnTo>
                    <a:pt x="169" y="37"/>
                  </a:lnTo>
                  <a:lnTo>
                    <a:pt x="169" y="37"/>
                  </a:lnTo>
                  <a:close/>
                </a:path>
              </a:pathLst>
            </a:custGeom>
            <a:solidFill>
              <a:srgbClr val="8F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3"/>
            <p:cNvSpPr/>
            <p:nvPr/>
          </p:nvSpPr>
          <p:spPr bwMode="auto">
            <a:xfrm>
              <a:off x="3846513" y="5310188"/>
              <a:ext cx="5632450" cy="430213"/>
            </a:xfrm>
            <a:custGeom>
              <a:avLst/>
              <a:gdLst>
                <a:gd name="T0" fmla="*/ 164 w 1920"/>
                <a:gd name="T1" fmla="*/ 0 h 147"/>
                <a:gd name="T2" fmla="*/ 1901 w 1920"/>
                <a:gd name="T3" fmla="*/ 0 h 147"/>
                <a:gd name="T4" fmla="*/ 1902 w 1920"/>
                <a:gd name="T5" fmla="*/ 33 h 147"/>
                <a:gd name="T6" fmla="*/ 1823 w 1920"/>
                <a:gd name="T7" fmla="*/ 114 h 147"/>
                <a:gd name="T8" fmla="*/ 1756 w 1920"/>
                <a:gd name="T9" fmla="*/ 147 h 147"/>
                <a:gd name="T10" fmla="*/ 19 w 1920"/>
                <a:gd name="T11" fmla="*/ 147 h 147"/>
                <a:gd name="T12" fmla="*/ 19 w 1920"/>
                <a:gd name="T13" fmla="*/ 114 h 147"/>
                <a:gd name="T14" fmla="*/ 97 w 1920"/>
                <a:gd name="T15" fmla="*/ 33 h 147"/>
                <a:gd name="T16" fmla="*/ 164 w 1920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0" h="147">
                  <a:moveTo>
                    <a:pt x="164" y="0"/>
                  </a:moveTo>
                  <a:cubicBezTo>
                    <a:pt x="1901" y="0"/>
                    <a:pt x="1901" y="0"/>
                    <a:pt x="1901" y="0"/>
                  </a:cubicBezTo>
                  <a:cubicBezTo>
                    <a:pt x="1920" y="0"/>
                    <a:pt x="1920" y="15"/>
                    <a:pt x="1902" y="33"/>
                  </a:cubicBezTo>
                  <a:cubicBezTo>
                    <a:pt x="1823" y="114"/>
                    <a:pt x="1823" y="114"/>
                    <a:pt x="1823" y="114"/>
                  </a:cubicBezTo>
                  <a:cubicBezTo>
                    <a:pt x="1805" y="132"/>
                    <a:pt x="1775" y="147"/>
                    <a:pt x="1756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1" y="147"/>
                    <a:pt x="0" y="132"/>
                    <a:pt x="19" y="114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16" y="15"/>
                    <a:pt x="146" y="0"/>
                    <a:pt x="164" y="0"/>
                  </a:cubicBezTo>
                  <a:close/>
                </a:path>
              </a:pathLst>
            </a:custGeom>
            <a:solidFill>
              <a:srgbClr val="C0D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4"/>
            <p:cNvSpPr/>
            <p:nvPr/>
          </p:nvSpPr>
          <p:spPr bwMode="auto">
            <a:xfrm>
              <a:off x="4081463" y="5373688"/>
              <a:ext cx="5178425" cy="296863"/>
            </a:xfrm>
            <a:custGeom>
              <a:avLst/>
              <a:gdLst>
                <a:gd name="T0" fmla="*/ 117 w 1765"/>
                <a:gd name="T1" fmla="*/ 0 h 101"/>
                <a:gd name="T2" fmla="*/ 1748 w 1765"/>
                <a:gd name="T3" fmla="*/ 0 h 101"/>
                <a:gd name="T4" fmla="*/ 1748 w 1765"/>
                <a:gd name="T5" fmla="*/ 31 h 101"/>
                <a:gd name="T6" fmla="*/ 1711 w 1765"/>
                <a:gd name="T7" fmla="*/ 69 h 101"/>
                <a:gd name="T8" fmla="*/ 1648 w 1765"/>
                <a:gd name="T9" fmla="*/ 101 h 101"/>
                <a:gd name="T10" fmla="*/ 18 w 1765"/>
                <a:gd name="T11" fmla="*/ 101 h 101"/>
                <a:gd name="T12" fmla="*/ 17 w 1765"/>
                <a:gd name="T13" fmla="*/ 69 h 101"/>
                <a:gd name="T14" fmla="*/ 54 w 1765"/>
                <a:gd name="T15" fmla="*/ 31 h 101"/>
                <a:gd name="T16" fmla="*/ 117 w 1765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5" h="100">
                  <a:moveTo>
                    <a:pt x="117" y="0"/>
                  </a:moveTo>
                  <a:cubicBezTo>
                    <a:pt x="1748" y="0"/>
                    <a:pt x="1748" y="0"/>
                    <a:pt x="1748" y="0"/>
                  </a:cubicBezTo>
                  <a:cubicBezTo>
                    <a:pt x="1765" y="0"/>
                    <a:pt x="1765" y="14"/>
                    <a:pt x="1748" y="31"/>
                  </a:cubicBezTo>
                  <a:cubicBezTo>
                    <a:pt x="1711" y="69"/>
                    <a:pt x="1711" y="69"/>
                    <a:pt x="1711" y="69"/>
                  </a:cubicBezTo>
                  <a:cubicBezTo>
                    <a:pt x="1694" y="86"/>
                    <a:pt x="1666" y="101"/>
                    <a:pt x="1648" y="101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87"/>
                    <a:pt x="17" y="69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71" y="14"/>
                    <a:pt x="100" y="0"/>
                    <a:pt x="117" y="0"/>
                  </a:cubicBezTo>
                  <a:close/>
                </a:path>
              </a:pathLst>
            </a:custGeom>
            <a:solidFill>
              <a:srgbClr val="AAB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5"/>
            <p:cNvSpPr/>
            <p:nvPr/>
          </p:nvSpPr>
          <p:spPr bwMode="auto">
            <a:xfrm>
              <a:off x="5073650" y="4064000"/>
              <a:ext cx="5629275" cy="433388"/>
            </a:xfrm>
            <a:custGeom>
              <a:avLst/>
              <a:gdLst>
                <a:gd name="T0" fmla="*/ 163 w 1919"/>
                <a:gd name="T1" fmla="*/ 0 h 148"/>
                <a:gd name="T2" fmla="*/ 1900 w 1919"/>
                <a:gd name="T3" fmla="*/ 0 h 148"/>
                <a:gd name="T4" fmla="*/ 1901 w 1919"/>
                <a:gd name="T5" fmla="*/ 34 h 148"/>
                <a:gd name="T6" fmla="*/ 1822 w 1919"/>
                <a:gd name="T7" fmla="*/ 114 h 148"/>
                <a:gd name="T8" fmla="*/ 1755 w 1919"/>
                <a:gd name="T9" fmla="*/ 148 h 148"/>
                <a:gd name="T10" fmla="*/ 18 w 1919"/>
                <a:gd name="T11" fmla="*/ 148 h 148"/>
                <a:gd name="T12" fmla="*/ 18 w 1919"/>
                <a:gd name="T13" fmla="*/ 114 h 148"/>
                <a:gd name="T14" fmla="*/ 97 w 1919"/>
                <a:gd name="T15" fmla="*/ 34 h 148"/>
                <a:gd name="T16" fmla="*/ 163 w 1919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9" h="148">
                  <a:moveTo>
                    <a:pt x="163" y="0"/>
                  </a:moveTo>
                  <a:cubicBezTo>
                    <a:pt x="1900" y="0"/>
                    <a:pt x="1900" y="0"/>
                    <a:pt x="1900" y="0"/>
                  </a:cubicBezTo>
                  <a:cubicBezTo>
                    <a:pt x="1919" y="0"/>
                    <a:pt x="1919" y="15"/>
                    <a:pt x="1901" y="34"/>
                  </a:cubicBezTo>
                  <a:cubicBezTo>
                    <a:pt x="1822" y="114"/>
                    <a:pt x="1822" y="114"/>
                    <a:pt x="1822" y="114"/>
                  </a:cubicBezTo>
                  <a:cubicBezTo>
                    <a:pt x="1804" y="133"/>
                    <a:pt x="1774" y="148"/>
                    <a:pt x="1755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0" y="148"/>
                    <a:pt x="0" y="133"/>
                    <a:pt x="18" y="11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115" y="15"/>
                    <a:pt x="145" y="0"/>
                    <a:pt x="163" y="0"/>
                  </a:cubicBezTo>
                  <a:close/>
                </a:path>
              </a:pathLst>
            </a:custGeom>
            <a:solidFill>
              <a:srgbClr val="C0D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6"/>
            <p:cNvSpPr/>
            <p:nvPr/>
          </p:nvSpPr>
          <p:spPr bwMode="auto">
            <a:xfrm>
              <a:off x="5302250" y="4129088"/>
              <a:ext cx="5178425" cy="295275"/>
            </a:xfrm>
            <a:custGeom>
              <a:avLst/>
              <a:gdLst>
                <a:gd name="T0" fmla="*/ 116 w 1765"/>
                <a:gd name="T1" fmla="*/ 0 h 101"/>
                <a:gd name="T2" fmla="*/ 1747 w 1765"/>
                <a:gd name="T3" fmla="*/ 0 h 101"/>
                <a:gd name="T4" fmla="*/ 1748 w 1765"/>
                <a:gd name="T5" fmla="*/ 32 h 101"/>
                <a:gd name="T6" fmla="*/ 1711 w 1765"/>
                <a:gd name="T7" fmla="*/ 69 h 101"/>
                <a:gd name="T8" fmla="*/ 1648 w 1765"/>
                <a:gd name="T9" fmla="*/ 101 h 101"/>
                <a:gd name="T10" fmla="*/ 17 w 1765"/>
                <a:gd name="T11" fmla="*/ 101 h 101"/>
                <a:gd name="T12" fmla="*/ 17 w 1765"/>
                <a:gd name="T13" fmla="*/ 69 h 101"/>
                <a:gd name="T14" fmla="*/ 54 w 1765"/>
                <a:gd name="T15" fmla="*/ 32 h 101"/>
                <a:gd name="T16" fmla="*/ 116 w 1765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5" h="100">
                  <a:moveTo>
                    <a:pt x="116" y="0"/>
                  </a:moveTo>
                  <a:cubicBezTo>
                    <a:pt x="1747" y="0"/>
                    <a:pt x="1747" y="0"/>
                    <a:pt x="1747" y="0"/>
                  </a:cubicBezTo>
                  <a:cubicBezTo>
                    <a:pt x="1764" y="0"/>
                    <a:pt x="1765" y="14"/>
                    <a:pt x="1748" y="32"/>
                  </a:cubicBezTo>
                  <a:cubicBezTo>
                    <a:pt x="1711" y="69"/>
                    <a:pt x="1711" y="69"/>
                    <a:pt x="1711" y="69"/>
                  </a:cubicBezTo>
                  <a:cubicBezTo>
                    <a:pt x="1694" y="87"/>
                    <a:pt x="1665" y="101"/>
                    <a:pt x="1648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0" y="101"/>
                    <a:pt x="0" y="87"/>
                    <a:pt x="17" y="69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71" y="14"/>
                    <a:pt x="99" y="0"/>
                    <a:pt x="116" y="0"/>
                  </a:cubicBezTo>
                  <a:close/>
                </a:path>
              </a:pathLst>
            </a:custGeom>
            <a:solidFill>
              <a:srgbClr val="AAB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7"/>
            <p:cNvSpPr/>
            <p:nvPr/>
          </p:nvSpPr>
          <p:spPr bwMode="auto">
            <a:xfrm>
              <a:off x="4448175" y="4697413"/>
              <a:ext cx="5632450" cy="433388"/>
            </a:xfrm>
            <a:custGeom>
              <a:avLst/>
              <a:gdLst>
                <a:gd name="T0" fmla="*/ 164 w 1920"/>
                <a:gd name="T1" fmla="*/ 0 h 148"/>
                <a:gd name="T2" fmla="*/ 1901 w 1920"/>
                <a:gd name="T3" fmla="*/ 0 h 148"/>
                <a:gd name="T4" fmla="*/ 1902 w 1920"/>
                <a:gd name="T5" fmla="*/ 34 h 148"/>
                <a:gd name="T6" fmla="*/ 1823 w 1920"/>
                <a:gd name="T7" fmla="*/ 114 h 148"/>
                <a:gd name="T8" fmla="*/ 1756 w 1920"/>
                <a:gd name="T9" fmla="*/ 148 h 148"/>
                <a:gd name="T10" fmla="*/ 19 w 1920"/>
                <a:gd name="T11" fmla="*/ 148 h 148"/>
                <a:gd name="T12" fmla="*/ 18 w 1920"/>
                <a:gd name="T13" fmla="*/ 114 h 148"/>
                <a:gd name="T14" fmla="*/ 97 w 1920"/>
                <a:gd name="T15" fmla="*/ 34 h 148"/>
                <a:gd name="T16" fmla="*/ 164 w 192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0" h="148">
                  <a:moveTo>
                    <a:pt x="164" y="0"/>
                  </a:moveTo>
                  <a:cubicBezTo>
                    <a:pt x="1901" y="0"/>
                    <a:pt x="1901" y="0"/>
                    <a:pt x="1901" y="0"/>
                  </a:cubicBezTo>
                  <a:cubicBezTo>
                    <a:pt x="1920" y="0"/>
                    <a:pt x="1920" y="15"/>
                    <a:pt x="1902" y="34"/>
                  </a:cubicBezTo>
                  <a:cubicBezTo>
                    <a:pt x="1823" y="114"/>
                    <a:pt x="1823" y="114"/>
                    <a:pt x="1823" y="114"/>
                  </a:cubicBezTo>
                  <a:cubicBezTo>
                    <a:pt x="1805" y="133"/>
                    <a:pt x="1774" y="148"/>
                    <a:pt x="1756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0" y="148"/>
                    <a:pt x="0" y="133"/>
                    <a:pt x="18" y="11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115" y="15"/>
                    <a:pt x="145" y="0"/>
                    <a:pt x="164" y="0"/>
                  </a:cubicBezTo>
                  <a:close/>
                </a:path>
              </a:pathLst>
            </a:custGeom>
            <a:solidFill>
              <a:srgbClr val="C0D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"/>
            <p:cNvSpPr/>
            <p:nvPr/>
          </p:nvSpPr>
          <p:spPr bwMode="auto">
            <a:xfrm>
              <a:off x="4679950" y="4759325"/>
              <a:ext cx="5178425" cy="295275"/>
            </a:xfrm>
            <a:custGeom>
              <a:avLst/>
              <a:gdLst>
                <a:gd name="T0" fmla="*/ 117 w 1765"/>
                <a:gd name="T1" fmla="*/ 0 h 101"/>
                <a:gd name="T2" fmla="*/ 1747 w 1765"/>
                <a:gd name="T3" fmla="*/ 0 h 101"/>
                <a:gd name="T4" fmla="*/ 1748 w 1765"/>
                <a:gd name="T5" fmla="*/ 32 h 101"/>
                <a:gd name="T6" fmla="*/ 1711 w 1765"/>
                <a:gd name="T7" fmla="*/ 70 h 101"/>
                <a:gd name="T8" fmla="*/ 1648 w 1765"/>
                <a:gd name="T9" fmla="*/ 101 h 101"/>
                <a:gd name="T10" fmla="*/ 18 w 1765"/>
                <a:gd name="T11" fmla="*/ 101 h 101"/>
                <a:gd name="T12" fmla="*/ 17 w 1765"/>
                <a:gd name="T13" fmla="*/ 70 h 101"/>
                <a:gd name="T14" fmla="*/ 54 w 1765"/>
                <a:gd name="T15" fmla="*/ 32 h 101"/>
                <a:gd name="T16" fmla="*/ 117 w 1765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5" h="100">
                  <a:moveTo>
                    <a:pt x="117" y="0"/>
                  </a:moveTo>
                  <a:cubicBezTo>
                    <a:pt x="1747" y="0"/>
                    <a:pt x="1747" y="0"/>
                    <a:pt x="1747" y="0"/>
                  </a:cubicBezTo>
                  <a:cubicBezTo>
                    <a:pt x="1765" y="0"/>
                    <a:pt x="1765" y="15"/>
                    <a:pt x="1748" y="32"/>
                  </a:cubicBezTo>
                  <a:cubicBezTo>
                    <a:pt x="1711" y="70"/>
                    <a:pt x="1711" y="70"/>
                    <a:pt x="1711" y="70"/>
                  </a:cubicBezTo>
                  <a:cubicBezTo>
                    <a:pt x="1694" y="87"/>
                    <a:pt x="1666" y="101"/>
                    <a:pt x="1648" y="101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87"/>
                    <a:pt x="17" y="7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71" y="15"/>
                    <a:pt x="99" y="0"/>
                    <a:pt x="117" y="0"/>
                  </a:cubicBezTo>
                  <a:close/>
                </a:path>
              </a:pathLst>
            </a:custGeom>
            <a:solidFill>
              <a:srgbClr val="AAB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9"/>
            <p:cNvSpPr/>
            <p:nvPr/>
          </p:nvSpPr>
          <p:spPr bwMode="auto">
            <a:xfrm>
              <a:off x="6149975" y="2774950"/>
              <a:ext cx="5632450" cy="433388"/>
            </a:xfrm>
            <a:custGeom>
              <a:avLst/>
              <a:gdLst>
                <a:gd name="T0" fmla="*/ 164 w 1920"/>
                <a:gd name="T1" fmla="*/ 0 h 148"/>
                <a:gd name="T2" fmla="*/ 1901 w 1920"/>
                <a:gd name="T3" fmla="*/ 0 h 148"/>
                <a:gd name="T4" fmla="*/ 1902 w 1920"/>
                <a:gd name="T5" fmla="*/ 34 h 148"/>
                <a:gd name="T6" fmla="*/ 1823 w 1920"/>
                <a:gd name="T7" fmla="*/ 114 h 148"/>
                <a:gd name="T8" fmla="*/ 1756 w 1920"/>
                <a:gd name="T9" fmla="*/ 148 h 148"/>
                <a:gd name="T10" fmla="*/ 19 w 1920"/>
                <a:gd name="T11" fmla="*/ 148 h 148"/>
                <a:gd name="T12" fmla="*/ 18 w 1920"/>
                <a:gd name="T13" fmla="*/ 114 h 148"/>
                <a:gd name="T14" fmla="*/ 97 w 1920"/>
                <a:gd name="T15" fmla="*/ 34 h 148"/>
                <a:gd name="T16" fmla="*/ 164 w 192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0" h="148">
                  <a:moveTo>
                    <a:pt x="164" y="0"/>
                  </a:moveTo>
                  <a:cubicBezTo>
                    <a:pt x="1901" y="0"/>
                    <a:pt x="1901" y="0"/>
                    <a:pt x="1901" y="0"/>
                  </a:cubicBezTo>
                  <a:cubicBezTo>
                    <a:pt x="1919" y="0"/>
                    <a:pt x="1920" y="15"/>
                    <a:pt x="1902" y="34"/>
                  </a:cubicBezTo>
                  <a:cubicBezTo>
                    <a:pt x="1823" y="114"/>
                    <a:pt x="1823" y="114"/>
                    <a:pt x="1823" y="114"/>
                  </a:cubicBezTo>
                  <a:cubicBezTo>
                    <a:pt x="1804" y="133"/>
                    <a:pt x="1774" y="148"/>
                    <a:pt x="1756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0" y="148"/>
                    <a:pt x="0" y="133"/>
                    <a:pt x="18" y="11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115" y="15"/>
                    <a:pt x="145" y="0"/>
                    <a:pt x="164" y="0"/>
                  </a:cubicBezTo>
                  <a:close/>
                </a:path>
              </a:pathLst>
            </a:custGeom>
            <a:solidFill>
              <a:srgbClr val="C0D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"/>
            <p:cNvSpPr/>
            <p:nvPr/>
          </p:nvSpPr>
          <p:spPr bwMode="auto">
            <a:xfrm>
              <a:off x="6372225" y="2838450"/>
              <a:ext cx="5178425" cy="293688"/>
            </a:xfrm>
            <a:custGeom>
              <a:avLst/>
              <a:gdLst>
                <a:gd name="T0" fmla="*/ 117 w 1765"/>
                <a:gd name="T1" fmla="*/ 0 h 100"/>
                <a:gd name="T2" fmla="*/ 1747 w 1765"/>
                <a:gd name="T3" fmla="*/ 0 h 100"/>
                <a:gd name="T4" fmla="*/ 1748 w 1765"/>
                <a:gd name="T5" fmla="*/ 31 h 100"/>
                <a:gd name="T6" fmla="*/ 1711 w 1765"/>
                <a:gd name="T7" fmla="*/ 69 h 100"/>
                <a:gd name="T8" fmla="*/ 1648 w 1765"/>
                <a:gd name="T9" fmla="*/ 100 h 100"/>
                <a:gd name="T10" fmla="*/ 17 w 1765"/>
                <a:gd name="T11" fmla="*/ 100 h 100"/>
                <a:gd name="T12" fmla="*/ 17 w 1765"/>
                <a:gd name="T13" fmla="*/ 69 h 100"/>
                <a:gd name="T14" fmla="*/ 54 w 1765"/>
                <a:gd name="T15" fmla="*/ 31 h 100"/>
                <a:gd name="T16" fmla="*/ 117 w 1765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5" h="100">
                  <a:moveTo>
                    <a:pt x="117" y="0"/>
                  </a:moveTo>
                  <a:cubicBezTo>
                    <a:pt x="1747" y="0"/>
                    <a:pt x="1747" y="0"/>
                    <a:pt x="1747" y="0"/>
                  </a:cubicBezTo>
                  <a:cubicBezTo>
                    <a:pt x="1765" y="0"/>
                    <a:pt x="1765" y="14"/>
                    <a:pt x="1748" y="31"/>
                  </a:cubicBezTo>
                  <a:cubicBezTo>
                    <a:pt x="1711" y="69"/>
                    <a:pt x="1711" y="69"/>
                    <a:pt x="1711" y="69"/>
                  </a:cubicBezTo>
                  <a:cubicBezTo>
                    <a:pt x="1694" y="86"/>
                    <a:pt x="1665" y="100"/>
                    <a:pt x="1648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0" y="100"/>
                    <a:pt x="0" y="86"/>
                    <a:pt x="17" y="69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71" y="14"/>
                    <a:pt x="99" y="0"/>
                    <a:pt x="117" y="0"/>
                  </a:cubicBezTo>
                  <a:close/>
                </a:path>
              </a:pathLst>
            </a:custGeom>
            <a:solidFill>
              <a:srgbClr val="AAB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"/>
            <p:cNvSpPr/>
            <p:nvPr/>
          </p:nvSpPr>
          <p:spPr bwMode="auto">
            <a:xfrm>
              <a:off x="5610225" y="3425825"/>
              <a:ext cx="5632450" cy="430213"/>
            </a:xfrm>
            <a:custGeom>
              <a:avLst/>
              <a:gdLst>
                <a:gd name="T0" fmla="*/ 164 w 1920"/>
                <a:gd name="T1" fmla="*/ 0 h 147"/>
                <a:gd name="T2" fmla="*/ 1901 w 1920"/>
                <a:gd name="T3" fmla="*/ 0 h 147"/>
                <a:gd name="T4" fmla="*/ 1902 w 1920"/>
                <a:gd name="T5" fmla="*/ 33 h 147"/>
                <a:gd name="T6" fmla="*/ 1823 w 1920"/>
                <a:gd name="T7" fmla="*/ 114 h 147"/>
                <a:gd name="T8" fmla="*/ 1756 w 1920"/>
                <a:gd name="T9" fmla="*/ 147 h 147"/>
                <a:gd name="T10" fmla="*/ 19 w 1920"/>
                <a:gd name="T11" fmla="*/ 147 h 147"/>
                <a:gd name="T12" fmla="*/ 19 w 1920"/>
                <a:gd name="T13" fmla="*/ 114 h 147"/>
                <a:gd name="T14" fmla="*/ 97 w 1920"/>
                <a:gd name="T15" fmla="*/ 33 h 147"/>
                <a:gd name="T16" fmla="*/ 164 w 1920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0" h="147">
                  <a:moveTo>
                    <a:pt x="164" y="0"/>
                  </a:moveTo>
                  <a:cubicBezTo>
                    <a:pt x="1901" y="0"/>
                    <a:pt x="1901" y="0"/>
                    <a:pt x="1901" y="0"/>
                  </a:cubicBezTo>
                  <a:cubicBezTo>
                    <a:pt x="1920" y="0"/>
                    <a:pt x="1920" y="15"/>
                    <a:pt x="1902" y="33"/>
                  </a:cubicBezTo>
                  <a:cubicBezTo>
                    <a:pt x="1823" y="114"/>
                    <a:pt x="1823" y="114"/>
                    <a:pt x="1823" y="114"/>
                  </a:cubicBezTo>
                  <a:cubicBezTo>
                    <a:pt x="1805" y="132"/>
                    <a:pt x="1775" y="147"/>
                    <a:pt x="1756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1" y="147"/>
                    <a:pt x="0" y="132"/>
                    <a:pt x="19" y="114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16" y="15"/>
                    <a:pt x="146" y="0"/>
                    <a:pt x="164" y="0"/>
                  </a:cubicBezTo>
                  <a:close/>
                </a:path>
              </a:pathLst>
            </a:custGeom>
            <a:solidFill>
              <a:srgbClr val="C0D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"/>
            <p:cNvSpPr/>
            <p:nvPr/>
          </p:nvSpPr>
          <p:spPr bwMode="auto">
            <a:xfrm>
              <a:off x="5838825" y="3489325"/>
              <a:ext cx="5178425" cy="296863"/>
            </a:xfrm>
            <a:custGeom>
              <a:avLst/>
              <a:gdLst>
                <a:gd name="T0" fmla="*/ 116 w 1765"/>
                <a:gd name="T1" fmla="*/ 0 h 101"/>
                <a:gd name="T2" fmla="*/ 1747 w 1765"/>
                <a:gd name="T3" fmla="*/ 0 h 101"/>
                <a:gd name="T4" fmla="*/ 1748 w 1765"/>
                <a:gd name="T5" fmla="*/ 32 h 101"/>
                <a:gd name="T6" fmla="*/ 1711 w 1765"/>
                <a:gd name="T7" fmla="*/ 70 h 101"/>
                <a:gd name="T8" fmla="*/ 1648 w 1765"/>
                <a:gd name="T9" fmla="*/ 101 h 101"/>
                <a:gd name="T10" fmla="*/ 17 w 1765"/>
                <a:gd name="T11" fmla="*/ 101 h 101"/>
                <a:gd name="T12" fmla="*/ 17 w 1765"/>
                <a:gd name="T13" fmla="*/ 70 h 101"/>
                <a:gd name="T14" fmla="*/ 54 w 1765"/>
                <a:gd name="T15" fmla="*/ 32 h 101"/>
                <a:gd name="T16" fmla="*/ 116 w 1765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5" h="100">
                  <a:moveTo>
                    <a:pt x="116" y="0"/>
                  </a:moveTo>
                  <a:cubicBezTo>
                    <a:pt x="1747" y="0"/>
                    <a:pt x="1747" y="0"/>
                    <a:pt x="1747" y="0"/>
                  </a:cubicBezTo>
                  <a:cubicBezTo>
                    <a:pt x="1764" y="0"/>
                    <a:pt x="1765" y="14"/>
                    <a:pt x="1748" y="32"/>
                  </a:cubicBezTo>
                  <a:cubicBezTo>
                    <a:pt x="1711" y="70"/>
                    <a:pt x="1711" y="70"/>
                    <a:pt x="1711" y="70"/>
                  </a:cubicBezTo>
                  <a:cubicBezTo>
                    <a:pt x="1693" y="87"/>
                    <a:pt x="1665" y="101"/>
                    <a:pt x="1648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0" y="101"/>
                    <a:pt x="0" y="87"/>
                    <a:pt x="17" y="7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71" y="14"/>
                    <a:pt x="99" y="0"/>
                    <a:pt x="116" y="0"/>
                  </a:cubicBezTo>
                  <a:close/>
                </a:path>
              </a:pathLst>
            </a:custGeom>
            <a:solidFill>
              <a:srgbClr val="AAB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3"/>
            <p:cNvSpPr/>
            <p:nvPr/>
          </p:nvSpPr>
          <p:spPr bwMode="auto">
            <a:xfrm>
              <a:off x="7834313" y="1916113"/>
              <a:ext cx="3546475" cy="1212850"/>
            </a:xfrm>
            <a:custGeom>
              <a:avLst/>
              <a:gdLst>
                <a:gd name="T0" fmla="*/ 138 w 1209"/>
                <a:gd name="T1" fmla="*/ 0 h 414"/>
                <a:gd name="T2" fmla="*/ 1103 w 1209"/>
                <a:gd name="T3" fmla="*/ 0 h 414"/>
                <a:gd name="T4" fmla="*/ 1209 w 1209"/>
                <a:gd name="T5" fmla="*/ 105 h 414"/>
                <a:gd name="T6" fmla="*/ 1209 w 1209"/>
                <a:gd name="T7" fmla="*/ 258 h 414"/>
                <a:gd name="T8" fmla="*/ 1065 w 1209"/>
                <a:gd name="T9" fmla="*/ 414 h 414"/>
                <a:gd name="T10" fmla="*/ 1132 w 1209"/>
                <a:gd name="T11" fmla="*/ 331 h 414"/>
                <a:gd name="T12" fmla="*/ 1132 w 1209"/>
                <a:gd name="T13" fmla="*/ 157 h 414"/>
                <a:gd name="T14" fmla="*/ 1047 w 1209"/>
                <a:gd name="T15" fmla="*/ 72 h 414"/>
                <a:gd name="T16" fmla="*/ 85 w 1209"/>
                <a:gd name="T17" fmla="*/ 72 h 414"/>
                <a:gd name="T18" fmla="*/ 0 w 1209"/>
                <a:gd name="T19" fmla="*/ 157 h 414"/>
                <a:gd name="T20" fmla="*/ 138 w 1209"/>
                <a:gd name="T2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9" h="412">
                  <a:moveTo>
                    <a:pt x="138" y="0"/>
                  </a:moveTo>
                  <a:cubicBezTo>
                    <a:pt x="1103" y="0"/>
                    <a:pt x="1103" y="0"/>
                    <a:pt x="1103" y="0"/>
                  </a:cubicBezTo>
                  <a:cubicBezTo>
                    <a:pt x="1161" y="0"/>
                    <a:pt x="1209" y="47"/>
                    <a:pt x="1209" y="105"/>
                  </a:cubicBezTo>
                  <a:cubicBezTo>
                    <a:pt x="1209" y="258"/>
                    <a:pt x="1209" y="258"/>
                    <a:pt x="1209" y="258"/>
                  </a:cubicBezTo>
                  <a:cubicBezTo>
                    <a:pt x="1209" y="315"/>
                    <a:pt x="1124" y="414"/>
                    <a:pt x="1065" y="414"/>
                  </a:cubicBezTo>
                  <a:cubicBezTo>
                    <a:pt x="1104" y="406"/>
                    <a:pt x="1132" y="372"/>
                    <a:pt x="1132" y="331"/>
                  </a:cubicBezTo>
                  <a:cubicBezTo>
                    <a:pt x="1132" y="157"/>
                    <a:pt x="1132" y="157"/>
                    <a:pt x="1132" y="157"/>
                  </a:cubicBezTo>
                  <a:cubicBezTo>
                    <a:pt x="1132" y="110"/>
                    <a:pt x="1094" y="72"/>
                    <a:pt x="1047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38" y="72"/>
                    <a:pt x="0" y="110"/>
                    <a:pt x="0" y="157"/>
                  </a:cubicBezTo>
                  <a:cubicBezTo>
                    <a:pt x="0" y="97"/>
                    <a:pt x="75" y="0"/>
                    <a:pt x="13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4"/>
            <p:cNvSpPr/>
            <p:nvPr/>
          </p:nvSpPr>
          <p:spPr bwMode="auto">
            <a:xfrm>
              <a:off x="7834313" y="2127250"/>
              <a:ext cx="3321050" cy="1008063"/>
            </a:xfrm>
            <a:custGeom>
              <a:avLst/>
              <a:gdLst>
                <a:gd name="T0" fmla="*/ 85 w 1132"/>
                <a:gd name="T1" fmla="*/ 0 h 344"/>
                <a:gd name="T2" fmla="*/ 1047 w 1132"/>
                <a:gd name="T3" fmla="*/ 0 h 344"/>
                <a:gd name="T4" fmla="*/ 1132 w 1132"/>
                <a:gd name="T5" fmla="*/ 85 h 344"/>
                <a:gd name="T6" fmla="*/ 1132 w 1132"/>
                <a:gd name="T7" fmla="*/ 259 h 344"/>
                <a:gd name="T8" fmla="*/ 1047 w 1132"/>
                <a:gd name="T9" fmla="*/ 344 h 344"/>
                <a:gd name="T10" fmla="*/ 85 w 1132"/>
                <a:gd name="T11" fmla="*/ 344 h 344"/>
                <a:gd name="T12" fmla="*/ 0 w 1132"/>
                <a:gd name="T13" fmla="*/ 259 h 344"/>
                <a:gd name="T14" fmla="*/ 0 w 1132"/>
                <a:gd name="T15" fmla="*/ 85 h 344"/>
                <a:gd name="T16" fmla="*/ 85 w 1132"/>
                <a:gd name="T17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2" h="344">
                  <a:moveTo>
                    <a:pt x="85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1094" y="0"/>
                    <a:pt x="1132" y="38"/>
                    <a:pt x="1132" y="85"/>
                  </a:cubicBezTo>
                  <a:cubicBezTo>
                    <a:pt x="1132" y="259"/>
                    <a:pt x="1132" y="259"/>
                    <a:pt x="1132" y="259"/>
                  </a:cubicBezTo>
                  <a:cubicBezTo>
                    <a:pt x="1132" y="306"/>
                    <a:pt x="1094" y="344"/>
                    <a:pt x="1047" y="344"/>
                  </a:cubicBezTo>
                  <a:cubicBezTo>
                    <a:pt x="85" y="344"/>
                    <a:pt x="85" y="344"/>
                    <a:pt x="85" y="344"/>
                  </a:cubicBezTo>
                  <a:cubicBezTo>
                    <a:pt x="38" y="344"/>
                    <a:pt x="0" y="306"/>
                    <a:pt x="0" y="25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5"/>
            <p:cNvSpPr/>
            <p:nvPr/>
          </p:nvSpPr>
          <p:spPr bwMode="auto">
            <a:xfrm>
              <a:off x="7294563" y="2698750"/>
              <a:ext cx="3155950" cy="1081088"/>
            </a:xfrm>
            <a:custGeom>
              <a:avLst/>
              <a:gdLst>
                <a:gd name="T0" fmla="*/ 124 w 1076"/>
                <a:gd name="T1" fmla="*/ 0 h 369"/>
                <a:gd name="T2" fmla="*/ 983 w 1076"/>
                <a:gd name="T3" fmla="*/ 0 h 369"/>
                <a:gd name="T4" fmla="*/ 1076 w 1076"/>
                <a:gd name="T5" fmla="*/ 94 h 369"/>
                <a:gd name="T6" fmla="*/ 1076 w 1076"/>
                <a:gd name="T7" fmla="*/ 230 h 369"/>
                <a:gd name="T8" fmla="*/ 949 w 1076"/>
                <a:gd name="T9" fmla="*/ 369 h 369"/>
                <a:gd name="T10" fmla="*/ 1008 w 1076"/>
                <a:gd name="T11" fmla="*/ 295 h 369"/>
                <a:gd name="T12" fmla="*/ 1008 w 1076"/>
                <a:gd name="T13" fmla="*/ 140 h 369"/>
                <a:gd name="T14" fmla="*/ 933 w 1076"/>
                <a:gd name="T15" fmla="*/ 64 h 369"/>
                <a:gd name="T16" fmla="*/ 76 w 1076"/>
                <a:gd name="T17" fmla="*/ 64 h 369"/>
                <a:gd name="T18" fmla="*/ 0 w 1076"/>
                <a:gd name="T19" fmla="*/ 140 h 369"/>
                <a:gd name="T20" fmla="*/ 124 w 1076"/>
                <a:gd name="T2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6" h="369">
                  <a:moveTo>
                    <a:pt x="124" y="0"/>
                  </a:moveTo>
                  <a:cubicBezTo>
                    <a:pt x="983" y="0"/>
                    <a:pt x="983" y="0"/>
                    <a:pt x="983" y="0"/>
                  </a:cubicBezTo>
                  <a:cubicBezTo>
                    <a:pt x="1034" y="0"/>
                    <a:pt x="1076" y="43"/>
                    <a:pt x="1076" y="94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6" y="281"/>
                    <a:pt x="1001" y="369"/>
                    <a:pt x="949" y="369"/>
                  </a:cubicBezTo>
                  <a:cubicBezTo>
                    <a:pt x="983" y="361"/>
                    <a:pt x="1008" y="331"/>
                    <a:pt x="1008" y="295"/>
                  </a:cubicBezTo>
                  <a:cubicBezTo>
                    <a:pt x="1008" y="140"/>
                    <a:pt x="1008" y="140"/>
                    <a:pt x="1008" y="140"/>
                  </a:cubicBezTo>
                  <a:cubicBezTo>
                    <a:pt x="1008" y="98"/>
                    <a:pt x="974" y="64"/>
                    <a:pt x="933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34" y="64"/>
                    <a:pt x="0" y="98"/>
                    <a:pt x="0" y="140"/>
                  </a:cubicBezTo>
                  <a:cubicBezTo>
                    <a:pt x="0" y="87"/>
                    <a:pt x="67" y="0"/>
                    <a:pt x="124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6"/>
            <p:cNvSpPr/>
            <p:nvPr/>
          </p:nvSpPr>
          <p:spPr bwMode="auto">
            <a:xfrm>
              <a:off x="7294563" y="2886075"/>
              <a:ext cx="2957513" cy="900113"/>
            </a:xfrm>
            <a:custGeom>
              <a:avLst/>
              <a:gdLst>
                <a:gd name="T0" fmla="*/ 76 w 1008"/>
                <a:gd name="T1" fmla="*/ 0 h 307"/>
                <a:gd name="T2" fmla="*/ 933 w 1008"/>
                <a:gd name="T3" fmla="*/ 0 h 307"/>
                <a:gd name="T4" fmla="*/ 1008 w 1008"/>
                <a:gd name="T5" fmla="*/ 76 h 307"/>
                <a:gd name="T6" fmla="*/ 1008 w 1008"/>
                <a:gd name="T7" fmla="*/ 231 h 307"/>
                <a:gd name="T8" fmla="*/ 933 w 1008"/>
                <a:gd name="T9" fmla="*/ 307 h 307"/>
                <a:gd name="T10" fmla="*/ 76 w 1008"/>
                <a:gd name="T11" fmla="*/ 307 h 307"/>
                <a:gd name="T12" fmla="*/ 0 w 1008"/>
                <a:gd name="T13" fmla="*/ 231 h 307"/>
                <a:gd name="T14" fmla="*/ 0 w 1008"/>
                <a:gd name="T15" fmla="*/ 76 h 307"/>
                <a:gd name="T16" fmla="*/ 76 w 1008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4" h="307">
                  <a:moveTo>
                    <a:pt x="76" y="0"/>
                  </a:moveTo>
                  <a:cubicBezTo>
                    <a:pt x="933" y="0"/>
                    <a:pt x="933" y="0"/>
                    <a:pt x="933" y="0"/>
                  </a:cubicBezTo>
                  <a:cubicBezTo>
                    <a:pt x="974" y="0"/>
                    <a:pt x="1008" y="34"/>
                    <a:pt x="1008" y="76"/>
                  </a:cubicBezTo>
                  <a:cubicBezTo>
                    <a:pt x="1008" y="231"/>
                    <a:pt x="1008" y="231"/>
                    <a:pt x="1008" y="231"/>
                  </a:cubicBezTo>
                  <a:cubicBezTo>
                    <a:pt x="1008" y="273"/>
                    <a:pt x="974" y="307"/>
                    <a:pt x="933" y="307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34" y="307"/>
                    <a:pt x="0" y="273"/>
                    <a:pt x="0" y="23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7"/>
            <p:cNvSpPr/>
            <p:nvPr/>
          </p:nvSpPr>
          <p:spPr bwMode="auto">
            <a:xfrm>
              <a:off x="6565900" y="3402013"/>
              <a:ext cx="2974975" cy="1019175"/>
            </a:xfrm>
            <a:custGeom>
              <a:avLst/>
              <a:gdLst>
                <a:gd name="T0" fmla="*/ 117 w 1014"/>
                <a:gd name="T1" fmla="*/ 0 h 348"/>
                <a:gd name="T2" fmla="*/ 926 w 1014"/>
                <a:gd name="T3" fmla="*/ 0 h 348"/>
                <a:gd name="T4" fmla="*/ 1014 w 1014"/>
                <a:gd name="T5" fmla="*/ 89 h 348"/>
                <a:gd name="T6" fmla="*/ 1014 w 1014"/>
                <a:gd name="T7" fmla="*/ 217 h 348"/>
                <a:gd name="T8" fmla="*/ 894 w 1014"/>
                <a:gd name="T9" fmla="*/ 348 h 348"/>
                <a:gd name="T10" fmla="*/ 950 w 1014"/>
                <a:gd name="T11" fmla="*/ 278 h 348"/>
                <a:gd name="T12" fmla="*/ 950 w 1014"/>
                <a:gd name="T13" fmla="*/ 132 h 348"/>
                <a:gd name="T14" fmla="*/ 879 w 1014"/>
                <a:gd name="T15" fmla="*/ 60 h 348"/>
                <a:gd name="T16" fmla="*/ 72 w 1014"/>
                <a:gd name="T17" fmla="*/ 60 h 348"/>
                <a:gd name="T18" fmla="*/ 0 w 1014"/>
                <a:gd name="T19" fmla="*/ 132 h 348"/>
                <a:gd name="T20" fmla="*/ 117 w 1014"/>
                <a:gd name="T2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4" h="348">
                  <a:moveTo>
                    <a:pt x="117" y="0"/>
                  </a:moveTo>
                  <a:cubicBezTo>
                    <a:pt x="926" y="0"/>
                    <a:pt x="926" y="0"/>
                    <a:pt x="926" y="0"/>
                  </a:cubicBezTo>
                  <a:cubicBezTo>
                    <a:pt x="975" y="0"/>
                    <a:pt x="1014" y="40"/>
                    <a:pt x="1014" y="89"/>
                  </a:cubicBezTo>
                  <a:cubicBezTo>
                    <a:pt x="1014" y="217"/>
                    <a:pt x="1014" y="217"/>
                    <a:pt x="1014" y="217"/>
                  </a:cubicBezTo>
                  <a:cubicBezTo>
                    <a:pt x="1014" y="265"/>
                    <a:pt x="944" y="348"/>
                    <a:pt x="894" y="348"/>
                  </a:cubicBezTo>
                  <a:cubicBezTo>
                    <a:pt x="926" y="340"/>
                    <a:pt x="950" y="312"/>
                    <a:pt x="950" y="278"/>
                  </a:cubicBezTo>
                  <a:cubicBezTo>
                    <a:pt x="950" y="132"/>
                    <a:pt x="950" y="132"/>
                    <a:pt x="950" y="132"/>
                  </a:cubicBezTo>
                  <a:cubicBezTo>
                    <a:pt x="950" y="93"/>
                    <a:pt x="918" y="60"/>
                    <a:pt x="879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33" y="60"/>
                    <a:pt x="0" y="93"/>
                    <a:pt x="0" y="132"/>
                  </a:cubicBezTo>
                  <a:cubicBezTo>
                    <a:pt x="0" y="82"/>
                    <a:pt x="64" y="0"/>
                    <a:pt x="11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8"/>
            <p:cNvSpPr/>
            <p:nvPr/>
          </p:nvSpPr>
          <p:spPr bwMode="auto">
            <a:xfrm>
              <a:off x="6565900" y="3578225"/>
              <a:ext cx="2787650" cy="846138"/>
            </a:xfrm>
            <a:custGeom>
              <a:avLst/>
              <a:gdLst>
                <a:gd name="T0" fmla="*/ 72 w 950"/>
                <a:gd name="T1" fmla="*/ 0 h 289"/>
                <a:gd name="T2" fmla="*/ 879 w 950"/>
                <a:gd name="T3" fmla="*/ 0 h 289"/>
                <a:gd name="T4" fmla="*/ 950 w 950"/>
                <a:gd name="T5" fmla="*/ 72 h 289"/>
                <a:gd name="T6" fmla="*/ 950 w 950"/>
                <a:gd name="T7" fmla="*/ 218 h 289"/>
                <a:gd name="T8" fmla="*/ 879 w 950"/>
                <a:gd name="T9" fmla="*/ 289 h 289"/>
                <a:gd name="T10" fmla="*/ 72 w 950"/>
                <a:gd name="T11" fmla="*/ 289 h 289"/>
                <a:gd name="T12" fmla="*/ 0 w 950"/>
                <a:gd name="T13" fmla="*/ 218 h 289"/>
                <a:gd name="T14" fmla="*/ 0 w 950"/>
                <a:gd name="T15" fmla="*/ 72 h 289"/>
                <a:gd name="T16" fmla="*/ 72 w 950"/>
                <a:gd name="T1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289">
                  <a:moveTo>
                    <a:pt x="72" y="0"/>
                  </a:moveTo>
                  <a:cubicBezTo>
                    <a:pt x="879" y="0"/>
                    <a:pt x="879" y="0"/>
                    <a:pt x="879" y="0"/>
                  </a:cubicBezTo>
                  <a:cubicBezTo>
                    <a:pt x="918" y="0"/>
                    <a:pt x="950" y="33"/>
                    <a:pt x="950" y="72"/>
                  </a:cubicBezTo>
                  <a:cubicBezTo>
                    <a:pt x="950" y="218"/>
                    <a:pt x="950" y="218"/>
                    <a:pt x="950" y="218"/>
                  </a:cubicBezTo>
                  <a:cubicBezTo>
                    <a:pt x="950" y="257"/>
                    <a:pt x="918" y="289"/>
                    <a:pt x="879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33" y="289"/>
                    <a:pt x="0" y="257"/>
                    <a:pt x="0" y="21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9"/>
            <p:cNvSpPr/>
            <p:nvPr/>
          </p:nvSpPr>
          <p:spPr bwMode="auto">
            <a:xfrm>
              <a:off x="6022975" y="4137025"/>
              <a:ext cx="2667000" cy="911225"/>
            </a:xfrm>
            <a:custGeom>
              <a:avLst/>
              <a:gdLst>
                <a:gd name="T0" fmla="*/ 105 w 909"/>
                <a:gd name="T1" fmla="*/ 0 h 311"/>
                <a:gd name="T2" fmla="*/ 830 w 909"/>
                <a:gd name="T3" fmla="*/ 0 h 311"/>
                <a:gd name="T4" fmla="*/ 909 w 909"/>
                <a:gd name="T5" fmla="*/ 79 h 311"/>
                <a:gd name="T6" fmla="*/ 909 w 909"/>
                <a:gd name="T7" fmla="*/ 194 h 311"/>
                <a:gd name="T8" fmla="*/ 802 w 909"/>
                <a:gd name="T9" fmla="*/ 311 h 311"/>
                <a:gd name="T10" fmla="*/ 852 w 909"/>
                <a:gd name="T11" fmla="*/ 249 h 311"/>
                <a:gd name="T12" fmla="*/ 852 w 909"/>
                <a:gd name="T13" fmla="*/ 118 h 311"/>
                <a:gd name="T14" fmla="*/ 788 w 909"/>
                <a:gd name="T15" fmla="*/ 54 h 311"/>
                <a:gd name="T16" fmla="*/ 64 w 909"/>
                <a:gd name="T17" fmla="*/ 54 h 311"/>
                <a:gd name="T18" fmla="*/ 0 w 909"/>
                <a:gd name="T19" fmla="*/ 118 h 311"/>
                <a:gd name="T20" fmla="*/ 105 w 90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9" h="311">
                  <a:moveTo>
                    <a:pt x="105" y="0"/>
                  </a:moveTo>
                  <a:cubicBezTo>
                    <a:pt x="830" y="0"/>
                    <a:pt x="830" y="0"/>
                    <a:pt x="830" y="0"/>
                  </a:cubicBezTo>
                  <a:cubicBezTo>
                    <a:pt x="874" y="0"/>
                    <a:pt x="909" y="35"/>
                    <a:pt x="909" y="79"/>
                  </a:cubicBezTo>
                  <a:cubicBezTo>
                    <a:pt x="909" y="194"/>
                    <a:pt x="909" y="194"/>
                    <a:pt x="909" y="194"/>
                  </a:cubicBezTo>
                  <a:cubicBezTo>
                    <a:pt x="909" y="237"/>
                    <a:pt x="846" y="311"/>
                    <a:pt x="802" y="311"/>
                  </a:cubicBezTo>
                  <a:cubicBezTo>
                    <a:pt x="830" y="305"/>
                    <a:pt x="852" y="279"/>
                    <a:pt x="852" y="249"/>
                  </a:cubicBezTo>
                  <a:cubicBezTo>
                    <a:pt x="852" y="118"/>
                    <a:pt x="852" y="118"/>
                    <a:pt x="852" y="118"/>
                  </a:cubicBezTo>
                  <a:cubicBezTo>
                    <a:pt x="852" y="83"/>
                    <a:pt x="823" y="54"/>
                    <a:pt x="788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29" y="54"/>
                    <a:pt x="0" y="83"/>
                    <a:pt x="0" y="118"/>
                  </a:cubicBezTo>
                  <a:cubicBezTo>
                    <a:pt x="0" y="73"/>
                    <a:pt x="57" y="0"/>
                    <a:pt x="105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0"/>
            <p:cNvSpPr/>
            <p:nvPr/>
          </p:nvSpPr>
          <p:spPr bwMode="auto">
            <a:xfrm>
              <a:off x="6022975" y="4295775"/>
              <a:ext cx="2500313" cy="758825"/>
            </a:xfrm>
            <a:custGeom>
              <a:avLst/>
              <a:gdLst>
                <a:gd name="T0" fmla="*/ 64 w 852"/>
                <a:gd name="T1" fmla="*/ 0 h 259"/>
                <a:gd name="T2" fmla="*/ 788 w 852"/>
                <a:gd name="T3" fmla="*/ 0 h 259"/>
                <a:gd name="T4" fmla="*/ 852 w 852"/>
                <a:gd name="T5" fmla="*/ 64 h 259"/>
                <a:gd name="T6" fmla="*/ 852 w 852"/>
                <a:gd name="T7" fmla="*/ 195 h 259"/>
                <a:gd name="T8" fmla="*/ 788 w 852"/>
                <a:gd name="T9" fmla="*/ 259 h 259"/>
                <a:gd name="T10" fmla="*/ 64 w 852"/>
                <a:gd name="T11" fmla="*/ 259 h 259"/>
                <a:gd name="T12" fmla="*/ 0 w 852"/>
                <a:gd name="T13" fmla="*/ 195 h 259"/>
                <a:gd name="T14" fmla="*/ 0 w 852"/>
                <a:gd name="T15" fmla="*/ 64 h 259"/>
                <a:gd name="T16" fmla="*/ 64 w 852"/>
                <a:gd name="T1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259">
                  <a:moveTo>
                    <a:pt x="64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823" y="0"/>
                    <a:pt x="852" y="29"/>
                    <a:pt x="852" y="64"/>
                  </a:cubicBezTo>
                  <a:cubicBezTo>
                    <a:pt x="852" y="195"/>
                    <a:pt x="852" y="195"/>
                    <a:pt x="852" y="195"/>
                  </a:cubicBezTo>
                  <a:cubicBezTo>
                    <a:pt x="852" y="230"/>
                    <a:pt x="823" y="259"/>
                    <a:pt x="788" y="259"/>
                  </a:cubicBezTo>
                  <a:cubicBezTo>
                    <a:pt x="64" y="259"/>
                    <a:pt x="64" y="259"/>
                    <a:pt x="64" y="259"/>
                  </a:cubicBezTo>
                  <a:cubicBezTo>
                    <a:pt x="29" y="259"/>
                    <a:pt x="0" y="230"/>
                    <a:pt x="0" y="19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1"/>
            <p:cNvSpPr/>
            <p:nvPr/>
          </p:nvSpPr>
          <p:spPr bwMode="auto">
            <a:xfrm>
              <a:off x="5427663" y="4878388"/>
              <a:ext cx="2282825" cy="782638"/>
            </a:xfrm>
            <a:custGeom>
              <a:avLst/>
              <a:gdLst>
                <a:gd name="T0" fmla="*/ 89 w 778"/>
                <a:gd name="T1" fmla="*/ 0 h 267"/>
                <a:gd name="T2" fmla="*/ 711 w 778"/>
                <a:gd name="T3" fmla="*/ 0 h 267"/>
                <a:gd name="T4" fmla="*/ 778 w 778"/>
                <a:gd name="T5" fmla="*/ 68 h 267"/>
                <a:gd name="T6" fmla="*/ 778 w 778"/>
                <a:gd name="T7" fmla="*/ 166 h 267"/>
                <a:gd name="T8" fmla="*/ 686 w 778"/>
                <a:gd name="T9" fmla="*/ 267 h 267"/>
                <a:gd name="T10" fmla="*/ 729 w 778"/>
                <a:gd name="T11" fmla="*/ 213 h 267"/>
                <a:gd name="T12" fmla="*/ 729 w 778"/>
                <a:gd name="T13" fmla="*/ 101 h 267"/>
                <a:gd name="T14" fmla="*/ 674 w 778"/>
                <a:gd name="T15" fmla="*/ 47 h 267"/>
                <a:gd name="T16" fmla="*/ 55 w 778"/>
                <a:gd name="T17" fmla="*/ 47 h 267"/>
                <a:gd name="T18" fmla="*/ 0 w 778"/>
                <a:gd name="T19" fmla="*/ 101 h 267"/>
                <a:gd name="T20" fmla="*/ 89 w 778"/>
                <a:gd name="T2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8" h="267">
                  <a:moveTo>
                    <a:pt x="89" y="0"/>
                  </a:moveTo>
                  <a:cubicBezTo>
                    <a:pt x="711" y="0"/>
                    <a:pt x="711" y="0"/>
                    <a:pt x="711" y="0"/>
                  </a:cubicBezTo>
                  <a:cubicBezTo>
                    <a:pt x="748" y="0"/>
                    <a:pt x="778" y="31"/>
                    <a:pt x="778" y="68"/>
                  </a:cubicBezTo>
                  <a:cubicBezTo>
                    <a:pt x="778" y="166"/>
                    <a:pt x="778" y="166"/>
                    <a:pt x="778" y="166"/>
                  </a:cubicBezTo>
                  <a:cubicBezTo>
                    <a:pt x="778" y="203"/>
                    <a:pt x="724" y="267"/>
                    <a:pt x="686" y="267"/>
                  </a:cubicBezTo>
                  <a:cubicBezTo>
                    <a:pt x="711" y="261"/>
                    <a:pt x="729" y="239"/>
                    <a:pt x="729" y="213"/>
                  </a:cubicBezTo>
                  <a:cubicBezTo>
                    <a:pt x="729" y="101"/>
                    <a:pt x="729" y="101"/>
                    <a:pt x="729" y="101"/>
                  </a:cubicBezTo>
                  <a:cubicBezTo>
                    <a:pt x="729" y="71"/>
                    <a:pt x="705" y="47"/>
                    <a:pt x="674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25" y="47"/>
                    <a:pt x="0" y="71"/>
                    <a:pt x="0" y="101"/>
                  </a:cubicBezTo>
                  <a:cubicBezTo>
                    <a:pt x="0" y="63"/>
                    <a:pt x="49" y="0"/>
                    <a:pt x="8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2"/>
            <p:cNvSpPr/>
            <p:nvPr/>
          </p:nvSpPr>
          <p:spPr bwMode="auto">
            <a:xfrm>
              <a:off x="5427663" y="5016500"/>
              <a:ext cx="2138363" cy="647700"/>
            </a:xfrm>
            <a:custGeom>
              <a:avLst/>
              <a:gdLst>
                <a:gd name="T0" fmla="*/ 55 w 729"/>
                <a:gd name="T1" fmla="*/ 0 h 221"/>
                <a:gd name="T2" fmla="*/ 674 w 729"/>
                <a:gd name="T3" fmla="*/ 0 h 221"/>
                <a:gd name="T4" fmla="*/ 729 w 729"/>
                <a:gd name="T5" fmla="*/ 54 h 221"/>
                <a:gd name="T6" fmla="*/ 729 w 729"/>
                <a:gd name="T7" fmla="*/ 166 h 221"/>
                <a:gd name="T8" fmla="*/ 674 w 729"/>
                <a:gd name="T9" fmla="*/ 221 h 221"/>
                <a:gd name="T10" fmla="*/ 55 w 729"/>
                <a:gd name="T11" fmla="*/ 221 h 221"/>
                <a:gd name="T12" fmla="*/ 0 w 729"/>
                <a:gd name="T13" fmla="*/ 166 h 221"/>
                <a:gd name="T14" fmla="*/ 0 w 729"/>
                <a:gd name="T15" fmla="*/ 54 h 221"/>
                <a:gd name="T16" fmla="*/ 55 w 729"/>
                <a:gd name="T1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9" h="221">
                  <a:moveTo>
                    <a:pt x="55" y="0"/>
                  </a:moveTo>
                  <a:cubicBezTo>
                    <a:pt x="674" y="0"/>
                    <a:pt x="674" y="0"/>
                    <a:pt x="674" y="0"/>
                  </a:cubicBezTo>
                  <a:cubicBezTo>
                    <a:pt x="705" y="0"/>
                    <a:pt x="729" y="24"/>
                    <a:pt x="729" y="54"/>
                  </a:cubicBezTo>
                  <a:cubicBezTo>
                    <a:pt x="729" y="166"/>
                    <a:pt x="729" y="166"/>
                    <a:pt x="729" y="166"/>
                  </a:cubicBezTo>
                  <a:cubicBezTo>
                    <a:pt x="729" y="196"/>
                    <a:pt x="705" y="221"/>
                    <a:pt x="674" y="221"/>
                  </a:cubicBezTo>
                  <a:cubicBezTo>
                    <a:pt x="55" y="221"/>
                    <a:pt x="55" y="221"/>
                    <a:pt x="55" y="221"/>
                  </a:cubicBezTo>
                  <a:cubicBezTo>
                    <a:pt x="25" y="221"/>
                    <a:pt x="0" y="196"/>
                    <a:pt x="0" y="16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3"/>
            <p:cNvSpPr>
              <a:spLocks noEditPoints="1"/>
            </p:cNvSpPr>
            <p:nvPr/>
          </p:nvSpPr>
          <p:spPr bwMode="auto">
            <a:xfrm>
              <a:off x="7064375" y="5165725"/>
              <a:ext cx="328613" cy="319088"/>
            </a:xfrm>
            <a:custGeom>
              <a:avLst/>
              <a:gdLst>
                <a:gd name="T0" fmla="*/ 56 w 112"/>
                <a:gd name="T1" fmla="*/ 45 h 109"/>
                <a:gd name="T2" fmla="*/ 6 w 112"/>
                <a:gd name="T3" fmla="*/ 28 h 109"/>
                <a:gd name="T4" fmla="*/ 106 w 112"/>
                <a:gd name="T5" fmla="*/ 28 h 109"/>
                <a:gd name="T6" fmla="*/ 110 w 112"/>
                <a:gd name="T7" fmla="*/ 51 h 109"/>
                <a:gd name="T8" fmla="*/ 2 w 112"/>
                <a:gd name="T9" fmla="*/ 51 h 109"/>
                <a:gd name="T10" fmla="*/ 56 w 112"/>
                <a:gd name="T11" fmla="*/ 54 h 109"/>
                <a:gd name="T12" fmla="*/ 110 w 112"/>
                <a:gd name="T13" fmla="*/ 51 h 109"/>
                <a:gd name="T14" fmla="*/ 56 w 112"/>
                <a:gd name="T15" fmla="*/ 81 h 109"/>
                <a:gd name="T16" fmla="*/ 6 w 112"/>
                <a:gd name="T17" fmla="*/ 65 h 109"/>
                <a:gd name="T18" fmla="*/ 106 w 112"/>
                <a:gd name="T19" fmla="*/ 65 h 109"/>
                <a:gd name="T20" fmla="*/ 110 w 112"/>
                <a:gd name="T21" fmla="*/ 87 h 109"/>
                <a:gd name="T22" fmla="*/ 2 w 112"/>
                <a:gd name="T23" fmla="*/ 87 h 109"/>
                <a:gd name="T24" fmla="*/ 56 w 112"/>
                <a:gd name="T25" fmla="*/ 91 h 109"/>
                <a:gd name="T26" fmla="*/ 110 w 112"/>
                <a:gd name="T27" fmla="*/ 87 h 109"/>
                <a:gd name="T28" fmla="*/ 110 w 112"/>
                <a:gd name="T29" fmla="*/ 14 h 109"/>
                <a:gd name="T30" fmla="*/ 2 w 112"/>
                <a:gd name="T31" fmla="*/ 14 h 109"/>
                <a:gd name="T32" fmla="*/ 112 w 112"/>
                <a:gd name="T33" fmla="*/ 21 h 109"/>
                <a:gd name="T34" fmla="*/ 56 w 112"/>
                <a:gd name="T35" fmla="*/ 0 h 109"/>
                <a:gd name="T36" fmla="*/ 0 w 112"/>
                <a:gd name="T37" fmla="*/ 21 h 109"/>
                <a:gd name="T38" fmla="*/ 0 w 112"/>
                <a:gd name="T39" fmla="*/ 33 h 109"/>
                <a:gd name="T40" fmla="*/ 4 w 112"/>
                <a:gd name="T41" fmla="*/ 45 h 109"/>
                <a:gd name="T42" fmla="*/ 0 w 112"/>
                <a:gd name="T43" fmla="*/ 58 h 109"/>
                <a:gd name="T44" fmla="*/ 0 w 112"/>
                <a:gd name="T45" fmla="*/ 69 h 109"/>
                <a:gd name="T46" fmla="*/ 4 w 112"/>
                <a:gd name="T47" fmla="*/ 81 h 109"/>
                <a:gd name="T48" fmla="*/ 0 w 112"/>
                <a:gd name="T49" fmla="*/ 94 h 109"/>
                <a:gd name="T50" fmla="*/ 112 w 112"/>
                <a:gd name="T51" fmla="*/ 94 h 109"/>
                <a:gd name="T52" fmla="*/ 108 w 112"/>
                <a:gd name="T53" fmla="*/ 82 h 109"/>
                <a:gd name="T54" fmla="*/ 112 w 112"/>
                <a:gd name="T55" fmla="*/ 69 h 109"/>
                <a:gd name="T56" fmla="*/ 112 w 112"/>
                <a:gd name="T57" fmla="*/ 58 h 109"/>
                <a:gd name="T58" fmla="*/ 108 w 112"/>
                <a:gd name="T59" fmla="*/ 45 h 109"/>
                <a:gd name="T60" fmla="*/ 112 w 112"/>
                <a:gd name="T61" fmla="*/ 33 h 109"/>
                <a:gd name="T62" fmla="*/ 112 w 112"/>
                <a:gd name="T63" fmla="*/ 2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9">
                  <a:moveTo>
                    <a:pt x="110" y="33"/>
                  </a:moveTo>
                  <a:cubicBezTo>
                    <a:pt x="110" y="38"/>
                    <a:pt x="88" y="45"/>
                    <a:pt x="56" y="45"/>
                  </a:cubicBezTo>
                  <a:cubicBezTo>
                    <a:pt x="24" y="45"/>
                    <a:pt x="2" y="38"/>
                    <a:pt x="2" y="33"/>
                  </a:cubicBezTo>
                  <a:cubicBezTo>
                    <a:pt x="2" y="31"/>
                    <a:pt x="4" y="30"/>
                    <a:pt x="6" y="28"/>
                  </a:cubicBezTo>
                  <a:cubicBezTo>
                    <a:pt x="16" y="33"/>
                    <a:pt x="36" y="36"/>
                    <a:pt x="56" y="36"/>
                  </a:cubicBezTo>
                  <a:cubicBezTo>
                    <a:pt x="76" y="36"/>
                    <a:pt x="96" y="33"/>
                    <a:pt x="106" y="28"/>
                  </a:cubicBezTo>
                  <a:cubicBezTo>
                    <a:pt x="108" y="30"/>
                    <a:pt x="110" y="31"/>
                    <a:pt x="110" y="33"/>
                  </a:cubicBezTo>
                  <a:close/>
                  <a:moveTo>
                    <a:pt x="110" y="51"/>
                  </a:moveTo>
                  <a:cubicBezTo>
                    <a:pt x="110" y="57"/>
                    <a:pt x="88" y="63"/>
                    <a:pt x="56" y="63"/>
                  </a:cubicBezTo>
                  <a:cubicBezTo>
                    <a:pt x="24" y="63"/>
                    <a:pt x="2" y="57"/>
                    <a:pt x="2" y="51"/>
                  </a:cubicBezTo>
                  <a:cubicBezTo>
                    <a:pt x="2" y="49"/>
                    <a:pt x="4" y="48"/>
                    <a:pt x="6" y="46"/>
                  </a:cubicBezTo>
                  <a:cubicBezTo>
                    <a:pt x="16" y="52"/>
                    <a:pt x="36" y="54"/>
                    <a:pt x="56" y="54"/>
                  </a:cubicBezTo>
                  <a:cubicBezTo>
                    <a:pt x="76" y="54"/>
                    <a:pt x="96" y="52"/>
                    <a:pt x="106" y="46"/>
                  </a:cubicBezTo>
                  <a:cubicBezTo>
                    <a:pt x="108" y="48"/>
                    <a:pt x="110" y="49"/>
                    <a:pt x="110" y="51"/>
                  </a:cubicBezTo>
                  <a:close/>
                  <a:moveTo>
                    <a:pt x="110" y="69"/>
                  </a:moveTo>
                  <a:cubicBezTo>
                    <a:pt x="110" y="75"/>
                    <a:pt x="88" y="81"/>
                    <a:pt x="56" y="81"/>
                  </a:cubicBezTo>
                  <a:cubicBezTo>
                    <a:pt x="24" y="81"/>
                    <a:pt x="2" y="75"/>
                    <a:pt x="2" y="69"/>
                  </a:cubicBezTo>
                  <a:cubicBezTo>
                    <a:pt x="2" y="67"/>
                    <a:pt x="4" y="66"/>
                    <a:pt x="6" y="65"/>
                  </a:cubicBezTo>
                  <a:cubicBezTo>
                    <a:pt x="16" y="70"/>
                    <a:pt x="36" y="72"/>
                    <a:pt x="56" y="72"/>
                  </a:cubicBezTo>
                  <a:cubicBezTo>
                    <a:pt x="76" y="72"/>
                    <a:pt x="96" y="70"/>
                    <a:pt x="106" y="65"/>
                  </a:cubicBezTo>
                  <a:cubicBezTo>
                    <a:pt x="108" y="66"/>
                    <a:pt x="110" y="67"/>
                    <a:pt x="110" y="69"/>
                  </a:cubicBezTo>
                  <a:close/>
                  <a:moveTo>
                    <a:pt x="110" y="87"/>
                  </a:moveTo>
                  <a:cubicBezTo>
                    <a:pt x="110" y="93"/>
                    <a:pt x="88" y="100"/>
                    <a:pt x="56" y="100"/>
                  </a:cubicBezTo>
                  <a:cubicBezTo>
                    <a:pt x="24" y="100"/>
                    <a:pt x="2" y="93"/>
                    <a:pt x="2" y="87"/>
                  </a:cubicBezTo>
                  <a:cubicBezTo>
                    <a:pt x="2" y="86"/>
                    <a:pt x="4" y="84"/>
                    <a:pt x="6" y="83"/>
                  </a:cubicBezTo>
                  <a:cubicBezTo>
                    <a:pt x="16" y="88"/>
                    <a:pt x="36" y="91"/>
                    <a:pt x="56" y="91"/>
                  </a:cubicBezTo>
                  <a:cubicBezTo>
                    <a:pt x="76" y="91"/>
                    <a:pt x="96" y="88"/>
                    <a:pt x="106" y="83"/>
                  </a:cubicBezTo>
                  <a:cubicBezTo>
                    <a:pt x="108" y="84"/>
                    <a:pt x="110" y="86"/>
                    <a:pt x="110" y="87"/>
                  </a:cubicBezTo>
                  <a:close/>
                  <a:moveTo>
                    <a:pt x="56" y="2"/>
                  </a:moveTo>
                  <a:cubicBezTo>
                    <a:pt x="88" y="2"/>
                    <a:pt x="110" y="8"/>
                    <a:pt x="110" y="14"/>
                  </a:cubicBezTo>
                  <a:cubicBezTo>
                    <a:pt x="110" y="20"/>
                    <a:pt x="88" y="27"/>
                    <a:pt x="56" y="27"/>
                  </a:cubicBezTo>
                  <a:cubicBezTo>
                    <a:pt x="24" y="27"/>
                    <a:pt x="2" y="20"/>
                    <a:pt x="2" y="14"/>
                  </a:cubicBezTo>
                  <a:cubicBezTo>
                    <a:pt x="2" y="8"/>
                    <a:pt x="24" y="2"/>
                    <a:pt x="56" y="2"/>
                  </a:cubicBezTo>
                  <a:close/>
                  <a:moveTo>
                    <a:pt x="112" y="21"/>
                  </a:moveTo>
                  <a:cubicBezTo>
                    <a:pt x="112" y="14"/>
                    <a:pt x="112" y="14"/>
                    <a:pt x="112" y="14"/>
                  </a:cubicBezTo>
                  <a:cubicBezTo>
                    <a:pt x="112" y="5"/>
                    <a:pt x="83" y="0"/>
                    <a:pt x="56" y="0"/>
                  </a:cubicBezTo>
                  <a:cubicBezTo>
                    <a:pt x="29" y="0"/>
                    <a:pt x="0" y="5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4" y="27"/>
                  </a:cubicBezTo>
                  <a:cubicBezTo>
                    <a:pt x="1" y="29"/>
                    <a:pt x="0" y="30"/>
                    <a:pt x="0" y="3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4"/>
                    <a:pt x="4" y="45"/>
                  </a:cubicBezTo>
                  <a:cubicBezTo>
                    <a:pt x="1" y="47"/>
                    <a:pt x="0" y="49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2"/>
                    <a:pt x="4" y="63"/>
                  </a:cubicBezTo>
                  <a:cubicBezTo>
                    <a:pt x="1" y="65"/>
                    <a:pt x="0" y="67"/>
                    <a:pt x="0" y="6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1" y="80"/>
                    <a:pt x="4" y="81"/>
                  </a:cubicBezTo>
                  <a:cubicBezTo>
                    <a:pt x="1" y="83"/>
                    <a:pt x="0" y="85"/>
                    <a:pt x="0" y="8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4"/>
                    <a:pt x="29" y="109"/>
                    <a:pt x="56" y="109"/>
                  </a:cubicBezTo>
                  <a:cubicBezTo>
                    <a:pt x="83" y="109"/>
                    <a:pt x="112" y="104"/>
                    <a:pt x="112" y="94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5"/>
                    <a:pt x="110" y="83"/>
                    <a:pt x="108" y="82"/>
                  </a:cubicBezTo>
                  <a:cubicBezTo>
                    <a:pt x="110" y="80"/>
                    <a:pt x="112" y="78"/>
                    <a:pt x="112" y="76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0" y="65"/>
                    <a:pt x="108" y="63"/>
                  </a:cubicBezTo>
                  <a:cubicBezTo>
                    <a:pt x="110" y="62"/>
                    <a:pt x="112" y="60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9"/>
                    <a:pt x="110" y="47"/>
                    <a:pt x="108" y="45"/>
                  </a:cubicBezTo>
                  <a:cubicBezTo>
                    <a:pt x="110" y="44"/>
                    <a:pt x="112" y="42"/>
                    <a:pt x="112" y="4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0"/>
                    <a:pt x="110" y="29"/>
                    <a:pt x="108" y="27"/>
                  </a:cubicBezTo>
                  <a:cubicBezTo>
                    <a:pt x="110" y="25"/>
                    <a:pt x="112" y="23"/>
                    <a:pt x="11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4"/>
            <p:cNvSpPr>
              <a:spLocks noEditPoints="1"/>
            </p:cNvSpPr>
            <p:nvPr/>
          </p:nvSpPr>
          <p:spPr bwMode="auto">
            <a:xfrm>
              <a:off x="8129588" y="4497388"/>
              <a:ext cx="92075" cy="90488"/>
            </a:xfrm>
            <a:custGeom>
              <a:avLst/>
              <a:gdLst>
                <a:gd name="T0" fmla="*/ 16 w 31"/>
                <a:gd name="T1" fmla="*/ 23 h 31"/>
                <a:gd name="T2" fmla="*/ 8 w 31"/>
                <a:gd name="T3" fmla="*/ 16 h 31"/>
                <a:gd name="T4" fmla="*/ 16 w 31"/>
                <a:gd name="T5" fmla="*/ 8 h 31"/>
                <a:gd name="T6" fmla="*/ 23 w 31"/>
                <a:gd name="T7" fmla="*/ 16 h 31"/>
                <a:gd name="T8" fmla="*/ 16 w 31"/>
                <a:gd name="T9" fmla="*/ 23 h 31"/>
                <a:gd name="T10" fmla="*/ 31 w 31"/>
                <a:gd name="T11" fmla="*/ 16 h 31"/>
                <a:gd name="T12" fmla="*/ 16 w 31"/>
                <a:gd name="T13" fmla="*/ 0 h 31"/>
                <a:gd name="T14" fmla="*/ 0 w 31"/>
                <a:gd name="T15" fmla="*/ 16 h 31"/>
                <a:gd name="T16" fmla="*/ 11 w 31"/>
                <a:gd name="T17" fmla="*/ 30 h 31"/>
                <a:gd name="T18" fmla="*/ 16 w 31"/>
                <a:gd name="T19" fmla="*/ 31 h 31"/>
                <a:gd name="T20" fmla="*/ 21 w 31"/>
                <a:gd name="T21" fmla="*/ 30 h 31"/>
                <a:gd name="T22" fmla="*/ 31 w 31"/>
                <a:gd name="T2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1">
                  <a:moveTo>
                    <a:pt x="16" y="23"/>
                  </a:moveTo>
                  <a:cubicBezTo>
                    <a:pt x="11" y="23"/>
                    <a:pt x="8" y="20"/>
                    <a:pt x="8" y="16"/>
                  </a:cubicBezTo>
                  <a:cubicBezTo>
                    <a:pt x="8" y="11"/>
                    <a:pt x="11" y="8"/>
                    <a:pt x="16" y="8"/>
                  </a:cubicBezTo>
                  <a:cubicBezTo>
                    <a:pt x="20" y="8"/>
                    <a:pt x="23" y="11"/>
                    <a:pt x="23" y="16"/>
                  </a:cubicBezTo>
                  <a:cubicBezTo>
                    <a:pt x="23" y="20"/>
                    <a:pt x="20" y="23"/>
                    <a:pt x="16" y="23"/>
                  </a:cubicBezTo>
                  <a:close/>
                  <a:moveTo>
                    <a:pt x="31" y="16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5" y="28"/>
                    <a:pt x="11" y="30"/>
                  </a:cubicBezTo>
                  <a:cubicBezTo>
                    <a:pt x="12" y="30"/>
                    <a:pt x="14" y="31"/>
                    <a:pt x="16" y="31"/>
                  </a:cubicBezTo>
                  <a:cubicBezTo>
                    <a:pt x="17" y="31"/>
                    <a:pt x="19" y="30"/>
                    <a:pt x="21" y="30"/>
                  </a:cubicBezTo>
                  <a:cubicBezTo>
                    <a:pt x="26" y="28"/>
                    <a:pt x="31" y="22"/>
                    <a:pt x="3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5"/>
            <p:cNvSpPr/>
            <p:nvPr/>
          </p:nvSpPr>
          <p:spPr bwMode="auto">
            <a:xfrm>
              <a:off x="8015288" y="4694238"/>
              <a:ext cx="58738" cy="52388"/>
            </a:xfrm>
            <a:custGeom>
              <a:avLst/>
              <a:gdLst>
                <a:gd name="T0" fmla="*/ 24 w 37"/>
                <a:gd name="T1" fmla="*/ 0 h 33"/>
                <a:gd name="T2" fmla="*/ 11 w 37"/>
                <a:gd name="T3" fmla="*/ 15 h 33"/>
                <a:gd name="T4" fmla="*/ 0 w 37"/>
                <a:gd name="T5" fmla="*/ 28 h 33"/>
                <a:gd name="T6" fmla="*/ 19 w 37"/>
                <a:gd name="T7" fmla="*/ 31 h 33"/>
                <a:gd name="T8" fmla="*/ 37 w 37"/>
                <a:gd name="T9" fmla="*/ 33 h 33"/>
                <a:gd name="T10" fmla="*/ 30 w 37"/>
                <a:gd name="T11" fmla="*/ 17 h 33"/>
                <a:gd name="T12" fmla="*/ 24 w 37"/>
                <a:gd name="T13" fmla="*/ 0 h 33"/>
                <a:gd name="T14" fmla="*/ 24 w 37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3">
                  <a:moveTo>
                    <a:pt x="24" y="0"/>
                  </a:moveTo>
                  <a:lnTo>
                    <a:pt x="11" y="15"/>
                  </a:lnTo>
                  <a:lnTo>
                    <a:pt x="0" y="28"/>
                  </a:lnTo>
                  <a:lnTo>
                    <a:pt x="19" y="31"/>
                  </a:lnTo>
                  <a:lnTo>
                    <a:pt x="37" y="33"/>
                  </a:lnTo>
                  <a:lnTo>
                    <a:pt x="30" y="17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6"/>
            <p:cNvSpPr/>
            <p:nvPr/>
          </p:nvSpPr>
          <p:spPr bwMode="auto">
            <a:xfrm>
              <a:off x="8277225" y="4694238"/>
              <a:ext cx="58738" cy="52388"/>
            </a:xfrm>
            <a:custGeom>
              <a:avLst/>
              <a:gdLst>
                <a:gd name="T0" fmla="*/ 37 w 37"/>
                <a:gd name="T1" fmla="*/ 28 h 33"/>
                <a:gd name="T2" fmla="*/ 26 w 37"/>
                <a:gd name="T3" fmla="*/ 15 h 33"/>
                <a:gd name="T4" fmla="*/ 15 w 37"/>
                <a:gd name="T5" fmla="*/ 0 h 33"/>
                <a:gd name="T6" fmla="*/ 7 w 37"/>
                <a:gd name="T7" fmla="*/ 17 h 33"/>
                <a:gd name="T8" fmla="*/ 0 w 37"/>
                <a:gd name="T9" fmla="*/ 33 h 33"/>
                <a:gd name="T10" fmla="*/ 18 w 37"/>
                <a:gd name="T11" fmla="*/ 31 h 33"/>
                <a:gd name="T12" fmla="*/ 37 w 37"/>
                <a:gd name="T13" fmla="*/ 28 h 33"/>
                <a:gd name="T14" fmla="*/ 37 w 37"/>
                <a:gd name="T1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3">
                  <a:moveTo>
                    <a:pt x="37" y="28"/>
                  </a:moveTo>
                  <a:lnTo>
                    <a:pt x="26" y="15"/>
                  </a:lnTo>
                  <a:lnTo>
                    <a:pt x="15" y="0"/>
                  </a:lnTo>
                  <a:lnTo>
                    <a:pt x="7" y="17"/>
                  </a:lnTo>
                  <a:lnTo>
                    <a:pt x="0" y="33"/>
                  </a:lnTo>
                  <a:lnTo>
                    <a:pt x="18" y="31"/>
                  </a:lnTo>
                  <a:lnTo>
                    <a:pt x="37" y="28"/>
                  </a:lnTo>
                  <a:lnTo>
                    <a:pt x="3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7"/>
            <p:cNvSpPr/>
            <p:nvPr/>
          </p:nvSpPr>
          <p:spPr bwMode="auto">
            <a:xfrm>
              <a:off x="8024813" y="4594225"/>
              <a:ext cx="301625" cy="269875"/>
            </a:xfrm>
            <a:custGeom>
              <a:avLst/>
              <a:gdLst>
                <a:gd name="T0" fmla="*/ 102 w 103"/>
                <a:gd name="T1" fmla="*/ 58 h 92"/>
                <a:gd name="T2" fmla="*/ 101 w 103"/>
                <a:gd name="T3" fmla="*/ 53 h 92"/>
                <a:gd name="T4" fmla="*/ 96 w 103"/>
                <a:gd name="T5" fmla="*/ 54 h 92"/>
                <a:gd name="T6" fmla="*/ 92 w 103"/>
                <a:gd name="T7" fmla="*/ 54 h 92"/>
                <a:gd name="T8" fmla="*/ 87 w 103"/>
                <a:gd name="T9" fmla="*/ 61 h 92"/>
                <a:gd name="T10" fmla="*/ 60 w 103"/>
                <a:gd name="T11" fmla="*/ 61 h 92"/>
                <a:gd name="T12" fmla="*/ 57 w 103"/>
                <a:gd name="T13" fmla="*/ 13 h 92"/>
                <a:gd name="T14" fmla="*/ 69 w 103"/>
                <a:gd name="T15" fmla="*/ 13 h 92"/>
                <a:gd name="T16" fmla="*/ 73 w 103"/>
                <a:gd name="T17" fmla="*/ 10 h 92"/>
                <a:gd name="T18" fmla="*/ 73 w 103"/>
                <a:gd name="T19" fmla="*/ 9 h 92"/>
                <a:gd name="T20" fmla="*/ 69 w 103"/>
                <a:gd name="T21" fmla="*/ 6 h 92"/>
                <a:gd name="T22" fmla="*/ 57 w 103"/>
                <a:gd name="T23" fmla="*/ 6 h 92"/>
                <a:gd name="T24" fmla="*/ 57 w 103"/>
                <a:gd name="T25" fmla="*/ 0 h 92"/>
                <a:gd name="T26" fmla="*/ 52 w 103"/>
                <a:gd name="T27" fmla="*/ 1 h 92"/>
                <a:gd name="T28" fmla="*/ 46 w 103"/>
                <a:gd name="T29" fmla="*/ 0 h 92"/>
                <a:gd name="T30" fmla="*/ 46 w 103"/>
                <a:gd name="T31" fmla="*/ 6 h 92"/>
                <a:gd name="T32" fmla="*/ 34 w 103"/>
                <a:gd name="T33" fmla="*/ 6 h 92"/>
                <a:gd name="T34" fmla="*/ 30 w 103"/>
                <a:gd name="T35" fmla="*/ 9 h 92"/>
                <a:gd name="T36" fmla="*/ 30 w 103"/>
                <a:gd name="T37" fmla="*/ 10 h 92"/>
                <a:gd name="T38" fmla="*/ 34 w 103"/>
                <a:gd name="T39" fmla="*/ 13 h 92"/>
                <a:gd name="T40" fmla="*/ 46 w 103"/>
                <a:gd name="T41" fmla="*/ 13 h 92"/>
                <a:gd name="T42" fmla="*/ 43 w 103"/>
                <a:gd name="T43" fmla="*/ 61 h 92"/>
                <a:gd name="T44" fmla="*/ 16 w 103"/>
                <a:gd name="T45" fmla="*/ 61 h 92"/>
                <a:gd name="T46" fmla="*/ 11 w 103"/>
                <a:gd name="T47" fmla="*/ 54 h 92"/>
                <a:gd name="T48" fmla="*/ 7 w 103"/>
                <a:gd name="T49" fmla="*/ 54 h 92"/>
                <a:gd name="T50" fmla="*/ 2 w 103"/>
                <a:gd name="T51" fmla="*/ 53 h 92"/>
                <a:gd name="T52" fmla="*/ 1 w 103"/>
                <a:gd name="T53" fmla="*/ 58 h 92"/>
                <a:gd name="T54" fmla="*/ 16 w 103"/>
                <a:gd name="T55" fmla="*/ 76 h 92"/>
                <a:gd name="T56" fmla="*/ 23 w 103"/>
                <a:gd name="T57" fmla="*/ 78 h 92"/>
                <a:gd name="T58" fmla="*/ 49 w 103"/>
                <a:gd name="T59" fmla="*/ 90 h 92"/>
                <a:gd name="T60" fmla="*/ 54 w 103"/>
                <a:gd name="T61" fmla="*/ 90 h 92"/>
                <a:gd name="T62" fmla="*/ 81 w 103"/>
                <a:gd name="T63" fmla="*/ 78 h 92"/>
                <a:gd name="T64" fmla="*/ 87 w 103"/>
                <a:gd name="T65" fmla="*/ 76 h 92"/>
                <a:gd name="T66" fmla="*/ 102 w 103"/>
                <a:gd name="T67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92">
                  <a:moveTo>
                    <a:pt x="102" y="58"/>
                  </a:moveTo>
                  <a:cubicBezTo>
                    <a:pt x="102" y="56"/>
                    <a:pt x="101" y="55"/>
                    <a:pt x="101" y="53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7"/>
                    <a:pt x="90" y="59"/>
                    <a:pt x="87" y="61"/>
                  </a:cubicBezTo>
                  <a:cubicBezTo>
                    <a:pt x="82" y="64"/>
                    <a:pt x="62" y="68"/>
                    <a:pt x="60" y="61"/>
                  </a:cubicBezTo>
                  <a:cubicBezTo>
                    <a:pt x="59" y="56"/>
                    <a:pt x="58" y="33"/>
                    <a:pt x="57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1" y="13"/>
                    <a:pt x="73" y="12"/>
                    <a:pt x="73" y="1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7"/>
                    <a:pt x="71" y="6"/>
                    <a:pt x="6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4"/>
                    <a:pt x="57" y="2"/>
                    <a:pt x="57" y="0"/>
                  </a:cubicBezTo>
                  <a:cubicBezTo>
                    <a:pt x="55" y="0"/>
                    <a:pt x="53" y="1"/>
                    <a:pt x="52" y="1"/>
                  </a:cubicBezTo>
                  <a:cubicBezTo>
                    <a:pt x="50" y="1"/>
                    <a:pt x="48" y="0"/>
                    <a:pt x="46" y="0"/>
                  </a:cubicBezTo>
                  <a:cubicBezTo>
                    <a:pt x="46" y="2"/>
                    <a:pt x="46" y="4"/>
                    <a:pt x="46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0" y="7"/>
                    <a:pt x="30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2"/>
                    <a:pt x="32" y="13"/>
                    <a:pt x="34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33"/>
                    <a:pt x="44" y="56"/>
                    <a:pt x="43" y="61"/>
                  </a:cubicBezTo>
                  <a:cubicBezTo>
                    <a:pt x="41" y="68"/>
                    <a:pt x="22" y="64"/>
                    <a:pt x="16" y="61"/>
                  </a:cubicBezTo>
                  <a:cubicBezTo>
                    <a:pt x="13" y="59"/>
                    <a:pt x="12" y="57"/>
                    <a:pt x="11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5"/>
                    <a:pt x="1" y="56"/>
                    <a:pt x="1" y="58"/>
                  </a:cubicBezTo>
                  <a:cubicBezTo>
                    <a:pt x="0" y="68"/>
                    <a:pt x="8" y="73"/>
                    <a:pt x="16" y="76"/>
                  </a:cubicBezTo>
                  <a:cubicBezTo>
                    <a:pt x="18" y="77"/>
                    <a:pt x="20" y="77"/>
                    <a:pt x="23" y="78"/>
                  </a:cubicBezTo>
                  <a:cubicBezTo>
                    <a:pt x="34" y="81"/>
                    <a:pt x="43" y="83"/>
                    <a:pt x="49" y="90"/>
                  </a:cubicBezTo>
                  <a:cubicBezTo>
                    <a:pt x="50" y="92"/>
                    <a:pt x="53" y="92"/>
                    <a:pt x="54" y="90"/>
                  </a:cubicBezTo>
                  <a:cubicBezTo>
                    <a:pt x="61" y="83"/>
                    <a:pt x="70" y="81"/>
                    <a:pt x="81" y="78"/>
                  </a:cubicBezTo>
                  <a:cubicBezTo>
                    <a:pt x="83" y="77"/>
                    <a:pt x="85" y="77"/>
                    <a:pt x="87" y="76"/>
                  </a:cubicBezTo>
                  <a:cubicBezTo>
                    <a:pt x="95" y="73"/>
                    <a:pt x="103" y="68"/>
                    <a:pt x="102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8"/>
            <p:cNvSpPr/>
            <p:nvPr/>
          </p:nvSpPr>
          <p:spPr bwMode="auto">
            <a:xfrm>
              <a:off x="9024938" y="3765550"/>
              <a:ext cx="11113" cy="42863"/>
            </a:xfrm>
            <a:custGeom>
              <a:avLst/>
              <a:gdLst>
                <a:gd name="T0" fmla="*/ 4 w 4"/>
                <a:gd name="T1" fmla="*/ 13 h 15"/>
                <a:gd name="T2" fmla="*/ 2 w 4"/>
                <a:gd name="T3" fmla="*/ 15 h 15"/>
                <a:gd name="T4" fmla="*/ 2 w 4"/>
                <a:gd name="T5" fmla="*/ 15 h 15"/>
                <a:gd name="T6" fmla="*/ 0 w 4"/>
                <a:gd name="T7" fmla="*/ 13 h 15"/>
                <a:gd name="T8" fmla="*/ 0 w 4"/>
                <a:gd name="T9" fmla="*/ 1 h 15"/>
                <a:gd name="T10" fmla="*/ 2 w 4"/>
                <a:gd name="T11" fmla="*/ 0 h 15"/>
                <a:gd name="T12" fmla="*/ 2 w 4"/>
                <a:gd name="T13" fmla="*/ 0 h 15"/>
                <a:gd name="T14" fmla="*/ 4 w 4"/>
                <a:gd name="T15" fmla="*/ 1 h 15"/>
                <a:gd name="T16" fmla="*/ 4 w 4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5">
                  <a:moveTo>
                    <a:pt x="4" y="13"/>
                  </a:moveTo>
                  <a:cubicBezTo>
                    <a:pt x="4" y="14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3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9"/>
            <p:cNvSpPr/>
            <p:nvPr/>
          </p:nvSpPr>
          <p:spPr bwMode="auto">
            <a:xfrm>
              <a:off x="8880475" y="3829050"/>
              <a:ext cx="38100" cy="34925"/>
            </a:xfrm>
            <a:custGeom>
              <a:avLst/>
              <a:gdLst>
                <a:gd name="T0" fmla="*/ 12 w 13"/>
                <a:gd name="T1" fmla="*/ 9 h 12"/>
                <a:gd name="T2" fmla="*/ 12 w 13"/>
                <a:gd name="T3" fmla="*/ 11 h 12"/>
                <a:gd name="T4" fmla="*/ 12 w 13"/>
                <a:gd name="T5" fmla="*/ 11 h 12"/>
                <a:gd name="T6" fmla="*/ 10 w 13"/>
                <a:gd name="T7" fmla="*/ 12 h 12"/>
                <a:gd name="T8" fmla="*/ 1 w 13"/>
                <a:gd name="T9" fmla="*/ 4 h 12"/>
                <a:gd name="T10" fmla="*/ 1 w 13"/>
                <a:gd name="T11" fmla="*/ 1 h 12"/>
                <a:gd name="T12" fmla="*/ 1 w 13"/>
                <a:gd name="T13" fmla="*/ 1 h 12"/>
                <a:gd name="T14" fmla="*/ 4 w 13"/>
                <a:gd name="T15" fmla="*/ 1 h 12"/>
                <a:gd name="T16" fmla="*/ 12 w 13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2" y="9"/>
                  </a:moveTo>
                  <a:cubicBezTo>
                    <a:pt x="13" y="10"/>
                    <a:pt x="13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12" y="9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0"/>
            <p:cNvSpPr/>
            <p:nvPr/>
          </p:nvSpPr>
          <p:spPr bwMode="auto">
            <a:xfrm>
              <a:off x="8837613" y="3978275"/>
              <a:ext cx="42863" cy="19050"/>
            </a:xfrm>
            <a:custGeom>
              <a:avLst/>
              <a:gdLst>
                <a:gd name="T0" fmla="*/ 13 w 15"/>
                <a:gd name="T1" fmla="*/ 0 h 6"/>
                <a:gd name="T2" fmla="*/ 15 w 15"/>
                <a:gd name="T3" fmla="*/ 2 h 6"/>
                <a:gd name="T4" fmla="*/ 15 w 15"/>
                <a:gd name="T5" fmla="*/ 2 h 6"/>
                <a:gd name="T6" fmla="*/ 14 w 15"/>
                <a:gd name="T7" fmla="*/ 4 h 6"/>
                <a:gd name="T8" fmla="*/ 2 w 15"/>
                <a:gd name="T9" fmla="*/ 6 h 6"/>
                <a:gd name="T10" fmla="*/ 0 w 15"/>
                <a:gd name="T11" fmla="*/ 4 h 6"/>
                <a:gd name="T12" fmla="*/ 0 w 15"/>
                <a:gd name="T13" fmla="*/ 4 h 6"/>
                <a:gd name="T14" fmla="*/ 2 w 15"/>
                <a:gd name="T15" fmla="*/ 2 h 6"/>
                <a:gd name="T16" fmla="*/ 13 w 1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">
                  <a:moveTo>
                    <a:pt x="13" y="0"/>
                  </a:move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1"/>
            <p:cNvSpPr/>
            <p:nvPr/>
          </p:nvSpPr>
          <p:spPr bwMode="auto">
            <a:xfrm>
              <a:off x="9191625" y="3970338"/>
              <a:ext cx="44450" cy="14288"/>
            </a:xfrm>
            <a:custGeom>
              <a:avLst/>
              <a:gdLst>
                <a:gd name="T0" fmla="*/ 2 w 15"/>
                <a:gd name="T1" fmla="*/ 4 h 5"/>
                <a:gd name="T2" fmla="*/ 0 w 15"/>
                <a:gd name="T3" fmla="*/ 2 h 5"/>
                <a:gd name="T4" fmla="*/ 0 w 15"/>
                <a:gd name="T5" fmla="*/ 2 h 5"/>
                <a:gd name="T6" fmla="*/ 2 w 15"/>
                <a:gd name="T7" fmla="*/ 0 h 5"/>
                <a:gd name="T8" fmla="*/ 14 w 15"/>
                <a:gd name="T9" fmla="*/ 1 h 5"/>
                <a:gd name="T10" fmla="*/ 15 w 15"/>
                <a:gd name="T11" fmla="*/ 3 h 5"/>
                <a:gd name="T12" fmla="*/ 15 w 15"/>
                <a:gd name="T13" fmla="*/ 3 h 5"/>
                <a:gd name="T14" fmla="*/ 13 w 15"/>
                <a:gd name="T15" fmla="*/ 5 h 5"/>
                <a:gd name="T16" fmla="*/ 2 w 15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2"/>
            <p:cNvSpPr/>
            <p:nvPr/>
          </p:nvSpPr>
          <p:spPr bwMode="auto">
            <a:xfrm>
              <a:off x="9148763" y="3824288"/>
              <a:ext cx="34925" cy="34925"/>
            </a:xfrm>
            <a:custGeom>
              <a:avLst/>
              <a:gdLst>
                <a:gd name="T0" fmla="*/ 3 w 12"/>
                <a:gd name="T1" fmla="*/ 11 h 12"/>
                <a:gd name="T2" fmla="*/ 0 w 12"/>
                <a:gd name="T3" fmla="*/ 11 h 12"/>
                <a:gd name="T4" fmla="*/ 0 w 12"/>
                <a:gd name="T5" fmla="*/ 11 h 12"/>
                <a:gd name="T6" fmla="*/ 0 w 12"/>
                <a:gd name="T7" fmla="*/ 8 h 12"/>
                <a:gd name="T8" fmla="*/ 9 w 12"/>
                <a:gd name="T9" fmla="*/ 0 h 12"/>
                <a:gd name="T10" fmla="*/ 12 w 12"/>
                <a:gd name="T11" fmla="*/ 1 h 12"/>
                <a:gd name="T12" fmla="*/ 12 w 12"/>
                <a:gd name="T13" fmla="*/ 1 h 12"/>
                <a:gd name="T14" fmla="*/ 12 w 12"/>
                <a:gd name="T15" fmla="*/ 3 h 12"/>
                <a:gd name="T16" fmla="*/ 3 w 1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3" y="11"/>
                  </a:moveTo>
                  <a:cubicBezTo>
                    <a:pt x="2" y="12"/>
                    <a:pt x="1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3"/>
            <p:cNvSpPr>
              <a:spLocks noEditPoints="1"/>
            </p:cNvSpPr>
            <p:nvPr/>
          </p:nvSpPr>
          <p:spPr bwMode="auto">
            <a:xfrm>
              <a:off x="8907463" y="3825875"/>
              <a:ext cx="246063" cy="341313"/>
            </a:xfrm>
            <a:custGeom>
              <a:avLst/>
              <a:gdLst>
                <a:gd name="T0" fmla="*/ 55 w 84"/>
                <a:gd name="T1" fmla="*/ 99 h 116"/>
                <a:gd name="T2" fmla="*/ 54 w 84"/>
                <a:gd name="T3" fmla="*/ 103 h 116"/>
                <a:gd name="T4" fmla="*/ 52 w 84"/>
                <a:gd name="T5" fmla="*/ 103 h 116"/>
                <a:gd name="T6" fmla="*/ 32 w 84"/>
                <a:gd name="T7" fmla="*/ 103 h 116"/>
                <a:gd name="T8" fmla="*/ 30 w 84"/>
                <a:gd name="T9" fmla="*/ 103 h 116"/>
                <a:gd name="T10" fmla="*/ 29 w 84"/>
                <a:gd name="T11" fmla="*/ 99 h 116"/>
                <a:gd name="T12" fmla="*/ 29 w 84"/>
                <a:gd name="T13" fmla="*/ 88 h 116"/>
                <a:gd name="T14" fmla="*/ 55 w 84"/>
                <a:gd name="T15" fmla="*/ 88 h 116"/>
                <a:gd name="T16" fmla="*/ 55 w 84"/>
                <a:gd name="T17" fmla="*/ 99 h 116"/>
                <a:gd name="T18" fmla="*/ 26 w 84"/>
                <a:gd name="T19" fmla="*/ 21 h 116"/>
                <a:gd name="T20" fmla="*/ 16 w 84"/>
                <a:gd name="T21" fmla="*/ 41 h 116"/>
                <a:gd name="T22" fmla="*/ 25 w 84"/>
                <a:gd name="T23" fmla="*/ 61 h 116"/>
                <a:gd name="T24" fmla="*/ 26 w 84"/>
                <a:gd name="T25" fmla="*/ 64 h 116"/>
                <a:gd name="T26" fmla="*/ 26 w 84"/>
                <a:gd name="T27" fmla="*/ 64 h 116"/>
                <a:gd name="T28" fmla="*/ 23 w 84"/>
                <a:gd name="T29" fmla="*/ 64 h 116"/>
                <a:gd name="T30" fmla="*/ 12 w 84"/>
                <a:gd name="T31" fmla="*/ 41 h 116"/>
                <a:gd name="T32" fmla="*/ 24 w 84"/>
                <a:gd name="T33" fmla="*/ 17 h 116"/>
                <a:gd name="T34" fmla="*/ 27 w 84"/>
                <a:gd name="T35" fmla="*/ 18 h 116"/>
                <a:gd name="T36" fmla="*/ 27 w 84"/>
                <a:gd name="T37" fmla="*/ 18 h 116"/>
                <a:gd name="T38" fmla="*/ 26 w 84"/>
                <a:gd name="T39" fmla="*/ 21 h 116"/>
                <a:gd name="T40" fmla="*/ 84 w 84"/>
                <a:gd name="T41" fmla="*/ 41 h 116"/>
                <a:gd name="T42" fmla="*/ 42 w 84"/>
                <a:gd name="T43" fmla="*/ 0 h 116"/>
                <a:gd name="T44" fmla="*/ 0 w 84"/>
                <a:gd name="T45" fmla="*/ 41 h 116"/>
                <a:gd name="T46" fmla="*/ 25 w 84"/>
                <a:gd name="T47" fmla="*/ 80 h 116"/>
                <a:gd name="T48" fmla="*/ 25 w 84"/>
                <a:gd name="T49" fmla="*/ 88 h 116"/>
                <a:gd name="T50" fmla="*/ 25 w 84"/>
                <a:gd name="T51" fmla="*/ 99 h 116"/>
                <a:gd name="T52" fmla="*/ 31 w 84"/>
                <a:gd name="T53" fmla="*/ 107 h 116"/>
                <a:gd name="T54" fmla="*/ 32 w 84"/>
                <a:gd name="T55" fmla="*/ 110 h 116"/>
                <a:gd name="T56" fmla="*/ 39 w 84"/>
                <a:gd name="T57" fmla="*/ 116 h 116"/>
                <a:gd name="T58" fmla="*/ 45 w 84"/>
                <a:gd name="T59" fmla="*/ 116 h 116"/>
                <a:gd name="T60" fmla="*/ 52 w 84"/>
                <a:gd name="T61" fmla="*/ 110 h 116"/>
                <a:gd name="T62" fmla="*/ 53 w 84"/>
                <a:gd name="T63" fmla="*/ 107 h 116"/>
                <a:gd name="T64" fmla="*/ 59 w 84"/>
                <a:gd name="T65" fmla="*/ 99 h 116"/>
                <a:gd name="T66" fmla="*/ 59 w 84"/>
                <a:gd name="T67" fmla="*/ 84 h 116"/>
                <a:gd name="T68" fmla="*/ 59 w 84"/>
                <a:gd name="T69" fmla="*/ 80 h 116"/>
                <a:gd name="T70" fmla="*/ 84 w 84"/>
                <a:gd name="T71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15">
                  <a:moveTo>
                    <a:pt x="55" y="99"/>
                  </a:moveTo>
                  <a:cubicBezTo>
                    <a:pt x="55" y="101"/>
                    <a:pt x="55" y="102"/>
                    <a:pt x="54" y="103"/>
                  </a:cubicBezTo>
                  <a:cubicBezTo>
                    <a:pt x="53" y="103"/>
                    <a:pt x="53" y="103"/>
                    <a:pt x="5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1" y="103"/>
                    <a:pt x="31" y="103"/>
                    <a:pt x="30" y="103"/>
                  </a:cubicBezTo>
                  <a:cubicBezTo>
                    <a:pt x="29" y="102"/>
                    <a:pt x="29" y="101"/>
                    <a:pt x="29" y="9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99"/>
                    <a:pt x="55" y="99"/>
                    <a:pt x="55" y="99"/>
                  </a:cubicBezTo>
                  <a:close/>
                  <a:moveTo>
                    <a:pt x="26" y="21"/>
                  </a:moveTo>
                  <a:cubicBezTo>
                    <a:pt x="20" y="25"/>
                    <a:pt x="16" y="33"/>
                    <a:pt x="16" y="41"/>
                  </a:cubicBezTo>
                  <a:cubicBezTo>
                    <a:pt x="16" y="49"/>
                    <a:pt x="20" y="57"/>
                    <a:pt x="25" y="61"/>
                  </a:cubicBezTo>
                  <a:cubicBezTo>
                    <a:pt x="26" y="62"/>
                    <a:pt x="26" y="63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5" y="65"/>
                    <a:pt x="24" y="65"/>
                    <a:pt x="23" y="64"/>
                  </a:cubicBezTo>
                  <a:cubicBezTo>
                    <a:pt x="16" y="59"/>
                    <a:pt x="12" y="51"/>
                    <a:pt x="12" y="41"/>
                  </a:cubicBezTo>
                  <a:cubicBezTo>
                    <a:pt x="12" y="32"/>
                    <a:pt x="17" y="23"/>
                    <a:pt x="24" y="17"/>
                  </a:cubicBezTo>
                  <a:cubicBezTo>
                    <a:pt x="25" y="17"/>
                    <a:pt x="26" y="17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20"/>
                    <a:pt x="26" y="21"/>
                  </a:cubicBezTo>
                  <a:close/>
                  <a:moveTo>
                    <a:pt x="84" y="41"/>
                  </a:moveTo>
                  <a:cubicBezTo>
                    <a:pt x="84" y="18"/>
                    <a:pt x="65" y="0"/>
                    <a:pt x="42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58"/>
                    <a:pt x="10" y="73"/>
                    <a:pt x="25" y="8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3"/>
                    <a:pt x="27" y="106"/>
                    <a:pt x="31" y="107"/>
                  </a:cubicBezTo>
                  <a:cubicBezTo>
                    <a:pt x="31" y="108"/>
                    <a:pt x="31" y="109"/>
                    <a:pt x="32" y="110"/>
                  </a:cubicBezTo>
                  <a:cubicBezTo>
                    <a:pt x="34" y="114"/>
                    <a:pt x="37" y="116"/>
                    <a:pt x="39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7" y="116"/>
                    <a:pt x="50" y="114"/>
                    <a:pt x="52" y="110"/>
                  </a:cubicBezTo>
                  <a:cubicBezTo>
                    <a:pt x="53" y="109"/>
                    <a:pt x="53" y="108"/>
                    <a:pt x="53" y="107"/>
                  </a:cubicBezTo>
                  <a:cubicBezTo>
                    <a:pt x="57" y="106"/>
                    <a:pt x="59" y="103"/>
                    <a:pt x="59" y="99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74" y="73"/>
                    <a:pt x="84" y="58"/>
                    <a:pt x="8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4"/>
            <p:cNvSpPr>
              <a:spLocks noEditPoints="1"/>
            </p:cNvSpPr>
            <p:nvPr/>
          </p:nvSpPr>
          <p:spPr bwMode="auto">
            <a:xfrm>
              <a:off x="9744075" y="3121025"/>
              <a:ext cx="346075" cy="344488"/>
            </a:xfrm>
            <a:custGeom>
              <a:avLst/>
              <a:gdLst>
                <a:gd name="T0" fmla="*/ 59 w 118"/>
                <a:gd name="T1" fmla="*/ 109 h 118"/>
                <a:gd name="T2" fmla="*/ 9 w 118"/>
                <a:gd name="T3" fmla="*/ 59 h 118"/>
                <a:gd name="T4" fmla="*/ 59 w 118"/>
                <a:gd name="T5" fmla="*/ 8 h 118"/>
                <a:gd name="T6" fmla="*/ 109 w 118"/>
                <a:gd name="T7" fmla="*/ 59 h 118"/>
                <a:gd name="T8" fmla="*/ 59 w 118"/>
                <a:gd name="T9" fmla="*/ 109 h 118"/>
                <a:gd name="T10" fmla="*/ 59 w 118"/>
                <a:gd name="T11" fmla="*/ 0 h 118"/>
                <a:gd name="T12" fmla="*/ 0 w 118"/>
                <a:gd name="T13" fmla="*/ 59 h 118"/>
                <a:gd name="T14" fmla="*/ 59 w 118"/>
                <a:gd name="T15" fmla="*/ 118 h 118"/>
                <a:gd name="T16" fmla="*/ 118 w 118"/>
                <a:gd name="T17" fmla="*/ 59 h 118"/>
                <a:gd name="T18" fmla="*/ 59 w 118"/>
                <a:gd name="T1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8">
                  <a:moveTo>
                    <a:pt x="59" y="109"/>
                  </a:moveTo>
                  <a:cubicBezTo>
                    <a:pt x="31" y="109"/>
                    <a:pt x="9" y="86"/>
                    <a:pt x="9" y="59"/>
                  </a:cubicBezTo>
                  <a:cubicBezTo>
                    <a:pt x="9" y="31"/>
                    <a:pt x="31" y="8"/>
                    <a:pt x="59" y="8"/>
                  </a:cubicBezTo>
                  <a:cubicBezTo>
                    <a:pt x="87" y="8"/>
                    <a:pt x="109" y="31"/>
                    <a:pt x="109" y="59"/>
                  </a:cubicBezTo>
                  <a:cubicBezTo>
                    <a:pt x="109" y="86"/>
                    <a:pt x="87" y="109"/>
                    <a:pt x="59" y="109"/>
                  </a:cubicBezTo>
                  <a:close/>
                  <a:moveTo>
                    <a:pt x="59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5"/>
            <p:cNvSpPr/>
            <p:nvPr/>
          </p:nvSpPr>
          <p:spPr bwMode="auto">
            <a:xfrm>
              <a:off x="9907588" y="3152775"/>
              <a:ext cx="17463" cy="34925"/>
            </a:xfrm>
            <a:custGeom>
              <a:avLst/>
              <a:gdLst>
                <a:gd name="T0" fmla="*/ 3 w 6"/>
                <a:gd name="T1" fmla="*/ 12 h 12"/>
                <a:gd name="T2" fmla="*/ 6 w 6"/>
                <a:gd name="T3" fmla="*/ 9 h 12"/>
                <a:gd name="T4" fmla="*/ 6 w 6"/>
                <a:gd name="T5" fmla="*/ 3 h 12"/>
                <a:gd name="T6" fmla="*/ 3 w 6"/>
                <a:gd name="T7" fmla="*/ 0 h 12"/>
                <a:gd name="T8" fmla="*/ 0 w 6"/>
                <a:gd name="T9" fmla="*/ 3 h 12"/>
                <a:gd name="T10" fmla="*/ 0 w 6"/>
                <a:gd name="T11" fmla="*/ 9 h 12"/>
                <a:gd name="T12" fmla="*/ 3 w 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3" y="12"/>
                  </a:moveTo>
                  <a:cubicBezTo>
                    <a:pt x="5" y="12"/>
                    <a:pt x="6" y="10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2"/>
                    <a:pt x="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6"/>
            <p:cNvSpPr/>
            <p:nvPr/>
          </p:nvSpPr>
          <p:spPr bwMode="auto">
            <a:xfrm>
              <a:off x="9907588" y="3395663"/>
              <a:ext cx="17463" cy="31750"/>
            </a:xfrm>
            <a:custGeom>
              <a:avLst/>
              <a:gdLst>
                <a:gd name="T0" fmla="*/ 3 w 6"/>
                <a:gd name="T1" fmla="*/ 0 h 11"/>
                <a:gd name="T2" fmla="*/ 0 w 6"/>
                <a:gd name="T3" fmla="*/ 3 h 11"/>
                <a:gd name="T4" fmla="*/ 0 w 6"/>
                <a:gd name="T5" fmla="*/ 8 h 11"/>
                <a:gd name="T6" fmla="*/ 3 w 6"/>
                <a:gd name="T7" fmla="*/ 11 h 11"/>
                <a:gd name="T8" fmla="*/ 6 w 6"/>
                <a:gd name="T9" fmla="*/ 8 h 11"/>
                <a:gd name="T10" fmla="*/ 6 w 6"/>
                <a:gd name="T11" fmla="*/ 3 h 11"/>
                <a:gd name="T12" fmla="*/ 3 w 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5" y="11"/>
                    <a:pt x="6" y="10"/>
                    <a:pt x="6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7"/>
            <p:cNvSpPr/>
            <p:nvPr/>
          </p:nvSpPr>
          <p:spPr bwMode="auto">
            <a:xfrm>
              <a:off x="9779000" y="3281363"/>
              <a:ext cx="34925" cy="17463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2" y="5"/>
                    <a:pt x="12" y="3"/>
                  </a:cubicBez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8"/>
            <p:cNvSpPr/>
            <p:nvPr/>
          </p:nvSpPr>
          <p:spPr bwMode="auto">
            <a:xfrm>
              <a:off x="10021888" y="3281363"/>
              <a:ext cx="33338" cy="17463"/>
            </a:xfrm>
            <a:custGeom>
              <a:avLst/>
              <a:gdLst>
                <a:gd name="T0" fmla="*/ 8 w 11"/>
                <a:gd name="T1" fmla="*/ 0 h 6"/>
                <a:gd name="T2" fmla="*/ 2 w 11"/>
                <a:gd name="T3" fmla="*/ 0 h 6"/>
                <a:gd name="T4" fmla="*/ 0 w 11"/>
                <a:gd name="T5" fmla="*/ 3 h 6"/>
                <a:gd name="T6" fmla="*/ 2 w 11"/>
                <a:gd name="T7" fmla="*/ 6 h 6"/>
                <a:gd name="T8" fmla="*/ 8 w 11"/>
                <a:gd name="T9" fmla="*/ 6 h 6"/>
                <a:gd name="T10" fmla="*/ 11 w 11"/>
                <a:gd name="T11" fmla="*/ 3 h 6"/>
                <a:gd name="T12" fmla="*/ 8 w 1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6"/>
                    <a:pt x="11" y="5"/>
                    <a:pt x="11" y="3"/>
                  </a:cubicBezTo>
                  <a:cubicBezTo>
                    <a:pt x="11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9"/>
            <p:cNvSpPr/>
            <p:nvPr/>
          </p:nvSpPr>
          <p:spPr bwMode="auto">
            <a:xfrm>
              <a:off x="9823450" y="3211513"/>
              <a:ext cx="122238" cy="157163"/>
            </a:xfrm>
            <a:custGeom>
              <a:avLst/>
              <a:gdLst>
                <a:gd name="T0" fmla="*/ 35 w 42"/>
                <a:gd name="T1" fmla="*/ 21 h 54"/>
                <a:gd name="T2" fmla="*/ 35 w 42"/>
                <a:gd name="T3" fmla="*/ 3 h 54"/>
                <a:gd name="T4" fmla="*/ 32 w 42"/>
                <a:gd name="T5" fmla="*/ 0 h 54"/>
                <a:gd name="T6" fmla="*/ 29 w 42"/>
                <a:gd name="T7" fmla="*/ 3 h 54"/>
                <a:gd name="T8" fmla="*/ 29 w 42"/>
                <a:gd name="T9" fmla="*/ 21 h 54"/>
                <a:gd name="T10" fmla="*/ 26 w 42"/>
                <a:gd name="T11" fmla="*/ 30 h 54"/>
                <a:gd name="T12" fmla="*/ 2 w 42"/>
                <a:gd name="T13" fmla="*/ 49 h 54"/>
                <a:gd name="T14" fmla="*/ 1 w 42"/>
                <a:gd name="T15" fmla="*/ 53 h 54"/>
                <a:gd name="T16" fmla="*/ 5 w 42"/>
                <a:gd name="T17" fmla="*/ 53 h 54"/>
                <a:gd name="T18" fmla="*/ 31 w 42"/>
                <a:gd name="T19" fmla="*/ 34 h 54"/>
                <a:gd name="T20" fmla="*/ 35 w 42"/>
                <a:gd name="T21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4">
                  <a:moveTo>
                    <a:pt x="35" y="21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30" y="0"/>
                    <a:pt x="29" y="1"/>
                    <a:pt x="29" y="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6" y="23"/>
                    <a:pt x="25" y="26"/>
                    <a:pt x="26" y="3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2"/>
                    <a:pt x="1" y="53"/>
                  </a:cubicBezTo>
                  <a:cubicBezTo>
                    <a:pt x="2" y="54"/>
                    <a:pt x="4" y="54"/>
                    <a:pt x="5" y="5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8" y="35"/>
                    <a:pt x="42" y="25"/>
                    <a:pt x="3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0"/>
            <p:cNvSpPr/>
            <p:nvPr/>
          </p:nvSpPr>
          <p:spPr bwMode="auto">
            <a:xfrm>
              <a:off x="10685463" y="2266950"/>
              <a:ext cx="111125" cy="134938"/>
            </a:xfrm>
            <a:custGeom>
              <a:avLst/>
              <a:gdLst>
                <a:gd name="T0" fmla="*/ 36 w 38"/>
                <a:gd name="T1" fmla="*/ 21 h 46"/>
                <a:gd name="T2" fmla="*/ 35 w 38"/>
                <a:gd name="T3" fmla="*/ 21 h 46"/>
                <a:gd name="T4" fmla="*/ 35 w 38"/>
                <a:gd name="T5" fmla="*/ 16 h 46"/>
                <a:gd name="T6" fmla="*/ 19 w 38"/>
                <a:gd name="T7" fmla="*/ 0 h 46"/>
                <a:gd name="T8" fmla="*/ 2 w 38"/>
                <a:gd name="T9" fmla="*/ 16 h 46"/>
                <a:gd name="T10" fmla="*/ 2 w 38"/>
                <a:gd name="T11" fmla="*/ 21 h 46"/>
                <a:gd name="T12" fmla="*/ 2 w 38"/>
                <a:gd name="T13" fmla="*/ 21 h 46"/>
                <a:gd name="T14" fmla="*/ 1 w 38"/>
                <a:gd name="T15" fmla="*/ 26 h 46"/>
                <a:gd name="T16" fmla="*/ 4 w 38"/>
                <a:gd name="T17" fmla="*/ 30 h 46"/>
                <a:gd name="T18" fmla="*/ 19 w 38"/>
                <a:gd name="T19" fmla="*/ 45 h 46"/>
                <a:gd name="T20" fmla="*/ 19 w 38"/>
                <a:gd name="T21" fmla="*/ 45 h 46"/>
                <a:gd name="T22" fmla="*/ 19 w 38"/>
                <a:gd name="T23" fmla="*/ 45 h 46"/>
                <a:gd name="T24" fmla="*/ 33 w 38"/>
                <a:gd name="T25" fmla="*/ 30 h 46"/>
                <a:gd name="T26" fmla="*/ 37 w 38"/>
                <a:gd name="T27" fmla="*/ 26 h 46"/>
                <a:gd name="T28" fmla="*/ 36 w 38"/>
                <a:gd name="T2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6">
                  <a:moveTo>
                    <a:pt x="36" y="21"/>
                  </a:moveTo>
                  <a:cubicBezTo>
                    <a:pt x="36" y="21"/>
                    <a:pt x="35" y="20"/>
                    <a:pt x="35" y="21"/>
                  </a:cubicBezTo>
                  <a:cubicBezTo>
                    <a:pt x="35" y="20"/>
                    <a:pt x="35" y="17"/>
                    <a:pt x="35" y="16"/>
                  </a:cubicBezTo>
                  <a:cubicBezTo>
                    <a:pt x="35" y="6"/>
                    <a:pt x="28" y="0"/>
                    <a:pt x="19" y="0"/>
                  </a:cubicBezTo>
                  <a:cubicBezTo>
                    <a:pt x="10" y="0"/>
                    <a:pt x="2" y="6"/>
                    <a:pt x="2" y="16"/>
                  </a:cubicBezTo>
                  <a:cubicBezTo>
                    <a:pt x="2" y="17"/>
                    <a:pt x="2" y="20"/>
                    <a:pt x="2" y="21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1" y="28"/>
                    <a:pt x="3" y="30"/>
                    <a:pt x="4" y="30"/>
                  </a:cubicBezTo>
                  <a:cubicBezTo>
                    <a:pt x="5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32" y="46"/>
                    <a:pt x="33" y="30"/>
                  </a:cubicBezTo>
                  <a:cubicBezTo>
                    <a:pt x="35" y="30"/>
                    <a:pt x="36" y="28"/>
                    <a:pt x="37" y="26"/>
                  </a:cubicBezTo>
                  <a:cubicBezTo>
                    <a:pt x="38" y="23"/>
                    <a:pt x="37" y="21"/>
                    <a:pt x="3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1"/>
            <p:cNvSpPr/>
            <p:nvPr/>
          </p:nvSpPr>
          <p:spPr bwMode="auto">
            <a:xfrm>
              <a:off x="10629900" y="2408238"/>
              <a:ext cx="220663" cy="579438"/>
            </a:xfrm>
            <a:custGeom>
              <a:avLst/>
              <a:gdLst>
                <a:gd name="T0" fmla="*/ 54 w 75"/>
                <a:gd name="T1" fmla="*/ 0 h 198"/>
                <a:gd name="T2" fmla="*/ 47 w 75"/>
                <a:gd name="T3" fmla="*/ 8 h 198"/>
                <a:gd name="T4" fmla="*/ 43 w 75"/>
                <a:gd name="T5" fmla="*/ 8 h 198"/>
                <a:gd name="T6" fmla="*/ 38 w 75"/>
                <a:gd name="T7" fmla="*/ 2 h 198"/>
                <a:gd name="T8" fmla="*/ 38 w 75"/>
                <a:gd name="T9" fmla="*/ 2 h 198"/>
                <a:gd name="T10" fmla="*/ 38 w 75"/>
                <a:gd name="T11" fmla="*/ 2 h 198"/>
                <a:gd name="T12" fmla="*/ 32 w 75"/>
                <a:gd name="T13" fmla="*/ 8 h 198"/>
                <a:gd name="T14" fmla="*/ 29 w 75"/>
                <a:gd name="T15" fmla="*/ 8 h 198"/>
                <a:gd name="T16" fmla="*/ 21 w 75"/>
                <a:gd name="T17" fmla="*/ 0 h 198"/>
                <a:gd name="T18" fmla="*/ 0 w 75"/>
                <a:gd name="T19" fmla="*/ 23 h 198"/>
                <a:gd name="T20" fmla="*/ 0 w 75"/>
                <a:gd name="T21" fmla="*/ 77 h 198"/>
                <a:gd name="T22" fmla="*/ 13 w 75"/>
                <a:gd name="T23" fmla="*/ 90 h 198"/>
                <a:gd name="T24" fmla="*/ 13 w 75"/>
                <a:gd name="T25" fmla="*/ 29 h 198"/>
                <a:gd name="T26" fmla="*/ 15 w 75"/>
                <a:gd name="T27" fmla="*/ 21 h 198"/>
                <a:gd name="T28" fmla="*/ 15 w 75"/>
                <a:gd name="T29" fmla="*/ 187 h 198"/>
                <a:gd name="T30" fmla="*/ 26 w 75"/>
                <a:gd name="T31" fmla="*/ 198 h 198"/>
                <a:gd name="T32" fmla="*/ 37 w 75"/>
                <a:gd name="T33" fmla="*/ 187 h 198"/>
                <a:gd name="T34" fmla="*/ 37 w 75"/>
                <a:gd name="T35" fmla="*/ 107 h 198"/>
                <a:gd name="T36" fmla="*/ 38 w 75"/>
                <a:gd name="T37" fmla="*/ 106 h 198"/>
                <a:gd name="T38" fmla="*/ 39 w 75"/>
                <a:gd name="T39" fmla="*/ 107 h 198"/>
                <a:gd name="T40" fmla="*/ 39 w 75"/>
                <a:gd name="T41" fmla="*/ 187 h 198"/>
                <a:gd name="T42" fmla="*/ 50 w 75"/>
                <a:gd name="T43" fmla="*/ 198 h 198"/>
                <a:gd name="T44" fmla="*/ 61 w 75"/>
                <a:gd name="T45" fmla="*/ 187 h 198"/>
                <a:gd name="T46" fmla="*/ 61 w 75"/>
                <a:gd name="T47" fmla="*/ 21 h 198"/>
                <a:gd name="T48" fmla="*/ 63 w 75"/>
                <a:gd name="T49" fmla="*/ 29 h 198"/>
                <a:gd name="T50" fmla="*/ 63 w 75"/>
                <a:gd name="T51" fmla="*/ 90 h 198"/>
                <a:gd name="T52" fmla="*/ 75 w 75"/>
                <a:gd name="T53" fmla="*/ 77 h 198"/>
                <a:gd name="T54" fmla="*/ 75 w 75"/>
                <a:gd name="T55" fmla="*/ 23 h 198"/>
                <a:gd name="T56" fmla="*/ 54 w 75"/>
                <a:gd name="T5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5" h="198">
                  <a:moveTo>
                    <a:pt x="54" y="0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4" y="8"/>
                    <a:pt x="43" y="8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1"/>
                    <a:pt x="0" y="11"/>
                    <a:pt x="0" y="2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6"/>
                    <a:pt x="5" y="89"/>
                    <a:pt x="13" y="9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5"/>
                    <a:pt x="14" y="23"/>
                    <a:pt x="15" y="21"/>
                  </a:cubicBezTo>
                  <a:cubicBezTo>
                    <a:pt x="15" y="21"/>
                    <a:pt x="15" y="187"/>
                    <a:pt x="15" y="187"/>
                  </a:cubicBezTo>
                  <a:cubicBezTo>
                    <a:pt x="15" y="193"/>
                    <a:pt x="20" y="198"/>
                    <a:pt x="26" y="198"/>
                  </a:cubicBezTo>
                  <a:cubicBezTo>
                    <a:pt x="32" y="198"/>
                    <a:pt x="37" y="193"/>
                    <a:pt x="37" y="187"/>
                  </a:cubicBezTo>
                  <a:cubicBezTo>
                    <a:pt x="37" y="187"/>
                    <a:pt x="37" y="107"/>
                    <a:pt x="37" y="107"/>
                  </a:cubicBezTo>
                  <a:cubicBezTo>
                    <a:pt x="37" y="107"/>
                    <a:pt x="37" y="106"/>
                    <a:pt x="38" y="106"/>
                  </a:cubicBezTo>
                  <a:cubicBezTo>
                    <a:pt x="38" y="106"/>
                    <a:pt x="39" y="107"/>
                    <a:pt x="39" y="107"/>
                  </a:cubicBezTo>
                  <a:cubicBezTo>
                    <a:pt x="39" y="107"/>
                    <a:pt x="39" y="187"/>
                    <a:pt x="39" y="187"/>
                  </a:cubicBezTo>
                  <a:cubicBezTo>
                    <a:pt x="39" y="193"/>
                    <a:pt x="44" y="198"/>
                    <a:pt x="50" y="198"/>
                  </a:cubicBezTo>
                  <a:cubicBezTo>
                    <a:pt x="56" y="198"/>
                    <a:pt x="61" y="193"/>
                    <a:pt x="61" y="187"/>
                  </a:cubicBezTo>
                  <a:cubicBezTo>
                    <a:pt x="61" y="187"/>
                    <a:pt x="61" y="21"/>
                    <a:pt x="61" y="21"/>
                  </a:cubicBezTo>
                  <a:cubicBezTo>
                    <a:pt x="62" y="23"/>
                    <a:pt x="63" y="25"/>
                    <a:pt x="63" y="2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70" y="89"/>
                    <a:pt x="75" y="86"/>
                    <a:pt x="75" y="77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11"/>
                    <a:pt x="66" y="1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2"/>
            <p:cNvSpPr/>
            <p:nvPr/>
          </p:nvSpPr>
          <p:spPr bwMode="auto">
            <a:xfrm>
              <a:off x="10626725" y="2671763"/>
              <a:ext cx="44450" cy="187325"/>
            </a:xfrm>
            <a:custGeom>
              <a:avLst/>
              <a:gdLst>
                <a:gd name="T0" fmla="*/ 9 w 15"/>
                <a:gd name="T1" fmla="*/ 11 h 64"/>
                <a:gd name="T2" fmla="*/ 9 w 15"/>
                <a:gd name="T3" fmla="*/ 1 h 64"/>
                <a:gd name="T4" fmla="*/ 8 w 15"/>
                <a:gd name="T5" fmla="*/ 0 h 64"/>
                <a:gd name="T6" fmla="*/ 7 w 15"/>
                <a:gd name="T7" fmla="*/ 0 h 64"/>
                <a:gd name="T8" fmla="*/ 6 w 15"/>
                <a:gd name="T9" fmla="*/ 1 h 64"/>
                <a:gd name="T10" fmla="*/ 6 w 15"/>
                <a:gd name="T11" fmla="*/ 11 h 64"/>
                <a:gd name="T12" fmla="*/ 0 w 15"/>
                <a:gd name="T13" fmla="*/ 11 h 64"/>
                <a:gd name="T14" fmla="*/ 0 w 15"/>
                <a:gd name="T15" fmla="*/ 64 h 64"/>
                <a:gd name="T16" fmla="*/ 15 w 15"/>
                <a:gd name="T17" fmla="*/ 64 h 64"/>
                <a:gd name="T18" fmla="*/ 15 w 15"/>
                <a:gd name="T19" fmla="*/ 11 h 64"/>
                <a:gd name="T20" fmla="*/ 9 w 15"/>
                <a:gd name="T21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64">
                  <a:moveTo>
                    <a:pt x="9" y="1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3"/>
            <p:cNvSpPr/>
            <p:nvPr/>
          </p:nvSpPr>
          <p:spPr bwMode="auto">
            <a:xfrm>
              <a:off x="6343650" y="5180013"/>
              <a:ext cx="100013" cy="130175"/>
            </a:xfrm>
            <a:custGeom>
              <a:avLst/>
              <a:gdLst>
                <a:gd name="T0" fmla="*/ 29 w 34"/>
                <a:gd name="T1" fmla="*/ 13 h 44"/>
                <a:gd name="T2" fmla="*/ 28 w 34"/>
                <a:gd name="T3" fmla="*/ 13 h 44"/>
                <a:gd name="T4" fmla="*/ 25 w 34"/>
                <a:gd name="T5" fmla="*/ 11 h 44"/>
                <a:gd name="T6" fmla="*/ 21 w 34"/>
                <a:gd name="T7" fmla="*/ 10 h 44"/>
                <a:gd name="T8" fmla="*/ 17 w 34"/>
                <a:gd name="T9" fmla="*/ 9 h 44"/>
                <a:gd name="T10" fmla="*/ 12 w 34"/>
                <a:gd name="T11" fmla="*/ 13 h 44"/>
                <a:gd name="T12" fmla="*/ 13 w 34"/>
                <a:gd name="T13" fmla="*/ 15 h 44"/>
                <a:gd name="T14" fmla="*/ 14 w 34"/>
                <a:gd name="T15" fmla="*/ 16 h 44"/>
                <a:gd name="T16" fmla="*/ 17 w 34"/>
                <a:gd name="T17" fmla="*/ 17 h 44"/>
                <a:gd name="T18" fmla="*/ 21 w 34"/>
                <a:gd name="T19" fmla="*/ 18 h 44"/>
                <a:gd name="T20" fmla="*/ 27 w 34"/>
                <a:gd name="T21" fmla="*/ 20 h 44"/>
                <a:gd name="T22" fmla="*/ 31 w 34"/>
                <a:gd name="T23" fmla="*/ 23 h 44"/>
                <a:gd name="T24" fmla="*/ 34 w 34"/>
                <a:gd name="T25" fmla="*/ 26 h 44"/>
                <a:gd name="T26" fmla="*/ 34 w 34"/>
                <a:gd name="T27" fmla="*/ 31 h 44"/>
                <a:gd name="T28" fmla="*/ 33 w 34"/>
                <a:gd name="T29" fmla="*/ 37 h 44"/>
                <a:gd name="T30" fmla="*/ 29 w 34"/>
                <a:gd name="T31" fmla="*/ 41 h 44"/>
                <a:gd name="T32" fmla="*/ 24 w 34"/>
                <a:gd name="T33" fmla="*/ 44 h 44"/>
                <a:gd name="T34" fmla="*/ 18 w 34"/>
                <a:gd name="T35" fmla="*/ 44 h 44"/>
                <a:gd name="T36" fmla="*/ 13 w 34"/>
                <a:gd name="T37" fmla="*/ 44 h 44"/>
                <a:gd name="T38" fmla="*/ 9 w 34"/>
                <a:gd name="T39" fmla="*/ 43 h 44"/>
                <a:gd name="T40" fmla="*/ 4 w 34"/>
                <a:gd name="T41" fmla="*/ 41 h 44"/>
                <a:gd name="T42" fmla="*/ 0 w 34"/>
                <a:gd name="T43" fmla="*/ 39 h 44"/>
                <a:gd name="T44" fmla="*/ 4 w 34"/>
                <a:gd name="T45" fmla="*/ 30 h 44"/>
                <a:gd name="T46" fmla="*/ 6 w 34"/>
                <a:gd name="T47" fmla="*/ 32 h 44"/>
                <a:gd name="T48" fmla="*/ 9 w 34"/>
                <a:gd name="T49" fmla="*/ 33 h 44"/>
                <a:gd name="T50" fmla="*/ 14 w 34"/>
                <a:gd name="T51" fmla="*/ 35 h 44"/>
                <a:gd name="T52" fmla="*/ 19 w 34"/>
                <a:gd name="T53" fmla="*/ 35 h 44"/>
                <a:gd name="T54" fmla="*/ 24 w 34"/>
                <a:gd name="T55" fmla="*/ 32 h 44"/>
                <a:gd name="T56" fmla="*/ 23 w 34"/>
                <a:gd name="T57" fmla="*/ 30 h 44"/>
                <a:gd name="T58" fmla="*/ 21 w 34"/>
                <a:gd name="T59" fmla="*/ 29 h 44"/>
                <a:gd name="T60" fmla="*/ 17 w 34"/>
                <a:gd name="T61" fmla="*/ 28 h 44"/>
                <a:gd name="T62" fmla="*/ 13 w 34"/>
                <a:gd name="T63" fmla="*/ 26 h 44"/>
                <a:gd name="T64" fmla="*/ 8 w 34"/>
                <a:gd name="T65" fmla="*/ 24 h 44"/>
                <a:gd name="T66" fmla="*/ 5 w 34"/>
                <a:gd name="T67" fmla="*/ 22 h 44"/>
                <a:gd name="T68" fmla="*/ 2 w 34"/>
                <a:gd name="T69" fmla="*/ 19 h 44"/>
                <a:gd name="T70" fmla="*/ 2 w 34"/>
                <a:gd name="T71" fmla="*/ 14 h 44"/>
                <a:gd name="T72" fmla="*/ 3 w 34"/>
                <a:gd name="T73" fmla="*/ 8 h 44"/>
                <a:gd name="T74" fmla="*/ 6 w 34"/>
                <a:gd name="T75" fmla="*/ 4 h 44"/>
                <a:gd name="T76" fmla="*/ 12 w 34"/>
                <a:gd name="T77" fmla="*/ 1 h 44"/>
                <a:gd name="T78" fmla="*/ 18 w 34"/>
                <a:gd name="T79" fmla="*/ 0 h 44"/>
                <a:gd name="T80" fmla="*/ 22 w 34"/>
                <a:gd name="T81" fmla="*/ 1 h 44"/>
                <a:gd name="T82" fmla="*/ 26 w 34"/>
                <a:gd name="T83" fmla="*/ 2 h 44"/>
                <a:gd name="T84" fmla="*/ 30 w 34"/>
                <a:gd name="T85" fmla="*/ 3 h 44"/>
                <a:gd name="T86" fmla="*/ 33 w 34"/>
                <a:gd name="T87" fmla="*/ 5 h 44"/>
                <a:gd name="T88" fmla="*/ 29 w 34"/>
                <a:gd name="T8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44">
                  <a:moveTo>
                    <a:pt x="29" y="13"/>
                  </a:moveTo>
                  <a:cubicBezTo>
                    <a:pt x="29" y="13"/>
                    <a:pt x="28" y="13"/>
                    <a:pt x="28" y="13"/>
                  </a:cubicBezTo>
                  <a:cubicBezTo>
                    <a:pt x="27" y="12"/>
                    <a:pt x="26" y="12"/>
                    <a:pt x="25" y="11"/>
                  </a:cubicBezTo>
                  <a:cubicBezTo>
                    <a:pt x="24" y="11"/>
                    <a:pt x="23" y="10"/>
                    <a:pt x="21" y="10"/>
                  </a:cubicBezTo>
                  <a:cubicBezTo>
                    <a:pt x="20" y="9"/>
                    <a:pt x="19" y="9"/>
                    <a:pt x="17" y="9"/>
                  </a:cubicBezTo>
                  <a:cubicBezTo>
                    <a:pt x="14" y="9"/>
                    <a:pt x="12" y="10"/>
                    <a:pt x="12" y="13"/>
                  </a:cubicBezTo>
                  <a:cubicBezTo>
                    <a:pt x="12" y="14"/>
                    <a:pt x="12" y="14"/>
                    <a:pt x="13" y="15"/>
                  </a:cubicBezTo>
                  <a:cubicBezTo>
                    <a:pt x="13" y="15"/>
                    <a:pt x="14" y="16"/>
                    <a:pt x="14" y="16"/>
                  </a:cubicBezTo>
                  <a:cubicBezTo>
                    <a:pt x="15" y="16"/>
                    <a:pt x="16" y="17"/>
                    <a:pt x="17" y="17"/>
                  </a:cubicBezTo>
                  <a:cubicBezTo>
                    <a:pt x="18" y="17"/>
                    <a:pt x="20" y="18"/>
                    <a:pt x="21" y="18"/>
                  </a:cubicBezTo>
                  <a:cubicBezTo>
                    <a:pt x="23" y="19"/>
                    <a:pt x="25" y="19"/>
                    <a:pt x="27" y="20"/>
                  </a:cubicBezTo>
                  <a:cubicBezTo>
                    <a:pt x="28" y="21"/>
                    <a:pt x="30" y="22"/>
                    <a:pt x="31" y="23"/>
                  </a:cubicBezTo>
                  <a:cubicBezTo>
                    <a:pt x="32" y="23"/>
                    <a:pt x="33" y="25"/>
                    <a:pt x="34" y="26"/>
                  </a:cubicBezTo>
                  <a:cubicBezTo>
                    <a:pt x="34" y="28"/>
                    <a:pt x="34" y="29"/>
                    <a:pt x="34" y="31"/>
                  </a:cubicBezTo>
                  <a:cubicBezTo>
                    <a:pt x="34" y="34"/>
                    <a:pt x="34" y="36"/>
                    <a:pt x="33" y="37"/>
                  </a:cubicBezTo>
                  <a:cubicBezTo>
                    <a:pt x="32" y="39"/>
                    <a:pt x="31" y="40"/>
                    <a:pt x="29" y="41"/>
                  </a:cubicBezTo>
                  <a:cubicBezTo>
                    <a:pt x="28" y="42"/>
                    <a:pt x="26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7" y="44"/>
                    <a:pt x="15" y="44"/>
                    <a:pt x="13" y="44"/>
                  </a:cubicBezTo>
                  <a:cubicBezTo>
                    <a:pt x="12" y="44"/>
                    <a:pt x="10" y="43"/>
                    <a:pt x="9" y="43"/>
                  </a:cubicBezTo>
                  <a:cubicBezTo>
                    <a:pt x="7" y="42"/>
                    <a:pt x="6" y="42"/>
                    <a:pt x="4" y="41"/>
                  </a:cubicBezTo>
                  <a:cubicBezTo>
                    <a:pt x="3" y="41"/>
                    <a:pt x="1" y="40"/>
                    <a:pt x="0" y="3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5" y="31"/>
                    <a:pt x="6" y="32"/>
                  </a:cubicBezTo>
                  <a:cubicBezTo>
                    <a:pt x="7" y="32"/>
                    <a:pt x="8" y="33"/>
                    <a:pt x="9" y="33"/>
                  </a:cubicBezTo>
                  <a:cubicBezTo>
                    <a:pt x="11" y="34"/>
                    <a:pt x="12" y="34"/>
                    <a:pt x="14" y="35"/>
                  </a:cubicBezTo>
                  <a:cubicBezTo>
                    <a:pt x="15" y="35"/>
                    <a:pt x="17" y="35"/>
                    <a:pt x="19" y="35"/>
                  </a:cubicBezTo>
                  <a:cubicBezTo>
                    <a:pt x="22" y="35"/>
                    <a:pt x="24" y="34"/>
                    <a:pt x="24" y="32"/>
                  </a:cubicBezTo>
                  <a:cubicBezTo>
                    <a:pt x="24" y="31"/>
                    <a:pt x="24" y="31"/>
                    <a:pt x="23" y="30"/>
                  </a:cubicBezTo>
                  <a:cubicBezTo>
                    <a:pt x="22" y="30"/>
                    <a:pt x="22" y="29"/>
                    <a:pt x="21" y="29"/>
                  </a:cubicBezTo>
                  <a:cubicBezTo>
                    <a:pt x="20" y="28"/>
                    <a:pt x="19" y="28"/>
                    <a:pt x="17" y="28"/>
                  </a:cubicBezTo>
                  <a:cubicBezTo>
                    <a:pt x="16" y="27"/>
                    <a:pt x="15" y="27"/>
                    <a:pt x="13" y="26"/>
                  </a:cubicBezTo>
                  <a:cubicBezTo>
                    <a:pt x="11" y="26"/>
                    <a:pt x="10" y="25"/>
                    <a:pt x="8" y="24"/>
                  </a:cubicBezTo>
                  <a:cubicBezTo>
                    <a:pt x="7" y="24"/>
                    <a:pt x="6" y="23"/>
                    <a:pt x="5" y="22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2" y="17"/>
                    <a:pt x="2" y="16"/>
                    <a:pt x="2" y="14"/>
                  </a:cubicBezTo>
                  <a:cubicBezTo>
                    <a:pt x="2" y="12"/>
                    <a:pt x="2" y="10"/>
                    <a:pt x="3" y="8"/>
                  </a:cubicBezTo>
                  <a:cubicBezTo>
                    <a:pt x="4" y="7"/>
                    <a:pt x="5" y="5"/>
                    <a:pt x="6" y="4"/>
                  </a:cubicBezTo>
                  <a:cubicBezTo>
                    <a:pt x="8" y="3"/>
                    <a:pt x="10" y="2"/>
                    <a:pt x="12" y="1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21" y="1"/>
                    <a:pt x="22" y="1"/>
                  </a:cubicBezTo>
                  <a:cubicBezTo>
                    <a:pt x="24" y="1"/>
                    <a:pt x="25" y="2"/>
                    <a:pt x="26" y="2"/>
                  </a:cubicBezTo>
                  <a:cubicBezTo>
                    <a:pt x="28" y="2"/>
                    <a:pt x="29" y="3"/>
                    <a:pt x="30" y="3"/>
                  </a:cubicBezTo>
                  <a:cubicBezTo>
                    <a:pt x="31" y="4"/>
                    <a:pt x="32" y="5"/>
                    <a:pt x="33" y="5"/>
                  </a:cubicBezTo>
                  <a:cubicBezTo>
                    <a:pt x="29" y="13"/>
                    <a:pt x="29" y="13"/>
                    <a:pt x="2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4"/>
            <p:cNvSpPr/>
            <p:nvPr/>
          </p:nvSpPr>
          <p:spPr bwMode="auto">
            <a:xfrm>
              <a:off x="6451600" y="5186363"/>
              <a:ext cx="68263" cy="123825"/>
            </a:xfrm>
            <a:custGeom>
              <a:avLst/>
              <a:gdLst>
                <a:gd name="T0" fmla="*/ 23 w 23"/>
                <a:gd name="T1" fmla="*/ 40 h 42"/>
                <a:gd name="T2" fmla="*/ 18 w 23"/>
                <a:gd name="T3" fmla="*/ 42 h 42"/>
                <a:gd name="T4" fmla="*/ 13 w 23"/>
                <a:gd name="T5" fmla="*/ 42 h 42"/>
                <a:gd name="T6" fmla="*/ 10 w 23"/>
                <a:gd name="T7" fmla="*/ 42 h 42"/>
                <a:gd name="T8" fmla="*/ 7 w 23"/>
                <a:gd name="T9" fmla="*/ 41 h 42"/>
                <a:gd name="T10" fmla="*/ 5 w 23"/>
                <a:gd name="T11" fmla="*/ 38 h 42"/>
                <a:gd name="T12" fmla="*/ 4 w 23"/>
                <a:gd name="T13" fmla="*/ 34 h 42"/>
                <a:gd name="T14" fmla="*/ 4 w 23"/>
                <a:gd name="T15" fmla="*/ 17 h 42"/>
                <a:gd name="T16" fmla="*/ 0 w 23"/>
                <a:gd name="T17" fmla="*/ 17 h 42"/>
                <a:gd name="T18" fmla="*/ 0 w 23"/>
                <a:gd name="T19" fmla="*/ 10 h 42"/>
                <a:gd name="T20" fmla="*/ 4 w 23"/>
                <a:gd name="T21" fmla="*/ 10 h 42"/>
                <a:gd name="T22" fmla="*/ 4 w 23"/>
                <a:gd name="T23" fmla="*/ 0 h 42"/>
                <a:gd name="T24" fmla="*/ 14 w 23"/>
                <a:gd name="T25" fmla="*/ 0 h 42"/>
                <a:gd name="T26" fmla="*/ 14 w 23"/>
                <a:gd name="T27" fmla="*/ 10 h 42"/>
                <a:gd name="T28" fmla="*/ 20 w 23"/>
                <a:gd name="T29" fmla="*/ 10 h 42"/>
                <a:gd name="T30" fmla="*/ 20 w 23"/>
                <a:gd name="T31" fmla="*/ 17 h 42"/>
                <a:gd name="T32" fmla="*/ 14 w 23"/>
                <a:gd name="T33" fmla="*/ 17 h 42"/>
                <a:gd name="T34" fmla="*/ 14 w 23"/>
                <a:gd name="T35" fmla="*/ 31 h 42"/>
                <a:gd name="T36" fmla="*/ 15 w 23"/>
                <a:gd name="T37" fmla="*/ 33 h 42"/>
                <a:gd name="T38" fmla="*/ 17 w 23"/>
                <a:gd name="T39" fmla="*/ 34 h 42"/>
                <a:gd name="T40" fmla="*/ 19 w 23"/>
                <a:gd name="T41" fmla="*/ 33 h 42"/>
                <a:gd name="T42" fmla="*/ 21 w 23"/>
                <a:gd name="T43" fmla="*/ 32 h 42"/>
                <a:gd name="T44" fmla="*/ 23 w 23"/>
                <a:gd name="T4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2">
                  <a:moveTo>
                    <a:pt x="23" y="40"/>
                  </a:moveTo>
                  <a:cubicBezTo>
                    <a:pt x="21" y="41"/>
                    <a:pt x="20" y="41"/>
                    <a:pt x="18" y="42"/>
                  </a:cubicBezTo>
                  <a:cubicBezTo>
                    <a:pt x="16" y="42"/>
                    <a:pt x="15" y="42"/>
                    <a:pt x="13" y="42"/>
                  </a:cubicBezTo>
                  <a:cubicBezTo>
                    <a:pt x="12" y="42"/>
                    <a:pt x="11" y="42"/>
                    <a:pt x="10" y="42"/>
                  </a:cubicBezTo>
                  <a:cubicBezTo>
                    <a:pt x="8" y="42"/>
                    <a:pt x="8" y="41"/>
                    <a:pt x="7" y="41"/>
                  </a:cubicBezTo>
                  <a:cubicBezTo>
                    <a:pt x="6" y="40"/>
                    <a:pt x="5" y="39"/>
                    <a:pt x="5" y="38"/>
                  </a:cubicBezTo>
                  <a:cubicBezTo>
                    <a:pt x="4" y="37"/>
                    <a:pt x="4" y="36"/>
                    <a:pt x="4" y="3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5" y="33"/>
                  </a:cubicBezTo>
                  <a:cubicBezTo>
                    <a:pt x="15" y="33"/>
                    <a:pt x="16" y="34"/>
                    <a:pt x="17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3" y="40"/>
                    <a:pt x="23" y="40"/>
                    <a:pt x="2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5"/>
            <p:cNvSpPr>
              <a:spLocks noEditPoints="1"/>
            </p:cNvSpPr>
            <p:nvPr/>
          </p:nvSpPr>
          <p:spPr bwMode="auto">
            <a:xfrm>
              <a:off x="6523038" y="5213350"/>
              <a:ext cx="98425" cy="96838"/>
            </a:xfrm>
            <a:custGeom>
              <a:avLst/>
              <a:gdLst>
                <a:gd name="T0" fmla="*/ 17 w 34"/>
                <a:gd name="T1" fmla="*/ 33 h 33"/>
                <a:gd name="T2" fmla="*/ 10 w 34"/>
                <a:gd name="T3" fmla="*/ 32 h 33"/>
                <a:gd name="T4" fmla="*/ 4 w 34"/>
                <a:gd name="T5" fmla="*/ 29 h 33"/>
                <a:gd name="T6" fmla="*/ 1 w 34"/>
                <a:gd name="T7" fmla="*/ 23 h 33"/>
                <a:gd name="T8" fmla="*/ 0 w 34"/>
                <a:gd name="T9" fmla="*/ 17 h 33"/>
                <a:gd name="T10" fmla="*/ 1 w 34"/>
                <a:gd name="T11" fmla="*/ 11 h 33"/>
                <a:gd name="T12" fmla="*/ 4 w 34"/>
                <a:gd name="T13" fmla="*/ 5 h 33"/>
                <a:gd name="T14" fmla="*/ 10 w 34"/>
                <a:gd name="T15" fmla="*/ 2 h 33"/>
                <a:gd name="T16" fmla="*/ 17 w 34"/>
                <a:gd name="T17" fmla="*/ 0 h 33"/>
                <a:gd name="T18" fmla="*/ 24 w 34"/>
                <a:gd name="T19" fmla="*/ 2 h 33"/>
                <a:gd name="T20" fmla="*/ 30 w 34"/>
                <a:gd name="T21" fmla="*/ 5 h 33"/>
                <a:gd name="T22" fmla="*/ 33 w 34"/>
                <a:gd name="T23" fmla="*/ 11 h 33"/>
                <a:gd name="T24" fmla="*/ 34 w 34"/>
                <a:gd name="T25" fmla="*/ 17 h 33"/>
                <a:gd name="T26" fmla="*/ 34 w 34"/>
                <a:gd name="T27" fmla="*/ 19 h 33"/>
                <a:gd name="T28" fmla="*/ 34 w 34"/>
                <a:gd name="T29" fmla="*/ 20 h 33"/>
                <a:gd name="T30" fmla="*/ 10 w 34"/>
                <a:gd name="T31" fmla="*/ 20 h 33"/>
                <a:gd name="T32" fmla="*/ 12 w 34"/>
                <a:gd name="T33" fmla="*/ 25 h 33"/>
                <a:gd name="T34" fmla="*/ 17 w 34"/>
                <a:gd name="T35" fmla="*/ 27 h 33"/>
                <a:gd name="T36" fmla="*/ 21 w 34"/>
                <a:gd name="T37" fmla="*/ 25 h 33"/>
                <a:gd name="T38" fmla="*/ 24 w 34"/>
                <a:gd name="T39" fmla="*/ 23 h 33"/>
                <a:gd name="T40" fmla="*/ 32 w 34"/>
                <a:gd name="T41" fmla="*/ 25 h 33"/>
                <a:gd name="T42" fmla="*/ 26 w 34"/>
                <a:gd name="T43" fmla="*/ 31 h 33"/>
                <a:gd name="T44" fmla="*/ 17 w 34"/>
                <a:gd name="T45" fmla="*/ 33 h 33"/>
                <a:gd name="T46" fmla="*/ 24 w 34"/>
                <a:gd name="T47" fmla="*/ 14 h 33"/>
                <a:gd name="T48" fmla="*/ 22 w 34"/>
                <a:gd name="T49" fmla="*/ 9 h 33"/>
                <a:gd name="T50" fmla="*/ 17 w 34"/>
                <a:gd name="T51" fmla="*/ 7 h 33"/>
                <a:gd name="T52" fmla="*/ 12 w 34"/>
                <a:gd name="T53" fmla="*/ 9 h 33"/>
                <a:gd name="T54" fmla="*/ 10 w 34"/>
                <a:gd name="T55" fmla="*/ 14 h 33"/>
                <a:gd name="T56" fmla="*/ 24 w 34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14" y="33"/>
                    <a:pt x="12" y="33"/>
                    <a:pt x="10" y="32"/>
                  </a:cubicBezTo>
                  <a:cubicBezTo>
                    <a:pt x="8" y="31"/>
                    <a:pt x="6" y="30"/>
                    <a:pt x="4" y="29"/>
                  </a:cubicBezTo>
                  <a:cubicBezTo>
                    <a:pt x="3" y="27"/>
                    <a:pt x="2" y="25"/>
                    <a:pt x="1" y="23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3"/>
                    <a:pt x="10" y="2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30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3"/>
                    <a:pt x="34" y="15"/>
                    <a:pt x="34" y="17"/>
                  </a:cubicBezTo>
                  <a:cubicBezTo>
                    <a:pt x="34" y="17"/>
                    <a:pt x="34" y="18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2"/>
                    <a:pt x="11" y="24"/>
                    <a:pt x="12" y="25"/>
                  </a:cubicBezTo>
                  <a:cubicBezTo>
                    <a:pt x="14" y="26"/>
                    <a:pt x="15" y="27"/>
                    <a:pt x="17" y="27"/>
                  </a:cubicBezTo>
                  <a:cubicBezTo>
                    <a:pt x="19" y="27"/>
                    <a:pt x="20" y="26"/>
                    <a:pt x="21" y="25"/>
                  </a:cubicBezTo>
                  <a:cubicBezTo>
                    <a:pt x="23" y="25"/>
                    <a:pt x="24" y="24"/>
                    <a:pt x="24" y="23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8"/>
                    <a:pt x="29" y="30"/>
                    <a:pt x="26" y="31"/>
                  </a:cubicBezTo>
                  <a:cubicBezTo>
                    <a:pt x="24" y="33"/>
                    <a:pt x="21" y="33"/>
                    <a:pt x="17" y="33"/>
                  </a:cubicBezTo>
                  <a:close/>
                  <a:moveTo>
                    <a:pt x="24" y="14"/>
                  </a:moveTo>
                  <a:cubicBezTo>
                    <a:pt x="23" y="12"/>
                    <a:pt x="23" y="10"/>
                    <a:pt x="22" y="9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5" y="7"/>
                    <a:pt x="13" y="8"/>
                    <a:pt x="12" y="9"/>
                  </a:cubicBezTo>
                  <a:cubicBezTo>
                    <a:pt x="11" y="10"/>
                    <a:pt x="10" y="12"/>
                    <a:pt x="10" y="14"/>
                  </a:cubicBezTo>
                  <a:cubicBezTo>
                    <a:pt x="24" y="14"/>
                    <a:pt x="24" y="14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6"/>
            <p:cNvSpPr>
              <a:spLocks noEditPoints="1"/>
            </p:cNvSpPr>
            <p:nvPr/>
          </p:nvSpPr>
          <p:spPr bwMode="auto">
            <a:xfrm>
              <a:off x="6634163" y="5213350"/>
              <a:ext cx="100013" cy="134938"/>
            </a:xfrm>
            <a:custGeom>
              <a:avLst/>
              <a:gdLst>
                <a:gd name="T0" fmla="*/ 21 w 34"/>
                <a:gd name="T1" fmla="*/ 33 h 46"/>
                <a:gd name="T2" fmla="*/ 14 w 34"/>
                <a:gd name="T3" fmla="*/ 32 h 46"/>
                <a:gd name="T4" fmla="*/ 10 w 34"/>
                <a:gd name="T5" fmla="*/ 28 h 46"/>
                <a:gd name="T6" fmla="*/ 10 w 34"/>
                <a:gd name="T7" fmla="*/ 46 h 46"/>
                <a:gd name="T8" fmla="*/ 0 w 34"/>
                <a:gd name="T9" fmla="*/ 46 h 46"/>
                <a:gd name="T10" fmla="*/ 0 w 34"/>
                <a:gd name="T11" fmla="*/ 1 h 46"/>
                <a:gd name="T12" fmla="*/ 9 w 34"/>
                <a:gd name="T13" fmla="*/ 1 h 46"/>
                <a:gd name="T14" fmla="*/ 9 w 34"/>
                <a:gd name="T15" fmla="*/ 6 h 46"/>
                <a:gd name="T16" fmla="*/ 13 w 34"/>
                <a:gd name="T17" fmla="*/ 2 h 46"/>
                <a:gd name="T18" fmla="*/ 19 w 34"/>
                <a:gd name="T19" fmla="*/ 0 h 46"/>
                <a:gd name="T20" fmla="*/ 25 w 34"/>
                <a:gd name="T21" fmla="*/ 2 h 46"/>
                <a:gd name="T22" fmla="*/ 30 w 34"/>
                <a:gd name="T23" fmla="*/ 5 h 46"/>
                <a:gd name="T24" fmla="*/ 33 w 34"/>
                <a:gd name="T25" fmla="*/ 10 h 46"/>
                <a:gd name="T26" fmla="*/ 34 w 34"/>
                <a:gd name="T27" fmla="*/ 17 h 46"/>
                <a:gd name="T28" fmla="*/ 33 w 34"/>
                <a:gd name="T29" fmla="*/ 23 h 46"/>
                <a:gd name="T30" fmla="*/ 30 w 34"/>
                <a:gd name="T31" fmla="*/ 29 h 46"/>
                <a:gd name="T32" fmla="*/ 26 w 34"/>
                <a:gd name="T33" fmla="*/ 32 h 46"/>
                <a:gd name="T34" fmla="*/ 21 w 34"/>
                <a:gd name="T35" fmla="*/ 33 h 46"/>
                <a:gd name="T36" fmla="*/ 17 w 34"/>
                <a:gd name="T37" fmla="*/ 25 h 46"/>
                <a:gd name="T38" fmla="*/ 20 w 34"/>
                <a:gd name="T39" fmla="*/ 25 h 46"/>
                <a:gd name="T40" fmla="*/ 22 w 34"/>
                <a:gd name="T41" fmla="*/ 23 h 46"/>
                <a:gd name="T42" fmla="*/ 24 w 34"/>
                <a:gd name="T43" fmla="*/ 20 h 46"/>
                <a:gd name="T44" fmla="*/ 24 w 34"/>
                <a:gd name="T45" fmla="*/ 17 h 46"/>
                <a:gd name="T46" fmla="*/ 24 w 34"/>
                <a:gd name="T47" fmla="*/ 14 h 46"/>
                <a:gd name="T48" fmla="*/ 22 w 34"/>
                <a:gd name="T49" fmla="*/ 11 h 46"/>
                <a:gd name="T50" fmla="*/ 20 w 34"/>
                <a:gd name="T51" fmla="*/ 9 h 46"/>
                <a:gd name="T52" fmla="*/ 17 w 34"/>
                <a:gd name="T53" fmla="*/ 9 h 46"/>
                <a:gd name="T54" fmla="*/ 13 w 34"/>
                <a:gd name="T55" fmla="*/ 10 h 46"/>
                <a:gd name="T56" fmla="*/ 10 w 34"/>
                <a:gd name="T57" fmla="*/ 13 h 46"/>
                <a:gd name="T58" fmla="*/ 10 w 34"/>
                <a:gd name="T59" fmla="*/ 20 h 46"/>
                <a:gd name="T60" fmla="*/ 13 w 34"/>
                <a:gd name="T61" fmla="*/ 24 h 46"/>
                <a:gd name="T62" fmla="*/ 17 w 34"/>
                <a:gd name="T63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46">
                  <a:moveTo>
                    <a:pt x="21" y="33"/>
                  </a:moveTo>
                  <a:cubicBezTo>
                    <a:pt x="18" y="33"/>
                    <a:pt x="16" y="33"/>
                    <a:pt x="14" y="32"/>
                  </a:cubicBezTo>
                  <a:cubicBezTo>
                    <a:pt x="12" y="31"/>
                    <a:pt x="11" y="30"/>
                    <a:pt x="10" y="2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4"/>
                    <a:pt x="11" y="3"/>
                    <a:pt x="13" y="2"/>
                  </a:cubicBezTo>
                  <a:cubicBezTo>
                    <a:pt x="15" y="1"/>
                    <a:pt x="17" y="0"/>
                    <a:pt x="19" y="0"/>
                  </a:cubicBezTo>
                  <a:cubicBezTo>
                    <a:pt x="22" y="0"/>
                    <a:pt x="24" y="1"/>
                    <a:pt x="25" y="2"/>
                  </a:cubicBezTo>
                  <a:cubicBezTo>
                    <a:pt x="27" y="3"/>
                    <a:pt x="29" y="4"/>
                    <a:pt x="30" y="5"/>
                  </a:cubicBezTo>
                  <a:cubicBezTo>
                    <a:pt x="31" y="7"/>
                    <a:pt x="32" y="8"/>
                    <a:pt x="33" y="10"/>
                  </a:cubicBezTo>
                  <a:cubicBezTo>
                    <a:pt x="34" y="12"/>
                    <a:pt x="34" y="15"/>
                    <a:pt x="34" y="17"/>
                  </a:cubicBezTo>
                  <a:cubicBezTo>
                    <a:pt x="34" y="19"/>
                    <a:pt x="34" y="21"/>
                    <a:pt x="33" y="23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1"/>
                    <a:pt x="26" y="32"/>
                  </a:cubicBezTo>
                  <a:cubicBezTo>
                    <a:pt x="24" y="33"/>
                    <a:pt x="22" y="33"/>
                    <a:pt x="21" y="33"/>
                  </a:cubicBezTo>
                  <a:close/>
                  <a:moveTo>
                    <a:pt x="17" y="25"/>
                  </a:moveTo>
                  <a:cubicBezTo>
                    <a:pt x="18" y="25"/>
                    <a:pt x="19" y="25"/>
                    <a:pt x="20" y="25"/>
                  </a:cubicBezTo>
                  <a:cubicBezTo>
                    <a:pt x="21" y="24"/>
                    <a:pt x="22" y="24"/>
                    <a:pt x="22" y="23"/>
                  </a:cubicBezTo>
                  <a:cubicBezTo>
                    <a:pt x="23" y="22"/>
                    <a:pt x="24" y="21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3" y="13"/>
                    <a:pt x="23" y="12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9" y="9"/>
                    <a:pt x="18" y="9"/>
                    <a:pt x="17" y="9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12" y="11"/>
                    <a:pt x="11" y="12"/>
                    <a:pt x="10" y="1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1"/>
                    <a:pt x="12" y="23"/>
                    <a:pt x="13" y="24"/>
                  </a:cubicBezTo>
                  <a:cubicBezTo>
                    <a:pt x="14" y="25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7"/>
            <p:cNvSpPr>
              <a:spLocks noEditPoints="1"/>
            </p:cNvSpPr>
            <p:nvPr/>
          </p:nvSpPr>
          <p:spPr bwMode="auto">
            <a:xfrm>
              <a:off x="6789738" y="5203825"/>
              <a:ext cx="90488" cy="106363"/>
            </a:xfrm>
            <a:custGeom>
              <a:avLst/>
              <a:gdLst>
                <a:gd name="T0" fmla="*/ 31 w 31"/>
                <a:gd name="T1" fmla="*/ 18 h 36"/>
                <a:gd name="T2" fmla="*/ 30 w 31"/>
                <a:gd name="T3" fmla="*/ 25 h 36"/>
                <a:gd name="T4" fmla="*/ 27 w 31"/>
                <a:gd name="T5" fmla="*/ 31 h 36"/>
                <a:gd name="T6" fmla="*/ 22 w 31"/>
                <a:gd name="T7" fmla="*/ 35 h 36"/>
                <a:gd name="T8" fmla="*/ 16 w 31"/>
                <a:gd name="T9" fmla="*/ 36 h 36"/>
                <a:gd name="T10" fmla="*/ 9 w 31"/>
                <a:gd name="T11" fmla="*/ 35 h 36"/>
                <a:gd name="T12" fmla="*/ 4 w 31"/>
                <a:gd name="T13" fmla="*/ 31 h 36"/>
                <a:gd name="T14" fmla="*/ 1 w 31"/>
                <a:gd name="T15" fmla="*/ 25 h 36"/>
                <a:gd name="T16" fmla="*/ 0 w 31"/>
                <a:gd name="T17" fmla="*/ 18 h 36"/>
                <a:gd name="T18" fmla="*/ 1 w 31"/>
                <a:gd name="T19" fmla="*/ 11 h 36"/>
                <a:gd name="T20" fmla="*/ 4 w 31"/>
                <a:gd name="T21" fmla="*/ 5 h 36"/>
                <a:gd name="T22" fmla="*/ 9 w 31"/>
                <a:gd name="T23" fmla="*/ 1 h 36"/>
                <a:gd name="T24" fmla="*/ 16 w 31"/>
                <a:gd name="T25" fmla="*/ 0 h 36"/>
                <a:gd name="T26" fmla="*/ 22 w 31"/>
                <a:gd name="T27" fmla="*/ 1 h 36"/>
                <a:gd name="T28" fmla="*/ 27 w 31"/>
                <a:gd name="T29" fmla="*/ 5 h 36"/>
                <a:gd name="T30" fmla="*/ 30 w 31"/>
                <a:gd name="T31" fmla="*/ 11 h 36"/>
                <a:gd name="T32" fmla="*/ 31 w 31"/>
                <a:gd name="T33" fmla="*/ 18 h 36"/>
                <a:gd name="T34" fmla="*/ 22 w 31"/>
                <a:gd name="T35" fmla="*/ 18 h 36"/>
                <a:gd name="T36" fmla="*/ 20 w 31"/>
                <a:gd name="T37" fmla="*/ 11 h 36"/>
                <a:gd name="T38" fmla="*/ 16 w 31"/>
                <a:gd name="T39" fmla="*/ 9 h 36"/>
                <a:gd name="T40" fmla="*/ 11 w 31"/>
                <a:gd name="T41" fmla="*/ 11 h 36"/>
                <a:gd name="T42" fmla="*/ 9 w 31"/>
                <a:gd name="T43" fmla="*/ 18 h 36"/>
                <a:gd name="T44" fmla="*/ 11 w 31"/>
                <a:gd name="T45" fmla="*/ 25 h 36"/>
                <a:gd name="T46" fmla="*/ 16 w 31"/>
                <a:gd name="T47" fmla="*/ 28 h 36"/>
                <a:gd name="T48" fmla="*/ 20 w 31"/>
                <a:gd name="T49" fmla="*/ 25 h 36"/>
                <a:gd name="T50" fmla="*/ 22 w 31"/>
                <a:gd name="T5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6">
                  <a:moveTo>
                    <a:pt x="31" y="18"/>
                  </a:moveTo>
                  <a:cubicBezTo>
                    <a:pt x="31" y="21"/>
                    <a:pt x="31" y="23"/>
                    <a:pt x="30" y="25"/>
                  </a:cubicBezTo>
                  <a:cubicBezTo>
                    <a:pt x="29" y="28"/>
                    <a:pt x="28" y="30"/>
                    <a:pt x="27" y="31"/>
                  </a:cubicBezTo>
                  <a:cubicBezTo>
                    <a:pt x="25" y="33"/>
                    <a:pt x="24" y="34"/>
                    <a:pt x="22" y="35"/>
                  </a:cubicBezTo>
                  <a:cubicBezTo>
                    <a:pt x="20" y="36"/>
                    <a:pt x="18" y="36"/>
                    <a:pt x="16" y="36"/>
                  </a:cubicBezTo>
                  <a:cubicBezTo>
                    <a:pt x="13" y="36"/>
                    <a:pt x="11" y="36"/>
                    <a:pt x="9" y="35"/>
                  </a:cubicBezTo>
                  <a:cubicBezTo>
                    <a:pt x="7" y="34"/>
                    <a:pt x="6" y="33"/>
                    <a:pt x="4" y="31"/>
                  </a:cubicBezTo>
                  <a:cubicBezTo>
                    <a:pt x="3" y="30"/>
                    <a:pt x="2" y="28"/>
                    <a:pt x="1" y="25"/>
                  </a:cubicBezTo>
                  <a:cubicBezTo>
                    <a:pt x="0" y="23"/>
                    <a:pt x="0" y="21"/>
                    <a:pt x="0" y="18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8"/>
                    <a:pt x="3" y="7"/>
                    <a:pt x="4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4" y="2"/>
                    <a:pt x="25" y="3"/>
                    <a:pt x="27" y="5"/>
                  </a:cubicBezTo>
                  <a:cubicBezTo>
                    <a:pt x="28" y="7"/>
                    <a:pt x="29" y="8"/>
                    <a:pt x="30" y="11"/>
                  </a:cubicBezTo>
                  <a:cubicBezTo>
                    <a:pt x="31" y="13"/>
                    <a:pt x="31" y="15"/>
                    <a:pt x="31" y="18"/>
                  </a:cubicBezTo>
                  <a:close/>
                  <a:moveTo>
                    <a:pt x="22" y="18"/>
                  </a:moveTo>
                  <a:cubicBezTo>
                    <a:pt x="22" y="15"/>
                    <a:pt x="21" y="13"/>
                    <a:pt x="20" y="11"/>
                  </a:cubicBezTo>
                  <a:cubicBezTo>
                    <a:pt x="19" y="9"/>
                    <a:pt x="17" y="9"/>
                    <a:pt x="16" y="9"/>
                  </a:cubicBezTo>
                  <a:cubicBezTo>
                    <a:pt x="14" y="9"/>
                    <a:pt x="12" y="9"/>
                    <a:pt x="11" y="11"/>
                  </a:cubicBezTo>
                  <a:cubicBezTo>
                    <a:pt x="10" y="13"/>
                    <a:pt x="9" y="15"/>
                    <a:pt x="9" y="18"/>
                  </a:cubicBezTo>
                  <a:cubicBezTo>
                    <a:pt x="9" y="21"/>
                    <a:pt x="10" y="23"/>
                    <a:pt x="11" y="25"/>
                  </a:cubicBezTo>
                  <a:cubicBezTo>
                    <a:pt x="12" y="27"/>
                    <a:pt x="14" y="28"/>
                    <a:pt x="16" y="28"/>
                  </a:cubicBezTo>
                  <a:cubicBezTo>
                    <a:pt x="17" y="28"/>
                    <a:pt x="19" y="27"/>
                    <a:pt x="20" y="25"/>
                  </a:cubicBezTo>
                  <a:cubicBezTo>
                    <a:pt x="21" y="23"/>
                    <a:pt x="22" y="21"/>
                    <a:pt x="2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8"/>
            <p:cNvSpPr/>
            <p:nvPr/>
          </p:nvSpPr>
          <p:spPr bwMode="auto">
            <a:xfrm>
              <a:off x="6897688" y="5207000"/>
              <a:ext cx="79375" cy="103188"/>
            </a:xfrm>
            <a:custGeom>
              <a:avLst/>
              <a:gdLst>
                <a:gd name="T0" fmla="*/ 27 w 27"/>
                <a:gd name="T1" fmla="*/ 26 h 35"/>
                <a:gd name="T2" fmla="*/ 27 w 27"/>
                <a:gd name="T3" fmla="*/ 35 h 35"/>
                <a:gd name="T4" fmla="*/ 1 w 27"/>
                <a:gd name="T5" fmla="*/ 35 h 35"/>
                <a:gd name="T6" fmla="*/ 1 w 27"/>
                <a:gd name="T7" fmla="*/ 26 h 35"/>
                <a:gd name="T8" fmla="*/ 10 w 27"/>
                <a:gd name="T9" fmla="*/ 26 h 35"/>
                <a:gd name="T10" fmla="*/ 10 w 27"/>
                <a:gd name="T11" fmla="*/ 11 h 35"/>
                <a:gd name="T12" fmla="*/ 8 w 27"/>
                <a:gd name="T13" fmla="*/ 12 h 35"/>
                <a:gd name="T14" fmla="*/ 5 w 27"/>
                <a:gd name="T15" fmla="*/ 14 h 35"/>
                <a:gd name="T16" fmla="*/ 2 w 27"/>
                <a:gd name="T17" fmla="*/ 15 h 35"/>
                <a:gd name="T18" fmla="*/ 0 w 27"/>
                <a:gd name="T19" fmla="*/ 15 h 35"/>
                <a:gd name="T20" fmla="*/ 0 w 27"/>
                <a:gd name="T21" fmla="*/ 6 h 35"/>
                <a:gd name="T22" fmla="*/ 2 w 27"/>
                <a:gd name="T23" fmla="*/ 5 h 35"/>
                <a:gd name="T24" fmla="*/ 5 w 27"/>
                <a:gd name="T25" fmla="*/ 4 h 35"/>
                <a:gd name="T26" fmla="*/ 8 w 27"/>
                <a:gd name="T27" fmla="*/ 2 h 35"/>
                <a:gd name="T28" fmla="*/ 10 w 27"/>
                <a:gd name="T29" fmla="*/ 0 h 35"/>
                <a:gd name="T30" fmla="*/ 20 w 27"/>
                <a:gd name="T31" fmla="*/ 0 h 35"/>
                <a:gd name="T32" fmla="*/ 20 w 27"/>
                <a:gd name="T33" fmla="*/ 26 h 35"/>
                <a:gd name="T34" fmla="*/ 27 w 27"/>
                <a:gd name="T3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5">
                  <a:moveTo>
                    <a:pt x="27" y="26"/>
                  </a:moveTo>
                  <a:cubicBezTo>
                    <a:pt x="27" y="35"/>
                    <a:pt x="27" y="35"/>
                    <a:pt x="2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2"/>
                    <a:pt x="8" y="12"/>
                  </a:cubicBezTo>
                  <a:cubicBezTo>
                    <a:pt x="7" y="13"/>
                    <a:pt x="6" y="13"/>
                    <a:pt x="5" y="14"/>
                  </a:cubicBezTo>
                  <a:cubicBezTo>
                    <a:pt x="4" y="14"/>
                    <a:pt x="3" y="14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1"/>
                    <a:pt x="9" y="1"/>
                    <a:pt x="1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7" y="26"/>
                    <a:pt x="27" y="26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9"/>
            <p:cNvSpPr/>
            <p:nvPr/>
          </p:nvSpPr>
          <p:spPr bwMode="auto">
            <a:xfrm>
              <a:off x="7267575" y="4492625"/>
              <a:ext cx="100013" cy="128588"/>
            </a:xfrm>
            <a:custGeom>
              <a:avLst/>
              <a:gdLst>
                <a:gd name="T0" fmla="*/ 28 w 34"/>
                <a:gd name="T1" fmla="*/ 13 h 44"/>
                <a:gd name="T2" fmla="*/ 27 w 34"/>
                <a:gd name="T3" fmla="*/ 12 h 44"/>
                <a:gd name="T4" fmla="*/ 24 w 34"/>
                <a:gd name="T5" fmla="*/ 11 h 44"/>
                <a:gd name="T6" fmla="*/ 21 w 34"/>
                <a:gd name="T7" fmla="*/ 10 h 44"/>
                <a:gd name="T8" fmla="*/ 17 w 34"/>
                <a:gd name="T9" fmla="*/ 9 h 44"/>
                <a:gd name="T10" fmla="*/ 12 w 34"/>
                <a:gd name="T11" fmla="*/ 13 h 44"/>
                <a:gd name="T12" fmla="*/ 12 w 34"/>
                <a:gd name="T13" fmla="*/ 14 h 44"/>
                <a:gd name="T14" fmla="*/ 14 w 34"/>
                <a:gd name="T15" fmla="*/ 16 h 44"/>
                <a:gd name="T16" fmla="*/ 17 w 34"/>
                <a:gd name="T17" fmla="*/ 17 h 44"/>
                <a:gd name="T18" fmla="*/ 21 w 34"/>
                <a:gd name="T19" fmla="*/ 18 h 44"/>
                <a:gd name="T20" fmla="*/ 26 w 34"/>
                <a:gd name="T21" fmla="*/ 20 h 44"/>
                <a:gd name="T22" fmla="*/ 30 w 34"/>
                <a:gd name="T23" fmla="*/ 22 h 44"/>
                <a:gd name="T24" fmla="*/ 33 w 34"/>
                <a:gd name="T25" fmla="*/ 26 h 44"/>
                <a:gd name="T26" fmla="*/ 34 w 34"/>
                <a:gd name="T27" fmla="*/ 31 h 44"/>
                <a:gd name="T28" fmla="*/ 33 w 34"/>
                <a:gd name="T29" fmla="*/ 37 h 44"/>
                <a:gd name="T30" fmla="*/ 29 w 34"/>
                <a:gd name="T31" fmla="*/ 41 h 44"/>
                <a:gd name="T32" fmla="*/ 24 w 34"/>
                <a:gd name="T33" fmla="*/ 43 h 44"/>
                <a:gd name="T34" fmla="*/ 18 w 34"/>
                <a:gd name="T35" fmla="*/ 44 h 44"/>
                <a:gd name="T36" fmla="*/ 13 w 34"/>
                <a:gd name="T37" fmla="*/ 44 h 44"/>
                <a:gd name="T38" fmla="*/ 8 w 34"/>
                <a:gd name="T39" fmla="*/ 43 h 44"/>
                <a:gd name="T40" fmla="*/ 4 w 34"/>
                <a:gd name="T41" fmla="*/ 41 h 44"/>
                <a:gd name="T42" fmla="*/ 0 w 34"/>
                <a:gd name="T43" fmla="*/ 39 h 44"/>
                <a:gd name="T44" fmla="*/ 4 w 34"/>
                <a:gd name="T45" fmla="*/ 30 h 44"/>
                <a:gd name="T46" fmla="*/ 5 w 34"/>
                <a:gd name="T47" fmla="*/ 31 h 44"/>
                <a:gd name="T48" fmla="*/ 9 w 34"/>
                <a:gd name="T49" fmla="*/ 33 h 44"/>
                <a:gd name="T50" fmla="*/ 13 w 34"/>
                <a:gd name="T51" fmla="*/ 34 h 44"/>
                <a:gd name="T52" fmla="*/ 18 w 34"/>
                <a:gd name="T53" fmla="*/ 35 h 44"/>
                <a:gd name="T54" fmla="*/ 23 w 34"/>
                <a:gd name="T55" fmla="*/ 32 h 44"/>
                <a:gd name="T56" fmla="*/ 23 w 34"/>
                <a:gd name="T57" fmla="*/ 30 h 44"/>
                <a:gd name="T58" fmla="*/ 20 w 34"/>
                <a:gd name="T59" fmla="*/ 28 h 44"/>
                <a:gd name="T60" fmla="*/ 17 w 34"/>
                <a:gd name="T61" fmla="*/ 27 h 44"/>
                <a:gd name="T62" fmla="*/ 13 w 34"/>
                <a:gd name="T63" fmla="*/ 26 h 44"/>
                <a:gd name="T64" fmla="*/ 8 w 34"/>
                <a:gd name="T65" fmla="*/ 24 h 44"/>
                <a:gd name="T66" fmla="*/ 4 w 34"/>
                <a:gd name="T67" fmla="*/ 22 h 44"/>
                <a:gd name="T68" fmla="*/ 2 w 34"/>
                <a:gd name="T69" fmla="*/ 18 h 44"/>
                <a:gd name="T70" fmla="*/ 1 w 34"/>
                <a:gd name="T71" fmla="*/ 14 h 44"/>
                <a:gd name="T72" fmla="*/ 3 w 34"/>
                <a:gd name="T73" fmla="*/ 8 h 44"/>
                <a:gd name="T74" fmla="*/ 6 w 34"/>
                <a:gd name="T75" fmla="*/ 4 h 44"/>
                <a:gd name="T76" fmla="*/ 11 w 34"/>
                <a:gd name="T77" fmla="*/ 1 h 44"/>
                <a:gd name="T78" fmla="*/ 17 w 34"/>
                <a:gd name="T79" fmla="*/ 0 h 44"/>
                <a:gd name="T80" fmla="*/ 22 w 34"/>
                <a:gd name="T81" fmla="*/ 1 h 44"/>
                <a:gd name="T82" fmla="*/ 26 w 34"/>
                <a:gd name="T83" fmla="*/ 2 h 44"/>
                <a:gd name="T84" fmla="*/ 30 w 34"/>
                <a:gd name="T85" fmla="*/ 3 h 44"/>
                <a:gd name="T86" fmla="*/ 33 w 34"/>
                <a:gd name="T87" fmla="*/ 5 h 44"/>
                <a:gd name="T88" fmla="*/ 28 w 34"/>
                <a:gd name="T8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44">
                  <a:moveTo>
                    <a:pt x="28" y="13"/>
                  </a:moveTo>
                  <a:cubicBezTo>
                    <a:pt x="28" y="13"/>
                    <a:pt x="28" y="13"/>
                    <a:pt x="27" y="12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20" y="9"/>
                    <a:pt x="18" y="9"/>
                    <a:pt x="17" y="9"/>
                  </a:cubicBezTo>
                  <a:cubicBezTo>
                    <a:pt x="13" y="9"/>
                    <a:pt x="12" y="10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13" y="15"/>
                    <a:pt x="13" y="15"/>
                    <a:pt x="14" y="16"/>
                  </a:cubicBezTo>
                  <a:cubicBezTo>
                    <a:pt x="15" y="16"/>
                    <a:pt x="16" y="16"/>
                    <a:pt x="17" y="17"/>
                  </a:cubicBezTo>
                  <a:cubicBezTo>
                    <a:pt x="18" y="17"/>
                    <a:pt x="19" y="17"/>
                    <a:pt x="21" y="18"/>
                  </a:cubicBezTo>
                  <a:cubicBezTo>
                    <a:pt x="23" y="18"/>
                    <a:pt x="25" y="19"/>
                    <a:pt x="26" y="20"/>
                  </a:cubicBezTo>
                  <a:cubicBezTo>
                    <a:pt x="28" y="20"/>
                    <a:pt x="29" y="21"/>
                    <a:pt x="30" y="22"/>
                  </a:cubicBezTo>
                  <a:cubicBezTo>
                    <a:pt x="32" y="23"/>
                    <a:pt x="32" y="24"/>
                    <a:pt x="33" y="26"/>
                  </a:cubicBezTo>
                  <a:cubicBezTo>
                    <a:pt x="34" y="27"/>
                    <a:pt x="34" y="29"/>
                    <a:pt x="34" y="31"/>
                  </a:cubicBezTo>
                  <a:cubicBezTo>
                    <a:pt x="34" y="33"/>
                    <a:pt x="34" y="35"/>
                    <a:pt x="33" y="37"/>
                  </a:cubicBezTo>
                  <a:cubicBezTo>
                    <a:pt x="32" y="39"/>
                    <a:pt x="31" y="40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6" y="44"/>
                    <a:pt x="15" y="44"/>
                    <a:pt x="13" y="44"/>
                  </a:cubicBezTo>
                  <a:cubicBezTo>
                    <a:pt x="11" y="43"/>
                    <a:pt x="10" y="43"/>
                    <a:pt x="8" y="43"/>
                  </a:cubicBezTo>
                  <a:cubicBezTo>
                    <a:pt x="7" y="42"/>
                    <a:pt x="5" y="42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5" y="31"/>
                    <a:pt x="5" y="31"/>
                  </a:cubicBezTo>
                  <a:cubicBezTo>
                    <a:pt x="6" y="32"/>
                    <a:pt x="7" y="32"/>
                    <a:pt x="9" y="33"/>
                  </a:cubicBezTo>
                  <a:cubicBezTo>
                    <a:pt x="10" y="33"/>
                    <a:pt x="12" y="34"/>
                    <a:pt x="13" y="34"/>
                  </a:cubicBezTo>
                  <a:cubicBezTo>
                    <a:pt x="15" y="35"/>
                    <a:pt x="16" y="35"/>
                    <a:pt x="18" y="35"/>
                  </a:cubicBezTo>
                  <a:cubicBezTo>
                    <a:pt x="22" y="35"/>
                    <a:pt x="23" y="34"/>
                    <a:pt x="23" y="32"/>
                  </a:cubicBezTo>
                  <a:cubicBezTo>
                    <a:pt x="23" y="31"/>
                    <a:pt x="23" y="30"/>
                    <a:pt x="23" y="30"/>
                  </a:cubicBezTo>
                  <a:cubicBezTo>
                    <a:pt x="22" y="29"/>
                    <a:pt x="21" y="29"/>
                    <a:pt x="20" y="28"/>
                  </a:cubicBezTo>
                  <a:cubicBezTo>
                    <a:pt x="19" y="28"/>
                    <a:pt x="18" y="28"/>
                    <a:pt x="17" y="27"/>
                  </a:cubicBezTo>
                  <a:cubicBezTo>
                    <a:pt x="16" y="27"/>
                    <a:pt x="14" y="26"/>
                    <a:pt x="13" y="26"/>
                  </a:cubicBezTo>
                  <a:cubicBezTo>
                    <a:pt x="11" y="25"/>
                    <a:pt x="9" y="25"/>
                    <a:pt x="8" y="24"/>
                  </a:cubicBezTo>
                  <a:cubicBezTo>
                    <a:pt x="6" y="23"/>
                    <a:pt x="5" y="23"/>
                    <a:pt x="4" y="22"/>
                  </a:cubicBezTo>
                  <a:cubicBezTo>
                    <a:pt x="3" y="21"/>
                    <a:pt x="2" y="20"/>
                    <a:pt x="2" y="18"/>
                  </a:cubicBezTo>
                  <a:cubicBezTo>
                    <a:pt x="2" y="17"/>
                    <a:pt x="1" y="16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8" y="3"/>
                    <a:pt x="9" y="2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3" y="1"/>
                    <a:pt x="25" y="1"/>
                    <a:pt x="26" y="2"/>
                  </a:cubicBezTo>
                  <a:cubicBezTo>
                    <a:pt x="27" y="2"/>
                    <a:pt x="28" y="3"/>
                    <a:pt x="30" y="3"/>
                  </a:cubicBezTo>
                  <a:cubicBezTo>
                    <a:pt x="31" y="4"/>
                    <a:pt x="32" y="4"/>
                    <a:pt x="33" y="5"/>
                  </a:cubicBezTo>
                  <a:cubicBezTo>
                    <a:pt x="28" y="13"/>
                    <a:pt x="28" y="13"/>
                    <a:pt x="2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00"/>
            <p:cNvSpPr/>
            <p:nvPr/>
          </p:nvSpPr>
          <p:spPr bwMode="auto">
            <a:xfrm>
              <a:off x="7375525" y="4497388"/>
              <a:ext cx="65088" cy="123825"/>
            </a:xfrm>
            <a:custGeom>
              <a:avLst/>
              <a:gdLst>
                <a:gd name="T0" fmla="*/ 22 w 22"/>
                <a:gd name="T1" fmla="*/ 40 h 42"/>
                <a:gd name="T2" fmla="*/ 18 w 22"/>
                <a:gd name="T3" fmla="*/ 41 h 42"/>
                <a:gd name="T4" fmla="*/ 13 w 22"/>
                <a:gd name="T5" fmla="*/ 42 h 42"/>
                <a:gd name="T6" fmla="*/ 9 w 22"/>
                <a:gd name="T7" fmla="*/ 42 h 42"/>
                <a:gd name="T8" fmla="*/ 6 w 22"/>
                <a:gd name="T9" fmla="*/ 40 h 42"/>
                <a:gd name="T10" fmla="*/ 4 w 22"/>
                <a:gd name="T11" fmla="*/ 38 h 42"/>
                <a:gd name="T12" fmla="*/ 4 w 22"/>
                <a:gd name="T13" fmla="*/ 34 h 42"/>
                <a:gd name="T14" fmla="*/ 4 w 22"/>
                <a:gd name="T15" fmla="*/ 17 h 42"/>
                <a:gd name="T16" fmla="*/ 0 w 22"/>
                <a:gd name="T17" fmla="*/ 17 h 42"/>
                <a:gd name="T18" fmla="*/ 0 w 22"/>
                <a:gd name="T19" fmla="*/ 10 h 42"/>
                <a:gd name="T20" fmla="*/ 4 w 22"/>
                <a:gd name="T21" fmla="*/ 10 h 42"/>
                <a:gd name="T22" fmla="*/ 4 w 22"/>
                <a:gd name="T23" fmla="*/ 0 h 42"/>
                <a:gd name="T24" fmla="*/ 13 w 22"/>
                <a:gd name="T25" fmla="*/ 0 h 42"/>
                <a:gd name="T26" fmla="*/ 13 w 22"/>
                <a:gd name="T27" fmla="*/ 10 h 42"/>
                <a:gd name="T28" fmla="*/ 20 w 22"/>
                <a:gd name="T29" fmla="*/ 10 h 42"/>
                <a:gd name="T30" fmla="*/ 20 w 22"/>
                <a:gd name="T31" fmla="*/ 17 h 42"/>
                <a:gd name="T32" fmla="*/ 13 w 22"/>
                <a:gd name="T33" fmla="*/ 17 h 42"/>
                <a:gd name="T34" fmla="*/ 13 w 22"/>
                <a:gd name="T35" fmla="*/ 30 h 42"/>
                <a:gd name="T36" fmla="*/ 14 w 22"/>
                <a:gd name="T37" fmla="*/ 33 h 42"/>
                <a:gd name="T38" fmla="*/ 16 w 22"/>
                <a:gd name="T39" fmla="*/ 33 h 42"/>
                <a:gd name="T40" fmla="*/ 18 w 22"/>
                <a:gd name="T41" fmla="*/ 33 h 42"/>
                <a:gd name="T42" fmla="*/ 20 w 22"/>
                <a:gd name="T43" fmla="*/ 32 h 42"/>
                <a:gd name="T44" fmla="*/ 22 w 22"/>
                <a:gd name="T4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42">
                  <a:moveTo>
                    <a:pt x="22" y="40"/>
                  </a:moveTo>
                  <a:cubicBezTo>
                    <a:pt x="21" y="40"/>
                    <a:pt x="19" y="41"/>
                    <a:pt x="18" y="41"/>
                  </a:cubicBezTo>
                  <a:cubicBezTo>
                    <a:pt x="16" y="42"/>
                    <a:pt x="14" y="42"/>
                    <a:pt x="13" y="42"/>
                  </a:cubicBezTo>
                  <a:cubicBezTo>
                    <a:pt x="11" y="42"/>
                    <a:pt x="10" y="42"/>
                    <a:pt x="9" y="42"/>
                  </a:cubicBezTo>
                  <a:cubicBezTo>
                    <a:pt x="8" y="41"/>
                    <a:pt x="7" y="41"/>
                    <a:pt x="6" y="40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7"/>
                    <a:pt x="4" y="35"/>
                    <a:pt x="4" y="3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4" y="32"/>
                    <a:pt x="14" y="33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9" y="33"/>
                    <a:pt x="20" y="32"/>
                    <a:pt x="20" y="32"/>
                  </a:cubicBezTo>
                  <a:cubicBezTo>
                    <a:pt x="22" y="40"/>
                    <a:pt x="22" y="40"/>
                    <a:pt x="2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1"/>
            <p:cNvSpPr>
              <a:spLocks noEditPoints="1"/>
            </p:cNvSpPr>
            <p:nvPr/>
          </p:nvSpPr>
          <p:spPr bwMode="auto">
            <a:xfrm>
              <a:off x="7443788" y="4524375"/>
              <a:ext cx="103188" cy="96838"/>
            </a:xfrm>
            <a:custGeom>
              <a:avLst/>
              <a:gdLst>
                <a:gd name="T0" fmla="*/ 18 w 35"/>
                <a:gd name="T1" fmla="*/ 33 h 33"/>
                <a:gd name="T2" fmla="*/ 10 w 35"/>
                <a:gd name="T3" fmla="*/ 32 h 33"/>
                <a:gd name="T4" fmla="*/ 5 w 35"/>
                <a:gd name="T5" fmla="*/ 28 h 33"/>
                <a:gd name="T6" fmla="*/ 2 w 35"/>
                <a:gd name="T7" fmla="*/ 23 h 33"/>
                <a:gd name="T8" fmla="*/ 0 w 35"/>
                <a:gd name="T9" fmla="*/ 17 h 33"/>
                <a:gd name="T10" fmla="*/ 2 w 35"/>
                <a:gd name="T11" fmla="*/ 10 h 33"/>
                <a:gd name="T12" fmla="*/ 5 w 35"/>
                <a:gd name="T13" fmla="*/ 5 h 33"/>
                <a:gd name="T14" fmla="*/ 10 w 35"/>
                <a:gd name="T15" fmla="*/ 1 h 33"/>
                <a:gd name="T16" fmla="*/ 18 w 35"/>
                <a:gd name="T17" fmla="*/ 0 h 33"/>
                <a:gd name="T18" fmla="*/ 25 w 35"/>
                <a:gd name="T19" fmla="*/ 1 h 33"/>
                <a:gd name="T20" fmla="*/ 30 w 35"/>
                <a:gd name="T21" fmla="*/ 5 h 33"/>
                <a:gd name="T22" fmla="*/ 33 w 35"/>
                <a:gd name="T23" fmla="*/ 10 h 33"/>
                <a:gd name="T24" fmla="*/ 35 w 35"/>
                <a:gd name="T25" fmla="*/ 17 h 33"/>
                <a:gd name="T26" fmla="*/ 34 w 35"/>
                <a:gd name="T27" fmla="*/ 18 h 33"/>
                <a:gd name="T28" fmla="*/ 34 w 35"/>
                <a:gd name="T29" fmla="*/ 20 h 33"/>
                <a:gd name="T30" fmla="*/ 11 w 35"/>
                <a:gd name="T31" fmla="*/ 20 h 33"/>
                <a:gd name="T32" fmla="*/ 13 w 35"/>
                <a:gd name="T33" fmla="*/ 25 h 33"/>
                <a:gd name="T34" fmla="*/ 18 w 35"/>
                <a:gd name="T35" fmla="*/ 26 h 33"/>
                <a:gd name="T36" fmla="*/ 22 w 35"/>
                <a:gd name="T37" fmla="*/ 25 h 33"/>
                <a:gd name="T38" fmla="*/ 25 w 35"/>
                <a:gd name="T39" fmla="*/ 22 h 33"/>
                <a:gd name="T40" fmla="*/ 33 w 35"/>
                <a:gd name="T41" fmla="*/ 25 h 33"/>
                <a:gd name="T42" fmla="*/ 27 w 35"/>
                <a:gd name="T43" fmla="*/ 31 h 33"/>
                <a:gd name="T44" fmla="*/ 18 w 35"/>
                <a:gd name="T45" fmla="*/ 33 h 33"/>
                <a:gd name="T46" fmla="*/ 24 w 35"/>
                <a:gd name="T47" fmla="*/ 14 h 33"/>
                <a:gd name="T48" fmla="*/ 22 w 35"/>
                <a:gd name="T49" fmla="*/ 9 h 33"/>
                <a:gd name="T50" fmla="*/ 17 w 35"/>
                <a:gd name="T51" fmla="*/ 7 h 33"/>
                <a:gd name="T52" fmla="*/ 13 w 35"/>
                <a:gd name="T53" fmla="*/ 9 h 33"/>
                <a:gd name="T54" fmla="*/ 11 w 35"/>
                <a:gd name="T55" fmla="*/ 14 h 33"/>
                <a:gd name="T56" fmla="*/ 24 w 3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3">
                  <a:moveTo>
                    <a:pt x="18" y="33"/>
                  </a:moveTo>
                  <a:cubicBezTo>
                    <a:pt x="15" y="33"/>
                    <a:pt x="12" y="33"/>
                    <a:pt x="10" y="32"/>
                  </a:cubicBezTo>
                  <a:cubicBezTo>
                    <a:pt x="8" y="31"/>
                    <a:pt x="6" y="30"/>
                    <a:pt x="5" y="28"/>
                  </a:cubicBezTo>
                  <a:cubicBezTo>
                    <a:pt x="3" y="27"/>
                    <a:pt x="2" y="25"/>
                    <a:pt x="2" y="23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1" y="12"/>
                    <a:pt x="2" y="10"/>
                  </a:cubicBezTo>
                  <a:cubicBezTo>
                    <a:pt x="2" y="8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20" y="0"/>
                    <a:pt x="23" y="1"/>
                    <a:pt x="25" y="1"/>
                  </a:cubicBezTo>
                  <a:cubicBezTo>
                    <a:pt x="27" y="2"/>
                    <a:pt x="29" y="4"/>
                    <a:pt x="30" y="5"/>
                  </a:cubicBezTo>
                  <a:cubicBezTo>
                    <a:pt x="32" y="7"/>
                    <a:pt x="33" y="8"/>
                    <a:pt x="33" y="10"/>
                  </a:cubicBezTo>
                  <a:cubicBezTo>
                    <a:pt x="34" y="12"/>
                    <a:pt x="35" y="14"/>
                    <a:pt x="35" y="17"/>
                  </a:cubicBezTo>
                  <a:cubicBezTo>
                    <a:pt x="35" y="17"/>
                    <a:pt x="34" y="18"/>
                    <a:pt x="34" y="18"/>
                  </a:cubicBezTo>
                  <a:cubicBezTo>
                    <a:pt x="34" y="19"/>
                    <a:pt x="34" y="19"/>
                    <a:pt x="34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2" y="23"/>
                    <a:pt x="13" y="25"/>
                  </a:cubicBezTo>
                  <a:cubicBezTo>
                    <a:pt x="14" y="26"/>
                    <a:pt x="16" y="26"/>
                    <a:pt x="18" y="26"/>
                  </a:cubicBezTo>
                  <a:cubicBezTo>
                    <a:pt x="19" y="26"/>
                    <a:pt x="21" y="26"/>
                    <a:pt x="22" y="25"/>
                  </a:cubicBezTo>
                  <a:cubicBezTo>
                    <a:pt x="23" y="24"/>
                    <a:pt x="24" y="24"/>
                    <a:pt x="25" y="2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7"/>
                    <a:pt x="30" y="29"/>
                    <a:pt x="27" y="31"/>
                  </a:cubicBezTo>
                  <a:cubicBezTo>
                    <a:pt x="24" y="32"/>
                    <a:pt x="21" y="33"/>
                    <a:pt x="18" y="33"/>
                  </a:cubicBezTo>
                  <a:close/>
                  <a:moveTo>
                    <a:pt x="24" y="14"/>
                  </a:moveTo>
                  <a:cubicBezTo>
                    <a:pt x="24" y="12"/>
                    <a:pt x="23" y="10"/>
                    <a:pt x="22" y="9"/>
                  </a:cubicBezTo>
                  <a:cubicBezTo>
                    <a:pt x="21" y="8"/>
                    <a:pt x="19" y="7"/>
                    <a:pt x="17" y="7"/>
                  </a:cubicBezTo>
                  <a:cubicBezTo>
                    <a:pt x="15" y="7"/>
                    <a:pt x="14" y="8"/>
                    <a:pt x="13" y="9"/>
                  </a:cubicBezTo>
                  <a:cubicBezTo>
                    <a:pt x="11" y="10"/>
                    <a:pt x="11" y="12"/>
                    <a:pt x="11" y="14"/>
                  </a:cubicBezTo>
                  <a:cubicBezTo>
                    <a:pt x="24" y="14"/>
                    <a:pt x="24" y="14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02"/>
            <p:cNvSpPr>
              <a:spLocks noEditPoints="1"/>
            </p:cNvSpPr>
            <p:nvPr/>
          </p:nvSpPr>
          <p:spPr bwMode="auto">
            <a:xfrm>
              <a:off x="7558088" y="4524375"/>
              <a:ext cx="100013" cy="131763"/>
            </a:xfrm>
            <a:custGeom>
              <a:avLst/>
              <a:gdLst>
                <a:gd name="T0" fmla="*/ 20 w 34"/>
                <a:gd name="T1" fmla="*/ 33 h 45"/>
                <a:gd name="T2" fmla="*/ 14 w 34"/>
                <a:gd name="T3" fmla="*/ 32 h 45"/>
                <a:gd name="T4" fmla="*/ 10 w 34"/>
                <a:gd name="T5" fmla="*/ 27 h 45"/>
                <a:gd name="T6" fmla="*/ 10 w 34"/>
                <a:gd name="T7" fmla="*/ 45 h 45"/>
                <a:gd name="T8" fmla="*/ 0 w 34"/>
                <a:gd name="T9" fmla="*/ 45 h 45"/>
                <a:gd name="T10" fmla="*/ 0 w 34"/>
                <a:gd name="T11" fmla="*/ 1 h 45"/>
                <a:gd name="T12" fmla="*/ 8 w 34"/>
                <a:gd name="T13" fmla="*/ 1 h 45"/>
                <a:gd name="T14" fmla="*/ 8 w 34"/>
                <a:gd name="T15" fmla="*/ 6 h 45"/>
                <a:gd name="T16" fmla="*/ 13 w 34"/>
                <a:gd name="T17" fmla="*/ 2 h 45"/>
                <a:gd name="T18" fmla="*/ 19 w 34"/>
                <a:gd name="T19" fmla="*/ 0 h 45"/>
                <a:gd name="T20" fmla="*/ 25 w 34"/>
                <a:gd name="T21" fmla="*/ 1 h 45"/>
                <a:gd name="T22" fmla="*/ 30 w 34"/>
                <a:gd name="T23" fmla="*/ 5 h 45"/>
                <a:gd name="T24" fmla="*/ 33 w 34"/>
                <a:gd name="T25" fmla="*/ 10 h 45"/>
                <a:gd name="T26" fmla="*/ 34 w 34"/>
                <a:gd name="T27" fmla="*/ 17 h 45"/>
                <a:gd name="T28" fmla="*/ 33 w 34"/>
                <a:gd name="T29" fmla="*/ 23 h 45"/>
                <a:gd name="T30" fmla="*/ 30 w 34"/>
                <a:gd name="T31" fmla="*/ 28 h 45"/>
                <a:gd name="T32" fmla="*/ 26 w 34"/>
                <a:gd name="T33" fmla="*/ 32 h 45"/>
                <a:gd name="T34" fmla="*/ 20 w 34"/>
                <a:gd name="T35" fmla="*/ 33 h 45"/>
                <a:gd name="T36" fmla="*/ 17 w 34"/>
                <a:gd name="T37" fmla="*/ 25 h 45"/>
                <a:gd name="T38" fmla="*/ 20 w 34"/>
                <a:gd name="T39" fmla="*/ 24 h 45"/>
                <a:gd name="T40" fmla="*/ 22 w 34"/>
                <a:gd name="T41" fmla="*/ 22 h 45"/>
                <a:gd name="T42" fmla="*/ 23 w 34"/>
                <a:gd name="T43" fmla="*/ 20 h 45"/>
                <a:gd name="T44" fmla="*/ 24 w 34"/>
                <a:gd name="T45" fmla="*/ 16 h 45"/>
                <a:gd name="T46" fmla="*/ 23 w 34"/>
                <a:gd name="T47" fmla="*/ 13 h 45"/>
                <a:gd name="T48" fmla="*/ 22 w 34"/>
                <a:gd name="T49" fmla="*/ 11 h 45"/>
                <a:gd name="T50" fmla="*/ 19 w 34"/>
                <a:gd name="T51" fmla="*/ 9 h 45"/>
                <a:gd name="T52" fmla="*/ 16 w 34"/>
                <a:gd name="T53" fmla="*/ 8 h 45"/>
                <a:gd name="T54" fmla="*/ 12 w 34"/>
                <a:gd name="T55" fmla="*/ 10 h 45"/>
                <a:gd name="T56" fmla="*/ 10 w 34"/>
                <a:gd name="T57" fmla="*/ 13 h 45"/>
                <a:gd name="T58" fmla="*/ 10 w 34"/>
                <a:gd name="T59" fmla="*/ 19 h 45"/>
                <a:gd name="T60" fmla="*/ 13 w 34"/>
                <a:gd name="T61" fmla="*/ 23 h 45"/>
                <a:gd name="T62" fmla="*/ 17 w 34"/>
                <a:gd name="T6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45">
                  <a:moveTo>
                    <a:pt x="20" y="33"/>
                  </a:moveTo>
                  <a:cubicBezTo>
                    <a:pt x="18" y="33"/>
                    <a:pt x="16" y="33"/>
                    <a:pt x="14" y="32"/>
                  </a:cubicBezTo>
                  <a:cubicBezTo>
                    <a:pt x="12" y="31"/>
                    <a:pt x="11" y="29"/>
                    <a:pt x="10" y="2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4"/>
                    <a:pt x="11" y="3"/>
                    <a:pt x="13" y="2"/>
                  </a:cubicBezTo>
                  <a:cubicBezTo>
                    <a:pt x="15" y="1"/>
                    <a:pt x="17" y="0"/>
                    <a:pt x="19" y="0"/>
                  </a:cubicBezTo>
                  <a:cubicBezTo>
                    <a:pt x="21" y="0"/>
                    <a:pt x="23" y="1"/>
                    <a:pt x="25" y="1"/>
                  </a:cubicBezTo>
                  <a:cubicBezTo>
                    <a:pt x="27" y="2"/>
                    <a:pt x="28" y="3"/>
                    <a:pt x="30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3" y="12"/>
                    <a:pt x="34" y="14"/>
                    <a:pt x="34" y="17"/>
                  </a:cubicBezTo>
                  <a:cubicBezTo>
                    <a:pt x="34" y="19"/>
                    <a:pt x="34" y="21"/>
                    <a:pt x="33" y="23"/>
                  </a:cubicBezTo>
                  <a:cubicBezTo>
                    <a:pt x="32" y="25"/>
                    <a:pt x="31" y="27"/>
                    <a:pt x="30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4" y="33"/>
                    <a:pt x="22" y="33"/>
                    <a:pt x="20" y="33"/>
                  </a:cubicBezTo>
                  <a:close/>
                  <a:moveTo>
                    <a:pt x="17" y="25"/>
                  </a:moveTo>
                  <a:cubicBezTo>
                    <a:pt x="18" y="25"/>
                    <a:pt x="19" y="25"/>
                    <a:pt x="20" y="24"/>
                  </a:cubicBezTo>
                  <a:cubicBezTo>
                    <a:pt x="21" y="24"/>
                    <a:pt x="21" y="23"/>
                    <a:pt x="22" y="22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4" y="19"/>
                    <a:pt x="24" y="18"/>
                    <a:pt x="24" y="16"/>
                  </a:cubicBezTo>
                  <a:cubicBezTo>
                    <a:pt x="24" y="15"/>
                    <a:pt x="24" y="14"/>
                    <a:pt x="23" y="13"/>
                  </a:cubicBezTo>
                  <a:cubicBezTo>
                    <a:pt x="23" y="12"/>
                    <a:pt x="22" y="11"/>
                    <a:pt x="22" y="11"/>
                  </a:cubicBezTo>
                  <a:cubicBezTo>
                    <a:pt x="21" y="10"/>
                    <a:pt x="20" y="9"/>
                    <a:pt x="19" y="9"/>
                  </a:cubicBezTo>
                  <a:cubicBezTo>
                    <a:pt x="18" y="9"/>
                    <a:pt x="17" y="8"/>
                    <a:pt x="16" y="8"/>
                  </a:cubicBezTo>
                  <a:cubicBezTo>
                    <a:pt x="15" y="8"/>
                    <a:pt x="14" y="9"/>
                    <a:pt x="12" y="10"/>
                  </a:cubicBezTo>
                  <a:cubicBezTo>
                    <a:pt x="11" y="10"/>
                    <a:pt x="10" y="11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1"/>
                    <a:pt x="11" y="22"/>
                    <a:pt x="13" y="23"/>
                  </a:cubicBezTo>
                  <a:cubicBezTo>
                    <a:pt x="14" y="24"/>
                    <a:pt x="15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3"/>
            <p:cNvSpPr>
              <a:spLocks noEditPoints="1"/>
            </p:cNvSpPr>
            <p:nvPr/>
          </p:nvSpPr>
          <p:spPr bwMode="auto">
            <a:xfrm>
              <a:off x="7710488" y="4511675"/>
              <a:ext cx="93663" cy="109538"/>
            </a:xfrm>
            <a:custGeom>
              <a:avLst/>
              <a:gdLst>
                <a:gd name="T0" fmla="*/ 32 w 32"/>
                <a:gd name="T1" fmla="*/ 19 h 37"/>
                <a:gd name="T2" fmla="*/ 31 w 32"/>
                <a:gd name="T3" fmla="*/ 26 h 37"/>
                <a:gd name="T4" fmla="*/ 27 w 32"/>
                <a:gd name="T5" fmla="*/ 32 h 37"/>
                <a:gd name="T6" fmla="*/ 22 w 32"/>
                <a:gd name="T7" fmla="*/ 36 h 37"/>
                <a:gd name="T8" fmla="*/ 16 w 32"/>
                <a:gd name="T9" fmla="*/ 37 h 37"/>
                <a:gd name="T10" fmla="*/ 10 w 32"/>
                <a:gd name="T11" fmla="*/ 36 h 37"/>
                <a:gd name="T12" fmla="*/ 5 w 32"/>
                <a:gd name="T13" fmla="*/ 32 h 37"/>
                <a:gd name="T14" fmla="*/ 2 w 32"/>
                <a:gd name="T15" fmla="*/ 26 h 37"/>
                <a:gd name="T16" fmla="*/ 0 w 32"/>
                <a:gd name="T17" fmla="*/ 19 h 37"/>
                <a:gd name="T18" fmla="*/ 2 w 32"/>
                <a:gd name="T19" fmla="*/ 11 h 37"/>
                <a:gd name="T20" fmla="*/ 5 w 32"/>
                <a:gd name="T21" fmla="*/ 6 h 37"/>
                <a:gd name="T22" fmla="*/ 10 w 32"/>
                <a:gd name="T23" fmla="*/ 2 h 37"/>
                <a:gd name="T24" fmla="*/ 16 w 32"/>
                <a:gd name="T25" fmla="*/ 0 h 37"/>
                <a:gd name="T26" fmla="*/ 22 w 32"/>
                <a:gd name="T27" fmla="*/ 2 h 37"/>
                <a:gd name="T28" fmla="*/ 27 w 32"/>
                <a:gd name="T29" fmla="*/ 6 h 37"/>
                <a:gd name="T30" fmla="*/ 31 w 32"/>
                <a:gd name="T31" fmla="*/ 11 h 37"/>
                <a:gd name="T32" fmla="*/ 32 w 32"/>
                <a:gd name="T33" fmla="*/ 19 h 37"/>
                <a:gd name="T34" fmla="*/ 22 w 32"/>
                <a:gd name="T35" fmla="*/ 19 h 37"/>
                <a:gd name="T36" fmla="*/ 21 w 32"/>
                <a:gd name="T37" fmla="*/ 12 h 37"/>
                <a:gd name="T38" fmla="*/ 16 w 32"/>
                <a:gd name="T39" fmla="*/ 9 h 37"/>
                <a:gd name="T40" fmla="*/ 12 w 32"/>
                <a:gd name="T41" fmla="*/ 12 h 37"/>
                <a:gd name="T42" fmla="*/ 10 w 32"/>
                <a:gd name="T43" fmla="*/ 19 h 37"/>
                <a:gd name="T44" fmla="*/ 12 w 32"/>
                <a:gd name="T45" fmla="*/ 26 h 37"/>
                <a:gd name="T46" fmla="*/ 16 w 32"/>
                <a:gd name="T47" fmla="*/ 28 h 37"/>
                <a:gd name="T48" fmla="*/ 21 w 32"/>
                <a:gd name="T49" fmla="*/ 26 h 37"/>
                <a:gd name="T50" fmla="*/ 22 w 32"/>
                <a:gd name="T5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7">
                  <a:moveTo>
                    <a:pt x="32" y="19"/>
                  </a:moveTo>
                  <a:cubicBezTo>
                    <a:pt x="32" y="21"/>
                    <a:pt x="32" y="24"/>
                    <a:pt x="31" y="26"/>
                  </a:cubicBezTo>
                  <a:cubicBezTo>
                    <a:pt x="30" y="28"/>
                    <a:pt x="29" y="30"/>
                    <a:pt x="27" y="32"/>
                  </a:cubicBezTo>
                  <a:cubicBezTo>
                    <a:pt x="26" y="34"/>
                    <a:pt x="24" y="35"/>
                    <a:pt x="22" y="36"/>
                  </a:cubicBezTo>
                  <a:cubicBezTo>
                    <a:pt x="21" y="37"/>
                    <a:pt x="18" y="37"/>
                    <a:pt x="16" y="37"/>
                  </a:cubicBezTo>
                  <a:cubicBezTo>
                    <a:pt x="14" y="37"/>
                    <a:pt x="12" y="37"/>
                    <a:pt x="10" y="36"/>
                  </a:cubicBezTo>
                  <a:cubicBezTo>
                    <a:pt x="8" y="35"/>
                    <a:pt x="6" y="34"/>
                    <a:pt x="5" y="32"/>
                  </a:cubicBezTo>
                  <a:cubicBezTo>
                    <a:pt x="3" y="30"/>
                    <a:pt x="2" y="28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16"/>
                    <a:pt x="1" y="14"/>
                    <a:pt x="2" y="11"/>
                  </a:cubicBezTo>
                  <a:cubicBezTo>
                    <a:pt x="2" y="9"/>
                    <a:pt x="3" y="7"/>
                    <a:pt x="5" y="6"/>
                  </a:cubicBezTo>
                  <a:cubicBezTo>
                    <a:pt x="6" y="4"/>
                    <a:pt x="8" y="3"/>
                    <a:pt x="10" y="2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8" y="0"/>
                    <a:pt x="21" y="1"/>
                    <a:pt x="22" y="2"/>
                  </a:cubicBezTo>
                  <a:cubicBezTo>
                    <a:pt x="24" y="3"/>
                    <a:pt x="26" y="4"/>
                    <a:pt x="27" y="6"/>
                  </a:cubicBezTo>
                  <a:cubicBezTo>
                    <a:pt x="29" y="7"/>
                    <a:pt x="30" y="9"/>
                    <a:pt x="31" y="11"/>
                  </a:cubicBezTo>
                  <a:cubicBezTo>
                    <a:pt x="32" y="14"/>
                    <a:pt x="32" y="16"/>
                    <a:pt x="32" y="19"/>
                  </a:cubicBezTo>
                  <a:close/>
                  <a:moveTo>
                    <a:pt x="22" y="19"/>
                  </a:moveTo>
                  <a:cubicBezTo>
                    <a:pt x="22" y="16"/>
                    <a:pt x="22" y="14"/>
                    <a:pt x="21" y="12"/>
                  </a:cubicBezTo>
                  <a:cubicBezTo>
                    <a:pt x="19" y="10"/>
                    <a:pt x="18" y="9"/>
                    <a:pt x="16" y="9"/>
                  </a:cubicBezTo>
                  <a:cubicBezTo>
                    <a:pt x="14" y="9"/>
                    <a:pt x="13" y="10"/>
                    <a:pt x="12" y="12"/>
                  </a:cubicBezTo>
                  <a:cubicBezTo>
                    <a:pt x="11" y="14"/>
                    <a:pt x="10" y="16"/>
                    <a:pt x="10" y="19"/>
                  </a:cubicBezTo>
                  <a:cubicBezTo>
                    <a:pt x="10" y="22"/>
                    <a:pt x="11" y="24"/>
                    <a:pt x="12" y="26"/>
                  </a:cubicBezTo>
                  <a:cubicBezTo>
                    <a:pt x="13" y="27"/>
                    <a:pt x="14" y="28"/>
                    <a:pt x="16" y="28"/>
                  </a:cubicBezTo>
                  <a:cubicBezTo>
                    <a:pt x="18" y="28"/>
                    <a:pt x="19" y="27"/>
                    <a:pt x="21" y="26"/>
                  </a:cubicBezTo>
                  <a:cubicBezTo>
                    <a:pt x="22" y="24"/>
                    <a:pt x="22" y="22"/>
                    <a:pt x="2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04"/>
            <p:cNvSpPr/>
            <p:nvPr/>
          </p:nvSpPr>
          <p:spPr bwMode="auto">
            <a:xfrm>
              <a:off x="7818438" y="4514850"/>
              <a:ext cx="88900" cy="106363"/>
            </a:xfrm>
            <a:custGeom>
              <a:avLst/>
              <a:gdLst>
                <a:gd name="T0" fmla="*/ 0 w 30"/>
                <a:gd name="T1" fmla="*/ 36 h 36"/>
                <a:gd name="T2" fmla="*/ 1 w 30"/>
                <a:gd name="T3" fmla="*/ 30 h 36"/>
                <a:gd name="T4" fmla="*/ 2 w 30"/>
                <a:gd name="T5" fmla="*/ 26 h 36"/>
                <a:gd name="T6" fmla="*/ 5 w 30"/>
                <a:gd name="T7" fmla="*/ 23 h 36"/>
                <a:gd name="T8" fmla="*/ 9 w 30"/>
                <a:gd name="T9" fmla="*/ 20 h 36"/>
                <a:gd name="T10" fmla="*/ 14 w 30"/>
                <a:gd name="T11" fmla="*/ 17 h 36"/>
                <a:gd name="T12" fmla="*/ 17 w 30"/>
                <a:gd name="T13" fmla="*/ 15 h 36"/>
                <a:gd name="T14" fmla="*/ 19 w 30"/>
                <a:gd name="T15" fmla="*/ 14 h 36"/>
                <a:gd name="T16" fmla="*/ 19 w 30"/>
                <a:gd name="T17" fmla="*/ 13 h 36"/>
                <a:gd name="T18" fmla="*/ 18 w 30"/>
                <a:gd name="T19" fmla="*/ 10 h 36"/>
                <a:gd name="T20" fmla="*/ 14 w 30"/>
                <a:gd name="T21" fmla="*/ 9 h 36"/>
                <a:gd name="T22" fmla="*/ 10 w 30"/>
                <a:gd name="T23" fmla="*/ 10 h 36"/>
                <a:gd name="T24" fmla="*/ 6 w 30"/>
                <a:gd name="T25" fmla="*/ 13 h 36"/>
                <a:gd name="T26" fmla="*/ 0 w 30"/>
                <a:gd name="T27" fmla="*/ 6 h 36"/>
                <a:gd name="T28" fmla="*/ 3 w 30"/>
                <a:gd name="T29" fmla="*/ 4 h 36"/>
                <a:gd name="T30" fmla="*/ 7 w 30"/>
                <a:gd name="T31" fmla="*/ 2 h 36"/>
                <a:gd name="T32" fmla="*/ 11 w 30"/>
                <a:gd name="T33" fmla="*/ 1 h 36"/>
                <a:gd name="T34" fmla="*/ 16 w 30"/>
                <a:gd name="T35" fmla="*/ 0 h 36"/>
                <a:gd name="T36" fmla="*/ 26 w 30"/>
                <a:gd name="T37" fmla="*/ 3 h 36"/>
                <a:gd name="T38" fmla="*/ 30 w 30"/>
                <a:gd name="T39" fmla="*/ 11 h 36"/>
                <a:gd name="T40" fmla="*/ 29 w 30"/>
                <a:gd name="T41" fmla="*/ 14 h 36"/>
                <a:gd name="T42" fmla="*/ 27 w 30"/>
                <a:gd name="T43" fmla="*/ 17 h 36"/>
                <a:gd name="T44" fmla="*/ 25 w 30"/>
                <a:gd name="T45" fmla="*/ 19 h 36"/>
                <a:gd name="T46" fmla="*/ 22 w 30"/>
                <a:gd name="T47" fmla="*/ 21 h 36"/>
                <a:gd name="T48" fmla="*/ 20 w 30"/>
                <a:gd name="T49" fmla="*/ 22 h 36"/>
                <a:gd name="T50" fmla="*/ 18 w 30"/>
                <a:gd name="T51" fmla="*/ 24 h 36"/>
                <a:gd name="T52" fmla="*/ 15 w 30"/>
                <a:gd name="T53" fmla="*/ 25 h 36"/>
                <a:gd name="T54" fmla="*/ 14 w 30"/>
                <a:gd name="T55" fmla="*/ 27 h 36"/>
                <a:gd name="T56" fmla="*/ 30 w 30"/>
                <a:gd name="T57" fmla="*/ 27 h 36"/>
                <a:gd name="T58" fmla="*/ 30 w 30"/>
                <a:gd name="T59" fmla="*/ 36 h 36"/>
                <a:gd name="T60" fmla="*/ 0 w 30"/>
                <a:gd name="T6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" h="36">
                  <a:moveTo>
                    <a:pt x="0" y="36"/>
                  </a:moveTo>
                  <a:cubicBezTo>
                    <a:pt x="0" y="34"/>
                    <a:pt x="0" y="32"/>
                    <a:pt x="1" y="30"/>
                  </a:cubicBezTo>
                  <a:cubicBezTo>
                    <a:pt x="1" y="29"/>
                    <a:pt x="1" y="28"/>
                    <a:pt x="2" y="26"/>
                  </a:cubicBezTo>
                  <a:cubicBezTo>
                    <a:pt x="3" y="25"/>
                    <a:pt x="4" y="24"/>
                    <a:pt x="5" y="23"/>
                  </a:cubicBezTo>
                  <a:cubicBezTo>
                    <a:pt x="6" y="22"/>
                    <a:pt x="7" y="21"/>
                    <a:pt x="9" y="20"/>
                  </a:cubicBezTo>
                  <a:cubicBezTo>
                    <a:pt x="11" y="19"/>
                    <a:pt x="13" y="18"/>
                    <a:pt x="14" y="17"/>
                  </a:cubicBezTo>
                  <a:cubicBezTo>
                    <a:pt x="15" y="17"/>
                    <a:pt x="16" y="16"/>
                    <a:pt x="17" y="15"/>
                  </a:cubicBezTo>
                  <a:cubicBezTo>
                    <a:pt x="18" y="15"/>
                    <a:pt x="18" y="14"/>
                    <a:pt x="19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7" y="9"/>
                    <a:pt x="16" y="9"/>
                    <a:pt x="14" y="9"/>
                  </a:cubicBezTo>
                  <a:cubicBezTo>
                    <a:pt x="13" y="9"/>
                    <a:pt x="11" y="9"/>
                    <a:pt x="10" y="10"/>
                  </a:cubicBezTo>
                  <a:cubicBezTo>
                    <a:pt x="9" y="11"/>
                    <a:pt x="8" y="12"/>
                    <a:pt x="6" y="1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4" y="3"/>
                    <a:pt x="5" y="3"/>
                    <a:pt x="7" y="2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29" y="5"/>
                    <a:pt x="30" y="8"/>
                    <a:pt x="30" y="11"/>
                  </a:cubicBezTo>
                  <a:cubicBezTo>
                    <a:pt x="30" y="12"/>
                    <a:pt x="30" y="13"/>
                    <a:pt x="29" y="14"/>
                  </a:cubicBezTo>
                  <a:cubicBezTo>
                    <a:pt x="29" y="16"/>
                    <a:pt x="28" y="16"/>
                    <a:pt x="27" y="17"/>
                  </a:cubicBezTo>
                  <a:cubicBezTo>
                    <a:pt x="27" y="18"/>
                    <a:pt x="26" y="19"/>
                    <a:pt x="25" y="19"/>
                  </a:cubicBezTo>
                  <a:cubicBezTo>
                    <a:pt x="24" y="20"/>
                    <a:pt x="23" y="21"/>
                    <a:pt x="22" y="21"/>
                  </a:cubicBezTo>
                  <a:cubicBezTo>
                    <a:pt x="22" y="22"/>
                    <a:pt x="21" y="22"/>
                    <a:pt x="20" y="22"/>
                  </a:cubicBezTo>
                  <a:cubicBezTo>
                    <a:pt x="19" y="23"/>
                    <a:pt x="19" y="23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15" y="26"/>
                    <a:pt x="14" y="26"/>
                    <a:pt x="14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0" y="36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05"/>
            <p:cNvSpPr/>
            <p:nvPr/>
          </p:nvSpPr>
          <p:spPr bwMode="auto">
            <a:xfrm>
              <a:off x="8053388" y="3803650"/>
              <a:ext cx="103188" cy="128588"/>
            </a:xfrm>
            <a:custGeom>
              <a:avLst/>
              <a:gdLst>
                <a:gd name="T0" fmla="*/ 29 w 35"/>
                <a:gd name="T1" fmla="*/ 13 h 44"/>
                <a:gd name="T2" fmla="*/ 28 w 35"/>
                <a:gd name="T3" fmla="*/ 12 h 44"/>
                <a:gd name="T4" fmla="*/ 25 w 35"/>
                <a:gd name="T5" fmla="*/ 11 h 44"/>
                <a:gd name="T6" fmla="*/ 21 w 35"/>
                <a:gd name="T7" fmla="*/ 10 h 44"/>
                <a:gd name="T8" fmla="*/ 17 w 35"/>
                <a:gd name="T9" fmla="*/ 9 h 44"/>
                <a:gd name="T10" fmla="*/ 12 w 35"/>
                <a:gd name="T11" fmla="*/ 13 h 44"/>
                <a:gd name="T12" fmla="*/ 13 w 35"/>
                <a:gd name="T13" fmla="*/ 14 h 44"/>
                <a:gd name="T14" fmla="*/ 14 w 35"/>
                <a:gd name="T15" fmla="*/ 16 h 44"/>
                <a:gd name="T16" fmla="*/ 17 w 35"/>
                <a:gd name="T17" fmla="*/ 17 h 44"/>
                <a:gd name="T18" fmla="*/ 21 w 35"/>
                <a:gd name="T19" fmla="*/ 18 h 44"/>
                <a:gd name="T20" fmla="*/ 27 w 35"/>
                <a:gd name="T21" fmla="*/ 20 h 44"/>
                <a:gd name="T22" fmla="*/ 31 w 35"/>
                <a:gd name="T23" fmla="*/ 22 h 44"/>
                <a:gd name="T24" fmla="*/ 34 w 35"/>
                <a:gd name="T25" fmla="*/ 26 h 44"/>
                <a:gd name="T26" fmla="*/ 35 w 35"/>
                <a:gd name="T27" fmla="*/ 31 h 44"/>
                <a:gd name="T28" fmla="*/ 33 w 35"/>
                <a:gd name="T29" fmla="*/ 37 h 44"/>
                <a:gd name="T30" fmla="*/ 30 w 35"/>
                <a:gd name="T31" fmla="*/ 41 h 44"/>
                <a:gd name="T32" fmla="*/ 24 w 35"/>
                <a:gd name="T33" fmla="*/ 43 h 44"/>
                <a:gd name="T34" fmla="*/ 18 w 35"/>
                <a:gd name="T35" fmla="*/ 44 h 44"/>
                <a:gd name="T36" fmla="*/ 14 w 35"/>
                <a:gd name="T37" fmla="*/ 44 h 44"/>
                <a:gd name="T38" fmla="*/ 9 w 35"/>
                <a:gd name="T39" fmla="*/ 43 h 44"/>
                <a:gd name="T40" fmla="*/ 4 w 35"/>
                <a:gd name="T41" fmla="*/ 41 h 44"/>
                <a:gd name="T42" fmla="*/ 0 w 35"/>
                <a:gd name="T43" fmla="*/ 39 h 44"/>
                <a:gd name="T44" fmla="*/ 4 w 35"/>
                <a:gd name="T45" fmla="*/ 30 h 44"/>
                <a:gd name="T46" fmla="*/ 6 w 35"/>
                <a:gd name="T47" fmla="*/ 31 h 44"/>
                <a:gd name="T48" fmla="*/ 9 w 35"/>
                <a:gd name="T49" fmla="*/ 33 h 44"/>
                <a:gd name="T50" fmla="*/ 14 w 35"/>
                <a:gd name="T51" fmla="*/ 34 h 44"/>
                <a:gd name="T52" fmla="*/ 19 w 35"/>
                <a:gd name="T53" fmla="*/ 35 h 44"/>
                <a:gd name="T54" fmla="*/ 24 w 35"/>
                <a:gd name="T55" fmla="*/ 32 h 44"/>
                <a:gd name="T56" fmla="*/ 23 w 35"/>
                <a:gd name="T57" fmla="*/ 30 h 44"/>
                <a:gd name="T58" fmla="*/ 21 w 35"/>
                <a:gd name="T59" fmla="*/ 28 h 44"/>
                <a:gd name="T60" fmla="*/ 18 w 35"/>
                <a:gd name="T61" fmla="*/ 27 h 44"/>
                <a:gd name="T62" fmla="*/ 13 w 35"/>
                <a:gd name="T63" fmla="*/ 26 h 44"/>
                <a:gd name="T64" fmla="*/ 8 w 35"/>
                <a:gd name="T65" fmla="*/ 24 h 44"/>
                <a:gd name="T66" fmla="*/ 5 w 35"/>
                <a:gd name="T67" fmla="*/ 22 h 44"/>
                <a:gd name="T68" fmla="*/ 3 w 35"/>
                <a:gd name="T69" fmla="*/ 18 h 44"/>
                <a:gd name="T70" fmla="*/ 2 w 35"/>
                <a:gd name="T71" fmla="*/ 14 h 44"/>
                <a:gd name="T72" fmla="*/ 3 w 35"/>
                <a:gd name="T73" fmla="*/ 8 h 44"/>
                <a:gd name="T74" fmla="*/ 7 w 35"/>
                <a:gd name="T75" fmla="*/ 4 h 44"/>
                <a:gd name="T76" fmla="*/ 12 w 35"/>
                <a:gd name="T77" fmla="*/ 1 h 44"/>
                <a:gd name="T78" fmla="*/ 18 w 35"/>
                <a:gd name="T79" fmla="*/ 0 h 44"/>
                <a:gd name="T80" fmla="*/ 22 w 35"/>
                <a:gd name="T81" fmla="*/ 1 h 44"/>
                <a:gd name="T82" fmla="*/ 26 w 35"/>
                <a:gd name="T83" fmla="*/ 2 h 44"/>
                <a:gd name="T84" fmla="*/ 30 w 35"/>
                <a:gd name="T85" fmla="*/ 3 h 44"/>
                <a:gd name="T86" fmla="*/ 33 w 35"/>
                <a:gd name="T87" fmla="*/ 5 h 44"/>
                <a:gd name="T88" fmla="*/ 29 w 35"/>
                <a:gd name="T8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" h="44">
                  <a:moveTo>
                    <a:pt x="29" y="13"/>
                  </a:moveTo>
                  <a:cubicBezTo>
                    <a:pt x="29" y="13"/>
                    <a:pt x="28" y="13"/>
                    <a:pt x="28" y="12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4" y="10"/>
                    <a:pt x="23" y="10"/>
                    <a:pt x="21" y="10"/>
                  </a:cubicBezTo>
                  <a:cubicBezTo>
                    <a:pt x="20" y="9"/>
                    <a:pt x="19" y="9"/>
                    <a:pt x="17" y="9"/>
                  </a:cubicBezTo>
                  <a:cubicBezTo>
                    <a:pt x="14" y="9"/>
                    <a:pt x="12" y="10"/>
                    <a:pt x="12" y="13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4" y="15"/>
                    <a:pt x="14" y="16"/>
                  </a:cubicBezTo>
                  <a:cubicBezTo>
                    <a:pt x="15" y="16"/>
                    <a:pt x="16" y="16"/>
                    <a:pt x="17" y="17"/>
                  </a:cubicBezTo>
                  <a:cubicBezTo>
                    <a:pt x="18" y="17"/>
                    <a:pt x="20" y="17"/>
                    <a:pt x="21" y="18"/>
                  </a:cubicBezTo>
                  <a:cubicBezTo>
                    <a:pt x="23" y="18"/>
                    <a:pt x="25" y="19"/>
                    <a:pt x="27" y="20"/>
                  </a:cubicBezTo>
                  <a:cubicBezTo>
                    <a:pt x="28" y="20"/>
                    <a:pt x="30" y="21"/>
                    <a:pt x="31" y="22"/>
                  </a:cubicBezTo>
                  <a:cubicBezTo>
                    <a:pt x="32" y="23"/>
                    <a:pt x="33" y="24"/>
                    <a:pt x="34" y="26"/>
                  </a:cubicBezTo>
                  <a:cubicBezTo>
                    <a:pt x="34" y="27"/>
                    <a:pt x="35" y="29"/>
                    <a:pt x="35" y="31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2" y="39"/>
                    <a:pt x="31" y="40"/>
                    <a:pt x="30" y="41"/>
                  </a:cubicBezTo>
                  <a:cubicBezTo>
                    <a:pt x="28" y="42"/>
                    <a:pt x="26" y="43"/>
                    <a:pt x="24" y="43"/>
                  </a:cubicBezTo>
                  <a:cubicBezTo>
                    <a:pt x="23" y="44"/>
                    <a:pt x="21" y="44"/>
                    <a:pt x="18" y="44"/>
                  </a:cubicBezTo>
                  <a:cubicBezTo>
                    <a:pt x="17" y="44"/>
                    <a:pt x="15" y="44"/>
                    <a:pt x="14" y="44"/>
                  </a:cubicBezTo>
                  <a:cubicBezTo>
                    <a:pt x="12" y="44"/>
                    <a:pt x="10" y="43"/>
                    <a:pt x="9" y="43"/>
                  </a:cubicBezTo>
                  <a:cubicBezTo>
                    <a:pt x="7" y="42"/>
                    <a:pt x="6" y="42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11" y="34"/>
                    <a:pt x="12" y="34"/>
                    <a:pt x="14" y="34"/>
                  </a:cubicBezTo>
                  <a:cubicBezTo>
                    <a:pt x="15" y="35"/>
                    <a:pt x="17" y="35"/>
                    <a:pt x="19" y="35"/>
                  </a:cubicBezTo>
                  <a:cubicBezTo>
                    <a:pt x="22" y="35"/>
                    <a:pt x="24" y="34"/>
                    <a:pt x="24" y="32"/>
                  </a:cubicBezTo>
                  <a:cubicBezTo>
                    <a:pt x="24" y="31"/>
                    <a:pt x="24" y="30"/>
                    <a:pt x="23" y="30"/>
                  </a:cubicBezTo>
                  <a:cubicBezTo>
                    <a:pt x="23" y="29"/>
                    <a:pt x="22" y="29"/>
                    <a:pt x="21" y="28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6" y="27"/>
                    <a:pt x="15" y="27"/>
                    <a:pt x="13" y="26"/>
                  </a:cubicBezTo>
                  <a:cubicBezTo>
                    <a:pt x="11" y="25"/>
                    <a:pt x="10" y="25"/>
                    <a:pt x="8" y="24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4" y="21"/>
                    <a:pt x="3" y="20"/>
                    <a:pt x="3" y="18"/>
                  </a:cubicBezTo>
                  <a:cubicBezTo>
                    <a:pt x="2" y="17"/>
                    <a:pt x="2" y="16"/>
                    <a:pt x="2" y="14"/>
                  </a:cubicBezTo>
                  <a:cubicBezTo>
                    <a:pt x="2" y="12"/>
                    <a:pt x="2" y="10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2" y="1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8" y="2"/>
                    <a:pt x="29" y="3"/>
                    <a:pt x="30" y="3"/>
                  </a:cubicBezTo>
                  <a:cubicBezTo>
                    <a:pt x="31" y="4"/>
                    <a:pt x="32" y="4"/>
                    <a:pt x="33" y="5"/>
                  </a:cubicBezTo>
                  <a:cubicBezTo>
                    <a:pt x="29" y="13"/>
                    <a:pt x="29" y="13"/>
                    <a:pt x="2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6"/>
            <p:cNvSpPr/>
            <p:nvPr/>
          </p:nvSpPr>
          <p:spPr bwMode="auto">
            <a:xfrm>
              <a:off x="8162925" y="3808413"/>
              <a:ext cx="66675" cy="123825"/>
            </a:xfrm>
            <a:custGeom>
              <a:avLst/>
              <a:gdLst>
                <a:gd name="T0" fmla="*/ 23 w 23"/>
                <a:gd name="T1" fmla="*/ 40 h 42"/>
                <a:gd name="T2" fmla="*/ 18 w 23"/>
                <a:gd name="T3" fmla="*/ 42 h 42"/>
                <a:gd name="T4" fmla="*/ 13 w 23"/>
                <a:gd name="T5" fmla="*/ 42 h 42"/>
                <a:gd name="T6" fmla="*/ 10 w 23"/>
                <a:gd name="T7" fmla="*/ 42 h 42"/>
                <a:gd name="T8" fmla="*/ 7 w 23"/>
                <a:gd name="T9" fmla="*/ 40 h 42"/>
                <a:gd name="T10" fmla="*/ 5 w 23"/>
                <a:gd name="T11" fmla="*/ 38 h 42"/>
                <a:gd name="T12" fmla="*/ 4 w 23"/>
                <a:gd name="T13" fmla="*/ 34 h 42"/>
                <a:gd name="T14" fmla="*/ 4 w 23"/>
                <a:gd name="T15" fmla="*/ 17 h 42"/>
                <a:gd name="T16" fmla="*/ 0 w 23"/>
                <a:gd name="T17" fmla="*/ 17 h 42"/>
                <a:gd name="T18" fmla="*/ 0 w 23"/>
                <a:gd name="T19" fmla="*/ 10 h 42"/>
                <a:gd name="T20" fmla="*/ 4 w 23"/>
                <a:gd name="T21" fmla="*/ 10 h 42"/>
                <a:gd name="T22" fmla="*/ 4 w 23"/>
                <a:gd name="T23" fmla="*/ 0 h 42"/>
                <a:gd name="T24" fmla="*/ 14 w 23"/>
                <a:gd name="T25" fmla="*/ 0 h 42"/>
                <a:gd name="T26" fmla="*/ 14 w 23"/>
                <a:gd name="T27" fmla="*/ 10 h 42"/>
                <a:gd name="T28" fmla="*/ 20 w 23"/>
                <a:gd name="T29" fmla="*/ 10 h 42"/>
                <a:gd name="T30" fmla="*/ 20 w 23"/>
                <a:gd name="T31" fmla="*/ 17 h 42"/>
                <a:gd name="T32" fmla="*/ 14 w 23"/>
                <a:gd name="T33" fmla="*/ 17 h 42"/>
                <a:gd name="T34" fmla="*/ 14 w 23"/>
                <a:gd name="T35" fmla="*/ 30 h 42"/>
                <a:gd name="T36" fmla="*/ 15 w 23"/>
                <a:gd name="T37" fmla="*/ 33 h 42"/>
                <a:gd name="T38" fmla="*/ 17 w 23"/>
                <a:gd name="T39" fmla="*/ 33 h 42"/>
                <a:gd name="T40" fmla="*/ 19 w 23"/>
                <a:gd name="T41" fmla="*/ 33 h 42"/>
                <a:gd name="T42" fmla="*/ 21 w 23"/>
                <a:gd name="T43" fmla="*/ 32 h 42"/>
                <a:gd name="T44" fmla="*/ 23 w 23"/>
                <a:gd name="T4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2">
                  <a:moveTo>
                    <a:pt x="23" y="40"/>
                  </a:moveTo>
                  <a:cubicBezTo>
                    <a:pt x="22" y="40"/>
                    <a:pt x="20" y="41"/>
                    <a:pt x="18" y="42"/>
                  </a:cubicBezTo>
                  <a:cubicBezTo>
                    <a:pt x="17" y="42"/>
                    <a:pt x="15" y="42"/>
                    <a:pt x="13" y="42"/>
                  </a:cubicBezTo>
                  <a:cubicBezTo>
                    <a:pt x="12" y="42"/>
                    <a:pt x="11" y="42"/>
                    <a:pt x="10" y="42"/>
                  </a:cubicBezTo>
                  <a:cubicBezTo>
                    <a:pt x="9" y="41"/>
                    <a:pt x="8" y="41"/>
                    <a:pt x="7" y="40"/>
                  </a:cubicBezTo>
                  <a:cubicBezTo>
                    <a:pt x="6" y="40"/>
                    <a:pt x="5" y="39"/>
                    <a:pt x="5" y="38"/>
                  </a:cubicBezTo>
                  <a:cubicBezTo>
                    <a:pt x="4" y="37"/>
                    <a:pt x="4" y="35"/>
                    <a:pt x="4" y="3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2"/>
                    <a:pt x="15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20" y="33"/>
                    <a:pt x="20" y="32"/>
                    <a:pt x="21" y="32"/>
                  </a:cubicBezTo>
                  <a:cubicBezTo>
                    <a:pt x="23" y="40"/>
                    <a:pt x="23" y="40"/>
                    <a:pt x="2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7"/>
            <p:cNvSpPr>
              <a:spLocks noEditPoints="1"/>
            </p:cNvSpPr>
            <p:nvPr/>
          </p:nvSpPr>
          <p:spPr bwMode="auto">
            <a:xfrm>
              <a:off x="8232775" y="38354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10 w 34"/>
                <a:gd name="T3" fmla="*/ 32 h 33"/>
                <a:gd name="T4" fmla="*/ 4 w 34"/>
                <a:gd name="T5" fmla="*/ 28 h 33"/>
                <a:gd name="T6" fmla="*/ 1 w 34"/>
                <a:gd name="T7" fmla="*/ 23 h 33"/>
                <a:gd name="T8" fmla="*/ 0 w 34"/>
                <a:gd name="T9" fmla="*/ 17 h 33"/>
                <a:gd name="T10" fmla="*/ 1 w 34"/>
                <a:gd name="T11" fmla="*/ 11 h 33"/>
                <a:gd name="T12" fmla="*/ 4 w 34"/>
                <a:gd name="T13" fmla="*/ 5 h 33"/>
                <a:gd name="T14" fmla="*/ 10 w 34"/>
                <a:gd name="T15" fmla="*/ 1 h 33"/>
                <a:gd name="T16" fmla="*/ 17 w 34"/>
                <a:gd name="T17" fmla="*/ 0 h 33"/>
                <a:gd name="T18" fmla="*/ 24 w 34"/>
                <a:gd name="T19" fmla="*/ 1 h 33"/>
                <a:gd name="T20" fmla="*/ 30 w 34"/>
                <a:gd name="T21" fmla="*/ 5 h 33"/>
                <a:gd name="T22" fmla="*/ 33 w 34"/>
                <a:gd name="T23" fmla="*/ 10 h 33"/>
                <a:gd name="T24" fmla="*/ 34 w 34"/>
                <a:gd name="T25" fmla="*/ 17 h 33"/>
                <a:gd name="T26" fmla="*/ 34 w 34"/>
                <a:gd name="T27" fmla="*/ 18 h 33"/>
                <a:gd name="T28" fmla="*/ 34 w 34"/>
                <a:gd name="T29" fmla="*/ 20 h 33"/>
                <a:gd name="T30" fmla="*/ 10 w 34"/>
                <a:gd name="T31" fmla="*/ 20 h 33"/>
                <a:gd name="T32" fmla="*/ 13 w 34"/>
                <a:gd name="T33" fmla="*/ 25 h 33"/>
                <a:gd name="T34" fmla="*/ 17 w 34"/>
                <a:gd name="T35" fmla="*/ 26 h 33"/>
                <a:gd name="T36" fmla="*/ 21 w 34"/>
                <a:gd name="T37" fmla="*/ 25 h 33"/>
                <a:gd name="T38" fmla="*/ 24 w 34"/>
                <a:gd name="T39" fmla="*/ 22 h 33"/>
                <a:gd name="T40" fmla="*/ 32 w 34"/>
                <a:gd name="T41" fmla="*/ 25 h 33"/>
                <a:gd name="T42" fmla="*/ 27 w 34"/>
                <a:gd name="T43" fmla="*/ 31 h 33"/>
                <a:gd name="T44" fmla="*/ 17 w 34"/>
                <a:gd name="T45" fmla="*/ 33 h 33"/>
                <a:gd name="T46" fmla="*/ 24 w 34"/>
                <a:gd name="T47" fmla="*/ 14 h 33"/>
                <a:gd name="T48" fmla="*/ 22 w 34"/>
                <a:gd name="T49" fmla="*/ 9 h 33"/>
                <a:gd name="T50" fmla="*/ 17 w 34"/>
                <a:gd name="T51" fmla="*/ 7 h 33"/>
                <a:gd name="T52" fmla="*/ 12 w 34"/>
                <a:gd name="T53" fmla="*/ 9 h 33"/>
                <a:gd name="T54" fmla="*/ 10 w 34"/>
                <a:gd name="T55" fmla="*/ 14 h 33"/>
                <a:gd name="T56" fmla="*/ 24 w 34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14" y="33"/>
                    <a:pt x="12" y="33"/>
                    <a:pt x="10" y="32"/>
                  </a:cubicBezTo>
                  <a:cubicBezTo>
                    <a:pt x="8" y="31"/>
                    <a:pt x="6" y="30"/>
                    <a:pt x="4" y="28"/>
                  </a:cubicBezTo>
                  <a:cubicBezTo>
                    <a:pt x="3" y="27"/>
                    <a:pt x="2" y="25"/>
                    <a:pt x="1" y="23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8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8"/>
                    <a:pt x="33" y="10"/>
                  </a:cubicBezTo>
                  <a:cubicBezTo>
                    <a:pt x="34" y="12"/>
                    <a:pt x="34" y="14"/>
                    <a:pt x="34" y="17"/>
                  </a:cubicBezTo>
                  <a:cubicBezTo>
                    <a:pt x="34" y="17"/>
                    <a:pt x="34" y="18"/>
                    <a:pt x="34" y="18"/>
                  </a:cubicBezTo>
                  <a:cubicBezTo>
                    <a:pt x="34" y="19"/>
                    <a:pt x="34" y="19"/>
                    <a:pt x="3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2"/>
                    <a:pt x="11" y="23"/>
                    <a:pt x="13" y="25"/>
                  </a:cubicBezTo>
                  <a:cubicBezTo>
                    <a:pt x="14" y="26"/>
                    <a:pt x="16" y="26"/>
                    <a:pt x="17" y="26"/>
                  </a:cubicBezTo>
                  <a:cubicBezTo>
                    <a:pt x="19" y="26"/>
                    <a:pt x="20" y="26"/>
                    <a:pt x="21" y="25"/>
                  </a:cubicBezTo>
                  <a:cubicBezTo>
                    <a:pt x="23" y="25"/>
                    <a:pt x="24" y="24"/>
                    <a:pt x="24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7"/>
                    <a:pt x="29" y="29"/>
                    <a:pt x="27" y="31"/>
                  </a:cubicBezTo>
                  <a:cubicBezTo>
                    <a:pt x="24" y="32"/>
                    <a:pt x="21" y="33"/>
                    <a:pt x="17" y="33"/>
                  </a:cubicBezTo>
                  <a:close/>
                  <a:moveTo>
                    <a:pt x="24" y="14"/>
                  </a:moveTo>
                  <a:cubicBezTo>
                    <a:pt x="24" y="12"/>
                    <a:pt x="23" y="10"/>
                    <a:pt x="22" y="9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5" y="7"/>
                    <a:pt x="13" y="8"/>
                    <a:pt x="12" y="9"/>
                  </a:cubicBezTo>
                  <a:cubicBezTo>
                    <a:pt x="11" y="10"/>
                    <a:pt x="10" y="12"/>
                    <a:pt x="10" y="14"/>
                  </a:cubicBezTo>
                  <a:cubicBezTo>
                    <a:pt x="24" y="14"/>
                    <a:pt x="24" y="14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8"/>
            <p:cNvSpPr>
              <a:spLocks noEditPoints="1"/>
            </p:cNvSpPr>
            <p:nvPr/>
          </p:nvSpPr>
          <p:spPr bwMode="auto">
            <a:xfrm>
              <a:off x="8343900" y="3835400"/>
              <a:ext cx="100013" cy="134938"/>
            </a:xfrm>
            <a:custGeom>
              <a:avLst/>
              <a:gdLst>
                <a:gd name="T0" fmla="*/ 21 w 34"/>
                <a:gd name="T1" fmla="*/ 33 h 46"/>
                <a:gd name="T2" fmla="*/ 14 w 34"/>
                <a:gd name="T3" fmla="*/ 32 h 46"/>
                <a:gd name="T4" fmla="*/ 10 w 34"/>
                <a:gd name="T5" fmla="*/ 27 h 46"/>
                <a:gd name="T6" fmla="*/ 10 w 34"/>
                <a:gd name="T7" fmla="*/ 46 h 46"/>
                <a:gd name="T8" fmla="*/ 0 w 34"/>
                <a:gd name="T9" fmla="*/ 46 h 46"/>
                <a:gd name="T10" fmla="*/ 0 w 34"/>
                <a:gd name="T11" fmla="*/ 1 h 46"/>
                <a:gd name="T12" fmla="*/ 9 w 34"/>
                <a:gd name="T13" fmla="*/ 1 h 46"/>
                <a:gd name="T14" fmla="*/ 9 w 34"/>
                <a:gd name="T15" fmla="*/ 6 h 46"/>
                <a:gd name="T16" fmla="*/ 13 w 34"/>
                <a:gd name="T17" fmla="*/ 2 h 46"/>
                <a:gd name="T18" fmla="*/ 20 w 34"/>
                <a:gd name="T19" fmla="*/ 0 h 46"/>
                <a:gd name="T20" fmla="*/ 26 w 34"/>
                <a:gd name="T21" fmla="*/ 1 h 46"/>
                <a:gd name="T22" fmla="*/ 30 w 34"/>
                <a:gd name="T23" fmla="*/ 5 h 46"/>
                <a:gd name="T24" fmla="*/ 33 w 34"/>
                <a:gd name="T25" fmla="*/ 10 h 46"/>
                <a:gd name="T26" fmla="*/ 34 w 34"/>
                <a:gd name="T27" fmla="*/ 17 h 46"/>
                <a:gd name="T28" fmla="*/ 33 w 34"/>
                <a:gd name="T29" fmla="*/ 23 h 46"/>
                <a:gd name="T30" fmla="*/ 31 w 34"/>
                <a:gd name="T31" fmla="*/ 28 h 46"/>
                <a:gd name="T32" fmla="*/ 26 w 34"/>
                <a:gd name="T33" fmla="*/ 32 h 46"/>
                <a:gd name="T34" fmla="*/ 21 w 34"/>
                <a:gd name="T35" fmla="*/ 33 h 46"/>
                <a:gd name="T36" fmla="*/ 17 w 34"/>
                <a:gd name="T37" fmla="*/ 25 h 46"/>
                <a:gd name="T38" fmla="*/ 20 w 34"/>
                <a:gd name="T39" fmla="*/ 24 h 46"/>
                <a:gd name="T40" fmla="*/ 23 w 34"/>
                <a:gd name="T41" fmla="*/ 22 h 46"/>
                <a:gd name="T42" fmla="*/ 24 w 34"/>
                <a:gd name="T43" fmla="*/ 20 h 46"/>
                <a:gd name="T44" fmla="*/ 25 w 34"/>
                <a:gd name="T45" fmla="*/ 17 h 46"/>
                <a:gd name="T46" fmla="*/ 24 w 34"/>
                <a:gd name="T47" fmla="*/ 13 h 46"/>
                <a:gd name="T48" fmla="*/ 22 w 34"/>
                <a:gd name="T49" fmla="*/ 11 h 46"/>
                <a:gd name="T50" fmla="*/ 20 w 34"/>
                <a:gd name="T51" fmla="*/ 9 h 46"/>
                <a:gd name="T52" fmla="*/ 17 w 34"/>
                <a:gd name="T53" fmla="*/ 8 h 46"/>
                <a:gd name="T54" fmla="*/ 13 w 34"/>
                <a:gd name="T55" fmla="*/ 10 h 46"/>
                <a:gd name="T56" fmla="*/ 10 w 34"/>
                <a:gd name="T57" fmla="*/ 13 h 46"/>
                <a:gd name="T58" fmla="*/ 10 w 34"/>
                <a:gd name="T59" fmla="*/ 19 h 46"/>
                <a:gd name="T60" fmla="*/ 13 w 34"/>
                <a:gd name="T61" fmla="*/ 23 h 46"/>
                <a:gd name="T62" fmla="*/ 17 w 34"/>
                <a:gd name="T63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46">
                  <a:moveTo>
                    <a:pt x="21" y="33"/>
                  </a:moveTo>
                  <a:cubicBezTo>
                    <a:pt x="18" y="33"/>
                    <a:pt x="16" y="33"/>
                    <a:pt x="14" y="32"/>
                  </a:cubicBezTo>
                  <a:cubicBezTo>
                    <a:pt x="13" y="31"/>
                    <a:pt x="11" y="29"/>
                    <a:pt x="10" y="2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4"/>
                    <a:pt x="12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2" y="0"/>
                    <a:pt x="24" y="1"/>
                    <a:pt x="26" y="1"/>
                  </a:cubicBezTo>
                  <a:cubicBezTo>
                    <a:pt x="27" y="2"/>
                    <a:pt x="29" y="3"/>
                    <a:pt x="30" y="5"/>
                  </a:cubicBezTo>
                  <a:cubicBezTo>
                    <a:pt x="31" y="6"/>
                    <a:pt x="33" y="8"/>
                    <a:pt x="33" y="10"/>
                  </a:cubicBezTo>
                  <a:cubicBezTo>
                    <a:pt x="34" y="12"/>
                    <a:pt x="34" y="14"/>
                    <a:pt x="34" y="17"/>
                  </a:cubicBezTo>
                  <a:cubicBezTo>
                    <a:pt x="34" y="19"/>
                    <a:pt x="34" y="21"/>
                    <a:pt x="33" y="23"/>
                  </a:cubicBezTo>
                  <a:cubicBezTo>
                    <a:pt x="33" y="25"/>
                    <a:pt x="32" y="27"/>
                    <a:pt x="31" y="28"/>
                  </a:cubicBezTo>
                  <a:cubicBezTo>
                    <a:pt x="29" y="30"/>
                    <a:pt x="28" y="31"/>
                    <a:pt x="26" y="32"/>
                  </a:cubicBezTo>
                  <a:cubicBezTo>
                    <a:pt x="24" y="33"/>
                    <a:pt x="23" y="33"/>
                    <a:pt x="21" y="33"/>
                  </a:cubicBezTo>
                  <a:close/>
                  <a:moveTo>
                    <a:pt x="17" y="25"/>
                  </a:moveTo>
                  <a:cubicBezTo>
                    <a:pt x="18" y="25"/>
                    <a:pt x="19" y="25"/>
                    <a:pt x="20" y="24"/>
                  </a:cubicBezTo>
                  <a:cubicBezTo>
                    <a:pt x="21" y="24"/>
                    <a:pt x="22" y="23"/>
                    <a:pt x="23" y="22"/>
                  </a:cubicBezTo>
                  <a:cubicBezTo>
                    <a:pt x="23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ubicBezTo>
                    <a:pt x="25" y="15"/>
                    <a:pt x="24" y="14"/>
                    <a:pt x="24" y="13"/>
                  </a:cubicBezTo>
                  <a:cubicBezTo>
                    <a:pt x="24" y="12"/>
                    <a:pt x="23" y="11"/>
                    <a:pt x="22" y="11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8" y="8"/>
                    <a:pt x="17" y="8"/>
                  </a:cubicBezTo>
                  <a:cubicBezTo>
                    <a:pt x="16" y="8"/>
                    <a:pt x="14" y="9"/>
                    <a:pt x="13" y="10"/>
                  </a:cubicBezTo>
                  <a:cubicBezTo>
                    <a:pt x="12" y="10"/>
                    <a:pt x="11" y="11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1"/>
                    <a:pt x="12" y="22"/>
                    <a:pt x="13" y="23"/>
                  </a:cubicBezTo>
                  <a:cubicBezTo>
                    <a:pt x="14" y="24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9"/>
            <p:cNvSpPr>
              <a:spLocks noEditPoints="1"/>
            </p:cNvSpPr>
            <p:nvPr/>
          </p:nvSpPr>
          <p:spPr bwMode="auto">
            <a:xfrm>
              <a:off x="8499475" y="3824288"/>
              <a:ext cx="93663" cy="107950"/>
            </a:xfrm>
            <a:custGeom>
              <a:avLst/>
              <a:gdLst>
                <a:gd name="T0" fmla="*/ 32 w 32"/>
                <a:gd name="T1" fmla="*/ 19 h 37"/>
                <a:gd name="T2" fmla="*/ 30 w 32"/>
                <a:gd name="T3" fmla="*/ 26 h 37"/>
                <a:gd name="T4" fmla="*/ 27 w 32"/>
                <a:gd name="T5" fmla="*/ 32 h 37"/>
                <a:gd name="T6" fmla="*/ 22 w 32"/>
                <a:gd name="T7" fmla="*/ 36 h 37"/>
                <a:gd name="T8" fmla="*/ 16 w 32"/>
                <a:gd name="T9" fmla="*/ 37 h 37"/>
                <a:gd name="T10" fmla="*/ 9 w 32"/>
                <a:gd name="T11" fmla="*/ 36 h 37"/>
                <a:gd name="T12" fmla="*/ 4 w 32"/>
                <a:gd name="T13" fmla="*/ 32 h 37"/>
                <a:gd name="T14" fmla="*/ 1 w 32"/>
                <a:gd name="T15" fmla="*/ 26 h 37"/>
                <a:gd name="T16" fmla="*/ 0 w 32"/>
                <a:gd name="T17" fmla="*/ 19 h 37"/>
                <a:gd name="T18" fmla="*/ 1 w 32"/>
                <a:gd name="T19" fmla="*/ 11 h 37"/>
                <a:gd name="T20" fmla="*/ 4 w 32"/>
                <a:gd name="T21" fmla="*/ 6 h 37"/>
                <a:gd name="T22" fmla="*/ 9 w 32"/>
                <a:gd name="T23" fmla="*/ 2 h 37"/>
                <a:gd name="T24" fmla="*/ 16 w 32"/>
                <a:gd name="T25" fmla="*/ 0 h 37"/>
                <a:gd name="T26" fmla="*/ 22 w 32"/>
                <a:gd name="T27" fmla="*/ 2 h 37"/>
                <a:gd name="T28" fmla="*/ 27 w 32"/>
                <a:gd name="T29" fmla="*/ 6 h 37"/>
                <a:gd name="T30" fmla="*/ 30 w 32"/>
                <a:gd name="T31" fmla="*/ 11 h 37"/>
                <a:gd name="T32" fmla="*/ 32 w 32"/>
                <a:gd name="T33" fmla="*/ 19 h 37"/>
                <a:gd name="T34" fmla="*/ 22 w 32"/>
                <a:gd name="T35" fmla="*/ 19 h 37"/>
                <a:gd name="T36" fmla="*/ 20 w 32"/>
                <a:gd name="T37" fmla="*/ 12 h 37"/>
                <a:gd name="T38" fmla="*/ 16 w 32"/>
                <a:gd name="T39" fmla="*/ 9 h 37"/>
                <a:gd name="T40" fmla="*/ 11 w 32"/>
                <a:gd name="T41" fmla="*/ 12 h 37"/>
                <a:gd name="T42" fmla="*/ 10 w 32"/>
                <a:gd name="T43" fmla="*/ 19 h 37"/>
                <a:gd name="T44" fmla="*/ 11 w 32"/>
                <a:gd name="T45" fmla="*/ 26 h 37"/>
                <a:gd name="T46" fmla="*/ 16 w 32"/>
                <a:gd name="T47" fmla="*/ 28 h 37"/>
                <a:gd name="T48" fmla="*/ 20 w 32"/>
                <a:gd name="T49" fmla="*/ 26 h 37"/>
                <a:gd name="T50" fmla="*/ 22 w 32"/>
                <a:gd name="T5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7">
                  <a:moveTo>
                    <a:pt x="32" y="19"/>
                  </a:moveTo>
                  <a:cubicBezTo>
                    <a:pt x="32" y="22"/>
                    <a:pt x="31" y="24"/>
                    <a:pt x="30" y="26"/>
                  </a:cubicBezTo>
                  <a:cubicBezTo>
                    <a:pt x="30" y="28"/>
                    <a:pt x="28" y="30"/>
                    <a:pt x="27" y="32"/>
                  </a:cubicBezTo>
                  <a:cubicBezTo>
                    <a:pt x="26" y="34"/>
                    <a:pt x="24" y="35"/>
                    <a:pt x="22" y="36"/>
                  </a:cubicBezTo>
                  <a:cubicBezTo>
                    <a:pt x="20" y="37"/>
                    <a:pt x="18" y="37"/>
                    <a:pt x="16" y="37"/>
                  </a:cubicBezTo>
                  <a:cubicBezTo>
                    <a:pt x="13" y="37"/>
                    <a:pt x="11" y="37"/>
                    <a:pt x="9" y="36"/>
                  </a:cubicBezTo>
                  <a:cubicBezTo>
                    <a:pt x="7" y="35"/>
                    <a:pt x="6" y="34"/>
                    <a:pt x="4" y="32"/>
                  </a:cubicBezTo>
                  <a:cubicBezTo>
                    <a:pt x="3" y="30"/>
                    <a:pt x="2" y="28"/>
                    <a:pt x="1" y="26"/>
                  </a:cubicBezTo>
                  <a:cubicBezTo>
                    <a:pt x="0" y="24"/>
                    <a:pt x="0" y="22"/>
                    <a:pt x="0" y="19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4" y="6"/>
                  </a:cubicBezTo>
                  <a:cubicBezTo>
                    <a:pt x="6" y="4"/>
                    <a:pt x="7" y="3"/>
                    <a:pt x="9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2" y="2"/>
                  </a:cubicBezTo>
                  <a:cubicBezTo>
                    <a:pt x="24" y="3"/>
                    <a:pt x="26" y="4"/>
                    <a:pt x="27" y="6"/>
                  </a:cubicBezTo>
                  <a:cubicBezTo>
                    <a:pt x="28" y="7"/>
                    <a:pt x="30" y="9"/>
                    <a:pt x="30" y="11"/>
                  </a:cubicBezTo>
                  <a:cubicBezTo>
                    <a:pt x="31" y="14"/>
                    <a:pt x="32" y="16"/>
                    <a:pt x="32" y="19"/>
                  </a:cubicBezTo>
                  <a:close/>
                  <a:moveTo>
                    <a:pt x="22" y="19"/>
                  </a:moveTo>
                  <a:cubicBezTo>
                    <a:pt x="22" y="16"/>
                    <a:pt x="21" y="14"/>
                    <a:pt x="20" y="12"/>
                  </a:cubicBezTo>
                  <a:cubicBezTo>
                    <a:pt x="19" y="10"/>
                    <a:pt x="18" y="9"/>
                    <a:pt x="16" y="9"/>
                  </a:cubicBezTo>
                  <a:cubicBezTo>
                    <a:pt x="14" y="9"/>
                    <a:pt x="12" y="10"/>
                    <a:pt x="11" y="12"/>
                  </a:cubicBezTo>
                  <a:cubicBezTo>
                    <a:pt x="10" y="14"/>
                    <a:pt x="10" y="16"/>
                    <a:pt x="10" y="19"/>
                  </a:cubicBezTo>
                  <a:cubicBezTo>
                    <a:pt x="10" y="22"/>
                    <a:pt x="10" y="24"/>
                    <a:pt x="11" y="26"/>
                  </a:cubicBezTo>
                  <a:cubicBezTo>
                    <a:pt x="12" y="27"/>
                    <a:pt x="14" y="28"/>
                    <a:pt x="16" y="28"/>
                  </a:cubicBezTo>
                  <a:cubicBezTo>
                    <a:pt x="18" y="28"/>
                    <a:pt x="19" y="27"/>
                    <a:pt x="20" y="26"/>
                  </a:cubicBezTo>
                  <a:cubicBezTo>
                    <a:pt x="21" y="24"/>
                    <a:pt x="22" y="22"/>
                    <a:pt x="2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10"/>
            <p:cNvSpPr/>
            <p:nvPr/>
          </p:nvSpPr>
          <p:spPr bwMode="auto">
            <a:xfrm>
              <a:off x="8605838" y="3829050"/>
              <a:ext cx="90488" cy="130175"/>
            </a:xfrm>
            <a:custGeom>
              <a:avLst/>
              <a:gdLst>
                <a:gd name="T0" fmla="*/ 22 w 31"/>
                <a:gd name="T1" fmla="*/ 20 h 44"/>
                <a:gd name="T2" fmla="*/ 26 w 31"/>
                <a:gd name="T3" fmla="*/ 22 h 44"/>
                <a:gd name="T4" fmla="*/ 28 w 31"/>
                <a:gd name="T5" fmla="*/ 24 h 44"/>
                <a:gd name="T6" fmla="*/ 30 w 31"/>
                <a:gd name="T7" fmla="*/ 27 h 44"/>
                <a:gd name="T8" fmla="*/ 31 w 31"/>
                <a:gd name="T9" fmla="*/ 31 h 44"/>
                <a:gd name="T10" fmla="*/ 30 w 31"/>
                <a:gd name="T11" fmla="*/ 36 h 44"/>
                <a:gd name="T12" fmla="*/ 26 w 31"/>
                <a:gd name="T13" fmla="*/ 40 h 44"/>
                <a:gd name="T14" fmla="*/ 21 w 31"/>
                <a:gd name="T15" fmla="*/ 43 h 44"/>
                <a:gd name="T16" fmla="*/ 14 w 31"/>
                <a:gd name="T17" fmla="*/ 44 h 44"/>
                <a:gd name="T18" fmla="*/ 0 w 31"/>
                <a:gd name="T19" fmla="*/ 38 h 44"/>
                <a:gd name="T20" fmla="*/ 5 w 31"/>
                <a:gd name="T21" fmla="*/ 31 h 44"/>
                <a:gd name="T22" fmla="*/ 9 w 31"/>
                <a:gd name="T23" fmla="*/ 34 h 44"/>
                <a:gd name="T24" fmla="*/ 14 w 31"/>
                <a:gd name="T25" fmla="*/ 35 h 44"/>
                <a:gd name="T26" fmla="*/ 21 w 31"/>
                <a:gd name="T27" fmla="*/ 30 h 44"/>
                <a:gd name="T28" fmla="*/ 19 w 31"/>
                <a:gd name="T29" fmla="*/ 26 h 44"/>
                <a:gd name="T30" fmla="*/ 12 w 31"/>
                <a:gd name="T31" fmla="*/ 24 h 44"/>
                <a:gd name="T32" fmla="*/ 10 w 31"/>
                <a:gd name="T33" fmla="*/ 24 h 44"/>
                <a:gd name="T34" fmla="*/ 10 w 31"/>
                <a:gd name="T35" fmla="*/ 17 h 44"/>
                <a:gd name="T36" fmla="*/ 12 w 31"/>
                <a:gd name="T37" fmla="*/ 17 h 44"/>
                <a:gd name="T38" fmla="*/ 18 w 31"/>
                <a:gd name="T39" fmla="*/ 16 h 44"/>
                <a:gd name="T40" fmla="*/ 20 w 31"/>
                <a:gd name="T41" fmla="*/ 12 h 44"/>
                <a:gd name="T42" fmla="*/ 18 w 31"/>
                <a:gd name="T43" fmla="*/ 9 h 44"/>
                <a:gd name="T44" fmla="*/ 14 w 31"/>
                <a:gd name="T45" fmla="*/ 8 h 44"/>
                <a:gd name="T46" fmla="*/ 10 w 31"/>
                <a:gd name="T47" fmla="*/ 9 h 44"/>
                <a:gd name="T48" fmla="*/ 7 w 31"/>
                <a:gd name="T49" fmla="*/ 13 h 44"/>
                <a:gd name="T50" fmla="*/ 0 w 31"/>
                <a:gd name="T51" fmla="*/ 5 h 44"/>
                <a:gd name="T52" fmla="*/ 3 w 31"/>
                <a:gd name="T53" fmla="*/ 3 h 44"/>
                <a:gd name="T54" fmla="*/ 7 w 31"/>
                <a:gd name="T55" fmla="*/ 1 h 44"/>
                <a:gd name="T56" fmla="*/ 11 w 31"/>
                <a:gd name="T57" fmla="*/ 0 h 44"/>
                <a:gd name="T58" fmla="*/ 16 w 31"/>
                <a:gd name="T59" fmla="*/ 0 h 44"/>
                <a:gd name="T60" fmla="*/ 21 w 31"/>
                <a:gd name="T61" fmla="*/ 0 h 44"/>
                <a:gd name="T62" fmla="*/ 26 w 31"/>
                <a:gd name="T63" fmla="*/ 3 h 44"/>
                <a:gd name="T64" fmla="*/ 29 w 31"/>
                <a:gd name="T65" fmla="*/ 6 h 44"/>
                <a:gd name="T66" fmla="*/ 30 w 31"/>
                <a:gd name="T67" fmla="*/ 10 h 44"/>
                <a:gd name="T68" fmla="*/ 29 w 31"/>
                <a:gd name="T69" fmla="*/ 14 h 44"/>
                <a:gd name="T70" fmla="*/ 28 w 31"/>
                <a:gd name="T71" fmla="*/ 17 h 44"/>
                <a:gd name="T72" fmla="*/ 25 w 31"/>
                <a:gd name="T73" fmla="*/ 19 h 44"/>
                <a:gd name="T74" fmla="*/ 22 w 31"/>
                <a:gd name="T7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44">
                  <a:moveTo>
                    <a:pt x="22" y="20"/>
                  </a:moveTo>
                  <a:cubicBezTo>
                    <a:pt x="23" y="20"/>
                    <a:pt x="25" y="21"/>
                    <a:pt x="26" y="22"/>
                  </a:cubicBezTo>
                  <a:cubicBezTo>
                    <a:pt x="27" y="22"/>
                    <a:pt x="28" y="23"/>
                    <a:pt x="28" y="24"/>
                  </a:cubicBezTo>
                  <a:cubicBezTo>
                    <a:pt x="29" y="25"/>
                    <a:pt x="30" y="26"/>
                    <a:pt x="30" y="27"/>
                  </a:cubicBezTo>
                  <a:cubicBezTo>
                    <a:pt x="30" y="28"/>
                    <a:pt x="31" y="30"/>
                    <a:pt x="31" y="31"/>
                  </a:cubicBezTo>
                  <a:cubicBezTo>
                    <a:pt x="31" y="33"/>
                    <a:pt x="30" y="35"/>
                    <a:pt x="30" y="36"/>
                  </a:cubicBezTo>
                  <a:cubicBezTo>
                    <a:pt x="29" y="38"/>
                    <a:pt x="28" y="39"/>
                    <a:pt x="26" y="40"/>
                  </a:cubicBezTo>
                  <a:cubicBezTo>
                    <a:pt x="25" y="41"/>
                    <a:pt x="23" y="42"/>
                    <a:pt x="21" y="43"/>
                  </a:cubicBezTo>
                  <a:cubicBezTo>
                    <a:pt x="19" y="43"/>
                    <a:pt x="17" y="44"/>
                    <a:pt x="14" y="44"/>
                  </a:cubicBezTo>
                  <a:cubicBezTo>
                    <a:pt x="8" y="44"/>
                    <a:pt x="3" y="42"/>
                    <a:pt x="0" y="3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7" y="33"/>
                    <a:pt x="9" y="34"/>
                  </a:cubicBezTo>
                  <a:cubicBezTo>
                    <a:pt x="10" y="34"/>
                    <a:pt x="12" y="35"/>
                    <a:pt x="14" y="35"/>
                  </a:cubicBezTo>
                  <a:cubicBezTo>
                    <a:pt x="18" y="35"/>
                    <a:pt x="21" y="33"/>
                    <a:pt x="21" y="30"/>
                  </a:cubicBezTo>
                  <a:cubicBezTo>
                    <a:pt x="21" y="28"/>
                    <a:pt x="20" y="26"/>
                    <a:pt x="19" y="26"/>
                  </a:cubicBezTo>
                  <a:cubicBezTo>
                    <a:pt x="17" y="25"/>
                    <a:pt x="15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7"/>
                    <a:pt x="16" y="17"/>
                    <a:pt x="18" y="16"/>
                  </a:cubicBezTo>
                  <a:cubicBezTo>
                    <a:pt x="19" y="15"/>
                    <a:pt x="20" y="14"/>
                    <a:pt x="20" y="12"/>
                  </a:cubicBezTo>
                  <a:cubicBezTo>
                    <a:pt x="20" y="11"/>
                    <a:pt x="19" y="10"/>
                    <a:pt x="18" y="9"/>
                  </a:cubicBezTo>
                  <a:cubicBezTo>
                    <a:pt x="17" y="8"/>
                    <a:pt x="16" y="8"/>
                    <a:pt x="14" y="8"/>
                  </a:cubicBezTo>
                  <a:cubicBezTo>
                    <a:pt x="13" y="8"/>
                    <a:pt x="11" y="8"/>
                    <a:pt x="10" y="9"/>
                  </a:cubicBezTo>
                  <a:cubicBezTo>
                    <a:pt x="9" y="10"/>
                    <a:pt x="7" y="11"/>
                    <a:pt x="7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2"/>
                    <a:pt x="7" y="1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3" y="1"/>
                    <a:pt x="25" y="2"/>
                    <a:pt x="26" y="3"/>
                  </a:cubicBezTo>
                  <a:cubicBezTo>
                    <a:pt x="27" y="4"/>
                    <a:pt x="28" y="5"/>
                    <a:pt x="29" y="6"/>
                  </a:cubicBezTo>
                  <a:cubicBezTo>
                    <a:pt x="30" y="7"/>
                    <a:pt x="30" y="9"/>
                    <a:pt x="30" y="10"/>
                  </a:cubicBezTo>
                  <a:cubicBezTo>
                    <a:pt x="30" y="12"/>
                    <a:pt x="30" y="13"/>
                    <a:pt x="29" y="14"/>
                  </a:cubicBezTo>
                  <a:cubicBezTo>
                    <a:pt x="29" y="15"/>
                    <a:pt x="28" y="16"/>
                    <a:pt x="28" y="17"/>
                  </a:cubicBezTo>
                  <a:cubicBezTo>
                    <a:pt x="27" y="18"/>
                    <a:pt x="26" y="18"/>
                    <a:pt x="25" y="19"/>
                  </a:cubicBezTo>
                  <a:cubicBezTo>
                    <a:pt x="24" y="20"/>
                    <a:pt x="23" y="20"/>
                    <a:pt x="2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11"/>
            <p:cNvSpPr/>
            <p:nvPr/>
          </p:nvSpPr>
          <p:spPr bwMode="auto">
            <a:xfrm>
              <a:off x="8928100" y="3149600"/>
              <a:ext cx="103188" cy="128588"/>
            </a:xfrm>
            <a:custGeom>
              <a:avLst/>
              <a:gdLst>
                <a:gd name="T0" fmla="*/ 29 w 35"/>
                <a:gd name="T1" fmla="*/ 13 h 44"/>
                <a:gd name="T2" fmla="*/ 28 w 35"/>
                <a:gd name="T3" fmla="*/ 12 h 44"/>
                <a:gd name="T4" fmla="*/ 25 w 35"/>
                <a:gd name="T5" fmla="*/ 10 h 44"/>
                <a:gd name="T6" fmla="*/ 21 w 35"/>
                <a:gd name="T7" fmla="*/ 9 h 44"/>
                <a:gd name="T8" fmla="*/ 18 w 35"/>
                <a:gd name="T9" fmla="*/ 9 h 44"/>
                <a:gd name="T10" fmla="*/ 12 w 35"/>
                <a:gd name="T11" fmla="*/ 12 h 44"/>
                <a:gd name="T12" fmla="*/ 13 w 35"/>
                <a:gd name="T13" fmla="*/ 14 h 44"/>
                <a:gd name="T14" fmla="*/ 14 w 35"/>
                <a:gd name="T15" fmla="*/ 15 h 44"/>
                <a:gd name="T16" fmla="*/ 17 w 35"/>
                <a:gd name="T17" fmla="*/ 16 h 44"/>
                <a:gd name="T18" fmla="*/ 21 w 35"/>
                <a:gd name="T19" fmla="*/ 18 h 44"/>
                <a:gd name="T20" fmla="*/ 27 w 35"/>
                <a:gd name="T21" fmla="*/ 19 h 44"/>
                <a:gd name="T22" fmla="*/ 31 w 35"/>
                <a:gd name="T23" fmla="*/ 22 h 44"/>
                <a:gd name="T24" fmla="*/ 34 w 35"/>
                <a:gd name="T25" fmla="*/ 25 h 44"/>
                <a:gd name="T26" fmla="*/ 35 w 35"/>
                <a:gd name="T27" fmla="*/ 31 h 44"/>
                <a:gd name="T28" fmla="*/ 33 w 35"/>
                <a:gd name="T29" fmla="*/ 37 h 44"/>
                <a:gd name="T30" fmla="*/ 30 w 35"/>
                <a:gd name="T31" fmla="*/ 41 h 44"/>
                <a:gd name="T32" fmla="*/ 25 w 35"/>
                <a:gd name="T33" fmla="*/ 43 h 44"/>
                <a:gd name="T34" fmla="*/ 19 w 35"/>
                <a:gd name="T35" fmla="*/ 44 h 44"/>
                <a:gd name="T36" fmla="*/ 14 w 35"/>
                <a:gd name="T37" fmla="*/ 43 h 44"/>
                <a:gd name="T38" fmla="*/ 9 w 35"/>
                <a:gd name="T39" fmla="*/ 42 h 44"/>
                <a:gd name="T40" fmla="*/ 4 w 35"/>
                <a:gd name="T41" fmla="*/ 41 h 44"/>
                <a:gd name="T42" fmla="*/ 0 w 35"/>
                <a:gd name="T43" fmla="*/ 38 h 44"/>
                <a:gd name="T44" fmla="*/ 4 w 35"/>
                <a:gd name="T45" fmla="*/ 30 h 44"/>
                <a:gd name="T46" fmla="*/ 6 w 35"/>
                <a:gd name="T47" fmla="*/ 31 h 44"/>
                <a:gd name="T48" fmla="*/ 9 w 35"/>
                <a:gd name="T49" fmla="*/ 33 h 44"/>
                <a:gd name="T50" fmla="*/ 14 w 35"/>
                <a:gd name="T51" fmla="*/ 34 h 44"/>
                <a:gd name="T52" fmla="*/ 19 w 35"/>
                <a:gd name="T53" fmla="*/ 35 h 44"/>
                <a:gd name="T54" fmla="*/ 24 w 35"/>
                <a:gd name="T55" fmla="*/ 32 h 44"/>
                <a:gd name="T56" fmla="*/ 23 w 35"/>
                <a:gd name="T57" fmla="*/ 30 h 44"/>
                <a:gd name="T58" fmla="*/ 21 w 35"/>
                <a:gd name="T59" fmla="*/ 28 h 44"/>
                <a:gd name="T60" fmla="*/ 18 w 35"/>
                <a:gd name="T61" fmla="*/ 27 h 44"/>
                <a:gd name="T62" fmla="*/ 14 w 35"/>
                <a:gd name="T63" fmla="*/ 26 h 44"/>
                <a:gd name="T64" fmla="*/ 8 w 35"/>
                <a:gd name="T65" fmla="*/ 24 h 44"/>
                <a:gd name="T66" fmla="*/ 5 w 35"/>
                <a:gd name="T67" fmla="*/ 21 h 44"/>
                <a:gd name="T68" fmla="*/ 3 w 35"/>
                <a:gd name="T69" fmla="*/ 18 h 44"/>
                <a:gd name="T70" fmla="*/ 2 w 35"/>
                <a:gd name="T71" fmla="*/ 14 h 44"/>
                <a:gd name="T72" fmla="*/ 3 w 35"/>
                <a:gd name="T73" fmla="*/ 8 h 44"/>
                <a:gd name="T74" fmla="*/ 7 w 35"/>
                <a:gd name="T75" fmla="*/ 3 h 44"/>
                <a:gd name="T76" fmla="*/ 12 w 35"/>
                <a:gd name="T77" fmla="*/ 1 h 44"/>
                <a:gd name="T78" fmla="*/ 18 w 35"/>
                <a:gd name="T79" fmla="*/ 0 h 44"/>
                <a:gd name="T80" fmla="*/ 22 w 35"/>
                <a:gd name="T81" fmla="*/ 0 h 44"/>
                <a:gd name="T82" fmla="*/ 26 w 35"/>
                <a:gd name="T83" fmla="*/ 1 h 44"/>
                <a:gd name="T84" fmla="*/ 30 w 35"/>
                <a:gd name="T85" fmla="*/ 3 h 44"/>
                <a:gd name="T86" fmla="*/ 33 w 35"/>
                <a:gd name="T87" fmla="*/ 5 h 44"/>
                <a:gd name="T88" fmla="*/ 29 w 35"/>
                <a:gd name="T8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" h="44">
                  <a:moveTo>
                    <a:pt x="29" y="13"/>
                  </a:moveTo>
                  <a:cubicBezTo>
                    <a:pt x="29" y="13"/>
                    <a:pt x="28" y="12"/>
                    <a:pt x="28" y="12"/>
                  </a:cubicBezTo>
                  <a:cubicBezTo>
                    <a:pt x="27" y="11"/>
                    <a:pt x="26" y="11"/>
                    <a:pt x="25" y="10"/>
                  </a:cubicBezTo>
                  <a:cubicBezTo>
                    <a:pt x="24" y="10"/>
                    <a:pt x="23" y="10"/>
                    <a:pt x="21" y="9"/>
                  </a:cubicBezTo>
                  <a:cubicBezTo>
                    <a:pt x="20" y="9"/>
                    <a:pt x="19" y="9"/>
                    <a:pt x="18" y="9"/>
                  </a:cubicBezTo>
                  <a:cubicBezTo>
                    <a:pt x="14" y="9"/>
                    <a:pt x="12" y="10"/>
                    <a:pt x="12" y="12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6"/>
                    <a:pt x="16" y="16"/>
                    <a:pt x="17" y="16"/>
                  </a:cubicBezTo>
                  <a:cubicBezTo>
                    <a:pt x="18" y="17"/>
                    <a:pt x="20" y="17"/>
                    <a:pt x="21" y="18"/>
                  </a:cubicBezTo>
                  <a:cubicBezTo>
                    <a:pt x="23" y="18"/>
                    <a:pt x="25" y="19"/>
                    <a:pt x="27" y="19"/>
                  </a:cubicBezTo>
                  <a:cubicBezTo>
                    <a:pt x="28" y="20"/>
                    <a:pt x="30" y="21"/>
                    <a:pt x="31" y="22"/>
                  </a:cubicBezTo>
                  <a:cubicBezTo>
                    <a:pt x="32" y="23"/>
                    <a:pt x="33" y="24"/>
                    <a:pt x="34" y="25"/>
                  </a:cubicBezTo>
                  <a:cubicBezTo>
                    <a:pt x="34" y="27"/>
                    <a:pt x="35" y="29"/>
                    <a:pt x="35" y="31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2" y="38"/>
                    <a:pt x="31" y="40"/>
                    <a:pt x="30" y="41"/>
                  </a:cubicBezTo>
                  <a:cubicBezTo>
                    <a:pt x="28" y="42"/>
                    <a:pt x="26" y="43"/>
                    <a:pt x="25" y="43"/>
                  </a:cubicBezTo>
                  <a:cubicBezTo>
                    <a:pt x="23" y="44"/>
                    <a:pt x="21" y="44"/>
                    <a:pt x="19" y="44"/>
                  </a:cubicBezTo>
                  <a:cubicBezTo>
                    <a:pt x="17" y="44"/>
                    <a:pt x="15" y="44"/>
                    <a:pt x="14" y="43"/>
                  </a:cubicBezTo>
                  <a:cubicBezTo>
                    <a:pt x="12" y="43"/>
                    <a:pt x="10" y="43"/>
                    <a:pt x="9" y="42"/>
                  </a:cubicBezTo>
                  <a:cubicBezTo>
                    <a:pt x="7" y="42"/>
                    <a:pt x="6" y="41"/>
                    <a:pt x="4" y="41"/>
                  </a:cubicBezTo>
                  <a:cubicBezTo>
                    <a:pt x="3" y="40"/>
                    <a:pt x="1" y="39"/>
                    <a:pt x="0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6" y="31"/>
                  </a:cubicBezTo>
                  <a:cubicBezTo>
                    <a:pt x="7" y="31"/>
                    <a:pt x="8" y="32"/>
                    <a:pt x="9" y="33"/>
                  </a:cubicBezTo>
                  <a:cubicBezTo>
                    <a:pt x="11" y="33"/>
                    <a:pt x="12" y="34"/>
                    <a:pt x="14" y="34"/>
                  </a:cubicBezTo>
                  <a:cubicBezTo>
                    <a:pt x="15" y="35"/>
                    <a:pt x="17" y="35"/>
                    <a:pt x="19" y="35"/>
                  </a:cubicBezTo>
                  <a:cubicBezTo>
                    <a:pt x="22" y="35"/>
                    <a:pt x="24" y="34"/>
                    <a:pt x="24" y="32"/>
                  </a:cubicBezTo>
                  <a:cubicBezTo>
                    <a:pt x="24" y="31"/>
                    <a:pt x="24" y="30"/>
                    <a:pt x="23" y="30"/>
                  </a:cubicBezTo>
                  <a:cubicBezTo>
                    <a:pt x="23" y="29"/>
                    <a:pt x="22" y="29"/>
                    <a:pt x="21" y="28"/>
                  </a:cubicBezTo>
                  <a:cubicBezTo>
                    <a:pt x="20" y="28"/>
                    <a:pt x="19" y="27"/>
                    <a:pt x="18" y="27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2" y="25"/>
                    <a:pt x="10" y="24"/>
                    <a:pt x="8" y="24"/>
                  </a:cubicBezTo>
                  <a:cubicBezTo>
                    <a:pt x="7" y="23"/>
                    <a:pt x="6" y="22"/>
                    <a:pt x="5" y="21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2" y="17"/>
                    <a:pt x="2" y="15"/>
                    <a:pt x="2" y="14"/>
                  </a:cubicBezTo>
                  <a:cubicBezTo>
                    <a:pt x="2" y="12"/>
                    <a:pt x="2" y="10"/>
                    <a:pt x="3" y="8"/>
                  </a:cubicBezTo>
                  <a:cubicBezTo>
                    <a:pt x="4" y="6"/>
                    <a:pt x="5" y="5"/>
                    <a:pt x="7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8" y="2"/>
                    <a:pt x="29" y="2"/>
                    <a:pt x="30" y="3"/>
                  </a:cubicBezTo>
                  <a:cubicBezTo>
                    <a:pt x="31" y="3"/>
                    <a:pt x="32" y="4"/>
                    <a:pt x="33" y="5"/>
                  </a:cubicBezTo>
                  <a:cubicBezTo>
                    <a:pt x="29" y="13"/>
                    <a:pt x="29" y="13"/>
                    <a:pt x="2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12"/>
            <p:cNvSpPr/>
            <p:nvPr/>
          </p:nvSpPr>
          <p:spPr bwMode="auto">
            <a:xfrm>
              <a:off x="9036050" y="3152775"/>
              <a:ext cx="68263" cy="125413"/>
            </a:xfrm>
            <a:custGeom>
              <a:avLst/>
              <a:gdLst>
                <a:gd name="T0" fmla="*/ 23 w 23"/>
                <a:gd name="T1" fmla="*/ 41 h 43"/>
                <a:gd name="T2" fmla="*/ 18 w 23"/>
                <a:gd name="T3" fmla="*/ 42 h 43"/>
                <a:gd name="T4" fmla="*/ 13 w 23"/>
                <a:gd name="T5" fmla="*/ 43 h 43"/>
                <a:gd name="T6" fmla="*/ 10 w 23"/>
                <a:gd name="T7" fmla="*/ 42 h 43"/>
                <a:gd name="T8" fmla="*/ 7 w 23"/>
                <a:gd name="T9" fmla="*/ 41 h 43"/>
                <a:gd name="T10" fmla="*/ 5 w 23"/>
                <a:gd name="T11" fmla="*/ 38 h 43"/>
                <a:gd name="T12" fmla="*/ 4 w 23"/>
                <a:gd name="T13" fmla="*/ 34 h 43"/>
                <a:gd name="T14" fmla="*/ 4 w 23"/>
                <a:gd name="T15" fmla="*/ 18 h 43"/>
                <a:gd name="T16" fmla="*/ 0 w 23"/>
                <a:gd name="T17" fmla="*/ 18 h 43"/>
                <a:gd name="T18" fmla="*/ 0 w 23"/>
                <a:gd name="T19" fmla="*/ 10 h 43"/>
                <a:gd name="T20" fmla="*/ 4 w 23"/>
                <a:gd name="T21" fmla="*/ 10 h 43"/>
                <a:gd name="T22" fmla="*/ 4 w 23"/>
                <a:gd name="T23" fmla="*/ 0 h 43"/>
                <a:gd name="T24" fmla="*/ 14 w 23"/>
                <a:gd name="T25" fmla="*/ 0 h 43"/>
                <a:gd name="T26" fmla="*/ 14 w 23"/>
                <a:gd name="T27" fmla="*/ 10 h 43"/>
                <a:gd name="T28" fmla="*/ 21 w 23"/>
                <a:gd name="T29" fmla="*/ 10 h 43"/>
                <a:gd name="T30" fmla="*/ 21 w 23"/>
                <a:gd name="T31" fmla="*/ 18 h 43"/>
                <a:gd name="T32" fmla="*/ 14 w 23"/>
                <a:gd name="T33" fmla="*/ 18 h 43"/>
                <a:gd name="T34" fmla="*/ 14 w 23"/>
                <a:gd name="T35" fmla="*/ 31 h 43"/>
                <a:gd name="T36" fmla="*/ 15 w 23"/>
                <a:gd name="T37" fmla="*/ 33 h 43"/>
                <a:gd name="T38" fmla="*/ 17 w 23"/>
                <a:gd name="T39" fmla="*/ 34 h 43"/>
                <a:gd name="T40" fmla="*/ 19 w 23"/>
                <a:gd name="T41" fmla="*/ 34 h 43"/>
                <a:gd name="T42" fmla="*/ 21 w 23"/>
                <a:gd name="T43" fmla="*/ 33 h 43"/>
                <a:gd name="T44" fmla="*/ 23 w 23"/>
                <a:gd name="T4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3">
                  <a:moveTo>
                    <a:pt x="23" y="41"/>
                  </a:moveTo>
                  <a:cubicBezTo>
                    <a:pt x="22" y="41"/>
                    <a:pt x="20" y="42"/>
                    <a:pt x="18" y="42"/>
                  </a:cubicBezTo>
                  <a:cubicBezTo>
                    <a:pt x="17" y="43"/>
                    <a:pt x="15" y="43"/>
                    <a:pt x="13" y="43"/>
                  </a:cubicBezTo>
                  <a:cubicBezTo>
                    <a:pt x="12" y="43"/>
                    <a:pt x="11" y="43"/>
                    <a:pt x="10" y="42"/>
                  </a:cubicBezTo>
                  <a:cubicBezTo>
                    <a:pt x="9" y="42"/>
                    <a:pt x="8" y="42"/>
                    <a:pt x="7" y="41"/>
                  </a:cubicBezTo>
                  <a:cubicBezTo>
                    <a:pt x="6" y="40"/>
                    <a:pt x="5" y="39"/>
                    <a:pt x="5" y="38"/>
                  </a:cubicBezTo>
                  <a:cubicBezTo>
                    <a:pt x="5" y="37"/>
                    <a:pt x="4" y="36"/>
                    <a:pt x="4" y="34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3"/>
                    <a:pt x="15" y="33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18" y="34"/>
                    <a:pt x="18" y="34"/>
                    <a:pt x="19" y="34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3" y="41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3"/>
            <p:cNvSpPr>
              <a:spLocks noEditPoints="1"/>
            </p:cNvSpPr>
            <p:nvPr/>
          </p:nvSpPr>
          <p:spPr bwMode="auto">
            <a:xfrm>
              <a:off x="9107488" y="318135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10 w 34"/>
                <a:gd name="T3" fmla="*/ 32 h 33"/>
                <a:gd name="T4" fmla="*/ 5 w 34"/>
                <a:gd name="T5" fmla="*/ 28 h 33"/>
                <a:gd name="T6" fmla="*/ 1 w 34"/>
                <a:gd name="T7" fmla="*/ 23 h 33"/>
                <a:gd name="T8" fmla="*/ 0 w 34"/>
                <a:gd name="T9" fmla="*/ 17 h 33"/>
                <a:gd name="T10" fmla="*/ 1 w 34"/>
                <a:gd name="T11" fmla="*/ 10 h 33"/>
                <a:gd name="T12" fmla="*/ 5 w 34"/>
                <a:gd name="T13" fmla="*/ 5 h 33"/>
                <a:gd name="T14" fmla="*/ 10 w 34"/>
                <a:gd name="T15" fmla="*/ 1 h 33"/>
                <a:gd name="T16" fmla="*/ 17 w 34"/>
                <a:gd name="T17" fmla="*/ 0 h 33"/>
                <a:gd name="T18" fmla="*/ 24 w 34"/>
                <a:gd name="T19" fmla="*/ 1 h 33"/>
                <a:gd name="T20" fmla="*/ 30 w 34"/>
                <a:gd name="T21" fmla="*/ 5 h 33"/>
                <a:gd name="T22" fmla="*/ 33 w 34"/>
                <a:gd name="T23" fmla="*/ 10 h 33"/>
                <a:gd name="T24" fmla="*/ 34 w 34"/>
                <a:gd name="T25" fmla="*/ 16 h 33"/>
                <a:gd name="T26" fmla="*/ 34 w 34"/>
                <a:gd name="T27" fmla="*/ 18 h 33"/>
                <a:gd name="T28" fmla="*/ 34 w 34"/>
                <a:gd name="T29" fmla="*/ 19 h 33"/>
                <a:gd name="T30" fmla="*/ 10 w 34"/>
                <a:gd name="T31" fmla="*/ 19 h 33"/>
                <a:gd name="T32" fmla="*/ 13 w 34"/>
                <a:gd name="T33" fmla="*/ 24 h 33"/>
                <a:gd name="T34" fmla="*/ 17 w 34"/>
                <a:gd name="T35" fmla="*/ 26 h 33"/>
                <a:gd name="T36" fmla="*/ 22 w 34"/>
                <a:gd name="T37" fmla="*/ 25 h 33"/>
                <a:gd name="T38" fmla="*/ 24 w 34"/>
                <a:gd name="T39" fmla="*/ 22 h 33"/>
                <a:gd name="T40" fmla="*/ 32 w 34"/>
                <a:gd name="T41" fmla="*/ 24 h 33"/>
                <a:gd name="T42" fmla="*/ 27 w 34"/>
                <a:gd name="T43" fmla="*/ 30 h 33"/>
                <a:gd name="T44" fmla="*/ 17 w 34"/>
                <a:gd name="T45" fmla="*/ 33 h 33"/>
                <a:gd name="T46" fmla="*/ 24 w 34"/>
                <a:gd name="T47" fmla="*/ 13 h 33"/>
                <a:gd name="T48" fmla="*/ 22 w 34"/>
                <a:gd name="T49" fmla="*/ 9 h 33"/>
                <a:gd name="T50" fmla="*/ 17 w 34"/>
                <a:gd name="T51" fmla="*/ 7 h 33"/>
                <a:gd name="T52" fmla="*/ 12 w 34"/>
                <a:gd name="T53" fmla="*/ 9 h 33"/>
                <a:gd name="T54" fmla="*/ 10 w 34"/>
                <a:gd name="T55" fmla="*/ 13 h 33"/>
                <a:gd name="T56" fmla="*/ 24 w 34"/>
                <a:gd name="T5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14" y="33"/>
                    <a:pt x="12" y="32"/>
                    <a:pt x="10" y="32"/>
                  </a:cubicBezTo>
                  <a:cubicBezTo>
                    <a:pt x="8" y="31"/>
                    <a:pt x="6" y="30"/>
                    <a:pt x="5" y="28"/>
                  </a:cubicBezTo>
                  <a:cubicBezTo>
                    <a:pt x="3" y="27"/>
                    <a:pt x="2" y="25"/>
                    <a:pt x="1" y="23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0" y="14"/>
                    <a:pt x="0" y="12"/>
                    <a:pt x="1" y="10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3"/>
                    <a:pt x="30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4" y="12"/>
                    <a:pt x="34" y="14"/>
                    <a:pt x="34" y="16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1"/>
                    <a:pt x="11" y="23"/>
                    <a:pt x="13" y="24"/>
                  </a:cubicBezTo>
                  <a:cubicBezTo>
                    <a:pt x="14" y="25"/>
                    <a:pt x="16" y="26"/>
                    <a:pt x="17" y="26"/>
                  </a:cubicBezTo>
                  <a:cubicBezTo>
                    <a:pt x="19" y="26"/>
                    <a:pt x="20" y="26"/>
                    <a:pt x="22" y="25"/>
                  </a:cubicBezTo>
                  <a:cubicBezTo>
                    <a:pt x="23" y="24"/>
                    <a:pt x="24" y="23"/>
                    <a:pt x="24" y="22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7"/>
                    <a:pt x="29" y="29"/>
                    <a:pt x="27" y="30"/>
                  </a:cubicBezTo>
                  <a:cubicBezTo>
                    <a:pt x="24" y="32"/>
                    <a:pt x="21" y="33"/>
                    <a:pt x="17" y="33"/>
                  </a:cubicBezTo>
                  <a:close/>
                  <a:moveTo>
                    <a:pt x="24" y="13"/>
                  </a:moveTo>
                  <a:cubicBezTo>
                    <a:pt x="24" y="11"/>
                    <a:pt x="23" y="10"/>
                    <a:pt x="22" y="9"/>
                  </a:cubicBezTo>
                  <a:cubicBezTo>
                    <a:pt x="20" y="7"/>
                    <a:pt x="19" y="7"/>
                    <a:pt x="17" y="7"/>
                  </a:cubicBezTo>
                  <a:cubicBezTo>
                    <a:pt x="15" y="7"/>
                    <a:pt x="14" y="7"/>
                    <a:pt x="12" y="9"/>
                  </a:cubicBezTo>
                  <a:cubicBezTo>
                    <a:pt x="11" y="10"/>
                    <a:pt x="10" y="11"/>
                    <a:pt x="10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4"/>
            <p:cNvSpPr>
              <a:spLocks noEditPoints="1"/>
            </p:cNvSpPr>
            <p:nvPr/>
          </p:nvSpPr>
          <p:spPr bwMode="auto">
            <a:xfrm>
              <a:off x="9221788" y="3181350"/>
              <a:ext cx="96838" cy="131763"/>
            </a:xfrm>
            <a:custGeom>
              <a:avLst/>
              <a:gdLst>
                <a:gd name="T0" fmla="*/ 20 w 33"/>
                <a:gd name="T1" fmla="*/ 33 h 45"/>
                <a:gd name="T2" fmla="*/ 13 w 33"/>
                <a:gd name="T3" fmla="*/ 31 h 45"/>
                <a:gd name="T4" fmla="*/ 9 w 33"/>
                <a:gd name="T5" fmla="*/ 27 h 45"/>
                <a:gd name="T6" fmla="*/ 9 w 33"/>
                <a:gd name="T7" fmla="*/ 45 h 45"/>
                <a:gd name="T8" fmla="*/ 0 w 33"/>
                <a:gd name="T9" fmla="*/ 45 h 45"/>
                <a:gd name="T10" fmla="*/ 0 w 33"/>
                <a:gd name="T11" fmla="*/ 0 h 45"/>
                <a:gd name="T12" fmla="*/ 8 w 33"/>
                <a:gd name="T13" fmla="*/ 0 h 45"/>
                <a:gd name="T14" fmla="*/ 8 w 33"/>
                <a:gd name="T15" fmla="*/ 6 h 45"/>
                <a:gd name="T16" fmla="*/ 12 w 33"/>
                <a:gd name="T17" fmla="*/ 1 h 45"/>
                <a:gd name="T18" fmla="*/ 19 w 33"/>
                <a:gd name="T19" fmla="*/ 0 h 45"/>
                <a:gd name="T20" fmla="*/ 25 w 33"/>
                <a:gd name="T21" fmla="*/ 1 h 45"/>
                <a:gd name="T22" fmla="*/ 29 w 33"/>
                <a:gd name="T23" fmla="*/ 5 h 45"/>
                <a:gd name="T24" fmla="*/ 32 w 33"/>
                <a:gd name="T25" fmla="*/ 10 h 45"/>
                <a:gd name="T26" fmla="*/ 33 w 33"/>
                <a:gd name="T27" fmla="*/ 16 h 45"/>
                <a:gd name="T28" fmla="*/ 32 w 33"/>
                <a:gd name="T29" fmla="*/ 23 h 45"/>
                <a:gd name="T30" fmla="*/ 30 w 33"/>
                <a:gd name="T31" fmla="*/ 28 h 45"/>
                <a:gd name="T32" fmla="*/ 25 w 33"/>
                <a:gd name="T33" fmla="*/ 32 h 45"/>
                <a:gd name="T34" fmla="*/ 20 w 33"/>
                <a:gd name="T35" fmla="*/ 33 h 45"/>
                <a:gd name="T36" fmla="*/ 16 w 33"/>
                <a:gd name="T37" fmla="*/ 25 h 45"/>
                <a:gd name="T38" fmla="*/ 19 w 33"/>
                <a:gd name="T39" fmla="*/ 24 h 45"/>
                <a:gd name="T40" fmla="*/ 22 w 33"/>
                <a:gd name="T41" fmla="*/ 22 h 45"/>
                <a:gd name="T42" fmla="*/ 23 w 33"/>
                <a:gd name="T43" fmla="*/ 19 h 45"/>
                <a:gd name="T44" fmla="*/ 24 w 33"/>
                <a:gd name="T45" fmla="*/ 16 h 45"/>
                <a:gd name="T46" fmla="*/ 23 w 33"/>
                <a:gd name="T47" fmla="*/ 13 h 45"/>
                <a:gd name="T48" fmla="*/ 21 w 33"/>
                <a:gd name="T49" fmla="*/ 10 h 45"/>
                <a:gd name="T50" fmla="*/ 19 w 33"/>
                <a:gd name="T51" fmla="*/ 9 h 45"/>
                <a:gd name="T52" fmla="*/ 16 w 33"/>
                <a:gd name="T53" fmla="*/ 8 h 45"/>
                <a:gd name="T54" fmla="*/ 12 w 33"/>
                <a:gd name="T55" fmla="*/ 9 h 45"/>
                <a:gd name="T56" fmla="*/ 9 w 33"/>
                <a:gd name="T57" fmla="*/ 12 h 45"/>
                <a:gd name="T58" fmla="*/ 9 w 33"/>
                <a:gd name="T59" fmla="*/ 19 h 45"/>
                <a:gd name="T60" fmla="*/ 12 w 33"/>
                <a:gd name="T61" fmla="*/ 23 h 45"/>
                <a:gd name="T62" fmla="*/ 16 w 33"/>
                <a:gd name="T6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45">
                  <a:moveTo>
                    <a:pt x="20" y="33"/>
                  </a:moveTo>
                  <a:cubicBezTo>
                    <a:pt x="17" y="33"/>
                    <a:pt x="15" y="32"/>
                    <a:pt x="13" y="31"/>
                  </a:cubicBezTo>
                  <a:cubicBezTo>
                    <a:pt x="12" y="30"/>
                    <a:pt x="10" y="29"/>
                    <a:pt x="9" y="27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4"/>
                    <a:pt x="11" y="2"/>
                    <a:pt x="12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6"/>
                    <a:pt x="32" y="8"/>
                    <a:pt x="32" y="10"/>
                  </a:cubicBezTo>
                  <a:cubicBezTo>
                    <a:pt x="33" y="12"/>
                    <a:pt x="33" y="14"/>
                    <a:pt x="33" y="16"/>
                  </a:cubicBezTo>
                  <a:cubicBezTo>
                    <a:pt x="33" y="19"/>
                    <a:pt x="33" y="21"/>
                    <a:pt x="32" y="23"/>
                  </a:cubicBezTo>
                  <a:cubicBezTo>
                    <a:pt x="32" y="25"/>
                    <a:pt x="31" y="27"/>
                    <a:pt x="30" y="28"/>
                  </a:cubicBezTo>
                  <a:cubicBezTo>
                    <a:pt x="28" y="30"/>
                    <a:pt x="27" y="31"/>
                    <a:pt x="25" y="32"/>
                  </a:cubicBezTo>
                  <a:cubicBezTo>
                    <a:pt x="24" y="32"/>
                    <a:pt x="22" y="33"/>
                    <a:pt x="20" y="33"/>
                  </a:cubicBezTo>
                  <a:close/>
                  <a:moveTo>
                    <a:pt x="16" y="25"/>
                  </a:moveTo>
                  <a:cubicBezTo>
                    <a:pt x="17" y="25"/>
                    <a:pt x="18" y="24"/>
                    <a:pt x="19" y="24"/>
                  </a:cubicBezTo>
                  <a:cubicBezTo>
                    <a:pt x="20" y="24"/>
                    <a:pt x="21" y="23"/>
                    <a:pt x="22" y="22"/>
                  </a:cubicBezTo>
                  <a:cubicBezTo>
                    <a:pt x="22" y="21"/>
                    <a:pt x="23" y="20"/>
                    <a:pt x="23" y="19"/>
                  </a:cubicBezTo>
                  <a:cubicBezTo>
                    <a:pt x="23" y="18"/>
                    <a:pt x="24" y="17"/>
                    <a:pt x="24" y="16"/>
                  </a:cubicBezTo>
                  <a:cubicBezTo>
                    <a:pt x="24" y="15"/>
                    <a:pt x="23" y="14"/>
                    <a:pt x="23" y="13"/>
                  </a:cubicBezTo>
                  <a:cubicBezTo>
                    <a:pt x="23" y="12"/>
                    <a:pt x="22" y="11"/>
                    <a:pt x="21" y="10"/>
                  </a:cubicBezTo>
                  <a:cubicBezTo>
                    <a:pt x="21" y="10"/>
                    <a:pt x="20" y="9"/>
                    <a:pt x="19" y="9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5" y="8"/>
                    <a:pt x="13" y="8"/>
                    <a:pt x="12" y="9"/>
                  </a:cubicBezTo>
                  <a:cubicBezTo>
                    <a:pt x="11" y="10"/>
                    <a:pt x="10" y="11"/>
                    <a:pt x="9" y="1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21"/>
                    <a:pt x="11" y="22"/>
                    <a:pt x="12" y="23"/>
                  </a:cubicBezTo>
                  <a:cubicBezTo>
                    <a:pt x="14" y="24"/>
                    <a:pt x="15" y="25"/>
                    <a:pt x="1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15"/>
            <p:cNvSpPr>
              <a:spLocks noEditPoints="1"/>
            </p:cNvSpPr>
            <p:nvPr/>
          </p:nvSpPr>
          <p:spPr bwMode="auto">
            <a:xfrm>
              <a:off x="9374188" y="3170238"/>
              <a:ext cx="93663" cy="107950"/>
            </a:xfrm>
            <a:custGeom>
              <a:avLst/>
              <a:gdLst>
                <a:gd name="T0" fmla="*/ 32 w 32"/>
                <a:gd name="T1" fmla="*/ 18 h 37"/>
                <a:gd name="T2" fmla="*/ 30 w 32"/>
                <a:gd name="T3" fmla="*/ 26 h 37"/>
                <a:gd name="T4" fmla="*/ 27 w 32"/>
                <a:gd name="T5" fmla="*/ 32 h 37"/>
                <a:gd name="T6" fmla="*/ 22 w 32"/>
                <a:gd name="T7" fmla="*/ 35 h 37"/>
                <a:gd name="T8" fmla="*/ 16 w 32"/>
                <a:gd name="T9" fmla="*/ 37 h 37"/>
                <a:gd name="T10" fmla="*/ 9 w 32"/>
                <a:gd name="T11" fmla="*/ 35 h 37"/>
                <a:gd name="T12" fmla="*/ 4 w 32"/>
                <a:gd name="T13" fmla="*/ 32 h 37"/>
                <a:gd name="T14" fmla="*/ 1 w 32"/>
                <a:gd name="T15" fmla="*/ 26 h 37"/>
                <a:gd name="T16" fmla="*/ 0 w 32"/>
                <a:gd name="T17" fmla="*/ 18 h 37"/>
                <a:gd name="T18" fmla="*/ 1 w 32"/>
                <a:gd name="T19" fmla="*/ 11 h 37"/>
                <a:gd name="T20" fmla="*/ 4 w 32"/>
                <a:gd name="T21" fmla="*/ 5 h 37"/>
                <a:gd name="T22" fmla="*/ 9 w 32"/>
                <a:gd name="T23" fmla="*/ 1 h 37"/>
                <a:gd name="T24" fmla="*/ 16 w 32"/>
                <a:gd name="T25" fmla="*/ 0 h 37"/>
                <a:gd name="T26" fmla="*/ 22 w 32"/>
                <a:gd name="T27" fmla="*/ 1 h 37"/>
                <a:gd name="T28" fmla="*/ 27 w 32"/>
                <a:gd name="T29" fmla="*/ 5 h 37"/>
                <a:gd name="T30" fmla="*/ 30 w 32"/>
                <a:gd name="T31" fmla="*/ 11 h 37"/>
                <a:gd name="T32" fmla="*/ 32 w 32"/>
                <a:gd name="T33" fmla="*/ 18 h 37"/>
                <a:gd name="T34" fmla="*/ 22 w 32"/>
                <a:gd name="T35" fmla="*/ 18 h 37"/>
                <a:gd name="T36" fmla="*/ 20 w 32"/>
                <a:gd name="T37" fmla="*/ 12 h 37"/>
                <a:gd name="T38" fmla="*/ 16 w 32"/>
                <a:gd name="T39" fmla="*/ 9 h 37"/>
                <a:gd name="T40" fmla="*/ 11 w 32"/>
                <a:gd name="T41" fmla="*/ 12 h 37"/>
                <a:gd name="T42" fmla="*/ 10 w 32"/>
                <a:gd name="T43" fmla="*/ 18 h 37"/>
                <a:gd name="T44" fmla="*/ 11 w 32"/>
                <a:gd name="T45" fmla="*/ 25 h 37"/>
                <a:gd name="T46" fmla="*/ 16 w 32"/>
                <a:gd name="T47" fmla="*/ 28 h 37"/>
                <a:gd name="T48" fmla="*/ 20 w 32"/>
                <a:gd name="T49" fmla="*/ 25 h 37"/>
                <a:gd name="T50" fmla="*/ 22 w 32"/>
                <a:gd name="T5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7">
                  <a:moveTo>
                    <a:pt x="32" y="18"/>
                  </a:moveTo>
                  <a:cubicBezTo>
                    <a:pt x="32" y="21"/>
                    <a:pt x="31" y="24"/>
                    <a:pt x="30" y="26"/>
                  </a:cubicBezTo>
                  <a:cubicBezTo>
                    <a:pt x="30" y="28"/>
                    <a:pt x="29" y="30"/>
                    <a:pt x="27" y="32"/>
                  </a:cubicBezTo>
                  <a:cubicBezTo>
                    <a:pt x="26" y="33"/>
                    <a:pt x="24" y="35"/>
                    <a:pt x="22" y="35"/>
                  </a:cubicBezTo>
                  <a:cubicBezTo>
                    <a:pt x="20" y="36"/>
                    <a:pt x="18" y="37"/>
                    <a:pt x="16" y="37"/>
                  </a:cubicBezTo>
                  <a:cubicBezTo>
                    <a:pt x="14" y="37"/>
                    <a:pt x="11" y="36"/>
                    <a:pt x="9" y="35"/>
                  </a:cubicBezTo>
                  <a:cubicBezTo>
                    <a:pt x="8" y="35"/>
                    <a:pt x="6" y="33"/>
                    <a:pt x="4" y="32"/>
                  </a:cubicBezTo>
                  <a:cubicBezTo>
                    <a:pt x="3" y="30"/>
                    <a:pt x="2" y="28"/>
                    <a:pt x="1" y="26"/>
                  </a:cubicBezTo>
                  <a:cubicBezTo>
                    <a:pt x="0" y="24"/>
                    <a:pt x="0" y="21"/>
                    <a:pt x="0" y="18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9" y="1"/>
                  </a:cubicBezTo>
                  <a:cubicBezTo>
                    <a:pt x="11" y="1"/>
                    <a:pt x="14" y="0"/>
                    <a:pt x="16" y="0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4" y="2"/>
                    <a:pt x="26" y="4"/>
                    <a:pt x="27" y="5"/>
                  </a:cubicBezTo>
                  <a:cubicBezTo>
                    <a:pt x="29" y="7"/>
                    <a:pt x="30" y="9"/>
                    <a:pt x="30" y="11"/>
                  </a:cubicBezTo>
                  <a:cubicBezTo>
                    <a:pt x="31" y="13"/>
                    <a:pt x="32" y="16"/>
                    <a:pt x="32" y="18"/>
                  </a:cubicBezTo>
                  <a:close/>
                  <a:moveTo>
                    <a:pt x="22" y="18"/>
                  </a:moveTo>
                  <a:cubicBezTo>
                    <a:pt x="22" y="16"/>
                    <a:pt x="21" y="13"/>
                    <a:pt x="20" y="12"/>
                  </a:cubicBezTo>
                  <a:cubicBezTo>
                    <a:pt x="19" y="10"/>
                    <a:pt x="18" y="9"/>
                    <a:pt x="16" y="9"/>
                  </a:cubicBezTo>
                  <a:cubicBezTo>
                    <a:pt x="14" y="9"/>
                    <a:pt x="12" y="10"/>
                    <a:pt x="11" y="12"/>
                  </a:cubicBezTo>
                  <a:cubicBezTo>
                    <a:pt x="10" y="13"/>
                    <a:pt x="10" y="16"/>
                    <a:pt x="10" y="18"/>
                  </a:cubicBezTo>
                  <a:cubicBezTo>
                    <a:pt x="10" y="21"/>
                    <a:pt x="10" y="24"/>
                    <a:pt x="11" y="25"/>
                  </a:cubicBezTo>
                  <a:cubicBezTo>
                    <a:pt x="12" y="27"/>
                    <a:pt x="14" y="28"/>
                    <a:pt x="16" y="28"/>
                  </a:cubicBezTo>
                  <a:cubicBezTo>
                    <a:pt x="18" y="28"/>
                    <a:pt x="19" y="27"/>
                    <a:pt x="20" y="25"/>
                  </a:cubicBezTo>
                  <a:cubicBezTo>
                    <a:pt x="21" y="24"/>
                    <a:pt x="22" y="21"/>
                    <a:pt x="2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6"/>
            <p:cNvSpPr>
              <a:spLocks noEditPoints="1"/>
            </p:cNvSpPr>
            <p:nvPr/>
          </p:nvSpPr>
          <p:spPr bwMode="auto">
            <a:xfrm>
              <a:off x="9478963" y="3176588"/>
              <a:ext cx="92075" cy="122238"/>
            </a:xfrm>
            <a:custGeom>
              <a:avLst/>
              <a:gdLst>
                <a:gd name="T0" fmla="*/ 30 w 58"/>
                <a:gd name="T1" fmla="*/ 77 h 77"/>
                <a:gd name="T2" fmla="*/ 30 w 58"/>
                <a:gd name="T3" fmla="*/ 62 h 77"/>
                <a:gd name="T4" fmla="*/ 0 w 58"/>
                <a:gd name="T5" fmla="*/ 62 h 77"/>
                <a:gd name="T6" fmla="*/ 0 w 58"/>
                <a:gd name="T7" fmla="*/ 46 h 77"/>
                <a:gd name="T8" fmla="*/ 36 w 58"/>
                <a:gd name="T9" fmla="*/ 0 h 77"/>
                <a:gd name="T10" fmla="*/ 49 w 58"/>
                <a:gd name="T11" fmla="*/ 0 h 77"/>
                <a:gd name="T12" fmla="*/ 49 w 58"/>
                <a:gd name="T13" fmla="*/ 46 h 77"/>
                <a:gd name="T14" fmla="*/ 58 w 58"/>
                <a:gd name="T15" fmla="*/ 46 h 77"/>
                <a:gd name="T16" fmla="*/ 58 w 58"/>
                <a:gd name="T17" fmla="*/ 62 h 77"/>
                <a:gd name="T18" fmla="*/ 49 w 58"/>
                <a:gd name="T19" fmla="*/ 62 h 77"/>
                <a:gd name="T20" fmla="*/ 49 w 58"/>
                <a:gd name="T21" fmla="*/ 77 h 77"/>
                <a:gd name="T22" fmla="*/ 30 w 58"/>
                <a:gd name="T23" fmla="*/ 77 h 77"/>
                <a:gd name="T24" fmla="*/ 30 w 58"/>
                <a:gd name="T25" fmla="*/ 77 h 77"/>
                <a:gd name="T26" fmla="*/ 17 w 58"/>
                <a:gd name="T27" fmla="*/ 46 h 77"/>
                <a:gd name="T28" fmla="*/ 32 w 58"/>
                <a:gd name="T29" fmla="*/ 46 h 77"/>
                <a:gd name="T30" fmla="*/ 32 w 58"/>
                <a:gd name="T31" fmla="*/ 25 h 77"/>
                <a:gd name="T32" fmla="*/ 17 w 58"/>
                <a:gd name="T33" fmla="*/ 46 h 77"/>
                <a:gd name="T34" fmla="*/ 17 w 58"/>
                <a:gd name="T35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7">
                  <a:moveTo>
                    <a:pt x="30" y="77"/>
                  </a:moveTo>
                  <a:lnTo>
                    <a:pt x="30" y="62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46"/>
                  </a:lnTo>
                  <a:lnTo>
                    <a:pt x="58" y="46"/>
                  </a:lnTo>
                  <a:lnTo>
                    <a:pt x="58" y="62"/>
                  </a:lnTo>
                  <a:lnTo>
                    <a:pt x="49" y="62"/>
                  </a:lnTo>
                  <a:lnTo>
                    <a:pt x="49" y="77"/>
                  </a:lnTo>
                  <a:lnTo>
                    <a:pt x="30" y="77"/>
                  </a:lnTo>
                  <a:lnTo>
                    <a:pt x="30" y="77"/>
                  </a:lnTo>
                  <a:close/>
                  <a:moveTo>
                    <a:pt x="17" y="46"/>
                  </a:moveTo>
                  <a:lnTo>
                    <a:pt x="32" y="46"/>
                  </a:lnTo>
                  <a:lnTo>
                    <a:pt x="32" y="25"/>
                  </a:lnTo>
                  <a:lnTo>
                    <a:pt x="17" y="46"/>
                  </a:lnTo>
                  <a:lnTo>
                    <a:pt x="1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7"/>
            <p:cNvSpPr/>
            <p:nvPr/>
          </p:nvSpPr>
          <p:spPr bwMode="auto">
            <a:xfrm>
              <a:off x="9810750" y="2270125"/>
              <a:ext cx="100013" cy="128588"/>
            </a:xfrm>
            <a:custGeom>
              <a:avLst/>
              <a:gdLst>
                <a:gd name="T0" fmla="*/ 29 w 34"/>
                <a:gd name="T1" fmla="*/ 13 h 44"/>
                <a:gd name="T2" fmla="*/ 28 w 34"/>
                <a:gd name="T3" fmla="*/ 12 h 44"/>
                <a:gd name="T4" fmla="*/ 25 w 34"/>
                <a:gd name="T5" fmla="*/ 10 h 44"/>
                <a:gd name="T6" fmla="*/ 21 w 34"/>
                <a:gd name="T7" fmla="*/ 9 h 44"/>
                <a:gd name="T8" fmla="*/ 17 w 34"/>
                <a:gd name="T9" fmla="*/ 9 h 44"/>
                <a:gd name="T10" fmla="*/ 12 w 34"/>
                <a:gd name="T11" fmla="*/ 12 h 44"/>
                <a:gd name="T12" fmla="*/ 13 w 34"/>
                <a:gd name="T13" fmla="*/ 14 h 44"/>
                <a:gd name="T14" fmla="*/ 14 w 34"/>
                <a:gd name="T15" fmla="*/ 15 h 44"/>
                <a:gd name="T16" fmla="*/ 17 w 34"/>
                <a:gd name="T17" fmla="*/ 16 h 44"/>
                <a:gd name="T18" fmla="*/ 21 w 34"/>
                <a:gd name="T19" fmla="*/ 17 h 44"/>
                <a:gd name="T20" fmla="*/ 27 w 34"/>
                <a:gd name="T21" fmla="*/ 19 h 44"/>
                <a:gd name="T22" fmla="*/ 31 w 34"/>
                <a:gd name="T23" fmla="*/ 22 h 44"/>
                <a:gd name="T24" fmla="*/ 34 w 34"/>
                <a:gd name="T25" fmla="*/ 25 h 44"/>
                <a:gd name="T26" fmla="*/ 34 w 34"/>
                <a:gd name="T27" fmla="*/ 30 h 44"/>
                <a:gd name="T28" fmla="*/ 33 w 34"/>
                <a:gd name="T29" fmla="*/ 37 h 44"/>
                <a:gd name="T30" fmla="*/ 29 w 34"/>
                <a:gd name="T31" fmla="*/ 41 h 44"/>
                <a:gd name="T32" fmla="*/ 24 w 34"/>
                <a:gd name="T33" fmla="*/ 43 h 44"/>
                <a:gd name="T34" fmla="*/ 18 w 34"/>
                <a:gd name="T35" fmla="*/ 44 h 44"/>
                <a:gd name="T36" fmla="*/ 13 w 34"/>
                <a:gd name="T37" fmla="*/ 43 h 44"/>
                <a:gd name="T38" fmla="*/ 9 w 34"/>
                <a:gd name="T39" fmla="*/ 42 h 44"/>
                <a:gd name="T40" fmla="*/ 4 w 34"/>
                <a:gd name="T41" fmla="*/ 41 h 44"/>
                <a:gd name="T42" fmla="*/ 0 w 34"/>
                <a:gd name="T43" fmla="*/ 38 h 44"/>
                <a:gd name="T44" fmla="*/ 4 w 34"/>
                <a:gd name="T45" fmla="*/ 30 h 44"/>
                <a:gd name="T46" fmla="*/ 6 w 34"/>
                <a:gd name="T47" fmla="*/ 31 h 44"/>
                <a:gd name="T48" fmla="*/ 9 w 34"/>
                <a:gd name="T49" fmla="*/ 32 h 44"/>
                <a:gd name="T50" fmla="*/ 14 w 34"/>
                <a:gd name="T51" fmla="*/ 34 h 44"/>
                <a:gd name="T52" fmla="*/ 18 w 34"/>
                <a:gd name="T53" fmla="*/ 35 h 44"/>
                <a:gd name="T54" fmla="*/ 24 w 34"/>
                <a:gd name="T55" fmla="*/ 31 h 44"/>
                <a:gd name="T56" fmla="*/ 23 w 34"/>
                <a:gd name="T57" fmla="*/ 29 h 44"/>
                <a:gd name="T58" fmla="*/ 21 w 34"/>
                <a:gd name="T59" fmla="*/ 28 h 44"/>
                <a:gd name="T60" fmla="*/ 17 w 34"/>
                <a:gd name="T61" fmla="*/ 27 h 44"/>
                <a:gd name="T62" fmla="*/ 13 w 34"/>
                <a:gd name="T63" fmla="*/ 26 h 44"/>
                <a:gd name="T64" fmla="*/ 8 w 34"/>
                <a:gd name="T65" fmla="*/ 24 h 44"/>
                <a:gd name="T66" fmla="*/ 5 w 34"/>
                <a:gd name="T67" fmla="*/ 21 h 44"/>
                <a:gd name="T68" fmla="*/ 2 w 34"/>
                <a:gd name="T69" fmla="*/ 18 h 44"/>
                <a:gd name="T70" fmla="*/ 2 w 34"/>
                <a:gd name="T71" fmla="*/ 14 h 44"/>
                <a:gd name="T72" fmla="*/ 3 w 34"/>
                <a:gd name="T73" fmla="*/ 8 h 44"/>
                <a:gd name="T74" fmla="*/ 6 w 34"/>
                <a:gd name="T75" fmla="*/ 3 h 44"/>
                <a:gd name="T76" fmla="*/ 12 w 34"/>
                <a:gd name="T77" fmla="*/ 1 h 44"/>
                <a:gd name="T78" fmla="*/ 18 w 34"/>
                <a:gd name="T79" fmla="*/ 0 h 44"/>
                <a:gd name="T80" fmla="*/ 22 w 34"/>
                <a:gd name="T81" fmla="*/ 0 h 44"/>
                <a:gd name="T82" fmla="*/ 26 w 34"/>
                <a:gd name="T83" fmla="*/ 1 h 44"/>
                <a:gd name="T84" fmla="*/ 30 w 34"/>
                <a:gd name="T85" fmla="*/ 3 h 44"/>
                <a:gd name="T86" fmla="*/ 33 w 34"/>
                <a:gd name="T87" fmla="*/ 4 h 44"/>
                <a:gd name="T88" fmla="*/ 29 w 34"/>
                <a:gd name="T8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44">
                  <a:moveTo>
                    <a:pt x="29" y="13"/>
                  </a:moveTo>
                  <a:cubicBezTo>
                    <a:pt x="29" y="13"/>
                    <a:pt x="28" y="12"/>
                    <a:pt x="28" y="12"/>
                  </a:cubicBezTo>
                  <a:cubicBezTo>
                    <a:pt x="27" y="11"/>
                    <a:pt x="26" y="11"/>
                    <a:pt x="25" y="10"/>
                  </a:cubicBezTo>
                  <a:cubicBezTo>
                    <a:pt x="24" y="10"/>
                    <a:pt x="23" y="9"/>
                    <a:pt x="21" y="9"/>
                  </a:cubicBezTo>
                  <a:cubicBezTo>
                    <a:pt x="20" y="9"/>
                    <a:pt x="19" y="9"/>
                    <a:pt x="17" y="9"/>
                  </a:cubicBezTo>
                  <a:cubicBezTo>
                    <a:pt x="14" y="9"/>
                    <a:pt x="12" y="10"/>
                    <a:pt x="12" y="12"/>
                  </a:cubicBezTo>
                  <a:cubicBezTo>
                    <a:pt x="12" y="13"/>
                    <a:pt x="12" y="13"/>
                    <a:pt x="13" y="14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5" y="16"/>
                    <a:pt x="16" y="16"/>
                    <a:pt x="17" y="16"/>
                  </a:cubicBezTo>
                  <a:cubicBezTo>
                    <a:pt x="18" y="17"/>
                    <a:pt x="20" y="17"/>
                    <a:pt x="21" y="17"/>
                  </a:cubicBezTo>
                  <a:cubicBezTo>
                    <a:pt x="23" y="18"/>
                    <a:pt x="25" y="19"/>
                    <a:pt x="27" y="19"/>
                  </a:cubicBezTo>
                  <a:cubicBezTo>
                    <a:pt x="28" y="20"/>
                    <a:pt x="30" y="21"/>
                    <a:pt x="31" y="22"/>
                  </a:cubicBezTo>
                  <a:cubicBezTo>
                    <a:pt x="32" y="23"/>
                    <a:pt x="33" y="24"/>
                    <a:pt x="34" y="25"/>
                  </a:cubicBezTo>
                  <a:cubicBezTo>
                    <a:pt x="34" y="27"/>
                    <a:pt x="34" y="28"/>
                    <a:pt x="34" y="30"/>
                  </a:cubicBezTo>
                  <a:cubicBezTo>
                    <a:pt x="34" y="33"/>
                    <a:pt x="34" y="35"/>
                    <a:pt x="33" y="37"/>
                  </a:cubicBezTo>
                  <a:cubicBezTo>
                    <a:pt x="32" y="38"/>
                    <a:pt x="31" y="40"/>
                    <a:pt x="29" y="41"/>
                  </a:cubicBezTo>
                  <a:cubicBezTo>
                    <a:pt x="28" y="42"/>
                    <a:pt x="26" y="42"/>
                    <a:pt x="24" y="43"/>
                  </a:cubicBezTo>
                  <a:cubicBezTo>
                    <a:pt x="22" y="43"/>
                    <a:pt x="20" y="44"/>
                    <a:pt x="18" y="44"/>
                  </a:cubicBezTo>
                  <a:cubicBezTo>
                    <a:pt x="17" y="44"/>
                    <a:pt x="15" y="44"/>
                    <a:pt x="13" y="43"/>
                  </a:cubicBezTo>
                  <a:cubicBezTo>
                    <a:pt x="12" y="43"/>
                    <a:pt x="10" y="43"/>
                    <a:pt x="9" y="42"/>
                  </a:cubicBezTo>
                  <a:cubicBezTo>
                    <a:pt x="7" y="42"/>
                    <a:pt x="5" y="41"/>
                    <a:pt x="4" y="41"/>
                  </a:cubicBezTo>
                  <a:cubicBezTo>
                    <a:pt x="3" y="40"/>
                    <a:pt x="1" y="39"/>
                    <a:pt x="0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7" y="31"/>
                    <a:pt x="8" y="32"/>
                    <a:pt x="9" y="32"/>
                  </a:cubicBezTo>
                  <a:cubicBezTo>
                    <a:pt x="10" y="33"/>
                    <a:pt x="12" y="34"/>
                    <a:pt x="14" y="34"/>
                  </a:cubicBezTo>
                  <a:cubicBezTo>
                    <a:pt x="15" y="34"/>
                    <a:pt x="17" y="35"/>
                    <a:pt x="18" y="35"/>
                  </a:cubicBezTo>
                  <a:cubicBezTo>
                    <a:pt x="22" y="35"/>
                    <a:pt x="24" y="34"/>
                    <a:pt x="24" y="31"/>
                  </a:cubicBezTo>
                  <a:cubicBezTo>
                    <a:pt x="24" y="31"/>
                    <a:pt x="24" y="30"/>
                    <a:pt x="23" y="29"/>
                  </a:cubicBezTo>
                  <a:cubicBezTo>
                    <a:pt x="22" y="29"/>
                    <a:pt x="22" y="28"/>
                    <a:pt x="21" y="28"/>
                  </a:cubicBezTo>
                  <a:cubicBezTo>
                    <a:pt x="20" y="28"/>
                    <a:pt x="19" y="27"/>
                    <a:pt x="17" y="27"/>
                  </a:cubicBezTo>
                  <a:cubicBezTo>
                    <a:pt x="16" y="26"/>
                    <a:pt x="15" y="26"/>
                    <a:pt x="13" y="26"/>
                  </a:cubicBezTo>
                  <a:cubicBezTo>
                    <a:pt x="11" y="25"/>
                    <a:pt x="10" y="24"/>
                    <a:pt x="8" y="24"/>
                  </a:cubicBezTo>
                  <a:cubicBezTo>
                    <a:pt x="7" y="23"/>
                    <a:pt x="6" y="22"/>
                    <a:pt x="5" y="21"/>
                  </a:cubicBezTo>
                  <a:cubicBezTo>
                    <a:pt x="4" y="20"/>
                    <a:pt x="3" y="19"/>
                    <a:pt x="2" y="18"/>
                  </a:cubicBezTo>
                  <a:cubicBezTo>
                    <a:pt x="2" y="17"/>
                    <a:pt x="2" y="15"/>
                    <a:pt x="2" y="14"/>
                  </a:cubicBezTo>
                  <a:cubicBezTo>
                    <a:pt x="2" y="11"/>
                    <a:pt x="2" y="9"/>
                    <a:pt x="3" y="8"/>
                  </a:cubicBezTo>
                  <a:cubicBezTo>
                    <a:pt x="4" y="6"/>
                    <a:pt x="5" y="5"/>
                    <a:pt x="6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1"/>
                    <a:pt x="26" y="1"/>
                  </a:cubicBezTo>
                  <a:cubicBezTo>
                    <a:pt x="28" y="2"/>
                    <a:pt x="29" y="2"/>
                    <a:pt x="30" y="3"/>
                  </a:cubicBezTo>
                  <a:cubicBezTo>
                    <a:pt x="31" y="3"/>
                    <a:pt x="32" y="4"/>
                    <a:pt x="33" y="4"/>
                  </a:cubicBezTo>
                  <a:cubicBezTo>
                    <a:pt x="29" y="13"/>
                    <a:pt x="29" y="13"/>
                    <a:pt x="2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18"/>
            <p:cNvSpPr/>
            <p:nvPr/>
          </p:nvSpPr>
          <p:spPr bwMode="auto">
            <a:xfrm>
              <a:off x="9920288" y="2273300"/>
              <a:ext cx="66675" cy="125413"/>
            </a:xfrm>
            <a:custGeom>
              <a:avLst/>
              <a:gdLst>
                <a:gd name="T0" fmla="*/ 23 w 23"/>
                <a:gd name="T1" fmla="*/ 40 h 43"/>
                <a:gd name="T2" fmla="*/ 18 w 23"/>
                <a:gd name="T3" fmla="*/ 42 h 43"/>
                <a:gd name="T4" fmla="*/ 13 w 23"/>
                <a:gd name="T5" fmla="*/ 43 h 43"/>
                <a:gd name="T6" fmla="*/ 10 w 23"/>
                <a:gd name="T7" fmla="*/ 42 h 43"/>
                <a:gd name="T8" fmla="*/ 7 w 23"/>
                <a:gd name="T9" fmla="*/ 41 h 43"/>
                <a:gd name="T10" fmla="*/ 5 w 23"/>
                <a:gd name="T11" fmla="*/ 38 h 43"/>
                <a:gd name="T12" fmla="*/ 4 w 23"/>
                <a:gd name="T13" fmla="*/ 34 h 43"/>
                <a:gd name="T14" fmla="*/ 4 w 23"/>
                <a:gd name="T15" fmla="*/ 18 h 43"/>
                <a:gd name="T16" fmla="*/ 0 w 23"/>
                <a:gd name="T17" fmla="*/ 18 h 43"/>
                <a:gd name="T18" fmla="*/ 0 w 23"/>
                <a:gd name="T19" fmla="*/ 10 h 43"/>
                <a:gd name="T20" fmla="*/ 4 w 23"/>
                <a:gd name="T21" fmla="*/ 10 h 43"/>
                <a:gd name="T22" fmla="*/ 4 w 23"/>
                <a:gd name="T23" fmla="*/ 0 h 43"/>
                <a:gd name="T24" fmla="*/ 14 w 23"/>
                <a:gd name="T25" fmla="*/ 0 h 43"/>
                <a:gd name="T26" fmla="*/ 14 w 23"/>
                <a:gd name="T27" fmla="*/ 10 h 43"/>
                <a:gd name="T28" fmla="*/ 20 w 23"/>
                <a:gd name="T29" fmla="*/ 10 h 43"/>
                <a:gd name="T30" fmla="*/ 20 w 23"/>
                <a:gd name="T31" fmla="*/ 18 h 43"/>
                <a:gd name="T32" fmla="*/ 14 w 23"/>
                <a:gd name="T33" fmla="*/ 18 h 43"/>
                <a:gd name="T34" fmla="*/ 14 w 23"/>
                <a:gd name="T35" fmla="*/ 31 h 43"/>
                <a:gd name="T36" fmla="*/ 15 w 23"/>
                <a:gd name="T37" fmla="*/ 33 h 43"/>
                <a:gd name="T38" fmla="*/ 17 w 23"/>
                <a:gd name="T39" fmla="*/ 34 h 43"/>
                <a:gd name="T40" fmla="*/ 19 w 23"/>
                <a:gd name="T41" fmla="*/ 34 h 43"/>
                <a:gd name="T42" fmla="*/ 21 w 23"/>
                <a:gd name="T43" fmla="*/ 33 h 43"/>
                <a:gd name="T44" fmla="*/ 23 w 23"/>
                <a:gd name="T4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3">
                  <a:moveTo>
                    <a:pt x="23" y="40"/>
                  </a:moveTo>
                  <a:cubicBezTo>
                    <a:pt x="21" y="41"/>
                    <a:pt x="20" y="42"/>
                    <a:pt x="18" y="42"/>
                  </a:cubicBezTo>
                  <a:cubicBezTo>
                    <a:pt x="16" y="43"/>
                    <a:pt x="15" y="43"/>
                    <a:pt x="13" y="43"/>
                  </a:cubicBezTo>
                  <a:cubicBezTo>
                    <a:pt x="12" y="43"/>
                    <a:pt x="11" y="43"/>
                    <a:pt x="10" y="42"/>
                  </a:cubicBezTo>
                  <a:cubicBezTo>
                    <a:pt x="8" y="42"/>
                    <a:pt x="8" y="42"/>
                    <a:pt x="7" y="41"/>
                  </a:cubicBezTo>
                  <a:cubicBezTo>
                    <a:pt x="6" y="40"/>
                    <a:pt x="5" y="39"/>
                    <a:pt x="5" y="38"/>
                  </a:cubicBezTo>
                  <a:cubicBezTo>
                    <a:pt x="4" y="37"/>
                    <a:pt x="4" y="36"/>
                    <a:pt x="4" y="34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3"/>
                    <a:pt x="15" y="33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3" y="40"/>
                    <a:pt x="23" y="40"/>
                    <a:pt x="2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19"/>
            <p:cNvSpPr>
              <a:spLocks noEditPoints="1"/>
            </p:cNvSpPr>
            <p:nvPr/>
          </p:nvSpPr>
          <p:spPr bwMode="auto">
            <a:xfrm>
              <a:off x="9990138" y="2301875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10 w 34"/>
                <a:gd name="T3" fmla="*/ 31 h 33"/>
                <a:gd name="T4" fmla="*/ 4 w 34"/>
                <a:gd name="T5" fmla="*/ 28 h 33"/>
                <a:gd name="T6" fmla="*/ 1 w 34"/>
                <a:gd name="T7" fmla="*/ 23 h 33"/>
                <a:gd name="T8" fmla="*/ 0 w 34"/>
                <a:gd name="T9" fmla="*/ 17 h 33"/>
                <a:gd name="T10" fmla="*/ 1 w 34"/>
                <a:gd name="T11" fmla="*/ 10 h 33"/>
                <a:gd name="T12" fmla="*/ 4 w 34"/>
                <a:gd name="T13" fmla="*/ 5 h 33"/>
                <a:gd name="T14" fmla="*/ 10 w 34"/>
                <a:gd name="T15" fmla="*/ 1 h 33"/>
                <a:gd name="T16" fmla="*/ 17 w 34"/>
                <a:gd name="T17" fmla="*/ 0 h 33"/>
                <a:gd name="T18" fmla="*/ 24 w 34"/>
                <a:gd name="T19" fmla="*/ 1 h 33"/>
                <a:gd name="T20" fmla="*/ 29 w 34"/>
                <a:gd name="T21" fmla="*/ 5 h 33"/>
                <a:gd name="T22" fmla="*/ 33 w 34"/>
                <a:gd name="T23" fmla="*/ 10 h 33"/>
                <a:gd name="T24" fmla="*/ 34 w 34"/>
                <a:gd name="T25" fmla="*/ 16 h 33"/>
                <a:gd name="T26" fmla="*/ 34 w 34"/>
                <a:gd name="T27" fmla="*/ 18 h 33"/>
                <a:gd name="T28" fmla="*/ 34 w 34"/>
                <a:gd name="T29" fmla="*/ 19 h 33"/>
                <a:gd name="T30" fmla="*/ 10 w 34"/>
                <a:gd name="T31" fmla="*/ 19 h 33"/>
                <a:gd name="T32" fmla="*/ 12 w 34"/>
                <a:gd name="T33" fmla="*/ 24 h 33"/>
                <a:gd name="T34" fmla="*/ 17 w 34"/>
                <a:gd name="T35" fmla="*/ 26 h 33"/>
                <a:gd name="T36" fmla="*/ 21 w 34"/>
                <a:gd name="T37" fmla="*/ 25 h 33"/>
                <a:gd name="T38" fmla="*/ 24 w 34"/>
                <a:gd name="T39" fmla="*/ 22 h 33"/>
                <a:gd name="T40" fmla="*/ 32 w 34"/>
                <a:gd name="T41" fmla="*/ 24 h 33"/>
                <a:gd name="T42" fmla="*/ 26 w 34"/>
                <a:gd name="T43" fmla="*/ 30 h 33"/>
                <a:gd name="T44" fmla="*/ 17 w 34"/>
                <a:gd name="T45" fmla="*/ 33 h 33"/>
                <a:gd name="T46" fmla="*/ 24 w 34"/>
                <a:gd name="T47" fmla="*/ 13 h 33"/>
                <a:gd name="T48" fmla="*/ 21 w 34"/>
                <a:gd name="T49" fmla="*/ 8 h 33"/>
                <a:gd name="T50" fmla="*/ 17 w 34"/>
                <a:gd name="T51" fmla="*/ 7 h 33"/>
                <a:gd name="T52" fmla="*/ 12 w 34"/>
                <a:gd name="T53" fmla="*/ 8 h 33"/>
                <a:gd name="T54" fmla="*/ 10 w 34"/>
                <a:gd name="T55" fmla="*/ 13 h 33"/>
                <a:gd name="T56" fmla="*/ 24 w 34"/>
                <a:gd name="T5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14" y="33"/>
                    <a:pt x="12" y="32"/>
                    <a:pt x="10" y="31"/>
                  </a:cubicBezTo>
                  <a:cubicBezTo>
                    <a:pt x="8" y="31"/>
                    <a:pt x="6" y="29"/>
                    <a:pt x="4" y="28"/>
                  </a:cubicBezTo>
                  <a:cubicBezTo>
                    <a:pt x="3" y="26"/>
                    <a:pt x="2" y="25"/>
                    <a:pt x="1" y="23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0" y="14"/>
                    <a:pt x="0" y="12"/>
                    <a:pt x="1" y="10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4" y="12"/>
                    <a:pt x="34" y="14"/>
                    <a:pt x="34" y="16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1"/>
                    <a:pt x="11" y="23"/>
                    <a:pt x="12" y="24"/>
                  </a:cubicBezTo>
                  <a:cubicBezTo>
                    <a:pt x="14" y="25"/>
                    <a:pt x="15" y="26"/>
                    <a:pt x="17" y="26"/>
                  </a:cubicBezTo>
                  <a:cubicBezTo>
                    <a:pt x="19" y="26"/>
                    <a:pt x="20" y="25"/>
                    <a:pt x="21" y="25"/>
                  </a:cubicBezTo>
                  <a:cubicBezTo>
                    <a:pt x="23" y="24"/>
                    <a:pt x="24" y="23"/>
                    <a:pt x="24" y="22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7"/>
                    <a:pt x="29" y="29"/>
                    <a:pt x="26" y="30"/>
                  </a:cubicBezTo>
                  <a:cubicBezTo>
                    <a:pt x="24" y="32"/>
                    <a:pt x="21" y="33"/>
                    <a:pt x="17" y="33"/>
                  </a:cubicBezTo>
                  <a:close/>
                  <a:moveTo>
                    <a:pt x="24" y="13"/>
                  </a:moveTo>
                  <a:cubicBezTo>
                    <a:pt x="23" y="11"/>
                    <a:pt x="23" y="10"/>
                    <a:pt x="21" y="8"/>
                  </a:cubicBezTo>
                  <a:cubicBezTo>
                    <a:pt x="20" y="7"/>
                    <a:pt x="19" y="7"/>
                    <a:pt x="17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10"/>
                    <a:pt x="10" y="11"/>
                    <a:pt x="10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20"/>
            <p:cNvSpPr>
              <a:spLocks noEditPoints="1"/>
            </p:cNvSpPr>
            <p:nvPr/>
          </p:nvSpPr>
          <p:spPr bwMode="auto">
            <a:xfrm>
              <a:off x="10101263" y="2301875"/>
              <a:ext cx="100013" cy="133350"/>
            </a:xfrm>
            <a:custGeom>
              <a:avLst/>
              <a:gdLst>
                <a:gd name="T0" fmla="*/ 20 w 34"/>
                <a:gd name="T1" fmla="*/ 33 h 45"/>
                <a:gd name="T2" fmla="*/ 14 w 34"/>
                <a:gd name="T3" fmla="*/ 31 h 45"/>
                <a:gd name="T4" fmla="*/ 10 w 34"/>
                <a:gd name="T5" fmla="*/ 27 h 45"/>
                <a:gd name="T6" fmla="*/ 10 w 34"/>
                <a:gd name="T7" fmla="*/ 45 h 45"/>
                <a:gd name="T8" fmla="*/ 0 w 34"/>
                <a:gd name="T9" fmla="*/ 45 h 45"/>
                <a:gd name="T10" fmla="*/ 0 w 34"/>
                <a:gd name="T11" fmla="*/ 0 h 45"/>
                <a:gd name="T12" fmla="*/ 9 w 34"/>
                <a:gd name="T13" fmla="*/ 0 h 45"/>
                <a:gd name="T14" fmla="*/ 9 w 34"/>
                <a:gd name="T15" fmla="*/ 5 h 45"/>
                <a:gd name="T16" fmla="*/ 13 w 34"/>
                <a:gd name="T17" fmla="*/ 1 h 45"/>
                <a:gd name="T18" fmla="*/ 19 w 34"/>
                <a:gd name="T19" fmla="*/ 0 h 45"/>
                <a:gd name="T20" fmla="*/ 25 w 34"/>
                <a:gd name="T21" fmla="*/ 1 h 45"/>
                <a:gd name="T22" fmla="*/ 30 w 34"/>
                <a:gd name="T23" fmla="*/ 4 h 45"/>
                <a:gd name="T24" fmla="*/ 33 w 34"/>
                <a:gd name="T25" fmla="*/ 10 h 45"/>
                <a:gd name="T26" fmla="*/ 34 w 34"/>
                <a:gd name="T27" fmla="*/ 16 h 45"/>
                <a:gd name="T28" fmla="*/ 33 w 34"/>
                <a:gd name="T29" fmla="*/ 23 h 45"/>
                <a:gd name="T30" fmla="*/ 30 w 34"/>
                <a:gd name="T31" fmla="*/ 28 h 45"/>
                <a:gd name="T32" fmla="*/ 26 w 34"/>
                <a:gd name="T33" fmla="*/ 31 h 45"/>
                <a:gd name="T34" fmla="*/ 20 w 34"/>
                <a:gd name="T35" fmla="*/ 33 h 45"/>
                <a:gd name="T36" fmla="*/ 17 w 34"/>
                <a:gd name="T37" fmla="*/ 25 h 45"/>
                <a:gd name="T38" fmla="*/ 20 w 34"/>
                <a:gd name="T39" fmla="*/ 24 h 45"/>
                <a:gd name="T40" fmla="*/ 22 w 34"/>
                <a:gd name="T41" fmla="*/ 22 h 45"/>
                <a:gd name="T42" fmla="*/ 24 w 34"/>
                <a:gd name="T43" fmla="*/ 19 h 45"/>
                <a:gd name="T44" fmla="*/ 24 w 34"/>
                <a:gd name="T45" fmla="*/ 16 h 45"/>
                <a:gd name="T46" fmla="*/ 24 w 34"/>
                <a:gd name="T47" fmla="*/ 13 h 45"/>
                <a:gd name="T48" fmla="*/ 22 w 34"/>
                <a:gd name="T49" fmla="*/ 10 h 45"/>
                <a:gd name="T50" fmla="*/ 20 w 34"/>
                <a:gd name="T51" fmla="*/ 9 h 45"/>
                <a:gd name="T52" fmla="*/ 17 w 34"/>
                <a:gd name="T53" fmla="*/ 8 h 45"/>
                <a:gd name="T54" fmla="*/ 13 w 34"/>
                <a:gd name="T55" fmla="*/ 9 h 45"/>
                <a:gd name="T56" fmla="*/ 10 w 34"/>
                <a:gd name="T57" fmla="*/ 12 h 45"/>
                <a:gd name="T58" fmla="*/ 10 w 34"/>
                <a:gd name="T59" fmla="*/ 19 h 45"/>
                <a:gd name="T60" fmla="*/ 13 w 34"/>
                <a:gd name="T61" fmla="*/ 23 h 45"/>
                <a:gd name="T62" fmla="*/ 17 w 34"/>
                <a:gd name="T6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45">
                  <a:moveTo>
                    <a:pt x="20" y="33"/>
                  </a:moveTo>
                  <a:cubicBezTo>
                    <a:pt x="18" y="33"/>
                    <a:pt x="16" y="32"/>
                    <a:pt x="14" y="31"/>
                  </a:cubicBezTo>
                  <a:cubicBezTo>
                    <a:pt x="12" y="30"/>
                    <a:pt x="11" y="29"/>
                    <a:pt x="10" y="2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1" y="2"/>
                    <a:pt x="13" y="1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22" y="0"/>
                    <a:pt x="24" y="0"/>
                    <a:pt x="25" y="1"/>
                  </a:cubicBezTo>
                  <a:cubicBezTo>
                    <a:pt x="27" y="2"/>
                    <a:pt x="29" y="3"/>
                    <a:pt x="30" y="4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4" y="12"/>
                    <a:pt x="34" y="14"/>
                    <a:pt x="34" y="16"/>
                  </a:cubicBezTo>
                  <a:cubicBezTo>
                    <a:pt x="34" y="19"/>
                    <a:pt x="34" y="21"/>
                    <a:pt x="33" y="23"/>
                  </a:cubicBezTo>
                  <a:cubicBezTo>
                    <a:pt x="33" y="25"/>
                    <a:pt x="32" y="27"/>
                    <a:pt x="30" y="28"/>
                  </a:cubicBezTo>
                  <a:cubicBezTo>
                    <a:pt x="29" y="29"/>
                    <a:pt x="28" y="31"/>
                    <a:pt x="26" y="31"/>
                  </a:cubicBezTo>
                  <a:cubicBezTo>
                    <a:pt x="24" y="32"/>
                    <a:pt x="22" y="33"/>
                    <a:pt x="20" y="33"/>
                  </a:cubicBezTo>
                  <a:close/>
                  <a:moveTo>
                    <a:pt x="17" y="25"/>
                  </a:moveTo>
                  <a:cubicBezTo>
                    <a:pt x="18" y="25"/>
                    <a:pt x="19" y="24"/>
                    <a:pt x="20" y="24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3" y="21"/>
                    <a:pt x="24" y="20"/>
                    <a:pt x="24" y="19"/>
                  </a:cubicBezTo>
                  <a:cubicBezTo>
                    <a:pt x="24" y="18"/>
                    <a:pt x="24" y="17"/>
                    <a:pt x="24" y="16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3" y="12"/>
                    <a:pt x="23" y="11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5" y="8"/>
                    <a:pt x="14" y="8"/>
                    <a:pt x="13" y="9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2"/>
                    <a:pt x="13" y="23"/>
                  </a:cubicBezTo>
                  <a:cubicBezTo>
                    <a:pt x="14" y="24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21"/>
            <p:cNvSpPr>
              <a:spLocks noEditPoints="1"/>
            </p:cNvSpPr>
            <p:nvPr/>
          </p:nvSpPr>
          <p:spPr bwMode="auto">
            <a:xfrm>
              <a:off x="10256838" y="2290763"/>
              <a:ext cx="90488" cy="107950"/>
            </a:xfrm>
            <a:custGeom>
              <a:avLst/>
              <a:gdLst>
                <a:gd name="T0" fmla="*/ 31 w 31"/>
                <a:gd name="T1" fmla="*/ 18 h 37"/>
                <a:gd name="T2" fmla="*/ 30 w 31"/>
                <a:gd name="T3" fmla="*/ 26 h 37"/>
                <a:gd name="T4" fmla="*/ 27 w 31"/>
                <a:gd name="T5" fmla="*/ 32 h 37"/>
                <a:gd name="T6" fmla="*/ 22 w 31"/>
                <a:gd name="T7" fmla="*/ 35 h 37"/>
                <a:gd name="T8" fmla="*/ 16 w 31"/>
                <a:gd name="T9" fmla="*/ 37 h 37"/>
                <a:gd name="T10" fmla="*/ 9 w 31"/>
                <a:gd name="T11" fmla="*/ 35 h 37"/>
                <a:gd name="T12" fmla="*/ 4 w 31"/>
                <a:gd name="T13" fmla="*/ 32 h 37"/>
                <a:gd name="T14" fmla="*/ 1 w 31"/>
                <a:gd name="T15" fmla="*/ 26 h 37"/>
                <a:gd name="T16" fmla="*/ 0 w 31"/>
                <a:gd name="T17" fmla="*/ 18 h 37"/>
                <a:gd name="T18" fmla="*/ 1 w 31"/>
                <a:gd name="T19" fmla="*/ 11 h 37"/>
                <a:gd name="T20" fmla="*/ 4 w 31"/>
                <a:gd name="T21" fmla="*/ 5 h 37"/>
                <a:gd name="T22" fmla="*/ 9 w 31"/>
                <a:gd name="T23" fmla="*/ 1 h 37"/>
                <a:gd name="T24" fmla="*/ 16 w 31"/>
                <a:gd name="T25" fmla="*/ 0 h 37"/>
                <a:gd name="T26" fmla="*/ 22 w 31"/>
                <a:gd name="T27" fmla="*/ 1 h 37"/>
                <a:gd name="T28" fmla="*/ 27 w 31"/>
                <a:gd name="T29" fmla="*/ 5 h 37"/>
                <a:gd name="T30" fmla="*/ 30 w 31"/>
                <a:gd name="T31" fmla="*/ 11 h 37"/>
                <a:gd name="T32" fmla="*/ 31 w 31"/>
                <a:gd name="T33" fmla="*/ 18 h 37"/>
                <a:gd name="T34" fmla="*/ 22 w 31"/>
                <a:gd name="T35" fmla="*/ 18 h 37"/>
                <a:gd name="T36" fmla="*/ 20 w 31"/>
                <a:gd name="T37" fmla="*/ 11 h 37"/>
                <a:gd name="T38" fmla="*/ 16 w 31"/>
                <a:gd name="T39" fmla="*/ 9 h 37"/>
                <a:gd name="T40" fmla="*/ 11 w 31"/>
                <a:gd name="T41" fmla="*/ 11 h 37"/>
                <a:gd name="T42" fmla="*/ 9 w 31"/>
                <a:gd name="T43" fmla="*/ 18 h 37"/>
                <a:gd name="T44" fmla="*/ 11 w 31"/>
                <a:gd name="T45" fmla="*/ 25 h 37"/>
                <a:gd name="T46" fmla="*/ 16 w 31"/>
                <a:gd name="T47" fmla="*/ 28 h 37"/>
                <a:gd name="T48" fmla="*/ 20 w 31"/>
                <a:gd name="T49" fmla="*/ 25 h 37"/>
                <a:gd name="T50" fmla="*/ 22 w 31"/>
                <a:gd name="T5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7">
                  <a:moveTo>
                    <a:pt x="31" y="18"/>
                  </a:moveTo>
                  <a:cubicBezTo>
                    <a:pt x="31" y="21"/>
                    <a:pt x="31" y="24"/>
                    <a:pt x="30" y="26"/>
                  </a:cubicBezTo>
                  <a:cubicBezTo>
                    <a:pt x="29" y="28"/>
                    <a:pt x="28" y="30"/>
                    <a:pt x="27" y="32"/>
                  </a:cubicBezTo>
                  <a:cubicBezTo>
                    <a:pt x="25" y="33"/>
                    <a:pt x="24" y="34"/>
                    <a:pt x="22" y="35"/>
                  </a:cubicBezTo>
                  <a:cubicBezTo>
                    <a:pt x="20" y="36"/>
                    <a:pt x="18" y="37"/>
                    <a:pt x="16" y="37"/>
                  </a:cubicBezTo>
                  <a:cubicBezTo>
                    <a:pt x="13" y="37"/>
                    <a:pt x="11" y="36"/>
                    <a:pt x="9" y="35"/>
                  </a:cubicBezTo>
                  <a:cubicBezTo>
                    <a:pt x="7" y="34"/>
                    <a:pt x="6" y="33"/>
                    <a:pt x="4" y="32"/>
                  </a:cubicBezTo>
                  <a:cubicBezTo>
                    <a:pt x="3" y="30"/>
                    <a:pt x="2" y="28"/>
                    <a:pt x="1" y="26"/>
                  </a:cubicBezTo>
                  <a:cubicBezTo>
                    <a:pt x="0" y="24"/>
                    <a:pt x="0" y="21"/>
                    <a:pt x="0" y="18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7" y="2"/>
                    <a:pt x="9" y="1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4" y="2"/>
                    <a:pt x="25" y="4"/>
                    <a:pt x="27" y="5"/>
                  </a:cubicBezTo>
                  <a:cubicBezTo>
                    <a:pt x="28" y="7"/>
                    <a:pt x="29" y="9"/>
                    <a:pt x="30" y="11"/>
                  </a:cubicBezTo>
                  <a:cubicBezTo>
                    <a:pt x="31" y="13"/>
                    <a:pt x="31" y="16"/>
                    <a:pt x="31" y="18"/>
                  </a:cubicBezTo>
                  <a:close/>
                  <a:moveTo>
                    <a:pt x="22" y="18"/>
                  </a:moveTo>
                  <a:cubicBezTo>
                    <a:pt x="22" y="16"/>
                    <a:pt x="21" y="13"/>
                    <a:pt x="20" y="11"/>
                  </a:cubicBezTo>
                  <a:cubicBezTo>
                    <a:pt x="19" y="10"/>
                    <a:pt x="17" y="9"/>
                    <a:pt x="16" y="9"/>
                  </a:cubicBezTo>
                  <a:cubicBezTo>
                    <a:pt x="14" y="9"/>
                    <a:pt x="12" y="10"/>
                    <a:pt x="11" y="11"/>
                  </a:cubicBezTo>
                  <a:cubicBezTo>
                    <a:pt x="10" y="13"/>
                    <a:pt x="9" y="16"/>
                    <a:pt x="9" y="18"/>
                  </a:cubicBezTo>
                  <a:cubicBezTo>
                    <a:pt x="9" y="21"/>
                    <a:pt x="10" y="23"/>
                    <a:pt x="11" y="25"/>
                  </a:cubicBezTo>
                  <a:cubicBezTo>
                    <a:pt x="12" y="27"/>
                    <a:pt x="14" y="28"/>
                    <a:pt x="16" y="28"/>
                  </a:cubicBezTo>
                  <a:cubicBezTo>
                    <a:pt x="17" y="28"/>
                    <a:pt x="19" y="27"/>
                    <a:pt x="20" y="25"/>
                  </a:cubicBezTo>
                  <a:cubicBezTo>
                    <a:pt x="21" y="23"/>
                    <a:pt x="22" y="21"/>
                    <a:pt x="2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22"/>
            <p:cNvSpPr/>
            <p:nvPr/>
          </p:nvSpPr>
          <p:spPr bwMode="auto">
            <a:xfrm>
              <a:off x="10363200" y="2297113"/>
              <a:ext cx="87313" cy="125413"/>
            </a:xfrm>
            <a:custGeom>
              <a:avLst/>
              <a:gdLst>
                <a:gd name="T0" fmla="*/ 16 w 30"/>
                <a:gd name="T1" fmla="*/ 15 h 43"/>
                <a:gd name="T2" fmla="*/ 22 w 30"/>
                <a:gd name="T3" fmla="*/ 16 h 43"/>
                <a:gd name="T4" fmla="*/ 26 w 30"/>
                <a:gd name="T5" fmla="*/ 18 h 43"/>
                <a:gd name="T6" fmla="*/ 29 w 30"/>
                <a:gd name="T7" fmla="*/ 23 h 43"/>
                <a:gd name="T8" fmla="*/ 30 w 30"/>
                <a:gd name="T9" fmla="*/ 29 h 43"/>
                <a:gd name="T10" fmla="*/ 29 w 30"/>
                <a:gd name="T11" fmla="*/ 34 h 43"/>
                <a:gd name="T12" fmla="*/ 26 w 30"/>
                <a:gd name="T13" fmla="*/ 39 h 43"/>
                <a:gd name="T14" fmla="*/ 21 w 30"/>
                <a:gd name="T15" fmla="*/ 42 h 43"/>
                <a:gd name="T16" fmla="*/ 14 w 30"/>
                <a:gd name="T17" fmla="*/ 43 h 43"/>
                <a:gd name="T18" fmla="*/ 6 w 30"/>
                <a:gd name="T19" fmla="*/ 41 h 43"/>
                <a:gd name="T20" fmla="*/ 0 w 30"/>
                <a:gd name="T21" fmla="*/ 36 h 43"/>
                <a:gd name="T22" fmla="*/ 5 w 30"/>
                <a:gd name="T23" fmla="*/ 30 h 43"/>
                <a:gd name="T24" fmla="*/ 9 w 30"/>
                <a:gd name="T25" fmla="*/ 33 h 43"/>
                <a:gd name="T26" fmla="*/ 14 w 30"/>
                <a:gd name="T27" fmla="*/ 35 h 43"/>
                <a:gd name="T28" fmla="*/ 19 w 30"/>
                <a:gd name="T29" fmla="*/ 33 h 43"/>
                <a:gd name="T30" fmla="*/ 20 w 30"/>
                <a:gd name="T31" fmla="*/ 29 h 43"/>
                <a:gd name="T32" fmla="*/ 19 w 30"/>
                <a:gd name="T33" fmla="*/ 25 h 43"/>
                <a:gd name="T34" fmla="*/ 15 w 30"/>
                <a:gd name="T35" fmla="*/ 23 h 43"/>
                <a:gd name="T36" fmla="*/ 12 w 30"/>
                <a:gd name="T37" fmla="*/ 24 h 43"/>
                <a:gd name="T38" fmla="*/ 9 w 30"/>
                <a:gd name="T39" fmla="*/ 26 h 43"/>
                <a:gd name="T40" fmla="*/ 1 w 30"/>
                <a:gd name="T41" fmla="*/ 26 h 43"/>
                <a:gd name="T42" fmla="*/ 1 w 30"/>
                <a:gd name="T43" fmla="*/ 24 h 43"/>
                <a:gd name="T44" fmla="*/ 2 w 30"/>
                <a:gd name="T45" fmla="*/ 21 h 43"/>
                <a:gd name="T46" fmla="*/ 3 w 30"/>
                <a:gd name="T47" fmla="*/ 17 h 43"/>
                <a:gd name="T48" fmla="*/ 4 w 30"/>
                <a:gd name="T49" fmla="*/ 12 h 43"/>
                <a:gd name="T50" fmla="*/ 6 w 30"/>
                <a:gd name="T51" fmla="*/ 0 h 43"/>
                <a:gd name="T52" fmla="*/ 27 w 30"/>
                <a:gd name="T53" fmla="*/ 0 h 43"/>
                <a:gd name="T54" fmla="*/ 27 w 30"/>
                <a:gd name="T55" fmla="*/ 8 h 43"/>
                <a:gd name="T56" fmla="*/ 13 w 30"/>
                <a:gd name="T57" fmla="*/ 8 h 43"/>
                <a:gd name="T58" fmla="*/ 12 w 30"/>
                <a:gd name="T59" fmla="*/ 16 h 43"/>
                <a:gd name="T60" fmla="*/ 13 w 30"/>
                <a:gd name="T61" fmla="*/ 15 h 43"/>
                <a:gd name="T62" fmla="*/ 16 w 30"/>
                <a:gd name="T6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43">
                  <a:moveTo>
                    <a:pt x="16" y="15"/>
                  </a:moveTo>
                  <a:cubicBezTo>
                    <a:pt x="18" y="15"/>
                    <a:pt x="20" y="15"/>
                    <a:pt x="22" y="16"/>
                  </a:cubicBezTo>
                  <a:cubicBezTo>
                    <a:pt x="24" y="16"/>
                    <a:pt x="25" y="17"/>
                    <a:pt x="26" y="18"/>
                  </a:cubicBezTo>
                  <a:cubicBezTo>
                    <a:pt x="28" y="20"/>
                    <a:pt x="29" y="21"/>
                    <a:pt x="29" y="23"/>
                  </a:cubicBezTo>
                  <a:cubicBezTo>
                    <a:pt x="30" y="25"/>
                    <a:pt x="30" y="26"/>
                    <a:pt x="30" y="29"/>
                  </a:cubicBezTo>
                  <a:cubicBezTo>
                    <a:pt x="30" y="31"/>
                    <a:pt x="30" y="33"/>
                    <a:pt x="29" y="34"/>
                  </a:cubicBezTo>
                  <a:cubicBezTo>
                    <a:pt x="28" y="36"/>
                    <a:pt x="27" y="38"/>
                    <a:pt x="26" y="39"/>
                  </a:cubicBezTo>
                  <a:cubicBezTo>
                    <a:pt x="24" y="40"/>
                    <a:pt x="23" y="41"/>
                    <a:pt x="21" y="42"/>
                  </a:cubicBezTo>
                  <a:cubicBezTo>
                    <a:pt x="19" y="43"/>
                    <a:pt x="16" y="43"/>
                    <a:pt x="14" y="43"/>
                  </a:cubicBezTo>
                  <a:cubicBezTo>
                    <a:pt x="11" y="43"/>
                    <a:pt x="8" y="43"/>
                    <a:pt x="6" y="41"/>
                  </a:cubicBezTo>
                  <a:cubicBezTo>
                    <a:pt x="3" y="40"/>
                    <a:pt x="1" y="38"/>
                    <a:pt x="0" y="36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8" y="33"/>
                    <a:pt x="9" y="33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5"/>
                    <a:pt x="18" y="34"/>
                    <a:pt x="19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7"/>
                    <a:pt x="20" y="26"/>
                    <a:pt x="19" y="25"/>
                  </a:cubicBezTo>
                  <a:cubicBezTo>
                    <a:pt x="18" y="23"/>
                    <a:pt x="16" y="23"/>
                    <a:pt x="15" y="23"/>
                  </a:cubicBezTo>
                  <a:cubicBezTo>
                    <a:pt x="14" y="23"/>
                    <a:pt x="13" y="23"/>
                    <a:pt x="12" y="24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5"/>
                    <a:pt x="1" y="24"/>
                  </a:cubicBezTo>
                  <a:cubicBezTo>
                    <a:pt x="1" y="24"/>
                    <a:pt x="2" y="23"/>
                    <a:pt x="2" y="21"/>
                  </a:cubicBezTo>
                  <a:cubicBezTo>
                    <a:pt x="2" y="20"/>
                    <a:pt x="2" y="19"/>
                    <a:pt x="3" y="17"/>
                  </a:cubicBezTo>
                  <a:cubicBezTo>
                    <a:pt x="3" y="16"/>
                    <a:pt x="3" y="14"/>
                    <a:pt x="4" y="12"/>
                  </a:cubicBezTo>
                  <a:cubicBezTo>
                    <a:pt x="4" y="9"/>
                    <a:pt x="5" y="4"/>
                    <a:pt x="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4" y="15"/>
                    <a:pt x="15" y="15"/>
                    <a:pt x="1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6553200" y="2781300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20XX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918200" y="34925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2017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5372725" y="41021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2016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4839325" y="47117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2015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356725" y="53340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2014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组合 10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596900" y="1714500"/>
            <a:ext cx="4800599" cy="664180"/>
            <a:chOff x="698500" y="1905000"/>
            <a:chExt cx="4800599" cy="664180"/>
          </a:xfrm>
        </p:grpSpPr>
        <p:sp>
          <p:nvSpPr>
            <p:cNvPr id="107" name="椭圆 106"/>
            <p:cNvSpPr/>
            <p:nvPr/>
          </p:nvSpPr>
          <p:spPr>
            <a:xfrm>
              <a:off x="698500" y="1955800"/>
              <a:ext cx="177800" cy="177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914400" y="1905000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/>
                <a:t>STEP05</a:t>
              </a:r>
              <a:endParaRPr lang="zh-CN" altLang="en-US" sz="1600" b="1"/>
            </a:p>
          </p:txBody>
        </p:sp>
        <p:sp>
          <p:nvSpPr>
            <p:cNvPr id="109" name="TextBox 142"/>
            <p:cNvSpPr txBox="1"/>
            <p:nvPr/>
          </p:nvSpPr>
          <p:spPr>
            <a:xfrm flipH="1">
              <a:off x="959588" y="2199848"/>
              <a:ext cx="453951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ea typeface="等线" panose="02010600030101010101" charset="-122"/>
                  <a:cs typeface="等线" panose="02010600030101010101" charset="-122"/>
                </a:rPr>
                <a:t>“This is a sample text. insert your desired text here. Again. this is a dummy text. enter your own text here. </a:t>
              </a:r>
            </a:p>
          </p:txBody>
        </p:sp>
      </p:grpSp>
      <p:grpSp>
        <p:nvGrpSpPr>
          <p:cNvPr id="111" name="组合 1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596900" y="2641600"/>
            <a:ext cx="4445000" cy="664180"/>
            <a:chOff x="698500" y="1905000"/>
            <a:chExt cx="4445000" cy="664180"/>
          </a:xfrm>
        </p:grpSpPr>
        <p:sp>
          <p:nvSpPr>
            <p:cNvPr id="112" name="椭圆 111"/>
            <p:cNvSpPr/>
            <p:nvPr/>
          </p:nvSpPr>
          <p:spPr>
            <a:xfrm>
              <a:off x="698500" y="1955800"/>
              <a:ext cx="177800" cy="177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914400" y="1905000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/>
                <a:t>STEP04</a:t>
              </a:r>
              <a:endParaRPr lang="zh-CN" altLang="en-US" sz="1600" b="1"/>
            </a:p>
          </p:txBody>
        </p:sp>
        <p:sp>
          <p:nvSpPr>
            <p:cNvPr id="114" name="TextBox 142"/>
            <p:cNvSpPr txBox="1"/>
            <p:nvPr/>
          </p:nvSpPr>
          <p:spPr>
            <a:xfrm flipH="1">
              <a:off x="959588" y="2199848"/>
              <a:ext cx="418391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ea typeface="等线" panose="02010600030101010101" charset="-122"/>
                  <a:cs typeface="等线" panose="02010600030101010101" charset="-122"/>
                </a:rPr>
                <a:t>“This is a sample text. insert your desired text here. Again. this is a dummy text. enter your own text here. </a:t>
              </a:r>
            </a:p>
          </p:txBody>
        </p:sp>
      </p:grpSp>
      <p:grpSp>
        <p:nvGrpSpPr>
          <p:cNvPr id="115" name="组合 11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596900" y="3530600"/>
            <a:ext cx="3873500" cy="664180"/>
            <a:chOff x="698500" y="1905000"/>
            <a:chExt cx="3873500" cy="664180"/>
          </a:xfrm>
        </p:grpSpPr>
        <p:sp>
          <p:nvSpPr>
            <p:cNvPr id="116" name="椭圆 115"/>
            <p:cNvSpPr/>
            <p:nvPr/>
          </p:nvSpPr>
          <p:spPr>
            <a:xfrm>
              <a:off x="698500" y="1955800"/>
              <a:ext cx="177800" cy="177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914400" y="1905000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/>
                <a:t>STEP03</a:t>
              </a:r>
              <a:endParaRPr lang="zh-CN" altLang="en-US" sz="1600" b="1"/>
            </a:p>
          </p:txBody>
        </p:sp>
        <p:sp>
          <p:nvSpPr>
            <p:cNvPr id="118" name="TextBox 142"/>
            <p:cNvSpPr txBox="1"/>
            <p:nvPr/>
          </p:nvSpPr>
          <p:spPr>
            <a:xfrm flipH="1">
              <a:off x="959588" y="2199848"/>
              <a:ext cx="361241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ea typeface="等线" panose="02010600030101010101" charset="-122"/>
                  <a:cs typeface="等线" panose="02010600030101010101" charset="-122"/>
                </a:rPr>
                <a:t>“This is a sample text. insert your desired text here. Again. this is a dummy text. </a:t>
              </a:r>
            </a:p>
          </p:txBody>
        </p:sp>
      </p:grpSp>
      <p:grpSp>
        <p:nvGrpSpPr>
          <p:cNvPr id="119" name="组合 11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596900" y="4394200"/>
            <a:ext cx="3251200" cy="664180"/>
            <a:chOff x="698500" y="1905000"/>
            <a:chExt cx="3251200" cy="664180"/>
          </a:xfrm>
        </p:grpSpPr>
        <p:sp>
          <p:nvSpPr>
            <p:cNvPr id="120" name="椭圆 119"/>
            <p:cNvSpPr/>
            <p:nvPr/>
          </p:nvSpPr>
          <p:spPr>
            <a:xfrm>
              <a:off x="698500" y="1955800"/>
              <a:ext cx="177800" cy="177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914400" y="1905000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/>
                <a:t>STEP02</a:t>
              </a:r>
              <a:endParaRPr lang="zh-CN" altLang="en-US" sz="1600" b="1"/>
            </a:p>
          </p:txBody>
        </p:sp>
        <p:sp>
          <p:nvSpPr>
            <p:cNvPr id="122" name="TextBox 142"/>
            <p:cNvSpPr txBox="1"/>
            <p:nvPr/>
          </p:nvSpPr>
          <p:spPr>
            <a:xfrm flipH="1">
              <a:off x="959588" y="2199848"/>
              <a:ext cx="299011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ea typeface="等线" panose="02010600030101010101" charset="-122"/>
                  <a:cs typeface="等线" panose="02010600030101010101" charset="-122"/>
                </a:rPr>
                <a:t>“This is a sample text. insert your desired text here. Again. </a:t>
              </a:r>
            </a:p>
          </p:txBody>
        </p:sp>
      </p:grpSp>
      <p:grpSp>
        <p:nvGrpSpPr>
          <p:cNvPr id="123" name="组合 1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596900" y="5270500"/>
            <a:ext cx="3251200" cy="664180"/>
            <a:chOff x="698500" y="1905000"/>
            <a:chExt cx="3251200" cy="664180"/>
          </a:xfrm>
        </p:grpSpPr>
        <p:sp>
          <p:nvSpPr>
            <p:cNvPr id="124" name="椭圆 123"/>
            <p:cNvSpPr/>
            <p:nvPr/>
          </p:nvSpPr>
          <p:spPr>
            <a:xfrm>
              <a:off x="698500" y="1955800"/>
              <a:ext cx="177800" cy="177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914400" y="1905000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/>
                <a:t>STEP01</a:t>
              </a:r>
              <a:endParaRPr lang="zh-CN" altLang="en-US" sz="1600" b="1"/>
            </a:p>
          </p:txBody>
        </p:sp>
        <p:sp>
          <p:nvSpPr>
            <p:cNvPr id="126" name="TextBox 142"/>
            <p:cNvSpPr txBox="1"/>
            <p:nvPr/>
          </p:nvSpPr>
          <p:spPr>
            <a:xfrm flipH="1">
              <a:off x="959588" y="2199848"/>
              <a:ext cx="299011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ea typeface="等线" panose="02010600030101010101" charset="-122"/>
                  <a:cs typeface="等线" panose="02010600030101010101" charset="-122"/>
                </a:rPr>
                <a:t>“This is a sample text. insert your desired text here. Again. </a:t>
              </a:r>
            </a:p>
          </p:txBody>
        </p:sp>
      </p:grpSp>
      <p:sp>
        <p:nvSpPr>
          <p:cNvPr id="47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rot="5400000">
            <a:off x="2479933" y="61316"/>
            <a:ext cx="62184" cy="33188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Rectangle 4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53212" y="1751821"/>
            <a:ext cx="3317225" cy="133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529400" y="1952776"/>
            <a:ext cx="23757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Business Card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6" name="Rectangle 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82102" y="1945156"/>
            <a:ext cx="6549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ectangle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rot="5400000">
            <a:off x="6064108" y="61316"/>
            <a:ext cx="62184" cy="3318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 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437387" y="1751821"/>
            <a:ext cx="3317225" cy="133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113575" y="1952776"/>
            <a:ext cx="23757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Infographic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ectangle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466277" y="1945156"/>
            <a:ext cx="6549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02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 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rot="5400000">
            <a:off x="9646683" y="61316"/>
            <a:ext cx="62184" cy="33188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019962" y="1751821"/>
            <a:ext cx="3317225" cy="13387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696150" y="1952776"/>
            <a:ext cx="23757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Graphic Design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1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048852" y="1945156"/>
            <a:ext cx="6549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03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rot="5400000">
            <a:off x="2479933" y="1658709"/>
            <a:ext cx="62184" cy="33188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ectangle 2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53212" y="3349214"/>
            <a:ext cx="3317225" cy="133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Rectangle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529400" y="3550169"/>
            <a:ext cx="23757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Magazine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Rectangle 2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82102" y="3542549"/>
            <a:ext cx="6549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Rectangle 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rot="5400000">
            <a:off x="6064108" y="1658709"/>
            <a:ext cx="62184" cy="33188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Rectangle 2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437387" y="3349214"/>
            <a:ext cx="3317225" cy="133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Rectangle 2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113575" y="3550169"/>
            <a:ext cx="23757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Population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Rectangle 2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466277" y="3542549"/>
            <a:ext cx="6549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05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Rectangle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rot="5400000">
            <a:off x="9646683" y="1658709"/>
            <a:ext cx="62184" cy="3318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Rectangle 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019962" y="3349214"/>
            <a:ext cx="3317225" cy="133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Rectangle 3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696150" y="3550169"/>
            <a:ext cx="23757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Animation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Rectangle 3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048852" y="3542549"/>
            <a:ext cx="6549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06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Rectangle 3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rot="5400000">
            <a:off x="2479933" y="3249914"/>
            <a:ext cx="62184" cy="331882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Rectangle 3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53212" y="4940419"/>
            <a:ext cx="3317225" cy="133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Rectangle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529400" y="5141374"/>
            <a:ext cx="23757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Payment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Rectangle 3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82102" y="5133754"/>
            <a:ext cx="6549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07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Rectangle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rot="5400000">
            <a:off x="6064108" y="3249914"/>
            <a:ext cx="62184" cy="3318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Rectangle 4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437387" y="4940419"/>
            <a:ext cx="3317225" cy="133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Rectangle 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113575" y="5141374"/>
            <a:ext cx="23757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Brochure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Rectangle 4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466277" y="5133754"/>
            <a:ext cx="6549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08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Rectangle 4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 rot="5400000">
            <a:off x="9646683" y="3249914"/>
            <a:ext cx="62184" cy="33188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Rectangle 4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019962" y="4940419"/>
            <a:ext cx="3317225" cy="133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9" name="Rectangle 4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696150" y="5141374"/>
            <a:ext cx="23757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Freelancer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048852" y="5133754"/>
            <a:ext cx="6549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1" i="0" u="none" strike="noStrike" kern="1200" cap="none" spc="0" normalizeH="0" baseline="0" noProof="0">
                <a:ln w="0"/>
                <a:solidFill>
                  <a:srgbClr val="343941"/>
                </a:solidFill>
                <a:effectLst/>
                <a:uLnTx/>
                <a:uFillTx/>
                <a:ea typeface="+mn-ea"/>
                <a:cs typeface="+mn-cs"/>
              </a:rPr>
              <a:t>09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34394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1467192" y="2341171"/>
            <a:ext cx="27032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53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1467192" y="3944261"/>
            <a:ext cx="27032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54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1365635" y="5590515"/>
            <a:ext cx="27032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63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5150084" y="2341171"/>
            <a:ext cx="27032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100" dirty="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64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5150084" y="3944261"/>
            <a:ext cx="27032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100" dirty="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65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5048527" y="5590515"/>
            <a:ext cx="27032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66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8662832" y="2341171"/>
            <a:ext cx="27032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67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8662832" y="3944261"/>
            <a:ext cx="27032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68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>
            <a:spLocks noChangeArrowheads="1"/>
          </p:cNvSpPr>
          <p:nvPr/>
        </p:nvSpPr>
        <p:spPr bwMode="auto">
          <a:xfrm>
            <a:off x="8561275" y="5590515"/>
            <a:ext cx="27032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100">
                <a:solidFill>
                  <a:schemeClr val="tx2"/>
                </a:solidFill>
                <a:latin typeface="+mj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</a:t>
            </a:r>
          </a:p>
        </p:txBody>
      </p:sp>
      <p:sp>
        <p:nvSpPr>
          <p:cNvPr id="69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5369395" y="444921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5" spc="375" dirty="0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 dirty="0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70" name="TextBox 4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2818814" y="733460"/>
            <a:ext cx="639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345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0" dirty="0">
                <a:ea typeface="等线" panose="02010600030101010101" charset="-122"/>
              </a:rPr>
              <a:t>Essential Service </a:t>
            </a:r>
            <a:r>
              <a:rPr lang="en-US" sz="2800" b="0" dirty="0">
                <a:solidFill>
                  <a:srgbClr val="036CDA"/>
                </a:solidFill>
                <a:ea typeface="等线" panose="02010600030101010101" charset="-122"/>
              </a:rPr>
              <a:t>Marketing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  <p:sp>
        <p:nvSpPr>
          <p:cNvPr id="4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 b="-45596"/>
          <a:stretch>
            <a:fillRect/>
          </a:stretch>
        </p:blipFill>
        <p:spPr>
          <a:xfrm>
            <a:off x="5804899" y="2666394"/>
            <a:ext cx="6508585" cy="6170429"/>
          </a:xfrm>
          <a:prstGeom prst="rect">
            <a:avLst/>
          </a:prstGeom>
        </p:spPr>
      </p:pic>
      <p:pic>
        <p:nvPicPr>
          <p:cNvPr id="3" name="图片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6"/>
          <a:stretch>
            <a:fillRect/>
          </a:stretch>
        </p:blipFill>
        <p:spPr>
          <a:xfrm>
            <a:off x="-155751" y="1"/>
            <a:ext cx="4118139" cy="3904180"/>
          </a:xfrm>
          <a:prstGeom prst="rect">
            <a:avLst/>
          </a:prstGeom>
        </p:spPr>
      </p:pic>
      <p:sp>
        <p:nvSpPr>
          <p:cNvPr id="6" name="文本框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90489" y="3047036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86000">
                      <a:schemeClr val="accent6"/>
                    </a:gs>
                  </a:gsLst>
                  <a:lin ang="10800000" scaled="1"/>
                </a:gradFill>
                <a:ea typeface="等线" panose="02010600030101010101" charset="-122"/>
              </a:rPr>
              <a:t>CREATIVE  POWERPOINT  TEMPLATE</a:t>
            </a: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19975" y="2199531"/>
            <a:ext cx="527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8217E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</a:rPr>
              <a:t>THANK YOU</a:t>
            </a:r>
            <a:endParaRPr lang="zh-CN" altLang="en-US" sz="6000" b="1" dirty="0">
              <a:solidFill>
                <a:srgbClr val="08217E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</a:endParaRPr>
          </a:p>
        </p:txBody>
      </p:sp>
      <p:sp>
        <p:nvSpPr>
          <p:cNvPr id="9" name="Rectangle: Rounded Corners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85797" y="4942355"/>
            <a:ext cx="1299520" cy="34335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B7C"/>
              </a:gs>
              <a:gs pos="86000">
                <a:schemeClr val="accent3">
                  <a:lumMod val="75000"/>
                  <a:alpha val="85000"/>
                </a:schemeClr>
              </a:gs>
            </a:gsLst>
            <a:lin ang="108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>
                <a:solidFill>
                  <a:schemeClr val="bg1"/>
                </a:solidFill>
              </a:rPr>
              <a:t>Read Here</a:t>
            </a:r>
          </a:p>
        </p:txBody>
      </p:sp>
      <p:sp>
        <p:nvSpPr>
          <p:cNvPr id="10" name="Rounded Rectangle 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020391" y="223989"/>
            <a:ext cx="585110" cy="365760"/>
          </a:xfrm>
          <a:prstGeom prst="roundRect">
            <a:avLst>
              <a:gd name="adj" fmla="val 7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027473" y="260675"/>
            <a:ext cx="5780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ALL</a:t>
            </a:r>
          </a:p>
        </p:txBody>
      </p:sp>
      <p:sp>
        <p:nvSpPr>
          <p:cNvPr id="12" name="Rounded Rectangle 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662926" y="223989"/>
            <a:ext cx="1365615" cy="365760"/>
          </a:xfrm>
          <a:prstGeom prst="roundRect">
            <a:avLst>
              <a:gd name="adj" fmla="val 7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670009" y="260675"/>
            <a:ext cx="13578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WEB DESIGN</a:t>
            </a:r>
          </a:p>
        </p:txBody>
      </p:sp>
      <p:sp>
        <p:nvSpPr>
          <p:cNvPr id="14" name="Rounded Rectangle 3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085966" y="223989"/>
            <a:ext cx="1147843" cy="365760"/>
          </a:xfrm>
          <a:prstGeom prst="roundRect">
            <a:avLst>
              <a:gd name="adj" fmla="val 7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3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093049" y="260675"/>
            <a:ext cx="114135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GRAPHICS</a:t>
            </a:r>
          </a:p>
        </p:txBody>
      </p:sp>
      <p:sp>
        <p:nvSpPr>
          <p:cNvPr id="16" name="Rounded Rectangle 3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291235" y="223989"/>
            <a:ext cx="963885" cy="365760"/>
          </a:xfrm>
          <a:prstGeom prst="roundRect">
            <a:avLst>
              <a:gd name="adj" fmla="val 7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298318" y="260675"/>
            <a:ext cx="9584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BRANDS</a:t>
            </a:r>
          </a:p>
        </p:txBody>
      </p:sp>
      <p:sp>
        <p:nvSpPr>
          <p:cNvPr id="18" name="Rounded Rectangle 3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0311954" y="223989"/>
            <a:ext cx="1613076" cy="365760"/>
          </a:xfrm>
          <a:prstGeom prst="roundRect">
            <a:avLst>
              <a:gd name="adj" fmla="val 7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319037" y="260675"/>
            <a:ext cx="16039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USER INTERFACE</a:t>
            </a:r>
          </a:p>
        </p:txBody>
      </p:sp>
      <p:pic>
        <p:nvPicPr>
          <p:cNvPr id="2" name="图片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7" y="1284268"/>
            <a:ext cx="6165201" cy="5717569"/>
          </a:xfrm>
          <a:prstGeom prst="rect">
            <a:avLst/>
          </a:prstGeom>
        </p:spPr>
      </p:pic>
      <p:sp>
        <p:nvSpPr>
          <p:cNvPr id="30" name="Shape 283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29103" y="419083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150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1" name="Shape 293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3040520" y="362321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1500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2" name="Shape 294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999335" y="4118378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1500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5" name="Shape 264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80259" y="3615012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150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1" name="TextBox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380724" y="4159178"/>
            <a:ext cx="1760418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1100" dirty="0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hlinkClick r:id="rId5"/>
              </a:rPr>
              <a:t>https://www.freeppt7.com</a:t>
            </a:r>
            <a:endParaRPr lang="en-US" sz="1100" dirty="0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2" name="TextBox 3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3380724" y="3607341"/>
            <a:ext cx="441146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USA</a:t>
            </a:r>
          </a:p>
        </p:txBody>
      </p:sp>
      <p:sp>
        <p:nvSpPr>
          <p:cNvPr id="43" name="TextBox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295070" y="4167751"/>
            <a:ext cx="1390124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123456@gmail.com</a:t>
            </a:r>
          </a:p>
        </p:txBody>
      </p:sp>
      <p:sp>
        <p:nvSpPr>
          <p:cNvPr id="44" name="TextBox 4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295070" y="3615914"/>
            <a:ext cx="1284326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+001 123 – 3456 </a:t>
            </a:r>
          </a:p>
        </p:txBody>
      </p:sp>
      <p:sp>
        <p:nvSpPr>
          <p:cNvPr id="45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251" y="-33251"/>
            <a:ext cx="12236628" cy="6932815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719846" y="2434372"/>
            <a:ext cx="3941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>
                <a:solidFill>
                  <a:schemeClr val="accent5">
                    <a:lumMod val="50000"/>
                  </a:schemeClr>
                </a:solidFill>
                <a:ea typeface="等线" panose="02010600030101010101" charset="-122"/>
              </a:rPr>
              <a:t>CREATIVE  POWERPOINT  TEMPLATE</a:t>
            </a: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37096" y="1650892"/>
            <a:ext cx="4787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08217E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</a:rPr>
              <a:t>PART ONE</a:t>
            </a:r>
          </a:p>
        </p:txBody>
      </p:sp>
      <p:sp>
        <p:nvSpPr>
          <p:cNvPr id="7" name="Rectangle: Rounded Corners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05517" y="3429000"/>
            <a:ext cx="1299520" cy="34335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4CAD3"/>
              </a:gs>
              <a:gs pos="86000">
                <a:schemeClr val="accent2"/>
              </a:gs>
            </a:gsLst>
            <a:lin ang="108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>
                <a:solidFill>
                  <a:schemeClr val="bg1"/>
                </a:solidFill>
              </a:rPr>
              <a:t>Read Here</a:t>
            </a:r>
          </a:p>
        </p:txBody>
      </p:sp>
      <p:sp>
        <p:nvSpPr>
          <p:cNvPr id="8" name="TextBox 2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027473" y="260675"/>
            <a:ext cx="5780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ALL</a:t>
            </a:r>
          </a:p>
        </p:txBody>
      </p:sp>
      <p:sp>
        <p:nvSpPr>
          <p:cNvPr id="9" name="TextBox 2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670009" y="260675"/>
            <a:ext cx="13578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WEB DESIGN</a:t>
            </a:r>
          </a:p>
        </p:txBody>
      </p:sp>
      <p:sp>
        <p:nvSpPr>
          <p:cNvPr id="10" name="TextBox 3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8093049" y="260675"/>
            <a:ext cx="114135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GRAPHICS</a:t>
            </a:r>
          </a:p>
        </p:txBody>
      </p:sp>
      <p:sp>
        <p:nvSpPr>
          <p:cNvPr id="11" name="TextBox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9298318" y="260675"/>
            <a:ext cx="9584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BRANDS</a:t>
            </a:r>
          </a:p>
        </p:txBody>
      </p:sp>
      <p:sp>
        <p:nvSpPr>
          <p:cNvPr id="12" name="TextBox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10319037" y="260675"/>
            <a:ext cx="16039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USER INTERFACE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416004" y="4392047"/>
            <a:ext cx="38404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等线" panose="02010600030101010101" charset="-122"/>
              </a:rPr>
              <a:t>Beautifully image slide</a:t>
            </a:r>
            <a:endParaRPr lang="id-ID" sz="25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Rectangle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645450" y="4326947"/>
            <a:ext cx="770554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>
                <a:solidFill>
                  <a:schemeClr val="accent1"/>
                </a:solidFill>
                <a:effectLst>
                  <a:outerShdw blurRad="203200" dist="1270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+mj-lt"/>
                <a:ea typeface="等线" panose="02010600030101010101" charset="-122"/>
                <a:cs typeface="等线" panose="02010600030101010101" charset="-122"/>
              </a:rPr>
              <a:t>01</a:t>
            </a:r>
          </a:p>
        </p:txBody>
      </p:sp>
      <p:cxnSp>
        <p:nvCxnSpPr>
          <p:cNvPr id="10" name="Straight Connector 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9426" y="4586633"/>
            <a:ext cx="154858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-69948" y="2759188"/>
            <a:ext cx="3555999" cy="1339626"/>
            <a:chOff x="-126999" y="4414700"/>
            <a:chExt cx="5689599" cy="2143401"/>
          </a:xfrm>
          <a:solidFill>
            <a:schemeClr val="accent2">
              <a:lumMod val="90000"/>
            </a:schemeClr>
          </a:solidFill>
        </p:grpSpPr>
        <p:sp>
          <p:nvSpPr>
            <p:cNvPr id="7" name="Rectangle: Rounded Corners 6"/>
            <p:cNvSpPr/>
            <p:nvPr/>
          </p:nvSpPr>
          <p:spPr>
            <a:xfrm>
              <a:off x="-126999" y="4414700"/>
              <a:ext cx="5689599" cy="2143401"/>
            </a:xfrm>
            <a:prstGeom prst="roundRect">
              <a:avLst>
                <a:gd name="adj" fmla="val 3081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0" dist="431800" dir="5400000" sx="80000" sy="8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199524" y="5290741"/>
              <a:ext cx="465138" cy="391319"/>
              <a:chOff x="5356342" y="3093565"/>
              <a:chExt cx="465138" cy="391319"/>
            </a:xfrm>
            <a:grpFill/>
          </p:grpSpPr>
          <p:sp>
            <p:nvSpPr>
              <p:cNvPr id="24" name="AutoShape 120"/>
              <p:cNvSpPr/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4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sym typeface="等线" panose="02010600030101010101" charset="-122"/>
                </a:endParaRPr>
              </a:p>
            </p:txBody>
          </p:sp>
          <p:sp>
            <p:nvSpPr>
              <p:cNvPr id="25" name="AutoShape 121"/>
              <p:cNvSpPr/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4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sym typeface="等线" panose="02010600030101010101" charset="-122"/>
                </a:endParaRPr>
              </a:p>
            </p:txBody>
          </p:sp>
          <p:sp>
            <p:nvSpPr>
              <p:cNvPr id="26" name="AutoShape 122"/>
              <p:cNvSpPr/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4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sym typeface="等线" panose="02010600030101010101" charset="-122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923784" y="5255569"/>
              <a:ext cx="2604258" cy="517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b="1">
                  <a:solidFill>
                    <a:schemeClr val="bg1"/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rPr>
                <a:t>Photography</a:t>
              </a:r>
            </a:p>
          </p:txBody>
        </p:sp>
      </p:grpSp>
      <p:sp>
        <p:nvSpPr>
          <p:cNvPr id="18" name="Rectangle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329570" y="4965233"/>
            <a:ext cx="3878725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2"/>
                </a:solidFill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15" name="Rectangle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730185" y="6187152"/>
            <a:ext cx="1311211" cy="292608"/>
          </a:xfrm>
          <a:prstGeom prst="rect">
            <a:avLst/>
          </a:prstGeom>
          <a:solidFill>
            <a:srgbClr val="03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ea"/>
                <a:ea typeface="+mj-ea"/>
              </a:rPr>
              <a:t>Active Users</a:t>
            </a:r>
          </a:p>
        </p:txBody>
      </p:sp>
      <p:graphicFrame>
        <p:nvGraphicFramePr>
          <p:cNvPr id="16" name="Chart 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aphicFramePr/>
          <p:nvPr/>
        </p:nvGraphicFramePr>
        <p:xfrm>
          <a:off x="6406262" y="3429000"/>
          <a:ext cx="5534526" cy="2679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3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796343" y="6187152"/>
            <a:ext cx="1311211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ea"/>
                <a:ea typeface="+mj-ea"/>
              </a:rPr>
              <a:t>Active Users</a:t>
            </a:r>
          </a:p>
        </p:txBody>
      </p:sp>
      <p:sp>
        <p:nvSpPr>
          <p:cNvPr id="19" name="Rectangle 3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263264" y="6185076"/>
            <a:ext cx="1311211" cy="29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ea"/>
                <a:ea typeface="+mj-ea"/>
              </a:rPr>
              <a:t>Active Users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4692074" y="1894974"/>
            <a:ext cx="2807853" cy="3925303"/>
            <a:chOff x="7492237" y="3031958"/>
            <a:chExt cx="4492565" cy="6280484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7492237" y="3031958"/>
              <a:ext cx="4492565" cy="6280484"/>
            </a:xfrm>
            <a:prstGeom prst="roundRect">
              <a:avLst>
                <a:gd name="adj" fmla="val 2536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dist="8128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73963" y="6152754"/>
              <a:ext cx="3610475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等线" panose="02010600030101010101" charset="-122"/>
                </a:rPr>
                <a:t>Description of first </a:t>
              </a:r>
              <a:r>
                <a:rPr lang="en-US" sz="1250">
                  <a:solidFill>
                    <a:schemeClr val="accent1"/>
                  </a:solidFill>
                  <a:latin typeface="+mj-lt"/>
                  <a:cs typeface="等线" panose="02010600030101010101" charset="-122"/>
                </a:rPr>
                <a:t>image</a:t>
              </a:r>
              <a:endParaRPr lang="id-ID" sz="125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4" name="Group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769881" y="1894974"/>
            <a:ext cx="2807853" cy="3925303"/>
            <a:chOff x="12416728" y="3031958"/>
            <a:chExt cx="4492565" cy="6280484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12416728" y="3031958"/>
              <a:ext cx="4492565" cy="6280484"/>
            </a:xfrm>
            <a:prstGeom prst="roundRect">
              <a:avLst>
                <a:gd name="adj" fmla="val 2536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dist="8128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765064" y="6152754"/>
              <a:ext cx="3846695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等线" panose="02010600030101010101" charset="-122"/>
                </a:rPr>
                <a:t>Description of second </a:t>
              </a:r>
              <a:r>
                <a:rPr lang="en-US" sz="1250">
                  <a:solidFill>
                    <a:schemeClr val="accent1"/>
                  </a:solidFill>
                  <a:latin typeface="+mj-lt"/>
                  <a:cs typeface="等线" panose="02010600030101010101" charset="-122"/>
                </a:rPr>
                <a:t>image</a:t>
              </a:r>
              <a:endParaRPr lang="id-ID" sz="125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614267" y="1894974"/>
            <a:ext cx="2807853" cy="3925303"/>
            <a:chOff x="2567745" y="3031958"/>
            <a:chExt cx="4492565" cy="628048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567745" y="3031958"/>
              <a:ext cx="4492565" cy="6280484"/>
            </a:xfrm>
            <a:prstGeom prst="roundRect">
              <a:avLst>
                <a:gd name="adj" fmla="val 2536"/>
              </a:avLst>
            </a:prstGeom>
            <a:solidFill>
              <a:schemeClr val="accent1"/>
            </a:solidFill>
            <a:ln>
              <a:noFill/>
            </a:ln>
            <a:effectLst>
              <a:outerShdw blurRad="762000" dist="8128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65996" y="4167003"/>
              <a:ext cx="3696059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50" b="1">
                  <a:solidFill>
                    <a:schemeClr val="bg1"/>
                  </a:solidFill>
                  <a:latin typeface="+mj-lt"/>
                  <a:cs typeface="等线" panose="02010600030101010101" charset="-122"/>
                </a:rPr>
                <a:t>A WONDERFUL SERENITY HAS TAKEN POSSESSION OF MY ENTIRE SOUL</a:t>
              </a:r>
              <a:endParaRPr lang="id-ID" sz="1250" b="1">
                <a:solidFill>
                  <a:schemeClr val="bg1"/>
                </a:solidFill>
                <a:latin typeface="+mj-lt"/>
                <a:cs typeface="等线" panose="02010600030101010101" charset="-122"/>
              </a:endParaRPr>
            </a:p>
          </p:txBody>
        </p:sp>
        <p:sp>
          <p:nvSpPr>
            <p:cNvPr id="18" name="Text Placeholder 4"/>
            <p:cNvSpPr txBox="1"/>
            <p:nvPr/>
          </p:nvSpPr>
          <p:spPr>
            <a:xfrm>
              <a:off x="3781515" y="3203530"/>
              <a:ext cx="2065024" cy="45235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buNone/>
                <a:defRPr/>
              </a:pPr>
              <a:r>
                <a:rPr lang="en-US" sz="1000">
                  <a:solidFill>
                    <a:schemeClr val="bg1">
                      <a:lumMod val="95000"/>
                    </a:schemeClr>
                  </a:solidFill>
                  <a:latin typeface="+mj-lt"/>
                  <a:cs typeface="等线" panose="02010600030101010101" charset="-122"/>
                </a:rPr>
                <a:t>CREATIVE DESIGN</a:t>
              </a:r>
              <a:endParaRPr lang="id-ID" sz="1000">
                <a:solidFill>
                  <a:schemeClr val="bg1">
                    <a:lumMod val="95000"/>
                  </a:schemeClr>
                </a:solidFill>
                <a:latin typeface="+mj-lt"/>
                <a:cs typeface="等线" panose="02010600030101010101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65999" y="5878449"/>
              <a:ext cx="3696058" cy="132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>
                  <a:solidFill>
                    <a:schemeClr val="bg1"/>
                  </a:solidFill>
                  <a:latin typeface="+mj-lt"/>
                  <a:cs typeface="等线" panose="02010600030101010101" charset="-122"/>
                </a:rPr>
                <a:t>A wonderful serenity has taken possession of my entire soul, like these sweet mornings of spring which I enjoy with my whole heart.</a:t>
              </a:r>
              <a:endParaRPr lang="id-ID" sz="1000">
                <a:solidFill>
                  <a:schemeClr val="bg1"/>
                </a:solidFill>
                <a:latin typeface="+mj-lt"/>
                <a:cs typeface="等线" panose="02010600030101010101" charset="-122"/>
              </a:endParaRPr>
            </a:p>
          </p:txBody>
        </p:sp>
      </p:grpSp>
      <p:grpSp>
        <p:nvGrpSpPr>
          <p:cNvPr id="22" name="Group 2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4516883" y="730970"/>
            <a:ext cx="3158237" cy="856358"/>
            <a:chOff x="7211931" y="1169551"/>
            <a:chExt cx="5053179" cy="1370172"/>
          </a:xfrm>
        </p:grpSpPr>
        <p:sp>
          <p:nvSpPr>
            <p:cNvPr id="23" name="Rectangle 22"/>
            <p:cNvSpPr/>
            <p:nvPr/>
          </p:nvSpPr>
          <p:spPr>
            <a:xfrm>
              <a:off x="7285091" y="1316829"/>
              <a:ext cx="4906856" cy="824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5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rPr>
                <a:t>Special Event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11931" y="2114992"/>
              <a:ext cx="5053179" cy="424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25">
                  <a:solidFill>
                    <a:schemeClr val="bg1">
                      <a:lumMod val="65000"/>
                    </a:schemeClr>
                  </a:solidFill>
                  <a:latin typeface="+mj-lt"/>
                  <a:cs typeface="等线" panose="02010600030101010101" charset="-122"/>
                </a:rPr>
                <a:t>A wonderful serenity has taken possession </a:t>
              </a:r>
              <a:endParaRPr lang="id-ID" sz="1125">
                <a:latin typeface="+mj-lt"/>
              </a:endParaRP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58519" y="1169551"/>
              <a:ext cx="360000" cy="25200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+mj-lt"/>
              </a:endParaRPr>
            </a:p>
          </p:txBody>
        </p:sp>
      </p:grpSp>
      <p:pic>
        <p:nvPicPr>
          <p:cNvPr id="5" name="图片占位符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1" name="组合 3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2343150" y="4939532"/>
            <a:ext cx="1220224" cy="376425"/>
            <a:chOff x="686865" y="5023362"/>
            <a:chExt cx="1465031" cy="451945"/>
          </a:xfrm>
        </p:grpSpPr>
        <p:sp>
          <p:nvSpPr>
            <p:cNvPr id="33" name="圆角矩形 32"/>
            <p:cNvSpPr/>
            <p:nvPr/>
          </p:nvSpPr>
          <p:spPr>
            <a:xfrm>
              <a:off x="686865" y="5023362"/>
              <a:ext cx="1465031" cy="45194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254000" dist="152400" dir="5400000" algn="ctr" rotWithShape="0">
                <a:srgbClr val="1B54E1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691985" y="5065403"/>
              <a:ext cx="367862" cy="367862"/>
              <a:chOff x="2196662" y="4805550"/>
              <a:chExt cx="367862" cy="36786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196662" y="4805550"/>
                <a:ext cx="367862" cy="3678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endParaRPr>
              </a:p>
            </p:txBody>
          </p:sp>
          <p:sp>
            <p:nvSpPr>
              <p:cNvPr id="37" name="L 形 36"/>
              <p:cNvSpPr/>
              <p:nvPr/>
            </p:nvSpPr>
            <p:spPr>
              <a:xfrm rot="8059067" flipV="1">
                <a:off x="2303343" y="4924294"/>
                <a:ext cx="125238" cy="125238"/>
              </a:xfrm>
              <a:prstGeom prst="corner">
                <a:avLst>
                  <a:gd name="adj1" fmla="val 0"/>
                  <a:gd name="adj2" fmla="val 0"/>
                </a:avLst>
              </a:prstGeom>
              <a:solidFill>
                <a:schemeClr val="accent5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770165" y="5081832"/>
              <a:ext cx="1013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rPr>
                <a:t>START</a:t>
              </a:r>
              <a:endParaRPr lang="zh-CN" altLang="en-US"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</p:grpSp>
      <p:pic>
        <p:nvPicPr>
          <p:cNvPr id="38" name="图片 3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00549"/>
            <a:ext cx="1333143" cy="1343025"/>
          </a:xfrm>
          <a:prstGeom prst="rect">
            <a:avLst/>
          </a:prstGeom>
        </p:spPr>
      </p:pic>
      <p:pic>
        <p:nvPicPr>
          <p:cNvPr id="39" name="图片 3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97"/>
          <a:stretch>
            <a:fillRect/>
          </a:stretch>
        </p:blipFill>
        <p:spPr>
          <a:xfrm>
            <a:off x="10544175" y="428624"/>
            <a:ext cx="1333143" cy="1343025"/>
          </a:xfrm>
          <a:prstGeom prst="rect">
            <a:avLst/>
          </a:prstGeom>
        </p:spPr>
      </p:pic>
      <p:pic>
        <p:nvPicPr>
          <p:cNvPr id="40" name="图片 3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5283" y="5289616"/>
            <a:ext cx="1333143" cy="1343025"/>
          </a:xfrm>
          <a:prstGeom prst="rect">
            <a:avLst/>
          </a:prstGeom>
        </p:spPr>
      </p:pic>
      <p:pic>
        <p:nvPicPr>
          <p:cNvPr id="41" name="图片 4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79"/>
          <a:stretch>
            <a:fillRect/>
          </a:stretch>
        </p:blipFill>
        <p:spPr>
          <a:xfrm>
            <a:off x="-514958" y="1293778"/>
            <a:ext cx="1333143" cy="1343025"/>
          </a:xfrm>
          <a:prstGeom prst="rect">
            <a:avLst/>
          </a:prstGeom>
        </p:spPr>
      </p:pic>
      <p:pic>
        <p:nvPicPr>
          <p:cNvPr id="42" name="图片 4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6788" y="1621275"/>
            <a:ext cx="1333143" cy="1343025"/>
          </a:xfrm>
          <a:prstGeom prst="rect">
            <a:avLst/>
          </a:prstGeom>
        </p:spPr>
      </p:pic>
      <p:sp>
        <p:nvSpPr>
          <p:cNvPr id="43" name="Rectangle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274756" y="4260590"/>
            <a:ext cx="2108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Quickly repurpose top-line innovation before global communities. Efficiently benchmark progressive resources.</a:t>
            </a:r>
          </a:p>
        </p:txBody>
      </p:sp>
      <p:sp>
        <p:nvSpPr>
          <p:cNvPr id="44" name="Shape 250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947664" y="4364729"/>
            <a:ext cx="263541" cy="263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31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1600">
              <a:solidFill>
                <a:schemeClr val="bg2"/>
              </a:solidFill>
              <a:latin typeface="Arial"/>
              <a:ea typeface="Arial"/>
              <a:cs typeface="Arial"/>
              <a:sym typeface="等线" panose="02010600030101010101" charset="-122"/>
            </a:endParaRPr>
          </a:p>
        </p:txBody>
      </p:sp>
      <p:sp>
        <p:nvSpPr>
          <p:cNvPr id="45" name="Shape 262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089698" y="4373879"/>
            <a:ext cx="263541" cy="263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31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602020204020204"/>
                <a:ea typeface="Gill Sans" panose="020B0602020204020204"/>
                <a:cs typeface="Gill Sans" panose="020B0602020204020204"/>
                <a:sym typeface="Gill Sans" panose="020B0602020204020204"/>
              </a:defRPr>
            </a:pPr>
            <a:endParaRPr sz="1600">
              <a:solidFill>
                <a:schemeClr val="bg2"/>
              </a:solidFill>
              <a:latin typeface="Arial"/>
              <a:ea typeface="Arial"/>
              <a:cs typeface="Arial"/>
              <a:sym typeface="等线" panose="02010600030101010101" charset="-122"/>
            </a:endParaRPr>
          </a:p>
        </p:txBody>
      </p:sp>
      <p:sp>
        <p:nvSpPr>
          <p:cNvPr id="46" name="Rectangle 1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416790" y="4230316"/>
            <a:ext cx="2020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Quickly repurpose top-line innovation before global communities. Efficiently benchmark progressive resources.</a:t>
            </a:r>
          </a:p>
        </p:txBody>
      </p:sp>
      <p:sp>
        <p:nvSpPr>
          <p:cNvPr id="47" name="Oval 1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039750" y="5562525"/>
            <a:ext cx="112500" cy="11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lt"/>
            </a:endParaRPr>
          </a:p>
        </p:txBody>
      </p:sp>
      <p:sp>
        <p:nvSpPr>
          <p:cNvPr id="48" name="Oval 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5834318" y="5576511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lt"/>
            </a:endParaRPr>
          </a:p>
        </p:txBody>
      </p:sp>
      <p:sp>
        <p:nvSpPr>
          <p:cNvPr id="49" name="Oval 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273153" y="5576511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lt"/>
            </a:endParaRPr>
          </a:p>
        </p:txBody>
      </p:sp>
      <p:sp>
        <p:nvSpPr>
          <p:cNvPr id="50" name="Oval 1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110447" y="5510644"/>
            <a:ext cx="112500" cy="11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lt"/>
            </a:endParaRPr>
          </a:p>
        </p:txBody>
      </p:sp>
      <p:sp>
        <p:nvSpPr>
          <p:cNvPr id="51" name="Oval 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8905015" y="5524630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lt"/>
            </a:endParaRPr>
          </a:p>
        </p:txBody>
      </p:sp>
      <p:sp>
        <p:nvSpPr>
          <p:cNvPr id="52" name="Oval 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343850" y="5524630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lt"/>
            </a:endParaRP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9426" y="0"/>
            <a:ext cx="12173149" cy="6858000"/>
          </a:xfrm>
          <a:prstGeom prst="rect">
            <a:avLst/>
          </a:prstGeom>
          <a:gradFill flip="none" rotWithShape="1">
            <a:gsLst>
              <a:gs pos="0">
                <a:srgbClr val="F8F8F8">
                  <a:alpha val="10000"/>
                </a:srgbClr>
              </a:gs>
              <a:gs pos="79000">
                <a:srgbClr val="F8F8F8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lt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377454" y="2245936"/>
            <a:ext cx="2936018" cy="652011"/>
            <a:chOff x="2188846" y="3593497"/>
            <a:chExt cx="4697628" cy="1043217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2188846" y="3593497"/>
              <a:ext cx="4697628" cy="1043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838200" dist="304800" dir="2700000" sx="95000" sy="95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>
                <a:latin typeface="+mj-lt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283130" y="3653440"/>
              <a:ext cx="4334717" cy="837151"/>
              <a:chOff x="2264080" y="3653440"/>
              <a:chExt cx="4334717" cy="83715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64080" y="3653440"/>
                <a:ext cx="1130238" cy="837151"/>
              </a:xfrm>
              <a:prstGeom prst="rect">
                <a:avLst/>
              </a:prstGeom>
              <a:effectLst>
                <a:outerShdw blurRad="203200" dist="889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01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96209" y="3773474"/>
                <a:ext cx="3102588" cy="67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900" i="1">
                    <a:solidFill>
                      <a:schemeClr val="bg1"/>
                    </a:solidFill>
                    <a:latin typeface="+mj-lt"/>
                    <a:cs typeface="等线" panose="02010600030101010101" charset="-122"/>
                  </a:rPr>
                  <a:t>A wonderful serenity has taken possession of my entire soul</a:t>
                </a:r>
                <a:endParaRPr lang="id-ID" sz="900" i="1">
                  <a:solidFill>
                    <a:schemeClr val="bg1"/>
                  </a:solidFill>
                  <a:latin typeface="+mj-lt"/>
                  <a:cs typeface="等线" panose="02010600030101010101" charset="-122"/>
                </a:endParaRPr>
              </a:p>
            </p:txBody>
          </p:sp>
        </p:grpSp>
      </p:grpSp>
      <p:grpSp>
        <p:nvGrpSpPr>
          <p:cNvPr id="3" name="Group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840758" y="3601342"/>
            <a:ext cx="2936018" cy="652011"/>
            <a:chOff x="1330132" y="5762147"/>
            <a:chExt cx="4697628" cy="1043217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1330132" y="5762147"/>
              <a:ext cx="4697628" cy="1043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838200" dist="304800" dir="2700000" sx="95000" sy="95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>
                <a:latin typeface="+mj-lt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424503" y="5868257"/>
              <a:ext cx="4334717" cy="837151"/>
              <a:chOff x="2264080" y="3653440"/>
              <a:chExt cx="4334717" cy="83715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264080" y="3653440"/>
                <a:ext cx="1130238" cy="837151"/>
              </a:xfrm>
              <a:prstGeom prst="rect">
                <a:avLst/>
              </a:prstGeom>
              <a:effectLst>
                <a:outerShdw blurRad="203200" dist="889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02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496209" y="3773474"/>
                <a:ext cx="3102588" cy="67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900" i="1">
                    <a:solidFill>
                      <a:schemeClr val="bg1"/>
                    </a:solidFill>
                    <a:latin typeface="+mj-lt"/>
                    <a:cs typeface="等线" panose="02010600030101010101" charset="-122"/>
                  </a:rPr>
                  <a:t>A wonderful serenity has taken possession of my entire soul</a:t>
                </a:r>
                <a:endParaRPr lang="id-ID" sz="900" i="1">
                  <a:solidFill>
                    <a:schemeClr val="bg1"/>
                  </a:solidFill>
                  <a:latin typeface="+mj-lt"/>
                  <a:cs typeface="等线" panose="02010600030101010101" charset="-122"/>
                </a:endParaRPr>
              </a:p>
            </p:txBody>
          </p:sp>
        </p:grpSp>
      </p:grpSp>
      <p:grpSp>
        <p:nvGrpSpPr>
          <p:cNvPr id="9" name="Group 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377454" y="4956748"/>
            <a:ext cx="2936018" cy="652011"/>
            <a:chOff x="2188846" y="7930797"/>
            <a:chExt cx="4697628" cy="1043217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2188846" y="7930797"/>
              <a:ext cx="4697628" cy="1043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838200" dist="304800" dir="2700000" sx="95000" sy="95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>
                <a:latin typeface="+mj-lt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326672" y="8022393"/>
              <a:ext cx="4334717" cy="837151"/>
              <a:chOff x="2264080" y="3653440"/>
              <a:chExt cx="4334717" cy="83715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264080" y="3653440"/>
                <a:ext cx="1130238" cy="837151"/>
              </a:xfrm>
              <a:prstGeom prst="rect">
                <a:avLst/>
              </a:prstGeom>
              <a:effectLst>
                <a:outerShdw blurRad="203200" dist="889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03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496209" y="3773474"/>
                <a:ext cx="3102588" cy="67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900" i="1">
                    <a:solidFill>
                      <a:schemeClr val="bg1"/>
                    </a:solidFill>
                    <a:latin typeface="+mj-lt"/>
                    <a:cs typeface="等线" panose="02010600030101010101" charset="-122"/>
                  </a:rPr>
                  <a:t>A wonderful serenity has taken possession of my entire soul</a:t>
                </a:r>
                <a:endParaRPr lang="id-ID" sz="900" i="1">
                  <a:solidFill>
                    <a:schemeClr val="bg1"/>
                  </a:solidFill>
                  <a:latin typeface="+mj-lt"/>
                  <a:cs typeface="等线" panose="02010600030101010101" charset="-122"/>
                </a:endParaRPr>
              </a:p>
            </p:txBody>
          </p:sp>
        </p:grpSp>
      </p:grpSp>
      <p:grpSp>
        <p:nvGrpSpPr>
          <p:cNvPr id="12" name="Group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878528" y="2245936"/>
            <a:ext cx="2936018" cy="652011"/>
            <a:chOff x="12590564" y="3593497"/>
            <a:chExt cx="4697628" cy="1043217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12590564" y="3593497"/>
              <a:ext cx="4697628" cy="1043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838200" dist="304800" dir="2700000" sx="95000" sy="95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>
                <a:latin typeface="+mj-lt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2601927" y="3653440"/>
              <a:ext cx="4334717" cy="837151"/>
              <a:chOff x="2264080" y="3653440"/>
              <a:chExt cx="4334717" cy="837151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64080" y="3653440"/>
                <a:ext cx="1130238" cy="837151"/>
              </a:xfrm>
              <a:prstGeom prst="rect">
                <a:avLst/>
              </a:prstGeom>
              <a:effectLst>
                <a:outerShdw blurRad="203200" dist="889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04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496209" y="3773474"/>
                <a:ext cx="3102588" cy="67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900" i="1">
                    <a:solidFill>
                      <a:schemeClr val="bg1"/>
                    </a:solidFill>
                    <a:latin typeface="+mj-lt"/>
                    <a:cs typeface="等线" panose="02010600030101010101" charset="-122"/>
                  </a:rPr>
                  <a:t>A wonderful serenity has taken possession of my entire soul</a:t>
                </a:r>
                <a:endParaRPr lang="id-ID" sz="900" i="1">
                  <a:solidFill>
                    <a:schemeClr val="bg1"/>
                  </a:solidFill>
                  <a:latin typeface="+mj-lt"/>
                  <a:cs typeface="等线" panose="02010600030101010101" charset="-122"/>
                </a:endParaRPr>
              </a:p>
            </p:txBody>
          </p:sp>
        </p:grpSp>
      </p:grpSp>
      <p:grpSp>
        <p:nvGrpSpPr>
          <p:cNvPr id="14" name="Group 1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878528" y="4956748"/>
            <a:ext cx="2936018" cy="652011"/>
            <a:chOff x="12590564" y="7930797"/>
            <a:chExt cx="4697628" cy="1043217"/>
          </a:xfrm>
        </p:grpSpPr>
        <p:sp>
          <p:nvSpPr>
            <p:cNvPr id="24" name="Rectangle: Rounded Corners 23"/>
            <p:cNvSpPr/>
            <p:nvPr/>
          </p:nvSpPr>
          <p:spPr>
            <a:xfrm>
              <a:off x="12590564" y="7930797"/>
              <a:ext cx="4697628" cy="1043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838200" dist="304800" dir="2700000" sx="95000" sy="95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>
                <a:latin typeface="+mj-lt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2645469" y="8022393"/>
              <a:ext cx="4334717" cy="837151"/>
              <a:chOff x="2264080" y="3653440"/>
              <a:chExt cx="4334717" cy="83715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264080" y="3653440"/>
                <a:ext cx="1130238" cy="837151"/>
              </a:xfrm>
              <a:prstGeom prst="rect">
                <a:avLst/>
              </a:prstGeom>
              <a:effectLst>
                <a:outerShdw blurRad="203200" dist="889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06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496209" y="3773474"/>
                <a:ext cx="3102588" cy="67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900" i="1">
                    <a:solidFill>
                      <a:schemeClr val="bg1"/>
                    </a:solidFill>
                    <a:latin typeface="+mj-lt"/>
                    <a:cs typeface="等线" panose="02010600030101010101" charset="-122"/>
                  </a:rPr>
                  <a:t>A wonderful serenity has taken possession of my entire soul</a:t>
                </a:r>
                <a:endParaRPr lang="id-ID" sz="900" i="1">
                  <a:solidFill>
                    <a:schemeClr val="bg1"/>
                  </a:solidFill>
                  <a:latin typeface="+mj-lt"/>
                  <a:cs typeface="等线" panose="02010600030101010101" charset="-122"/>
                </a:endParaRPr>
              </a:p>
            </p:txBody>
          </p:sp>
        </p:grpSp>
      </p:grpSp>
      <p:grpSp>
        <p:nvGrpSpPr>
          <p:cNvPr id="13" name="Group 1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8415224" y="3601342"/>
            <a:ext cx="2936018" cy="652011"/>
            <a:chOff x="13449278" y="5762147"/>
            <a:chExt cx="4697628" cy="1043217"/>
          </a:xfrm>
        </p:grpSpPr>
        <p:sp>
          <p:nvSpPr>
            <p:cNvPr id="22" name="Rectangle: Rounded Corners 21"/>
            <p:cNvSpPr/>
            <p:nvPr/>
          </p:nvSpPr>
          <p:spPr>
            <a:xfrm>
              <a:off x="13449278" y="5762147"/>
              <a:ext cx="4697628" cy="1043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838200" dist="304800" dir="2700000" sx="95000" sy="95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>
                <a:latin typeface="+mj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3593666" y="5868257"/>
              <a:ext cx="4334717" cy="837151"/>
              <a:chOff x="2264080" y="3653440"/>
              <a:chExt cx="4334717" cy="83715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264080" y="3653440"/>
                <a:ext cx="1130238" cy="837151"/>
              </a:xfrm>
              <a:prstGeom prst="rect">
                <a:avLst/>
              </a:prstGeom>
              <a:effectLst>
                <a:outerShdw blurRad="203200" dist="889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+mj-lt"/>
                    <a:ea typeface="等线" panose="02010600030101010101" charset="-122"/>
                    <a:cs typeface="等线" panose="02010600030101010101" charset="-122"/>
                  </a:rPr>
                  <a:t>05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96209" y="3773474"/>
                <a:ext cx="3102588" cy="67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900" i="1">
                    <a:solidFill>
                      <a:schemeClr val="bg1"/>
                    </a:solidFill>
                    <a:latin typeface="+mj-lt"/>
                    <a:cs typeface="等线" panose="02010600030101010101" charset="-122"/>
                  </a:rPr>
                  <a:t>A wonderful serenity has taken possession of my entire soul</a:t>
                </a:r>
                <a:endParaRPr lang="id-ID" sz="900" i="1">
                  <a:solidFill>
                    <a:schemeClr val="bg1"/>
                  </a:solidFill>
                  <a:latin typeface="+mj-lt"/>
                  <a:cs typeface="等线" panose="02010600030101010101" charset="-122"/>
                </a:endParaRPr>
              </a:p>
            </p:txBody>
          </p:sp>
        </p:grpSp>
      </p:grpSp>
      <p:grpSp>
        <p:nvGrpSpPr>
          <p:cNvPr id="48" name="Group 4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4213460" y="618544"/>
            <a:ext cx="3765080" cy="1818301"/>
            <a:chOff x="1441101" y="1107658"/>
            <a:chExt cx="6024128" cy="2909281"/>
          </a:xfrm>
        </p:grpSpPr>
        <p:sp>
          <p:nvSpPr>
            <p:cNvPr id="49" name="Text Placeholder 2"/>
            <p:cNvSpPr txBox="1"/>
            <p:nvPr/>
          </p:nvSpPr>
          <p:spPr>
            <a:xfrm>
              <a:off x="1441101" y="1443601"/>
              <a:ext cx="6024128" cy="257333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7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CEO</a:t>
              </a:r>
            </a:p>
            <a:p>
              <a:r>
                <a:rPr lang="en-US" sz="27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INTRODUCTION</a:t>
              </a:r>
              <a:endParaRPr lang="id-ID" sz="27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83402" y="1107658"/>
              <a:ext cx="2188963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75" spc="375">
                  <a:solidFill>
                    <a:schemeClr val="accent1"/>
                  </a:solidFill>
                  <a:latin typeface="+mj-lt"/>
                  <a:ea typeface="等线" panose="02010600030101010101" charset="-122"/>
                  <a:cs typeface="等线" panose="02010600030101010101" charset="-122"/>
                </a:rPr>
                <a:t>BUSINESS</a:t>
              </a:r>
              <a:endParaRPr lang="id-ID" sz="875" spc="375">
                <a:solidFill>
                  <a:schemeClr val="accent1"/>
                </a:solidFill>
                <a:latin typeface="+mj-lt"/>
                <a:ea typeface="等线" panose="02010600030101010101" charset="-122"/>
                <a:cs typeface="等线" panose="02010600030101010101" charset="-122"/>
              </a:endParaRPr>
            </a:p>
          </p:txBody>
        </p:sp>
      </p:grpSp>
      <p:pic>
        <p:nvPicPr>
          <p:cNvPr id="7" name="图片占位符 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3998" y="1357312"/>
            <a:ext cx="3653925" cy="5500688"/>
          </a:xfrm>
        </p:spPr>
      </p:pic>
      <p:pic>
        <p:nvPicPr>
          <p:cNvPr id="43" name="图片 4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00549"/>
            <a:ext cx="1333143" cy="1343025"/>
          </a:xfrm>
          <a:prstGeom prst="rect">
            <a:avLst/>
          </a:prstGeom>
        </p:spPr>
      </p:pic>
      <p:pic>
        <p:nvPicPr>
          <p:cNvPr id="44" name="图片 4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97"/>
          <a:stretch>
            <a:fillRect/>
          </a:stretch>
        </p:blipFill>
        <p:spPr>
          <a:xfrm>
            <a:off x="10544175" y="428624"/>
            <a:ext cx="1333143" cy="1343025"/>
          </a:xfrm>
          <a:prstGeom prst="rect">
            <a:avLst/>
          </a:prstGeom>
        </p:spPr>
      </p:pic>
      <p:pic>
        <p:nvPicPr>
          <p:cNvPr id="45" name="图片 4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5283" y="5289616"/>
            <a:ext cx="1333143" cy="1343025"/>
          </a:xfrm>
          <a:prstGeom prst="rect">
            <a:avLst/>
          </a:prstGeom>
        </p:spPr>
      </p:pic>
      <p:pic>
        <p:nvPicPr>
          <p:cNvPr id="46" name="图片 4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79"/>
          <a:stretch>
            <a:fillRect/>
          </a:stretch>
        </p:blipFill>
        <p:spPr>
          <a:xfrm>
            <a:off x="-514958" y="1293778"/>
            <a:ext cx="1333143" cy="1343025"/>
          </a:xfrm>
          <a:prstGeom prst="rect">
            <a:avLst/>
          </a:prstGeom>
        </p:spPr>
      </p:pic>
      <p:sp>
        <p:nvSpPr>
          <p:cNvPr id="6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p:transition spd="med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6596716" y="4708071"/>
            <a:ext cx="5585859" cy="2149929"/>
            <a:chOff x="10539663" y="7532914"/>
            <a:chExt cx="8937375" cy="3439886"/>
          </a:xfrm>
        </p:grpSpPr>
        <p:sp>
          <p:nvSpPr>
            <p:cNvPr id="5" name="Rectangle 4"/>
            <p:cNvSpPr/>
            <p:nvPr/>
          </p:nvSpPr>
          <p:spPr>
            <a:xfrm>
              <a:off x="10539663" y="9792929"/>
              <a:ext cx="8937375" cy="11798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sz="20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39663" y="7532914"/>
              <a:ext cx="8937375" cy="2260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6" name="Group 1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253094" y="482289"/>
            <a:ext cx="2721728" cy="662118"/>
            <a:chOff x="3417571" y="7235836"/>
            <a:chExt cx="3058335" cy="1059388"/>
          </a:xfrm>
        </p:grpSpPr>
        <p:sp>
          <p:nvSpPr>
            <p:cNvPr id="17" name="Rectangle 16"/>
            <p:cNvSpPr/>
            <p:nvPr/>
          </p:nvSpPr>
          <p:spPr>
            <a:xfrm>
              <a:off x="3417571" y="7235836"/>
              <a:ext cx="3058335" cy="68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等线" panose="02010600030101010101" charset="-122"/>
                </a:rPr>
                <a:t>Heijialuo</a:t>
              </a:r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  <a:cs typeface="等线" panose="02010600030101010101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17571" y="7809450"/>
              <a:ext cx="1841022" cy="485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50">
                  <a:solidFill>
                    <a:schemeClr val="bg1">
                      <a:lumMod val="65000"/>
                    </a:schemeClr>
                  </a:solidFill>
                  <a:cs typeface="等线" panose="02010600030101010101" charset="-122"/>
                </a:rPr>
                <a:t>CEO</a:t>
              </a:r>
              <a:endParaRPr lang="en-US" sz="1250">
                <a:solidFill>
                  <a:schemeClr val="bg1">
                    <a:lumMod val="65000"/>
                  </a:schemeClr>
                </a:solidFill>
                <a:cs typeface="等线" panose="02010600030101010101" charset="-122"/>
              </a:endParaRPr>
            </a:p>
          </p:txBody>
        </p:sp>
      </p:grpSp>
      <p:sp>
        <p:nvSpPr>
          <p:cNvPr id="19" name="Rectangle 1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253094" y="1355018"/>
            <a:ext cx="37351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i="1">
                <a:solidFill>
                  <a:schemeClr val="bg1">
                    <a:lumMod val="65000"/>
                  </a:schemeClr>
                </a:solidFill>
                <a:cs typeface="等线" panose="02010600030101010101" charset="-122"/>
              </a:rPr>
              <a:t>“A wonderful serenity has taken possession of my entire soul, like these sweet mornings”</a:t>
            </a:r>
            <a:endParaRPr lang="id-ID" sz="1125" i="1">
              <a:solidFill>
                <a:schemeClr val="bg1">
                  <a:lumMod val="65000"/>
                </a:schemeClr>
              </a:solidFill>
              <a:cs typeface="等线" panose="02010600030101010101" charset="-122"/>
            </a:endParaRPr>
          </a:p>
        </p:txBody>
      </p:sp>
      <p:cxnSp>
        <p:nvCxnSpPr>
          <p:cNvPr id="20" name="Straight Connector 1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CxnSpPr/>
          <p:nvPr/>
        </p:nvCxnSpPr>
        <p:spPr>
          <a:xfrm>
            <a:off x="7312626" y="1288343"/>
            <a:ext cx="33863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312625" y="2311475"/>
            <a:ext cx="3379088" cy="411306"/>
            <a:chOff x="11685120" y="3698360"/>
            <a:chExt cx="5406540" cy="658089"/>
          </a:xfrm>
        </p:grpSpPr>
        <p:sp>
          <p:nvSpPr>
            <p:cNvPr id="23" name="Rectangle 22"/>
            <p:cNvSpPr/>
            <p:nvPr/>
          </p:nvSpPr>
          <p:spPr>
            <a:xfrm>
              <a:off x="12226307" y="3698360"/>
              <a:ext cx="1504624" cy="312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2500" bIns="0" rtlCol="0" anchor="ctr">
              <a:normAutofit/>
            </a:bodyPr>
            <a:lstStyle/>
            <a:p>
              <a:r>
                <a:rPr lang="en-IN" sz="1125">
                  <a:solidFill>
                    <a:schemeClr val="tx1">
                      <a:lumMod val="65000"/>
                      <a:lumOff val="35000"/>
                    </a:schemeClr>
                  </a:solidFill>
                  <a:cs typeface="等线" panose="02010600030101010101" charset="-122"/>
                </a:rPr>
                <a:t>Leader Ship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1685121" y="3768520"/>
              <a:ext cx="211896" cy="193242"/>
              <a:chOff x="7693025" y="1104900"/>
              <a:chExt cx="703263" cy="64135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" name="Freeform 48"/>
              <p:cNvSpPr>
                <a:spLocks noEditPoints="1"/>
              </p:cNvSpPr>
              <p:nvPr/>
            </p:nvSpPr>
            <p:spPr bwMode="auto">
              <a:xfrm>
                <a:off x="7948613" y="1158875"/>
                <a:ext cx="190500" cy="206375"/>
              </a:xfrm>
              <a:custGeom>
                <a:avLst/>
                <a:gdLst>
                  <a:gd name="T0" fmla="*/ 458 w 959"/>
                  <a:gd name="T1" fmla="*/ 628 h 1040"/>
                  <a:gd name="T2" fmla="*/ 345 w 959"/>
                  <a:gd name="T3" fmla="*/ 904 h 1040"/>
                  <a:gd name="T4" fmla="*/ 614 w 959"/>
                  <a:gd name="T5" fmla="*/ 905 h 1040"/>
                  <a:gd name="T6" fmla="*/ 503 w 959"/>
                  <a:gd name="T7" fmla="*/ 628 h 1040"/>
                  <a:gd name="T8" fmla="*/ 514 w 959"/>
                  <a:gd name="T9" fmla="*/ 585 h 1040"/>
                  <a:gd name="T10" fmla="*/ 446 w 959"/>
                  <a:gd name="T11" fmla="*/ 585 h 1040"/>
                  <a:gd name="T12" fmla="*/ 480 w 959"/>
                  <a:gd name="T13" fmla="*/ 0 h 1040"/>
                  <a:gd name="T14" fmla="*/ 557 w 959"/>
                  <a:gd name="T15" fmla="*/ 12 h 1040"/>
                  <a:gd name="T16" fmla="*/ 625 w 959"/>
                  <a:gd name="T17" fmla="*/ 44 h 1040"/>
                  <a:gd name="T18" fmla="*/ 680 w 959"/>
                  <a:gd name="T19" fmla="*/ 93 h 1040"/>
                  <a:gd name="T20" fmla="*/ 721 w 959"/>
                  <a:gd name="T21" fmla="*/ 155 h 1040"/>
                  <a:gd name="T22" fmla="*/ 742 w 959"/>
                  <a:gd name="T23" fmla="*/ 229 h 1040"/>
                  <a:gd name="T24" fmla="*/ 742 w 959"/>
                  <a:gd name="T25" fmla="*/ 309 h 1040"/>
                  <a:gd name="T26" fmla="*/ 722 w 959"/>
                  <a:gd name="T27" fmla="*/ 389 h 1040"/>
                  <a:gd name="T28" fmla="*/ 683 w 959"/>
                  <a:gd name="T29" fmla="*/ 463 h 1040"/>
                  <a:gd name="T30" fmla="*/ 630 w 959"/>
                  <a:gd name="T31" fmla="*/ 525 h 1040"/>
                  <a:gd name="T32" fmla="*/ 650 w 959"/>
                  <a:gd name="T33" fmla="*/ 566 h 1040"/>
                  <a:gd name="T34" fmla="*/ 742 w 959"/>
                  <a:gd name="T35" fmla="*/ 611 h 1040"/>
                  <a:gd name="T36" fmla="*/ 823 w 959"/>
                  <a:gd name="T37" fmla="*/ 670 h 1040"/>
                  <a:gd name="T38" fmla="*/ 887 w 959"/>
                  <a:gd name="T39" fmla="*/ 740 h 1040"/>
                  <a:gd name="T40" fmla="*/ 932 w 959"/>
                  <a:gd name="T41" fmla="*/ 813 h 1040"/>
                  <a:gd name="T42" fmla="*/ 957 w 959"/>
                  <a:gd name="T43" fmla="*/ 886 h 1040"/>
                  <a:gd name="T44" fmla="*/ 956 w 959"/>
                  <a:gd name="T45" fmla="*/ 937 h 1040"/>
                  <a:gd name="T46" fmla="*/ 929 w 959"/>
                  <a:gd name="T47" fmla="*/ 966 h 1040"/>
                  <a:gd name="T48" fmla="*/ 878 w 959"/>
                  <a:gd name="T49" fmla="*/ 991 h 1040"/>
                  <a:gd name="T50" fmla="*/ 809 w 959"/>
                  <a:gd name="T51" fmla="*/ 1011 h 1040"/>
                  <a:gd name="T52" fmla="*/ 726 w 959"/>
                  <a:gd name="T53" fmla="*/ 1025 h 1040"/>
                  <a:gd name="T54" fmla="*/ 631 w 959"/>
                  <a:gd name="T55" fmla="*/ 1035 h 1040"/>
                  <a:gd name="T56" fmla="*/ 531 w 959"/>
                  <a:gd name="T57" fmla="*/ 1040 h 1040"/>
                  <a:gd name="T58" fmla="*/ 429 w 959"/>
                  <a:gd name="T59" fmla="*/ 1040 h 1040"/>
                  <a:gd name="T60" fmla="*/ 328 w 959"/>
                  <a:gd name="T61" fmla="*/ 1035 h 1040"/>
                  <a:gd name="T62" fmla="*/ 233 w 959"/>
                  <a:gd name="T63" fmla="*/ 1025 h 1040"/>
                  <a:gd name="T64" fmla="*/ 150 w 959"/>
                  <a:gd name="T65" fmla="*/ 1011 h 1040"/>
                  <a:gd name="T66" fmla="*/ 81 w 959"/>
                  <a:gd name="T67" fmla="*/ 991 h 1040"/>
                  <a:gd name="T68" fmla="*/ 30 w 959"/>
                  <a:gd name="T69" fmla="*/ 966 h 1040"/>
                  <a:gd name="T70" fmla="*/ 3 w 959"/>
                  <a:gd name="T71" fmla="*/ 937 h 1040"/>
                  <a:gd name="T72" fmla="*/ 3 w 959"/>
                  <a:gd name="T73" fmla="*/ 886 h 1040"/>
                  <a:gd name="T74" fmla="*/ 27 w 959"/>
                  <a:gd name="T75" fmla="*/ 813 h 1040"/>
                  <a:gd name="T76" fmla="*/ 73 w 959"/>
                  <a:gd name="T77" fmla="*/ 740 h 1040"/>
                  <a:gd name="T78" fmla="*/ 137 w 959"/>
                  <a:gd name="T79" fmla="*/ 670 h 1040"/>
                  <a:gd name="T80" fmla="*/ 217 w 959"/>
                  <a:gd name="T81" fmla="*/ 611 h 1040"/>
                  <a:gd name="T82" fmla="*/ 311 w 959"/>
                  <a:gd name="T83" fmla="*/ 566 h 1040"/>
                  <a:gd name="T84" fmla="*/ 330 w 959"/>
                  <a:gd name="T85" fmla="*/ 525 h 1040"/>
                  <a:gd name="T86" fmla="*/ 277 w 959"/>
                  <a:gd name="T87" fmla="*/ 463 h 1040"/>
                  <a:gd name="T88" fmla="*/ 239 w 959"/>
                  <a:gd name="T89" fmla="*/ 389 h 1040"/>
                  <a:gd name="T90" fmla="*/ 218 w 959"/>
                  <a:gd name="T91" fmla="*/ 309 h 1040"/>
                  <a:gd name="T92" fmla="*/ 218 w 959"/>
                  <a:gd name="T93" fmla="*/ 229 h 1040"/>
                  <a:gd name="T94" fmla="*/ 240 w 959"/>
                  <a:gd name="T95" fmla="*/ 155 h 1040"/>
                  <a:gd name="T96" fmla="*/ 280 w 959"/>
                  <a:gd name="T97" fmla="*/ 93 h 1040"/>
                  <a:gd name="T98" fmla="*/ 336 w 959"/>
                  <a:gd name="T99" fmla="*/ 44 h 1040"/>
                  <a:gd name="T100" fmla="*/ 404 w 959"/>
                  <a:gd name="T101" fmla="*/ 12 h 1040"/>
                  <a:gd name="T102" fmla="*/ 480 w 959"/>
                  <a:gd name="T103" fmla="*/ 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9" h="1040">
                    <a:moveTo>
                      <a:pt x="413" y="576"/>
                    </a:moveTo>
                    <a:lnTo>
                      <a:pt x="458" y="628"/>
                    </a:lnTo>
                    <a:lnTo>
                      <a:pt x="459" y="628"/>
                    </a:lnTo>
                    <a:lnTo>
                      <a:pt x="345" y="904"/>
                    </a:lnTo>
                    <a:lnTo>
                      <a:pt x="480" y="1040"/>
                    </a:lnTo>
                    <a:lnTo>
                      <a:pt x="614" y="905"/>
                    </a:lnTo>
                    <a:lnTo>
                      <a:pt x="502" y="628"/>
                    </a:lnTo>
                    <a:lnTo>
                      <a:pt x="503" y="628"/>
                    </a:lnTo>
                    <a:lnTo>
                      <a:pt x="546" y="576"/>
                    </a:lnTo>
                    <a:lnTo>
                      <a:pt x="514" y="585"/>
                    </a:lnTo>
                    <a:lnTo>
                      <a:pt x="480" y="588"/>
                    </a:lnTo>
                    <a:lnTo>
                      <a:pt x="446" y="585"/>
                    </a:lnTo>
                    <a:lnTo>
                      <a:pt x="413" y="576"/>
                    </a:lnTo>
                    <a:close/>
                    <a:moveTo>
                      <a:pt x="480" y="0"/>
                    </a:moveTo>
                    <a:lnTo>
                      <a:pt x="519" y="4"/>
                    </a:lnTo>
                    <a:lnTo>
                      <a:pt x="557" y="12"/>
                    </a:lnTo>
                    <a:lnTo>
                      <a:pt x="591" y="25"/>
                    </a:lnTo>
                    <a:lnTo>
                      <a:pt x="625" y="44"/>
                    </a:lnTo>
                    <a:lnTo>
                      <a:pt x="654" y="67"/>
                    </a:lnTo>
                    <a:lnTo>
                      <a:pt x="680" y="93"/>
                    </a:lnTo>
                    <a:lnTo>
                      <a:pt x="703" y="123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9"/>
                    </a:lnTo>
                    <a:lnTo>
                      <a:pt x="746" y="269"/>
                    </a:lnTo>
                    <a:lnTo>
                      <a:pt x="742" y="309"/>
                    </a:lnTo>
                    <a:lnTo>
                      <a:pt x="735" y="348"/>
                    </a:lnTo>
                    <a:lnTo>
                      <a:pt x="722" y="389"/>
                    </a:lnTo>
                    <a:lnTo>
                      <a:pt x="705" y="427"/>
                    </a:lnTo>
                    <a:lnTo>
                      <a:pt x="683" y="463"/>
                    </a:lnTo>
                    <a:lnTo>
                      <a:pt x="658" y="496"/>
                    </a:lnTo>
                    <a:lnTo>
                      <a:pt x="630" y="525"/>
                    </a:lnTo>
                    <a:lnTo>
                      <a:pt x="599" y="550"/>
                    </a:lnTo>
                    <a:lnTo>
                      <a:pt x="650" y="566"/>
                    </a:lnTo>
                    <a:lnTo>
                      <a:pt x="697" y="586"/>
                    </a:lnTo>
                    <a:lnTo>
                      <a:pt x="742" y="611"/>
                    </a:lnTo>
                    <a:lnTo>
                      <a:pt x="785" y="640"/>
                    </a:lnTo>
                    <a:lnTo>
                      <a:pt x="823" y="670"/>
                    </a:lnTo>
                    <a:lnTo>
                      <a:pt x="857" y="704"/>
                    </a:lnTo>
                    <a:lnTo>
                      <a:pt x="887" y="740"/>
                    </a:lnTo>
                    <a:lnTo>
                      <a:pt x="912" y="776"/>
                    </a:lnTo>
                    <a:lnTo>
                      <a:pt x="932" y="813"/>
                    </a:lnTo>
                    <a:lnTo>
                      <a:pt x="947" y="850"/>
                    </a:lnTo>
                    <a:lnTo>
                      <a:pt x="957" y="886"/>
                    </a:lnTo>
                    <a:lnTo>
                      <a:pt x="959" y="920"/>
                    </a:lnTo>
                    <a:lnTo>
                      <a:pt x="956" y="937"/>
                    </a:lnTo>
                    <a:lnTo>
                      <a:pt x="946" y="952"/>
                    </a:lnTo>
                    <a:lnTo>
                      <a:pt x="929" y="966"/>
                    </a:lnTo>
                    <a:lnTo>
                      <a:pt x="906" y="979"/>
                    </a:lnTo>
                    <a:lnTo>
                      <a:pt x="878" y="991"/>
                    </a:lnTo>
                    <a:lnTo>
                      <a:pt x="846" y="1001"/>
                    </a:lnTo>
                    <a:lnTo>
                      <a:pt x="809" y="1011"/>
                    </a:lnTo>
                    <a:lnTo>
                      <a:pt x="769" y="1018"/>
                    </a:lnTo>
                    <a:lnTo>
                      <a:pt x="726" y="1025"/>
                    </a:lnTo>
                    <a:lnTo>
                      <a:pt x="680" y="1030"/>
                    </a:lnTo>
                    <a:lnTo>
                      <a:pt x="631" y="1035"/>
                    </a:lnTo>
                    <a:lnTo>
                      <a:pt x="582" y="1038"/>
                    </a:lnTo>
                    <a:lnTo>
                      <a:pt x="531" y="1040"/>
                    </a:lnTo>
                    <a:lnTo>
                      <a:pt x="480" y="1040"/>
                    </a:lnTo>
                    <a:lnTo>
                      <a:pt x="429" y="1040"/>
                    </a:lnTo>
                    <a:lnTo>
                      <a:pt x="378" y="1038"/>
                    </a:lnTo>
                    <a:lnTo>
                      <a:pt x="328" y="1035"/>
                    </a:lnTo>
                    <a:lnTo>
                      <a:pt x="280" y="1030"/>
                    </a:lnTo>
                    <a:lnTo>
                      <a:pt x="233" y="1025"/>
                    </a:lnTo>
                    <a:lnTo>
                      <a:pt x="190" y="1018"/>
                    </a:lnTo>
                    <a:lnTo>
                      <a:pt x="150" y="1011"/>
                    </a:lnTo>
                    <a:lnTo>
                      <a:pt x="114" y="1001"/>
                    </a:lnTo>
                    <a:lnTo>
                      <a:pt x="81" y="991"/>
                    </a:lnTo>
                    <a:lnTo>
                      <a:pt x="53" y="979"/>
                    </a:lnTo>
                    <a:lnTo>
                      <a:pt x="30" y="966"/>
                    </a:lnTo>
                    <a:lnTo>
                      <a:pt x="14" y="952"/>
                    </a:lnTo>
                    <a:lnTo>
                      <a:pt x="3" y="937"/>
                    </a:lnTo>
                    <a:lnTo>
                      <a:pt x="0" y="920"/>
                    </a:lnTo>
                    <a:lnTo>
                      <a:pt x="3" y="886"/>
                    </a:lnTo>
                    <a:lnTo>
                      <a:pt x="12" y="850"/>
                    </a:lnTo>
                    <a:lnTo>
                      <a:pt x="27" y="813"/>
                    </a:lnTo>
                    <a:lnTo>
                      <a:pt x="48" y="776"/>
                    </a:lnTo>
                    <a:lnTo>
                      <a:pt x="73" y="740"/>
                    </a:lnTo>
                    <a:lnTo>
                      <a:pt x="103" y="704"/>
                    </a:lnTo>
                    <a:lnTo>
                      <a:pt x="137" y="670"/>
                    </a:lnTo>
                    <a:lnTo>
                      <a:pt x="175" y="640"/>
                    </a:lnTo>
                    <a:lnTo>
                      <a:pt x="217" y="611"/>
                    </a:lnTo>
                    <a:lnTo>
                      <a:pt x="262" y="586"/>
                    </a:lnTo>
                    <a:lnTo>
                      <a:pt x="311" y="566"/>
                    </a:lnTo>
                    <a:lnTo>
                      <a:pt x="362" y="550"/>
                    </a:lnTo>
                    <a:lnTo>
                      <a:pt x="330" y="525"/>
                    </a:lnTo>
                    <a:lnTo>
                      <a:pt x="302" y="496"/>
                    </a:lnTo>
                    <a:lnTo>
                      <a:pt x="277" y="463"/>
                    </a:lnTo>
                    <a:lnTo>
                      <a:pt x="256" y="427"/>
                    </a:lnTo>
                    <a:lnTo>
                      <a:pt x="239" y="389"/>
                    </a:lnTo>
                    <a:lnTo>
                      <a:pt x="226" y="348"/>
                    </a:lnTo>
                    <a:lnTo>
                      <a:pt x="218" y="309"/>
                    </a:lnTo>
                    <a:lnTo>
                      <a:pt x="215" y="269"/>
                    </a:lnTo>
                    <a:lnTo>
                      <a:pt x="218" y="229"/>
                    </a:lnTo>
                    <a:lnTo>
                      <a:pt x="226" y="191"/>
                    </a:lnTo>
                    <a:lnTo>
                      <a:pt x="240" y="155"/>
                    </a:lnTo>
                    <a:lnTo>
                      <a:pt x="258" y="123"/>
                    </a:lnTo>
                    <a:lnTo>
                      <a:pt x="280" y="93"/>
                    </a:lnTo>
                    <a:lnTo>
                      <a:pt x="307" y="67"/>
                    </a:lnTo>
                    <a:lnTo>
                      <a:pt x="336" y="44"/>
                    </a:lnTo>
                    <a:lnTo>
                      <a:pt x="368" y="25"/>
                    </a:lnTo>
                    <a:lnTo>
                      <a:pt x="404" y="12"/>
                    </a:lnTo>
                    <a:lnTo>
                      <a:pt x="440" y="4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IN" sz="2500">
                  <a:solidFill>
                    <a:schemeClr val="bg1"/>
                  </a:solidFill>
                  <a:cs typeface="等线" panose="02010600030101010101" charset="-122"/>
                </a:endParaRPr>
              </a:p>
            </p:txBody>
          </p:sp>
          <p:sp>
            <p:nvSpPr>
              <p:cNvPr id="27" name="Freeform 49"/>
              <p:cNvSpPr>
                <a:spLocks noEditPoints="1"/>
              </p:cNvSpPr>
              <p:nvPr/>
            </p:nvSpPr>
            <p:spPr bwMode="auto">
              <a:xfrm>
                <a:off x="7753350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6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3 w 960"/>
                  <a:gd name="T13" fmla="*/ 575 h 1038"/>
                  <a:gd name="T14" fmla="*/ 520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2 w 960"/>
                  <a:gd name="T21" fmla="*/ 122 h 1038"/>
                  <a:gd name="T22" fmla="*/ 734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5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7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3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2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3" y="575"/>
                    </a:moveTo>
                    <a:lnTo>
                      <a:pt x="458" y="626"/>
                    </a:lnTo>
                    <a:lnTo>
                      <a:pt x="460" y="626"/>
                    </a:lnTo>
                    <a:lnTo>
                      <a:pt x="346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3" y="575"/>
                    </a:lnTo>
                    <a:close/>
                    <a:moveTo>
                      <a:pt x="480" y="0"/>
                    </a:moveTo>
                    <a:lnTo>
                      <a:pt x="520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2" y="122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3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3" y="610"/>
                    </a:lnTo>
                    <a:lnTo>
                      <a:pt x="785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7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29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3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1" y="965"/>
                    </a:lnTo>
                    <a:lnTo>
                      <a:pt x="14" y="951"/>
                    </a:lnTo>
                    <a:lnTo>
                      <a:pt x="4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3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1" y="564"/>
                    </a:lnTo>
                    <a:lnTo>
                      <a:pt x="362" y="547"/>
                    </a:lnTo>
                    <a:lnTo>
                      <a:pt x="330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0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IN" sz="2500">
                  <a:solidFill>
                    <a:schemeClr val="bg1"/>
                  </a:solidFill>
                  <a:cs typeface="等线" panose="02010600030101010101" charset="-122"/>
                </a:endParaRPr>
              </a:p>
            </p:txBody>
          </p:sp>
          <p:sp>
            <p:nvSpPr>
              <p:cNvPr id="28" name="Freeform 50"/>
              <p:cNvSpPr>
                <a:spLocks noEditPoints="1"/>
              </p:cNvSpPr>
              <p:nvPr/>
            </p:nvSpPr>
            <p:spPr bwMode="auto">
              <a:xfrm>
                <a:off x="7693025" y="1104900"/>
                <a:ext cx="703263" cy="641350"/>
              </a:xfrm>
              <a:custGeom>
                <a:avLst/>
                <a:gdLst>
                  <a:gd name="T0" fmla="*/ 2318 w 3541"/>
                  <a:gd name="T1" fmla="*/ 1852 h 3228"/>
                  <a:gd name="T2" fmla="*/ 2044 w 3541"/>
                  <a:gd name="T3" fmla="*/ 2296 h 3228"/>
                  <a:gd name="T4" fmla="*/ 2141 w 3541"/>
                  <a:gd name="T5" fmla="*/ 2825 h 3228"/>
                  <a:gd name="T6" fmla="*/ 2553 w 3541"/>
                  <a:gd name="T7" fmla="*/ 3140 h 3228"/>
                  <a:gd name="T8" fmla="*/ 3084 w 3541"/>
                  <a:gd name="T9" fmla="*/ 3091 h 3228"/>
                  <a:gd name="T10" fmla="*/ 3432 w 3541"/>
                  <a:gd name="T11" fmla="*/ 2706 h 3228"/>
                  <a:gd name="T12" fmla="*/ 3432 w 3541"/>
                  <a:gd name="T13" fmla="*/ 2167 h 3228"/>
                  <a:gd name="T14" fmla="*/ 3084 w 3541"/>
                  <a:gd name="T15" fmla="*/ 1781 h 3228"/>
                  <a:gd name="T16" fmla="*/ 645 w 3541"/>
                  <a:gd name="T17" fmla="*/ 1716 h 3228"/>
                  <a:gd name="T18" fmla="*/ 206 w 3541"/>
                  <a:gd name="T19" fmla="*/ 1992 h 3228"/>
                  <a:gd name="T20" fmla="*/ 61 w 3541"/>
                  <a:gd name="T21" fmla="*/ 2506 h 3228"/>
                  <a:gd name="T22" fmla="*/ 295 w 3541"/>
                  <a:gd name="T23" fmla="*/ 2977 h 3228"/>
                  <a:gd name="T24" fmla="*/ 783 w 3541"/>
                  <a:gd name="T25" fmla="*/ 3169 h 3228"/>
                  <a:gd name="T26" fmla="*/ 1273 w 3541"/>
                  <a:gd name="T27" fmla="*/ 2977 h 3228"/>
                  <a:gd name="T28" fmla="*/ 1506 w 3541"/>
                  <a:gd name="T29" fmla="*/ 2506 h 3228"/>
                  <a:gd name="T30" fmla="*/ 1360 w 3541"/>
                  <a:gd name="T31" fmla="*/ 1992 h 3228"/>
                  <a:gd name="T32" fmla="*/ 921 w 3541"/>
                  <a:gd name="T33" fmla="*/ 1716 h 3228"/>
                  <a:gd name="T34" fmla="*/ 1106 w 3541"/>
                  <a:gd name="T35" fmla="*/ 1647 h 3228"/>
                  <a:gd name="T36" fmla="*/ 1452 w 3541"/>
                  <a:gd name="T37" fmla="*/ 2024 h 3228"/>
                  <a:gd name="T38" fmla="*/ 1562 w 3541"/>
                  <a:gd name="T39" fmla="*/ 2519 h 3228"/>
                  <a:gd name="T40" fmla="*/ 1977 w 3541"/>
                  <a:gd name="T41" fmla="*/ 2519 h 3228"/>
                  <a:gd name="T42" fmla="*/ 2087 w 3541"/>
                  <a:gd name="T43" fmla="*/ 2024 h 3228"/>
                  <a:gd name="T44" fmla="*/ 2435 w 3541"/>
                  <a:gd name="T45" fmla="*/ 1647 h 3228"/>
                  <a:gd name="T46" fmla="*/ 2138 w 3541"/>
                  <a:gd name="T47" fmla="*/ 1491 h 3228"/>
                  <a:gd name="T48" fmla="*/ 1640 w 3541"/>
                  <a:gd name="T49" fmla="*/ 1574 h 3228"/>
                  <a:gd name="T50" fmla="*/ 1770 w 3541"/>
                  <a:gd name="T51" fmla="*/ 58 h 3228"/>
                  <a:gd name="T52" fmla="*/ 1282 w 3541"/>
                  <a:gd name="T53" fmla="*/ 251 h 3228"/>
                  <a:gd name="T54" fmla="*/ 1049 w 3541"/>
                  <a:gd name="T55" fmla="*/ 722 h 3228"/>
                  <a:gd name="T56" fmla="*/ 1193 w 3541"/>
                  <a:gd name="T57" fmla="*/ 1236 h 3228"/>
                  <a:gd name="T58" fmla="*/ 1632 w 3541"/>
                  <a:gd name="T59" fmla="*/ 1513 h 3228"/>
                  <a:gd name="T60" fmla="*/ 2154 w 3541"/>
                  <a:gd name="T61" fmla="*/ 1415 h 3228"/>
                  <a:gd name="T62" fmla="*/ 2466 w 3541"/>
                  <a:gd name="T63" fmla="*/ 998 h 3228"/>
                  <a:gd name="T64" fmla="*/ 2418 w 3541"/>
                  <a:gd name="T65" fmla="*/ 461 h 3228"/>
                  <a:gd name="T66" fmla="*/ 2037 w 3541"/>
                  <a:gd name="T67" fmla="*/ 110 h 3228"/>
                  <a:gd name="T68" fmla="*/ 1911 w 3541"/>
                  <a:gd name="T69" fmla="*/ 13 h 3228"/>
                  <a:gd name="T70" fmla="*/ 2369 w 3541"/>
                  <a:gd name="T71" fmla="*/ 282 h 3228"/>
                  <a:gd name="T72" fmla="*/ 2553 w 3541"/>
                  <a:gd name="T73" fmla="*/ 793 h 3228"/>
                  <a:gd name="T74" fmla="*/ 2371 w 3541"/>
                  <a:gd name="T75" fmla="*/ 1299 h 3228"/>
                  <a:gd name="T76" fmla="*/ 2689 w 3541"/>
                  <a:gd name="T77" fmla="*/ 1647 h 3228"/>
                  <a:gd name="T78" fmla="*/ 3208 w 3541"/>
                  <a:gd name="T79" fmla="*/ 1789 h 3228"/>
                  <a:gd name="T80" fmla="*/ 3513 w 3541"/>
                  <a:gd name="T81" fmla="*/ 2225 h 3228"/>
                  <a:gd name="T82" fmla="*/ 3465 w 3541"/>
                  <a:gd name="T83" fmla="*/ 2775 h 3228"/>
                  <a:gd name="T84" fmla="*/ 3092 w 3541"/>
                  <a:gd name="T85" fmla="*/ 3152 h 3228"/>
                  <a:gd name="T86" fmla="*/ 2547 w 3541"/>
                  <a:gd name="T87" fmla="*/ 3200 h 3228"/>
                  <a:gd name="T88" fmla="*/ 2113 w 3541"/>
                  <a:gd name="T89" fmla="*/ 2886 h 3228"/>
                  <a:gd name="T90" fmla="*/ 1770 w 3541"/>
                  <a:gd name="T91" fmla="*/ 2671 h 3228"/>
                  <a:gd name="T92" fmla="*/ 1427 w 3541"/>
                  <a:gd name="T93" fmla="*/ 2886 h 3228"/>
                  <a:gd name="T94" fmla="*/ 994 w 3541"/>
                  <a:gd name="T95" fmla="*/ 3200 h 3228"/>
                  <a:gd name="T96" fmla="*/ 448 w 3541"/>
                  <a:gd name="T97" fmla="*/ 3152 h 3228"/>
                  <a:gd name="T98" fmla="*/ 76 w 3541"/>
                  <a:gd name="T99" fmla="*/ 2775 h 3228"/>
                  <a:gd name="T100" fmla="*/ 28 w 3541"/>
                  <a:gd name="T101" fmla="*/ 2225 h 3228"/>
                  <a:gd name="T102" fmla="*/ 332 w 3541"/>
                  <a:gd name="T103" fmla="*/ 1789 h 3228"/>
                  <a:gd name="T104" fmla="*/ 850 w 3541"/>
                  <a:gd name="T105" fmla="*/ 1647 h 3228"/>
                  <a:gd name="T106" fmla="*/ 1169 w 3541"/>
                  <a:gd name="T107" fmla="*/ 1299 h 3228"/>
                  <a:gd name="T108" fmla="*/ 987 w 3541"/>
                  <a:gd name="T109" fmla="*/ 793 h 3228"/>
                  <a:gd name="T110" fmla="*/ 1172 w 3541"/>
                  <a:gd name="T111" fmla="*/ 282 h 3228"/>
                  <a:gd name="T112" fmla="*/ 1629 w 3541"/>
                  <a:gd name="T113" fmla="*/ 13 h 3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41" h="3227">
                    <a:moveTo>
                      <a:pt x="2756" y="1703"/>
                    </a:moveTo>
                    <a:lnTo>
                      <a:pt x="2686" y="1706"/>
                    </a:lnTo>
                    <a:lnTo>
                      <a:pt x="2619" y="1716"/>
                    </a:lnTo>
                    <a:lnTo>
                      <a:pt x="2553" y="1731"/>
                    </a:lnTo>
                    <a:lnTo>
                      <a:pt x="2490" y="1754"/>
                    </a:lnTo>
                    <a:lnTo>
                      <a:pt x="2429" y="1781"/>
                    </a:lnTo>
                    <a:lnTo>
                      <a:pt x="2372" y="1814"/>
                    </a:lnTo>
                    <a:lnTo>
                      <a:pt x="2318" y="1852"/>
                    </a:lnTo>
                    <a:lnTo>
                      <a:pt x="2268" y="1895"/>
                    </a:lnTo>
                    <a:lnTo>
                      <a:pt x="2221" y="1942"/>
                    </a:lnTo>
                    <a:lnTo>
                      <a:pt x="2179" y="1992"/>
                    </a:lnTo>
                    <a:lnTo>
                      <a:pt x="2141" y="2047"/>
                    </a:lnTo>
                    <a:lnTo>
                      <a:pt x="2109" y="2105"/>
                    </a:lnTo>
                    <a:lnTo>
                      <a:pt x="2082" y="2167"/>
                    </a:lnTo>
                    <a:lnTo>
                      <a:pt x="2060" y="2230"/>
                    </a:lnTo>
                    <a:lnTo>
                      <a:pt x="2044" y="2296"/>
                    </a:lnTo>
                    <a:lnTo>
                      <a:pt x="2035" y="2365"/>
                    </a:lnTo>
                    <a:lnTo>
                      <a:pt x="2031" y="2436"/>
                    </a:lnTo>
                    <a:lnTo>
                      <a:pt x="2035" y="2506"/>
                    </a:lnTo>
                    <a:lnTo>
                      <a:pt x="2044" y="2575"/>
                    </a:lnTo>
                    <a:lnTo>
                      <a:pt x="2060" y="2641"/>
                    </a:lnTo>
                    <a:lnTo>
                      <a:pt x="2082" y="2706"/>
                    </a:lnTo>
                    <a:lnTo>
                      <a:pt x="2109" y="2767"/>
                    </a:lnTo>
                    <a:lnTo>
                      <a:pt x="2141" y="2825"/>
                    </a:lnTo>
                    <a:lnTo>
                      <a:pt x="2179" y="2880"/>
                    </a:lnTo>
                    <a:lnTo>
                      <a:pt x="2221" y="2930"/>
                    </a:lnTo>
                    <a:lnTo>
                      <a:pt x="2268" y="2977"/>
                    </a:lnTo>
                    <a:lnTo>
                      <a:pt x="2318" y="3020"/>
                    </a:lnTo>
                    <a:lnTo>
                      <a:pt x="2372" y="3058"/>
                    </a:lnTo>
                    <a:lnTo>
                      <a:pt x="2429" y="3091"/>
                    </a:lnTo>
                    <a:lnTo>
                      <a:pt x="2490" y="3118"/>
                    </a:lnTo>
                    <a:lnTo>
                      <a:pt x="2553" y="3140"/>
                    </a:lnTo>
                    <a:lnTo>
                      <a:pt x="2619" y="3156"/>
                    </a:lnTo>
                    <a:lnTo>
                      <a:pt x="2686" y="3166"/>
                    </a:lnTo>
                    <a:lnTo>
                      <a:pt x="2756" y="3169"/>
                    </a:lnTo>
                    <a:lnTo>
                      <a:pt x="2826" y="3166"/>
                    </a:lnTo>
                    <a:lnTo>
                      <a:pt x="2894" y="3156"/>
                    </a:lnTo>
                    <a:lnTo>
                      <a:pt x="2960" y="3140"/>
                    </a:lnTo>
                    <a:lnTo>
                      <a:pt x="3023" y="3118"/>
                    </a:lnTo>
                    <a:lnTo>
                      <a:pt x="3084" y="3091"/>
                    </a:lnTo>
                    <a:lnTo>
                      <a:pt x="3141" y="3058"/>
                    </a:lnTo>
                    <a:lnTo>
                      <a:pt x="3195" y="3020"/>
                    </a:lnTo>
                    <a:lnTo>
                      <a:pt x="3246" y="2977"/>
                    </a:lnTo>
                    <a:lnTo>
                      <a:pt x="3292" y="2930"/>
                    </a:lnTo>
                    <a:lnTo>
                      <a:pt x="3335" y="2880"/>
                    </a:lnTo>
                    <a:lnTo>
                      <a:pt x="3371" y="2825"/>
                    </a:lnTo>
                    <a:lnTo>
                      <a:pt x="3404" y="2767"/>
                    </a:lnTo>
                    <a:lnTo>
                      <a:pt x="3432" y="2706"/>
                    </a:lnTo>
                    <a:lnTo>
                      <a:pt x="3453" y="2641"/>
                    </a:lnTo>
                    <a:lnTo>
                      <a:pt x="3469" y="2575"/>
                    </a:lnTo>
                    <a:lnTo>
                      <a:pt x="3479" y="2506"/>
                    </a:lnTo>
                    <a:lnTo>
                      <a:pt x="3482" y="2436"/>
                    </a:lnTo>
                    <a:lnTo>
                      <a:pt x="3479" y="2365"/>
                    </a:lnTo>
                    <a:lnTo>
                      <a:pt x="3469" y="2296"/>
                    </a:lnTo>
                    <a:lnTo>
                      <a:pt x="3453" y="2230"/>
                    </a:lnTo>
                    <a:lnTo>
                      <a:pt x="3432" y="2167"/>
                    </a:lnTo>
                    <a:lnTo>
                      <a:pt x="3404" y="2105"/>
                    </a:lnTo>
                    <a:lnTo>
                      <a:pt x="3371" y="2047"/>
                    </a:lnTo>
                    <a:lnTo>
                      <a:pt x="3335" y="1992"/>
                    </a:lnTo>
                    <a:lnTo>
                      <a:pt x="3292" y="1942"/>
                    </a:lnTo>
                    <a:lnTo>
                      <a:pt x="3246" y="1895"/>
                    </a:lnTo>
                    <a:lnTo>
                      <a:pt x="3195" y="1852"/>
                    </a:lnTo>
                    <a:lnTo>
                      <a:pt x="3141" y="1814"/>
                    </a:lnTo>
                    <a:lnTo>
                      <a:pt x="3084" y="1781"/>
                    </a:lnTo>
                    <a:lnTo>
                      <a:pt x="3023" y="1754"/>
                    </a:lnTo>
                    <a:lnTo>
                      <a:pt x="2960" y="1731"/>
                    </a:lnTo>
                    <a:lnTo>
                      <a:pt x="2894" y="1716"/>
                    </a:lnTo>
                    <a:lnTo>
                      <a:pt x="2826" y="1706"/>
                    </a:lnTo>
                    <a:lnTo>
                      <a:pt x="2756" y="1703"/>
                    </a:lnTo>
                    <a:close/>
                    <a:moveTo>
                      <a:pt x="783" y="1703"/>
                    </a:moveTo>
                    <a:lnTo>
                      <a:pt x="713" y="1706"/>
                    </a:lnTo>
                    <a:lnTo>
                      <a:pt x="645" y="1716"/>
                    </a:lnTo>
                    <a:lnTo>
                      <a:pt x="580" y="1731"/>
                    </a:lnTo>
                    <a:lnTo>
                      <a:pt x="517" y="1754"/>
                    </a:lnTo>
                    <a:lnTo>
                      <a:pt x="456" y="1781"/>
                    </a:lnTo>
                    <a:lnTo>
                      <a:pt x="399" y="1814"/>
                    </a:lnTo>
                    <a:lnTo>
                      <a:pt x="345" y="1852"/>
                    </a:lnTo>
                    <a:lnTo>
                      <a:pt x="295" y="1895"/>
                    </a:lnTo>
                    <a:lnTo>
                      <a:pt x="248" y="1942"/>
                    </a:lnTo>
                    <a:lnTo>
                      <a:pt x="206" y="1992"/>
                    </a:lnTo>
                    <a:lnTo>
                      <a:pt x="168" y="2047"/>
                    </a:lnTo>
                    <a:lnTo>
                      <a:pt x="136" y="2105"/>
                    </a:lnTo>
                    <a:lnTo>
                      <a:pt x="109" y="2167"/>
                    </a:lnTo>
                    <a:lnTo>
                      <a:pt x="87" y="2230"/>
                    </a:lnTo>
                    <a:lnTo>
                      <a:pt x="71" y="2296"/>
                    </a:lnTo>
                    <a:lnTo>
                      <a:pt x="61" y="2365"/>
                    </a:lnTo>
                    <a:lnTo>
                      <a:pt x="58" y="2436"/>
                    </a:lnTo>
                    <a:lnTo>
                      <a:pt x="61" y="2506"/>
                    </a:lnTo>
                    <a:lnTo>
                      <a:pt x="71" y="2575"/>
                    </a:lnTo>
                    <a:lnTo>
                      <a:pt x="87" y="2641"/>
                    </a:lnTo>
                    <a:lnTo>
                      <a:pt x="109" y="2706"/>
                    </a:lnTo>
                    <a:lnTo>
                      <a:pt x="136" y="2767"/>
                    </a:lnTo>
                    <a:lnTo>
                      <a:pt x="168" y="2825"/>
                    </a:lnTo>
                    <a:lnTo>
                      <a:pt x="206" y="2880"/>
                    </a:lnTo>
                    <a:lnTo>
                      <a:pt x="248" y="2930"/>
                    </a:lnTo>
                    <a:lnTo>
                      <a:pt x="295" y="2977"/>
                    </a:lnTo>
                    <a:lnTo>
                      <a:pt x="345" y="3020"/>
                    </a:lnTo>
                    <a:lnTo>
                      <a:pt x="399" y="3058"/>
                    </a:lnTo>
                    <a:lnTo>
                      <a:pt x="456" y="3091"/>
                    </a:lnTo>
                    <a:lnTo>
                      <a:pt x="517" y="3118"/>
                    </a:lnTo>
                    <a:lnTo>
                      <a:pt x="580" y="3140"/>
                    </a:lnTo>
                    <a:lnTo>
                      <a:pt x="645" y="3156"/>
                    </a:lnTo>
                    <a:lnTo>
                      <a:pt x="713" y="3166"/>
                    </a:lnTo>
                    <a:lnTo>
                      <a:pt x="783" y="3169"/>
                    </a:lnTo>
                    <a:lnTo>
                      <a:pt x="853" y="3166"/>
                    </a:lnTo>
                    <a:lnTo>
                      <a:pt x="921" y="3156"/>
                    </a:lnTo>
                    <a:lnTo>
                      <a:pt x="987" y="3140"/>
                    </a:lnTo>
                    <a:lnTo>
                      <a:pt x="1050" y="3118"/>
                    </a:lnTo>
                    <a:lnTo>
                      <a:pt x="1110" y="3091"/>
                    </a:lnTo>
                    <a:lnTo>
                      <a:pt x="1168" y="3058"/>
                    </a:lnTo>
                    <a:lnTo>
                      <a:pt x="1222" y="3020"/>
                    </a:lnTo>
                    <a:lnTo>
                      <a:pt x="1273" y="2977"/>
                    </a:lnTo>
                    <a:lnTo>
                      <a:pt x="1318" y="2930"/>
                    </a:lnTo>
                    <a:lnTo>
                      <a:pt x="1360" y="2880"/>
                    </a:lnTo>
                    <a:lnTo>
                      <a:pt x="1398" y="2825"/>
                    </a:lnTo>
                    <a:lnTo>
                      <a:pt x="1430" y="2767"/>
                    </a:lnTo>
                    <a:lnTo>
                      <a:pt x="1459" y="2706"/>
                    </a:lnTo>
                    <a:lnTo>
                      <a:pt x="1480" y="2641"/>
                    </a:lnTo>
                    <a:lnTo>
                      <a:pt x="1495" y="2575"/>
                    </a:lnTo>
                    <a:lnTo>
                      <a:pt x="1506" y="2506"/>
                    </a:lnTo>
                    <a:lnTo>
                      <a:pt x="1509" y="2436"/>
                    </a:lnTo>
                    <a:lnTo>
                      <a:pt x="1506" y="2365"/>
                    </a:lnTo>
                    <a:lnTo>
                      <a:pt x="1495" y="2296"/>
                    </a:lnTo>
                    <a:lnTo>
                      <a:pt x="1480" y="2230"/>
                    </a:lnTo>
                    <a:lnTo>
                      <a:pt x="1459" y="2167"/>
                    </a:lnTo>
                    <a:lnTo>
                      <a:pt x="1430" y="2105"/>
                    </a:lnTo>
                    <a:lnTo>
                      <a:pt x="1398" y="2047"/>
                    </a:lnTo>
                    <a:lnTo>
                      <a:pt x="1360" y="1992"/>
                    </a:lnTo>
                    <a:lnTo>
                      <a:pt x="1318" y="1942"/>
                    </a:lnTo>
                    <a:lnTo>
                      <a:pt x="1273" y="1895"/>
                    </a:lnTo>
                    <a:lnTo>
                      <a:pt x="1222" y="1852"/>
                    </a:lnTo>
                    <a:lnTo>
                      <a:pt x="1168" y="1814"/>
                    </a:lnTo>
                    <a:lnTo>
                      <a:pt x="1110" y="1781"/>
                    </a:lnTo>
                    <a:lnTo>
                      <a:pt x="1050" y="1754"/>
                    </a:lnTo>
                    <a:lnTo>
                      <a:pt x="987" y="1731"/>
                    </a:lnTo>
                    <a:lnTo>
                      <a:pt x="921" y="1716"/>
                    </a:lnTo>
                    <a:lnTo>
                      <a:pt x="853" y="1706"/>
                    </a:lnTo>
                    <a:lnTo>
                      <a:pt x="783" y="1703"/>
                    </a:lnTo>
                    <a:close/>
                    <a:moveTo>
                      <a:pt x="1250" y="1384"/>
                    </a:moveTo>
                    <a:lnTo>
                      <a:pt x="1213" y="1430"/>
                    </a:lnTo>
                    <a:lnTo>
                      <a:pt x="1179" y="1480"/>
                    </a:lnTo>
                    <a:lnTo>
                      <a:pt x="1150" y="1533"/>
                    </a:lnTo>
                    <a:lnTo>
                      <a:pt x="1125" y="1588"/>
                    </a:lnTo>
                    <a:lnTo>
                      <a:pt x="1106" y="1647"/>
                    </a:lnTo>
                    <a:lnTo>
                      <a:pt x="1091" y="1707"/>
                    </a:lnTo>
                    <a:lnTo>
                      <a:pt x="1153" y="1738"/>
                    </a:lnTo>
                    <a:lnTo>
                      <a:pt x="1213" y="1774"/>
                    </a:lnTo>
                    <a:lnTo>
                      <a:pt x="1270" y="1815"/>
                    </a:lnTo>
                    <a:lnTo>
                      <a:pt x="1322" y="1861"/>
                    </a:lnTo>
                    <a:lnTo>
                      <a:pt x="1370" y="1911"/>
                    </a:lnTo>
                    <a:lnTo>
                      <a:pt x="1413" y="1966"/>
                    </a:lnTo>
                    <a:lnTo>
                      <a:pt x="1452" y="2024"/>
                    </a:lnTo>
                    <a:lnTo>
                      <a:pt x="1487" y="2086"/>
                    </a:lnTo>
                    <a:lnTo>
                      <a:pt x="1515" y="2150"/>
                    </a:lnTo>
                    <a:lnTo>
                      <a:pt x="1537" y="2218"/>
                    </a:lnTo>
                    <a:lnTo>
                      <a:pt x="1553" y="2289"/>
                    </a:lnTo>
                    <a:lnTo>
                      <a:pt x="1563" y="2361"/>
                    </a:lnTo>
                    <a:lnTo>
                      <a:pt x="1566" y="2436"/>
                    </a:lnTo>
                    <a:lnTo>
                      <a:pt x="1565" y="2478"/>
                    </a:lnTo>
                    <a:lnTo>
                      <a:pt x="1562" y="2519"/>
                    </a:lnTo>
                    <a:lnTo>
                      <a:pt x="1613" y="2533"/>
                    </a:lnTo>
                    <a:lnTo>
                      <a:pt x="1663" y="2544"/>
                    </a:lnTo>
                    <a:lnTo>
                      <a:pt x="1716" y="2551"/>
                    </a:lnTo>
                    <a:lnTo>
                      <a:pt x="1770" y="2553"/>
                    </a:lnTo>
                    <a:lnTo>
                      <a:pt x="1824" y="2551"/>
                    </a:lnTo>
                    <a:lnTo>
                      <a:pt x="1876" y="2544"/>
                    </a:lnTo>
                    <a:lnTo>
                      <a:pt x="1928" y="2533"/>
                    </a:lnTo>
                    <a:lnTo>
                      <a:pt x="1977" y="2519"/>
                    </a:lnTo>
                    <a:lnTo>
                      <a:pt x="1974" y="2478"/>
                    </a:lnTo>
                    <a:lnTo>
                      <a:pt x="1973" y="2436"/>
                    </a:lnTo>
                    <a:lnTo>
                      <a:pt x="1976" y="2361"/>
                    </a:lnTo>
                    <a:lnTo>
                      <a:pt x="1987" y="2289"/>
                    </a:lnTo>
                    <a:lnTo>
                      <a:pt x="2003" y="2218"/>
                    </a:lnTo>
                    <a:lnTo>
                      <a:pt x="2026" y="2150"/>
                    </a:lnTo>
                    <a:lnTo>
                      <a:pt x="2054" y="2086"/>
                    </a:lnTo>
                    <a:lnTo>
                      <a:pt x="2087" y="2024"/>
                    </a:lnTo>
                    <a:lnTo>
                      <a:pt x="2126" y="1966"/>
                    </a:lnTo>
                    <a:lnTo>
                      <a:pt x="2171" y="1911"/>
                    </a:lnTo>
                    <a:lnTo>
                      <a:pt x="2218" y="1861"/>
                    </a:lnTo>
                    <a:lnTo>
                      <a:pt x="2271" y="1815"/>
                    </a:lnTo>
                    <a:lnTo>
                      <a:pt x="2327" y="1774"/>
                    </a:lnTo>
                    <a:lnTo>
                      <a:pt x="2386" y="1738"/>
                    </a:lnTo>
                    <a:lnTo>
                      <a:pt x="2450" y="1707"/>
                    </a:lnTo>
                    <a:lnTo>
                      <a:pt x="2435" y="1647"/>
                    </a:lnTo>
                    <a:lnTo>
                      <a:pt x="2414" y="1588"/>
                    </a:lnTo>
                    <a:lnTo>
                      <a:pt x="2390" y="1533"/>
                    </a:lnTo>
                    <a:lnTo>
                      <a:pt x="2360" y="1480"/>
                    </a:lnTo>
                    <a:lnTo>
                      <a:pt x="2327" y="1430"/>
                    </a:lnTo>
                    <a:lnTo>
                      <a:pt x="2289" y="1384"/>
                    </a:lnTo>
                    <a:lnTo>
                      <a:pt x="2242" y="1424"/>
                    </a:lnTo>
                    <a:lnTo>
                      <a:pt x="2191" y="1460"/>
                    </a:lnTo>
                    <a:lnTo>
                      <a:pt x="2138" y="1491"/>
                    </a:lnTo>
                    <a:lnTo>
                      <a:pt x="2082" y="1518"/>
                    </a:lnTo>
                    <a:lnTo>
                      <a:pt x="2023" y="1542"/>
                    </a:lnTo>
                    <a:lnTo>
                      <a:pt x="1962" y="1561"/>
                    </a:lnTo>
                    <a:lnTo>
                      <a:pt x="1900" y="1574"/>
                    </a:lnTo>
                    <a:lnTo>
                      <a:pt x="1836" y="1582"/>
                    </a:lnTo>
                    <a:lnTo>
                      <a:pt x="1770" y="1585"/>
                    </a:lnTo>
                    <a:lnTo>
                      <a:pt x="1704" y="1582"/>
                    </a:lnTo>
                    <a:lnTo>
                      <a:pt x="1640" y="1574"/>
                    </a:lnTo>
                    <a:lnTo>
                      <a:pt x="1577" y="1561"/>
                    </a:lnTo>
                    <a:lnTo>
                      <a:pt x="1517" y="1542"/>
                    </a:lnTo>
                    <a:lnTo>
                      <a:pt x="1459" y="1518"/>
                    </a:lnTo>
                    <a:lnTo>
                      <a:pt x="1402" y="1491"/>
                    </a:lnTo>
                    <a:lnTo>
                      <a:pt x="1348" y="1460"/>
                    </a:lnTo>
                    <a:lnTo>
                      <a:pt x="1298" y="1424"/>
                    </a:lnTo>
                    <a:lnTo>
                      <a:pt x="1250" y="1384"/>
                    </a:lnTo>
                    <a:close/>
                    <a:moveTo>
                      <a:pt x="1770" y="58"/>
                    </a:moveTo>
                    <a:lnTo>
                      <a:pt x="1700" y="62"/>
                    </a:lnTo>
                    <a:lnTo>
                      <a:pt x="1632" y="72"/>
                    </a:lnTo>
                    <a:lnTo>
                      <a:pt x="1566" y="88"/>
                    </a:lnTo>
                    <a:lnTo>
                      <a:pt x="1503" y="110"/>
                    </a:lnTo>
                    <a:lnTo>
                      <a:pt x="1442" y="138"/>
                    </a:lnTo>
                    <a:lnTo>
                      <a:pt x="1385" y="171"/>
                    </a:lnTo>
                    <a:lnTo>
                      <a:pt x="1331" y="208"/>
                    </a:lnTo>
                    <a:lnTo>
                      <a:pt x="1282" y="251"/>
                    </a:lnTo>
                    <a:lnTo>
                      <a:pt x="1235" y="297"/>
                    </a:lnTo>
                    <a:lnTo>
                      <a:pt x="1193" y="349"/>
                    </a:lnTo>
                    <a:lnTo>
                      <a:pt x="1155" y="403"/>
                    </a:lnTo>
                    <a:lnTo>
                      <a:pt x="1123" y="461"/>
                    </a:lnTo>
                    <a:lnTo>
                      <a:pt x="1096" y="522"/>
                    </a:lnTo>
                    <a:lnTo>
                      <a:pt x="1074" y="587"/>
                    </a:lnTo>
                    <a:lnTo>
                      <a:pt x="1058" y="653"/>
                    </a:lnTo>
                    <a:lnTo>
                      <a:pt x="1049" y="722"/>
                    </a:lnTo>
                    <a:lnTo>
                      <a:pt x="1045" y="793"/>
                    </a:lnTo>
                    <a:lnTo>
                      <a:pt x="1049" y="863"/>
                    </a:lnTo>
                    <a:lnTo>
                      <a:pt x="1058" y="931"/>
                    </a:lnTo>
                    <a:lnTo>
                      <a:pt x="1074" y="998"/>
                    </a:lnTo>
                    <a:lnTo>
                      <a:pt x="1096" y="1062"/>
                    </a:lnTo>
                    <a:lnTo>
                      <a:pt x="1123" y="1123"/>
                    </a:lnTo>
                    <a:lnTo>
                      <a:pt x="1155" y="1181"/>
                    </a:lnTo>
                    <a:lnTo>
                      <a:pt x="1193" y="1236"/>
                    </a:lnTo>
                    <a:lnTo>
                      <a:pt x="1235" y="1287"/>
                    </a:lnTo>
                    <a:lnTo>
                      <a:pt x="1282" y="1334"/>
                    </a:lnTo>
                    <a:lnTo>
                      <a:pt x="1331" y="1377"/>
                    </a:lnTo>
                    <a:lnTo>
                      <a:pt x="1385" y="1415"/>
                    </a:lnTo>
                    <a:lnTo>
                      <a:pt x="1442" y="1448"/>
                    </a:lnTo>
                    <a:lnTo>
                      <a:pt x="1503" y="1475"/>
                    </a:lnTo>
                    <a:lnTo>
                      <a:pt x="1566" y="1497"/>
                    </a:lnTo>
                    <a:lnTo>
                      <a:pt x="1632" y="1513"/>
                    </a:lnTo>
                    <a:lnTo>
                      <a:pt x="1700" y="1523"/>
                    </a:lnTo>
                    <a:lnTo>
                      <a:pt x="1770" y="1526"/>
                    </a:lnTo>
                    <a:lnTo>
                      <a:pt x="1839" y="1523"/>
                    </a:lnTo>
                    <a:lnTo>
                      <a:pt x="1907" y="1513"/>
                    </a:lnTo>
                    <a:lnTo>
                      <a:pt x="1973" y="1497"/>
                    </a:lnTo>
                    <a:lnTo>
                      <a:pt x="2037" y="1475"/>
                    </a:lnTo>
                    <a:lnTo>
                      <a:pt x="2097" y="1448"/>
                    </a:lnTo>
                    <a:lnTo>
                      <a:pt x="2154" y="1415"/>
                    </a:lnTo>
                    <a:lnTo>
                      <a:pt x="2208" y="1377"/>
                    </a:lnTo>
                    <a:lnTo>
                      <a:pt x="2259" y="1334"/>
                    </a:lnTo>
                    <a:lnTo>
                      <a:pt x="2305" y="1287"/>
                    </a:lnTo>
                    <a:lnTo>
                      <a:pt x="2347" y="1236"/>
                    </a:lnTo>
                    <a:lnTo>
                      <a:pt x="2385" y="1181"/>
                    </a:lnTo>
                    <a:lnTo>
                      <a:pt x="2418" y="1123"/>
                    </a:lnTo>
                    <a:lnTo>
                      <a:pt x="2445" y="1062"/>
                    </a:lnTo>
                    <a:lnTo>
                      <a:pt x="2466" y="998"/>
                    </a:lnTo>
                    <a:lnTo>
                      <a:pt x="2482" y="931"/>
                    </a:lnTo>
                    <a:lnTo>
                      <a:pt x="2492" y="863"/>
                    </a:lnTo>
                    <a:lnTo>
                      <a:pt x="2495" y="793"/>
                    </a:lnTo>
                    <a:lnTo>
                      <a:pt x="2492" y="722"/>
                    </a:lnTo>
                    <a:lnTo>
                      <a:pt x="2482" y="653"/>
                    </a:lnTo>
                    <a:lnTo>
                      <a:pt x="2466" y="587"/>
                    </a:lnTo>
                    <a:lnTo>
                      <a:pt x="2445" y="522"/>
                    </a:lnTo>
                    <a:lnTo>
                      <a:pt x="2418" y="461"/>
                    </a:lnTo>
                    <a:lnTo>
                      <a:pt x="2385" y="403"/>
                    </a:lnTo>
                    <a:lnTo>
                      <a:pt x="2347" y="349"/>
                    </a:lnTo>
                    <a:lnTo>
                      <a:pt x="2305" y="297"/>
                    </a:lnTo>
                    <a:lnTo>
                      <a:pt x="2259" y="251"/>
                    </a:lnTo>
                    <a:lnTo>
                      <a:pt x="2208" y="208"/>
                    </a:lnTo>
                    <a:lnTo>
                      <a:pt x="2154" y="171"/>
                    </a:lnTo>
                    <a:lnTo>
                      <a:pt x="2097" y="138"/>
                    </a:lnTo>
                    <a:lnTo>
                      <a:pt x="2037" y="110"/>
                    </a:lnTo>
                    <a:lnTo>
                      <a:pt x="1973" y="88"/>
                    </a:lnTo>
                    <a:lnTo>
                      <a:pt x="1907" y="72"/>
                    </a:lnTo>
                    <a:lnTo>
                      <a:pt x="1839" y="62"/>
                    </a:lnTo>
                    <a:lnTo>
                      <a:pt x="1770" y="58"/>
                    </a:lnTo>
                    <a:close/>
                    <a:moveTo>
                      <a:pt x="1770" y="0"/>
                    </a:moveTo>
                    <a:lnTo>
                      <a:pt x="1770" y="0"/>
                    </a:lnTo>
                    <a:lnTo>
                      <a:pt x="1841" y="3"/>
                    </a:lnTo>
                    <a:lnTo>
                      <a:pt x="1911" y="13"/>
                    </a:lnTo>
                    <a:lnTo>
                      <a:pt x="1978" y="28"/>
                    </a:lnTo>
                    <a:lnTo>
                      <a:pt x="2043" y="50"/>
                    </a:lnTo>
                    <a:lnTo>
                      <a:pt x="2106" y="76"/>
                    </a:lnTo>
                    <a:lnTo>
                      <a:pt x="2165" y="109"/>
                    </a:lnTo>
                    <a:lnTo>
                      <a:pt x="2221" y="145"/>
                    </a:lnTo>
                    <a:lnTo>
                      <a:pt x="2275" y="186"/>
                    </a:lnTo>
                    <a:lnTo>
                      <a:pt x="2324" y="232"/>
                    </a:lnTo>
                    <a:lnTo>
                      <a:pt x="2369" y="282"/>
                    </a:lnTo>
                    <a:lnTo>
                      <a:pt x="2410" y="336"/>
                    </a:lnTo>
                    <a:lnTo>
                      <a:pt x="2447" y="392"/>
                    </a:lnTo>
                    <a:lnTo>
                      <a:pt x="2478" y="453"/>
                    </a:lnTo>
                    <a:lnTo>
                      <a:pt x="2505" y="517"/>
                    </a:lnTo>
                    <a:lnTo>
                      <a:pt x="2525" y="582"/>
                    </a:lnTo>
                    <a:lnTo>
                      <a:pt x="2542" y="650"/>
                    </a:lnTo>
                    <a:lnTo>
                      <a:pt x="2550" y="721"/>
                    </a:lnTo>
                    <a:lnTo>
                      <a:pt x="2553" y="793"/>
                    </a:lnTo>
                    <a:lnTo>
                      <a:pt x="2550" y="864"/>
                    </a:lnTo>
                    <a:lnTo>
                      <a:pt x="2542" y="934"/>
                    </a:lnTo>
                    <a:lnTo>
                      <a:pt x="2525" y="1001"/>
                    </a:lnTo>
                    <a:lnTo>
                      <a:pt x="2505" y="1067"/>
                    </a:lnTo>
                    <a:lnTo>
                      <a:pt x="2479" y="1130"/>
                    </a:lnTo>
                    <a:lnTo>
                      <a:pt x="2448" y="1190"/>
                    </a:lnTo>
                    <a:lnTo>
                      <a:pt x="2412" y="1247"/>
                    </a:lnTo>
                    <a:lnTo>
                      <a:pt x="2371" y="1299"/>
                    </a:lnTo>
                    <a:lnTo>
                      <a:pt x="2415" y="1353"/>
                    </a:lnTo>
                    <a:lnTo>
                      <a:pt x="2454" y="1410"/>
                    </a:lnTo>
                    <a:lnTo>
                      <a:pt x="2489" y="1470"/>
                    </a:lnTo>
                    <a:lnTo>
                      <a:pt x="2518" y="1534"/>
                    </a:lnTo>
                    <a:lnTo>
                      <a:pt x="2543" y="1600"/>
                    </a:lnTo>
                    <a:lnTo>
                      <a:pt x="2561" y="1670"/>
                    </a:lnTo>
                    <a:lnTo>
                      <a:pt x="2625" y="1656"/>
                    </a:lnTo>
                    <a:lnTo>
                      <a:pt x="2689" y="1647"/>
                    </a:lnTo>
                    <a:lnTo>
                      <a:pt x="2756" y="1644"/>
                    </a:lnTo>
                    <a:lnTo>
                      <a:pt x="2828" y="1647"/>
                    </a:lnTo>
                    <a:lnTo>
                      <a:pt x="2898" y="1656"/>
                    </a:lnTo>
                    <a:lnTo>
                      <a:pt x="2965" y="1672"/>
                    </a:lnTo>
                    <a:lnTo>
                      <a:pt x="3029" y="1693"/>
                    </a:lnTo>
                    <a:lnTo>
                      <a:pt x="3092" y="1720"/>
                    </a:lnTo>
                    <a:lnTo>
                      <a:pt x="3151" y="1752"/>
                    </a:lnTo>
                    <a:lnTo>
                      <a:pt x="3208" y="1789"/>
                    </a:lnTo>
                    <a:lnTo>
                      <a:pt x="3261" y="1830"/>
                    </a:lnTo>
                    <a:lnTo>
                      <a:pt x="3311" y="1876"/>
                    </a:lnTo>
                    <a:lnTo>
                      <a:pt x="3356" y="1925"/>
                    </a:lnTo>
                    <a:lnTo>
                      <a:pt x="3397" y="1979"/>
                    </a:lnTo>
                    <a:lnTo>
                      <a:pt x="3433" y="2037"/>
                    </a:lnTo>
                    <a:lnTo>
                      <a:pt x="3465" y="2097"/>
                    </a:lnTo>
                    <a:lnTo>
                      <a:pt x="3491" y="2160"/>
                    </a:lnTo>
                    <a:lnTo>
                      <a:pt x="3513" y="2225"/>
                    </a:lnTo>
                    <a:lnTo>
                      <a:pt x="3528" y="2293"/>
                    </a:lnTo>
                    <a:lnTo>
                      <a:pt x="3537" y="2364"/>
                    </a:lnTo>
                    <a:lnTo>
                      <a:pt x="3541" y="2436"/>
                    </a:lnTo>
                    <a:lnTo>
                      <a:pt x="3537" y="2508"/>
                    </a:lnTo>
                    <a:lnTo>
                      <a:pt x="3528" y="2578"/>
                    </a:lnTo>
                    <a:lnTo>
                      <a:pt x="3513" y="2647"/>
                    </a:lnTo>
                    <a:lnTo>
                      <a:pt x="3491" y="2712"/>
                    </a:lnTo>
                    <a:lnTo>
                      <a:pt x="3465" y="2775"/>
                    </a:lnTo>
                    <a:lnTo>
                      <a:pt x="3433" y="2835"/>
                    </a:lnTo>
                    <a:lnTo>
                      <a:pt x="3397" y="2892"/>
                    </a:lnTo>
                    <a:lnTo>
                      <a:pt x="3356" y="2946"/>
                    </a:lnTo>
                    <a:lnTo>
                      <a:pt x="3311" y="2996"/>
                    </a:lnTo>
                    <a:lnTo>
                      <a:pt x="3261" y="3042"/>
                    </a:lnTo>
                    <a:lnTo>
                      <a:pt x="3208" y="3083"/>
                    </a:lnTo>
                    <a:lnTo>
                      <a:pt x="3151" y="3120"/>
                    </a:lnTo>
                    <a:lnTo>
                      <a:pt x="3092" y="3152"/>
                    </a:lnTo>
                    <a:lnTo>
                      <a:pt x="3029" y="3179"/>
                    </a:lnTo>
                    <a:lnTo>
                      <a:pt x="2965" y="3200"/>
                    </a:lnTo>
                    <a:lnTo>
                      <a:pt x="2898" y="3215"/>
                    </a:lnTo>
                    <a:lnTo>
                      <a:pt x="2828" y="3225"/>
                    </a:lnTo>
                    <a:lnTo>
                      <a:pt x="2756" y="3228"/>
                    </a:lnTo>
                    <a:lnTo>
                      <a:pt x="2684" y="3225"/>
                    </a:lnTo>
                    <a:lnTo>
                      <a:pt x="2615" y="3215"/>
                    </a:lnTo>
                    <a:lnTo>
                      <a:pt x="2547" y="3200"/>
                    </a:lnTo>
                    <a:lnTo>
                      <a:pt x="2481" y="3178"/>
                    </a:lnTo>
                    <a:lnTo>
                      <a:pt x="2418" y="3151"/>
                    </a:lnTo>
                    <a:lnTo>
                      <a:pt x="2358" y="3118"/>
                    </a:lnTo>
                    <a:lnTo>
                      <a:pt x="2301" y="3080"/>
                    </a:lnTo>
                    <a:lnTo>
                      <a:pt x="2248" y="3038"/>
                    </a:lnTo>
                    <a:lnTo>
                      <a:pt x="2199" y="2991"/>
                    </a:lnTo>
                    <a:lnTo>
                      <a:pt x="2153" y="2940"/>
                    </a:lnTo>
                    <a:lnTo>
                      <a:pt x="2113" y="2886"/>
                    </a:lnTo>
                    <a:lnTo>
                      <a:pt x="2077" y="2828"/>
                    </a:lnTo>
                    <a:lnTo>
                      <a:pt x="2045" y="2767"/>
                    </a:lnTo>
                    <a:lnTo>
                      <a:pt x="2019" y="2702"/>
                    </a:lnTo>
                    <a:lnTo>
                      <a:pt x="1999" y="2636"/>
                    </a:lnTo>
                    <a:lnTo>
                      <a:pt x="1944" y="2650"/>
                    </a:lnTo>
                    <a:lnTo>
                      <a:pt x="1888" y="2661"/>
                    </a:lnTo>
                    <a:lnTo>
                      <a:pt x="1830" y="2668"/>
                    </a:lnTo>
                    <a:lnTo>
                      <a:pt x="1770" y="2671"/>
                    </a:lnTo>
                    <a:lnTo>
                      <a:pt x="1711" y="2668"/>
                    </a:lnTo>
                    <a:lnTo>
                      <a:pt x="1653" y="2661"/>
                    </a:lnTo>
                    <a:lnTo>
                      <a:pt x="1597" y="2650"/>
                    </a:lnTo>
                    <a:lnTo>
                      <a:pt x="1542" y="2636"/>
                    </a:lnTo>
                    <a:lnTo>
                      <a:pt x="1521" y="2702"/>
                    </a:lnTo>
                    <a:lnTo>
                      <a:pt x="1495" y="2767"/>
                    </a:lnTo>
                    <a:lnTo>
                      <a:pt x="1464" y="2828"/>
                    </a:lnTo>
                    <a:lnTo>
                      <a:pt x="1427" y="2886"/>
                    </a:lnTo>
                    <a:lnTo>
                      <a:pt x="1386" y="2940"/>
                    </a:lnTo>
                    <a:lnTo>
                      <a:pt x="1341" y="2991"/>
                    </a:lnTo>
                    <a:lnTo>
                      <a:pt x="1291" y="3038"/>
                    </a:lnTo>
                    <a:lnTo>
                      <a:pt x="1238" y="3080"/>
                    </a:lnTo>
                    <a:lnTo>
                      <a:pt x="1182" y="3118"/>
                    </a:lnTo>
                    <a:lnTo>
                      <a:pt x="1122" y="3151"/>
                    </a:lnTo>
                    <a:lnTo>
                      <a:pt x="1059" y="3178"/>
                    </a:lnTo>
                    <a:lnTo>
                      <a:pt x="994" y="3200"/>
                    </a:lnTo>
                    <a:lnTo>
                      <a:pt x="926" y="3215"/>
                    </a:lnTo>
                    <a:lnTo>
                      <a:pt x="855" y="3225"/>
                    </a:lnTo>
                    <a:lnTo>
                      <a:pt x="783" y="3228"/>
                    </a:lnTo>
                    <a:lnTo>
                      <a:pt x="712" y="3225"/>
                    </a:lnTo>
                    <a:lnTo>
                      <a:pt x="643" y="3215"/>
                    </a:lnTo>
                    <a:lnTo>
                      <a:pt x="575" y="3200"/>
                    </a:lnTo>
                    <a:lnTo>
                      <a:pt x="510" y="3179"/>
                    </a:lnTo>
                    <a:lnTo>
                      <a:pt x="448" y="3152"/>
                    </a:lnTo>
                    <a:lnTo>
                      <a:pt x="388" y="3120"/>
                    </a:lnTo>
                    <a:lnTo>
                      <a:pt x="332" y="3083"/>
                    </a:lnTo>
                    <a:lnTo>
                      <a:pt x="279" y="3042"/>
                    </a:lnTo>
                    <a:lnTo>
                      <a:pt x="230" y="2996"/>
                    </a:lnTo>
                    <a:lnTo>
                      <a:pt x="184" y="2946"/>
                    </a:lnTo>
                    <a:lnTo>
                      <a:pt x="143" y="2892"/>
                    </a:lnTo>
                    <a:lnTo>
                      <a:pt x="107" y="2835"/>
                    </a:lnTo>
                    <a:lnTo>
                      <a:pt x="76" y="2775"/>
                    </a:lnTo>
                    <a:lnTo>
                      <a:pt x="50" y="2712"/>
                    </a:lnTo>
                    <a:lnTo>
                      <a:pt x="28" y="2647"/>
                    </a:lnTo>
                    <a:lnTo>
                      <a:pt x="13" y="2578"/>
                    </a:lnTo>
                    <a:lnTo>
                      <a:pt x="3" y="2508"/>
                    </a:lnTo>
                    <a:lnTo>
                      <a:pt x="0" y="2436"/>
                    </a:lnTo>
                    <a:lnTo>
                      <a:pt x="3" y="2364"/>
                    </a:lnTo>
                    <a:lnTo>
                      <a:pt x="13" y="2293"/>
                    </a:lnTo>
                    <a:lnTo>
                      <a:pt x="28" y="2225"/>
                    </a:lnTo>
                    <a:lnTo>
                      <a:pt x="50" y="2160"/>
                    </a:lnTo>
                    <a:lnTo>
                      <a:pt x="76" y="2097"/>
                    </a:lnTo>
                    <a:lnTo>
                      <a:pt x="107" y="2037"/>
                    </a:lnTo>
                    <a:lnTo>
                      <a:pt x="143" y="1979"/>
                    </a:lnTo>
                    <a:lnTo>
                      <a:pt x="184" y="1925"/>
                    </a:lnTo>
                    <a:lnTo>
                      <a:pt x="230" y="1876"/>
                    </a:lnTo>
                    <a:lnTo>
                      <a:pt x="279" y="1830"/>
                    </a:lnTo>
                    <a:lnTo>
                      <a:pt x="332" y="1789"/>
                    </a:lnTo>
                    <a:lnTo>
                      <a:pt x="388" y="1752"/>
                    </a:lnTo>
                    <a:lnTo>
                      <a:pt x="448" y="1720"/>
                    </a:lnTo>
                    <a:lnTo>
                      <a:pt x="510" y="1693"/>
                    </a:lnTo>
                    <a:lnTo>
                      <a:pt x="575" y="1672"/>
                    </a:lnTo>
                    <a:lnTo>
                      <a:pt x="643" y="1656"/>
                    </a:lnTo>
                    <a:lnTo>
                      <a:pt x="712" y="1647"/>
                    </a:lnTo>
                    <a:lnTo>
                      <a:pt x="783" y="1644"/>
                    </a:lnTo>
                    <a:lnTo>
                      <a:pt x="850" y="1647"/>
                    </a:lnTo>
                    <a:lnTo>
                      <a:pt x="916" y="1656"/>
                    </a:lnTo>
                    <a:lnTo>
                      <a:pt x="980" y="1670"/>
                    </a:lnTo>
                    <a:lnTo>
                      <a:pt x="998" y="1600"/>
                    </a:lnTo>
                    <a:lnTo>
                      <a:pt x="1022" y="1534"/>
                    </a:lnTo>
                    <a:lnTo>
                      <a:pt x="1052" y="1470"/>
                    </a:lnTo>
                    <a:lnTo>
                      <a:pt x="1086" y="1410"/>
                    </a:lnTo>
                    <a:lnTo>
                      <a:pt x="1125" y="1353"/>
                    </a:lnTo>
                    <a:lnTo>
                      <a:pt x="1169" y="1299"/>
                    </a:lnTo>
                    <a:lnTo>
                      <a:pt x="1128" y="1247"/>
                    </a:lnTo>
                    <a:lnTo>
                      <a:pt x="1093" y="1190"/>
                    </a:lnTo>
                    <a:lnTo>
                      <a:pt x="1062" y="1130"/>
                    </a:lnTo>
                    <a:lnTo>
                      <a:pt x="1036" y="1067"/>
                    </a:lnTo>
                    <a:lnTo>
                      <a:pt x="1014" y="1001"/>
                    </a:lnTo>
                    <a:lnTo>
                      <a:pt x="999" y="934"/>
                    </a:lnTo>
                    <a:lnTo>
                      <a:pt x="990" y="864"/>
                    </a:lnTo>
                    <a:lnTo>
                      <a:pt x="987" y="793"/>
                    </a:lnTo>
                    <a:lnTo>
                      <a:pt x="990" y="721"/>
                    </a:lnTo>
                    <a:lnTo>
                      <a:pt x="1000" y="650"/>
                    </a:lnTo>
                    <a:lnTo>
                      <a:pt x="1015" y="582"/>
                    </a:lnTo>
                    <a:lnTo>
                      <a:pt x="1036" y="517"/>
                    </a:lnTo>
                    <a:lnTo>
                      <a:pt x="1063" y="453"/>
                    </a:lnTo>
                    <a:lnTo>
                      <a:pt x="1094" y="392"/>
                    </a:lnTo>
                    <a:lnTo>
                      <a:pt x="1131" y="336"/>
                    </a:lnTo>
                    <a:lnTo>
                      <a:pt x="1172" y="282"/>
                    </a:lnTo>
                    <a:lnTo>
                      <a:pt x="1217" y="232"/>
                    </a:lnTo>
                    <a:lnTo>
                      <a:pt x="1265" y="186"/>
                    </a:lnTo>
                    <a:lnTo>
                      <a:pt x="1318" y="145"/>
                    </a:lnTo>
                    <a:lnTo>
                      <a:pt x="1375" y="109"/>
                    </a:lnTo>
                    <a:lnTo>
                      <a:pt x="1435" y="76"/>
                    </a:lnTo>
                    <a:lnTo>
                      <a:pt x="1497" y="50"/>
                    </a:lnTo>
                    <a:lnTo>
                      <a:pt x="1562" y="28"/>
                    </a:lnTo>
                    <a:lnTo>
                      <a:pt x="1629" y="13"/>
                    </a:lnTo>
                    <a:lnTo>
                      <a:pt x="1699" y="3"/>
                    </a:lnTo>
                    <a:lnTo>
                      <a:pt x="17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IN" sz="2500">
                  <a:solidFill>
                    <a:schemeClr val="bg1"/>
                  </a:solidFill>
                  <a:cs typeface="等线" panose="02010600030101010101" charset="-122"/>
                </a:endParaRPr>
              </a:p>
            </p:txBody>
          </p:sp>
          <p:sp>
            <p:nvSpPr>
              <p:cNvPr id="29" name="Freeform 51"/>
              <p:cNvSpPr>
                <a:spLocks noEditPoints="1"/>
              </p:cNvSpPr>
              <p:nvPr/>
            </p:nvSpPr>
            <p:spPr bwMode="auto">
              <a:xfrm>
                <a:off x="8145463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7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4 w 960"/>
                  <a:gd name="T13" fmla="*/ 575 h 1038"/>
                  <a:gd name="T14" fmla="*/ 519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3 w 960"/>
                  <a:gd name="T21" fmla="*/ 122 h 1038"/>
                  <a:gd name="T22" fmla="*/ 735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6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8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4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3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4" y="575"/>
                    </a:moveTo>
                    <a:lnTo>
                      <a:pt x="458" y="626"/>
                    </a:lnTo>
                    <a:lnTo>
                      <a:pt x="459" y="626"/>
                    </a:lnTo>
                    <a:lnTo>
                      <a:pt x="347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4" y="575"/>
                    </a:lnTo>
                    <a:close/>
                    <a:moveTo>
                      <a:pt x="480" y="0"/>
                    </a:moveTo>
                    <a:lnTo>
                      <a:pt x="519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3" y="122"/>
                    </a:lnTo>
                    <a:lnTo>
                      <a:pt x="721" y="155"/>
                    </a:lnTo>
                    <a:lnTo>
                      <a:pt x="735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4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4" y="610"/>
                    </a:lnTo>
                    <a:lnTo>
                      <a:pt x="786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8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30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4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2" y="965"/>
                    </a:lnTo>
                    <a:lnTo>
                      <a:pt x="14" y="951"/>
                    </a:lnTo>
                    <a:lnTo>
                      <a:pt x="5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4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2" y="564"/>
                    </a:lnTo>
                    <a:lnTo>
                      <a:pt x="363" y="547"/>
                    </a:lnTo>
                    <a:lnTo>
                      <a:pt x="331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1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IN" sz="2500">
                  <a:solidFill>
                    <a:schemeClr val="bg1"/>
                  </a:solidFill>
                  <a:cs typeface="等线" panose="02010600030101010101" charset="-122"/>
                </a:endParaRPr>
              </a:p>
            </p:txBody>
          </p:sp>
        </p:grpSp>
        <p:sp>
          <p:nvSpPr>
            <p:cNvPr id="25" name="Rounded Rectangle 10"/>
            <p:cNvSpPr/>
            <p:nvPr/>
          </p:nvSpPr>
          <p:spPr>
            <a:xfrm>
              <a:off x="11685120" y="4129607"/>
              <a:ext cx="5406540" cy="2268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39700" dist="88900" dir="36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75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等线" panose="02010600030101010101" charset="-122"/>
                </a:rPr>
                <a:t>85%</a:t>
              </a:r>
            </a:p>
          </p:txBody>
        </p:sp>
      </p:grpSp>
      <p:grpSp>
        <p:nvGrpSpPr>
          <p:cNvPr id="4" name="Group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312625" y="3603820"/>
            <a:ext cx="3379088" cy="403446"/>
            <a:chOff x="11685120" y="5766111"/>
            <a:chExt cx="5406540" cy="645514"/>
          </a:xfrm>
        </p:grpSpPr>
        <p:sp>
          <p:nvSpPr>
            <p:cNvPr id="31" name="Rectangle 30"/>
            <p:cNvSpPr/>
            <p:nvPr/>
          </p:nvSpPr>
          <p:spPr>
            <a:xfrm>
              <a:off x="12218594" y="5766111"/>
              <a:ext cx="2829332" cy="2294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2500" bIns="0" rtlCol="0" anchor="ctr">
              <a:noAutofit/>
            </a:bodyPr>
            <a:lstStyle/>
            <a:p>
              <a:r>
                <a:rPr lang="en-IN" sz="1125">
                  <a:solidFill>
                    <a:schemeClr val="tx1">
                      <a:lumMod val="65000"/>
                      <a:lumOff val="35000"/>
                    </a:schemeClr>
                  </a:solidFill>
                  <a:cs typeface="等线" panose="02010600030101010101" charset="-122"/>
                </a:rPr>
                <a:t>Web Developing</a:t>
              </a:r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11685121" y="5836158"/>
              <a:ext cx="210352" cy="209008"/>
            </a:xfrm>
            <a:custGeom>
              <a:avLst/>
              <a:gdLst>
                <a:gd name="T0" fmla="*/ 120 w 3130"/>
                <a:gd name="T1" fmla="*/ 2868 h 3105"/>
                <a:gd name="T2" fmla="*/ 209 w 3130"/>
                <a:gd name="T3" fmla="*/ 2981 h 3105"/>
                <a:gd name="T4" fmla="*/ 318 w 3130"/>
                <a:gd name="T5" fmla="*/ 2891 h 3105"/>
                <a:gd name="T6" fmla="*/ 230 w 3130"/>
                <a:gd name="T7" fmla="*/ 2778 h 3105"/>
                <a:gd name="T8" fmla="*/ 2693 w 3130"/>
                <a:gd name="T9" fmla="*/ 913 h 3105"/>
                <a:gd name="T10" fmla="*/ 2670 w 3130"/>
                <a:gd name="T11" fmla="*/ 1092 h 3105"/>
                <a:gd name="T12" fmla="*/ 2749 w 3130"/>
                <a:gd name="T13" fmla="*/ 1282 h 3105"/>
                <a:gd name="T14" fmla="*/ 2923 w 3130"/>
                <a:gd name="T15" fmla="*/ 1503 h 3105"/>
                <a:gd name="T16" fmla="*/ 2950 w 3130"/>
                <a:gd name="T17" fmla="*/ 1224 h 3105"/>
                <a:gd name="T18" fmla="*/ 1682 w 3130"/>
                <a:gd name="T19" fmla="*/ 174 h 3105"/>
                <a:gd name="T20" fmla="*/ 1163 w 3130"/>
                <a:gd name="T21" fmla="*/ 339 h 3105"/>
                <a:gd name="T22" fmla="*/ 1105 w 3130"/>
                <a:gd name="T23" fmla="*/ 544 h 3105"/>
                <a:gd name="T24" fmla="*/ 1153 w 3130"/>
                <a:gd name="T25" fmla="*/ 718 h 3105"/>
                <a:gd name="T26" fmla="*/ 1042 w 3130"/>
                <a:gd name="T27" fmla="*/ 829 h 3105"/>
                <a:gd name="T28" fmla="*/ 894 w 3130"/>
                <a:gd name="T29" fmla="*/ 903 h 3105"/>
                <a:gd name="T30" fmla="*/ 858 w 3130"/>
                <a:gd name="T31" fmla="*/ 1068 h 3105"/>
                <a:gd name="T32" fmla="*/ 866 w 3130"/>
                <a:gd name="T33" fmla="*/ 1230 h 3105"/>
                <a:gd name="T34" fmla="*/ 929 w 3130"/>
                <a:gd name="T35" fmla="*/ 1294 h 3105"/>
                <a:gd name="T36" fmla="*/ 886 w 3130"/>
                <a:gd name="T37" fmla="*/ 1385 h 3105"/>
                <a:gd name="T38" fmla="*/ 673 w 3130"/>
                <a:gd name="T39" fmla="*/ 1515 h 3105"/>
                <a:gd name="T40" fmla="*/ 665 w 3130"/>
                <a:gd name="T41" fmla="*/ 1885 h 3105"/>
                <a:gd name="T42" fmla="*/ 1907 w 3130"/>
                <a:gd name="T43" fmla="*/ 847 h 3105"/>
                <a:gd name="T44" fmla="*/ 1043 w 3130"/>
                <a:gd name="T45" fmla="*/ 2375 h 3105"/>
                <a:gd name="T46" fmla="*/ 1527 w 3130"/>
                <a:gd name="T47" fmla="*/ 2602 h 3105"/>
                <a:gd name="T48" fmla="*/ 2097 w 3130"/>
                <a:gd name="T49" fmla="*/ 2578 h 3105"/>
                <a:gd name="T50" fmla="*/ 2586 w 3130"/>
                <a:gd name="T51" fmla="*/ 2290 h 3105"/>
                <a:gd name="T52" fmla="*/ 2285 w 3130"/>
                <a:gd name="T53" fmla="*/ 2383 h 3105"/>
                <a:gd name="T54" fmla="*/ 2095 w 3130"/>
                <a:gd name="T55" fmla="*/ 2417 h 3105"/>
                <a:gd name="T56" fmla="*/ 2052 w 3130"/>
                <a:gd name="T57" fmla="*/ 2332 h 3105"/>
                <a:gd name="T58" fmla="*/ 2192 w 3130"/>
                <a:gd name="T59" fmla="*/ 2221 h 3105"/>
                <a:gd name="T60" fmla="*/ 2304 w 3130"/>
                <a:gd name="T61" fmla="*/ 2140 h 3105"/>
                <a:gd name="T62" fmla="*/ 2363 w 3130"/>
                <a:gd name="T63" fmla="*/ 1969 h 3105"/>
                <a:gd name="T64" fmla="*/ 2408 w 3130"/>
                <a:gd name="T65" fmla="*/ 1786 h 3105"/>
                <a:gd name="T66" fmla="*/ 2430 w 3130"/>
                <a:gd name="T67" fmla="*/ 1725 h 3105"/>
                <a:gd name="T68" fmla="*/ 2451 w 3130"/>
                <a:gd name="T69" fmla="*/ 1562 h 3105"/>
                <a:gd name="T70" fmla="*/ 2477 w 3130"/>
                <a:gd name="T71" fmla="*/ 1394 h 3105"/>
                <a:gd name="T72" fmla="*/ 2584 w 3130"/>
                <a:gd name="T73" fmla="*/ 1228 h 3105"/>
                <a:gd name="T74" fmla="*/ 2568 w 3130"/>
                <a:gd name="T75" fmla="*/ 1017 h 3105"/>
                <a:gd name="T76" fmla="*/ 2485 w 3130"/>
                <a:gd name="T77" fmla="*/ 825 h 3105"/>
                <a:gd name="T78" fmla="*/ 2351 w 3130"/>
                <a:gd name="T79" fmla="*/ 720 h 3105"/>
                <a:gd name="T80" fmla="*/ 2149 w 3130"/>
                <a:gd name="T81" fmla="*/ 563 h 3105"/>
                <a:gd name="T82" fmla="*/ 2026 w 3130"/>
                <a:gd name="T83" fmla="*/ 400 h 3105"/>
                <a:gd name="T84" fmla="*/ 1907 w 3130"/>
                <a:gd name="T85" fmla="*/ 181 h 3105"/>
                <a:gd name="T86" fmla="*/ 2039 w 3130"/>
                <a:gd name="T87" fmla="*/ 29 h 3105"/>
                <a:gd name="T88" fmla="*/ 2598 w 3130"/>
                <a:gd name="T89" fmla="*/ 291 h 3105"/>
                <a:gd name="T90" fmla="*/ 2984 w 3130"/>
                <a:gd name="T91" fmla="*/ 773 h 3105"/>
                <a:gd name="T92" fmla="*/ 3130 w 3130"/>
                <a:gd name="T93" fmla="*/ 1399 h 3105"/>
                <a:gd name="T94" fmla="*/ 2985 w 3130"/>
                <a:gd name="T95" fmla="*/ 2025 h 3105"/>
                <a:gd name="T96" fmla="*/ 2598 w 3130"/>
                <a:gd name="T97" fmla="*/ 2506 h 3105"/>
                <a:gd name="T98" fmla="*/ 2039 w 3130"/>
                <a:gd name="T99" fmla="*/ 2769 h 3105"/>
                <a:gd name="T100" fmla="*/ 1430 w 3130"/>
                <a:gd name="T101" fmla="*/ 2755 h 3105"/>
                <a:gd name="T102" fmla="*/ 922 w 3130"/>
                <a:gd name="T103" fmla="*/ 2498 h 3105"/>
                <a:gd name="T104" fmla="*/ 238 w 3130"/>
                <a:gd name="T105" fmla="*/ 3105 h 3105"/>
                <a:gd name="T106" fmla="*/ 44 w 3130"/>
                <a:gd name="T107" fmla="*/ 3012 h 3105"/>
                <a:gd name="T108" fmla="*/ 12 w 3130"/>
                <a:gd name="T109" fmla="*/ 2797 h 3105"/>
                <a:gd name="T110" fmla="*/ 534 w 3130"/>
                <a:gd name="T111" fmla="*/ 2002 h 3105"/>
                <a:gd name="T112" fmla="*/ 399 w 3130"/>
                <a:gd name="T113" fmla="*/ 1399 h 3105"/>
                <a:gd name="T114" fmla="*/ 543 w 3130"/>
                <a:gd name="T115" fmla="*/ 773 h 3105"/>
                <a:gd name="T116" fmla="*/ 930 w 3130"/>
                <a:gd name="T117" fmla="*/ 291 h 3105"/>
                <a:gd name="T118" fmla="*/ 1490 w 3130"/>
                <a:gd name="T119" fmla="*/ 29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30" h="3105">
                  <a:moveTo>
                    <a:pt x="208" y="2778"/>
                  </a:moveTo>
                  <a:lnTo>
                    <a:pt x="186" y="2783"/>
                  </a:lnTo>
                  <a:lnTo>
                    <a:pt x="166" y="2792"/>
                  </a:lnTo>
                  <a:lnTo>
                    <a:pt x="149" y="2807"/>
                  </a:lnTo>
                  <a:lnTo>
                    <a:pt x="134" y="2826"/>
                  </a:lnTo>
                  <a:lnTo>
                    <a:pt x="125" y="2846"/>
                  </a:lnTo>
                  <a:lnTo>
                    <a:pt x="120" y="2868"/>
                  </a:lnTo>
                  <a:lnTo>
                    <a:pt x="120" y="2891"/>
                  </a:lnTo>
                  <a:lnTo>
                    <a:pt x="125" y="2913"/>
                  </a:lnTo>
                  <a:lnTo>
                    <a:pt x="134" y="2933"/>
                  </a:lnTo>
                  <a:lnTo>
                    <a:pt x="149" y="2952"/>
                  </a:lnTo>
                  <a:lnTo>
                    <a:pt x="167" y="2966"/>
                  </a:lnTo>
                  <a:lnTo>
                    <a:pt x="187" y="2976"/>
                  </a:lnTo>
                  <a:lnTo>
                    <a:pt x="209" y="2981"/>
                  </a:lnTo>
                  <a:lnTo>
                    <a:pt x="230" y="2981"/>
                  </a:lnTo>
                  <a:lnTo>
                    <a:pt x="251" y="2977"/>
                  </a:lnTo>
                  <a:lnTo>
                    <a:pt x="272" y="2966"/>
                  </a:lnTo>
                  <a:lnTo>
                    <a:pt x="290" y="2952"/>
                  </a:lnTo>
                  <a:lnTo>
                    <a:pt x="304" y="2934"/>
                  </a:lnTo>
                  <a:lnTo>
                    <a:pt x="313" y="2913"/>
                  </a:lnTo>
                  <a:lnTo>
                    <a:pt x="318" y="2891"/>
                  </a:lnTo>
                  <a:lnTo>
                    <a:pt x="318" y="2868"/>
                  </a:lnTo>
                  <a:lnTo>
                    <a:pt x="313" y="2846"/>
                  </a:lnTo>
                  <a:lnTo>
                    <a:pt x="304" y="2826"/>
                  </a:lnTo>
                  <a:lnTo>
                    <a:pt x="289" y="2807"/>
                  </a:lnTo>
                  <a:lnTo>
                    <a:pt x="272" y="2792"/>
                  </a:lnTo>
                  <a:lnTo>
                    <a:pt x="251" y="2783"/>
                  </a:lnTo>
                  <a:lnTo>
                    <a:pt x="230" y="2778"/>
                  </a:lnTo>
                  <a:lnTo>
                    <a:pt x="208" y="2778"/>
                  </a:lnTo>
                  <a:close/>
                  <a:moveTo>
                    <a:pt x="2823" y="826"/>
                  </a:moveTo>
                  <a:lnTo>
                    <a:pt x="2796" y="840"/>
                  </a:lnTo>
                  <a:lnTo>
                    <a:pt x="2769" y="855"/>
                  </a:lnTo>
                  <a:lnTo>
                    <a:pt x="2741" y="873"/>
                  </a:lnTo>
                  <a:lnTo>
                    <a:pt x="2716" y="892"/>
                  </a:lnTo>
                  <a:lnTo>
                    <a:pt x="2693" y="913"/>
                  </a:lnTo>
                  <a:lnTo>
                    <a:pt x="2677" y="936"/>
                  </a:lnTo>
                  <a:lnTo>
                    <a:pt x="2669" y="953"/>
                  </a:lnTo>
                  <a:lnTo>
                    <a:pt x="2665" y="976"/>
                  </a:lnTo>
                  <a:lnTo>
                    <a:pt x="2662" y="1002"/>
                  </a:lnTo>
                  <a:lnTo>
                    <a:pt x="2663" y="1031"/>
                  </a:lnTo>
                  <a:lnTo>
                    <a:pt x="2666" y="1061"/>
                  </a:lnTo>
                  <a:lnTo>
                    <a:pt x="2670" y="1092"/>
                  </a:lnTo>
                  <a:lnTo>
                    <a:pt x="2677" y="1123"/>
                  </a:lnTo>
                  <a:lnTo>
                    <a:pt x="2686" y="1155"/>
                  </a:lnTo>
                  <a:lnTo>
                    <a:pt x="2696" y="1186"/>
                  </a:lnTo>
                  <a:lnTo>
                    <a:pt x="2709" y="1214"/>
                  </a:lnTo>
                  <a:lnTo>
                    <a:pt x="2721" y="1240"/>
                  </a:lnTo>
                  <a:lnTo>
                    <a:pt x="2735" y="1263"/>
                  </a:lnTo>
                  <a:lnTo>
                    <a:pt x="2749" y="1282"/>
                  </a:lnTo>
                  <a:lnTo>
                    <a:pt x="2766" y="1295"/>
                  </a:lnTo>
                  <a:lnTo>
                    <a:pt x="2802" y="1326"/>
                  </a:lnTo>
                  <a:lnTo>
                    <a:pt x="2835" y="1358"/>
                  </a:lnTo>
                  <a:lnTo>
                    <a:pt x="2862" y="1392"/>
                  </a:lnTo>
                  <a:lnTo>
                    <a:pt x="2887" y="1428"/>
                  </a:lnTo>
                  <a:lnTo>
                    <a:pt x="2906" y="1465"/>
                  </a:lnTo>
                  <a:lnTo>
                    <a:pt x="2923" y="1503"/>
                  </a:lnTo>
                  <a:lnTo>
                    <a:pt x="2937" y="1541"/>
                  </a:lnTo>
                  <a:lnTo>
                    <a:pt x="2948" y="1581"/>
                  </a:lnTo>
                  <a:lnTo>
                    <a:pt x="2955" y="1521"/>
                  </a:lnTo>
                  <a:lnTo>
                    <a:pt x="2960" y="1460"/>
                  </a:lnTo>
                  <a:lnTo>
                    <a:pt x="2962" y="1399"/>
                  </a:lnTo>
                  <a:lnTo>
                    <a:pt x="2959" y="1311"/>
                  </a:lnTo>
                  <a:lnTo>
                    <a:pt x="2950" y="1224"/>
                  </a:lnTo>
                  <a:lnTo>
                    <a:pt x="2936" y="1140"/>
                  </a:lnTo>
                  <a:lnTo>
                    <a:pt x="2915" y="1059"/>
                  </a:lnTo>
                  <a:lnTo>
                    <a:pt x="2889" y="978"/>
                  </a:lnTo>
                  <a:lnTo>
                    <a:pt x="2858" y="901"/>
                  </a:lnTo>
                  <a:lnTo>
                    <a:pt x="2823" y="826"/>
                  </a:lnTo>
                  <a:close/>
                  <a:moveTo>
                    <a:pt x="1763" y="172"/>
                  </a:moveTo>
                  <a:lnTo>
                    <a:pt x="1682" y="174"/>
                  </a:lnTo>
                  <a:lnTo>
                    <a:pt x="1603" y="183"/>
                  </a:lnTo>
                  <a:lnTo>
                    <a:pt x="1524" y="197"/>
                  </a:lnTo>
                  <a:lnTo>
                    <a:pt x="1448" y="215"/>
                  </a:lnTo>
                  <a:lnTo>
                    <a:pt x="1373" y="239"/>
                  </a:lnTo>
                  <a:lnTo>
                    <a:pt x="1300" y="268"/>
                  </a:lnTo>
                  <a:lnTo>
                    <a:pt x="1230" y="301"/>
                  </a:lnTo>
                  <a:lnTo>
                    <a:pt x="1163" y="339"/>
                  </a:lnTo>
                  <a:lnTo>
                    <a:pt x="1098" y="381"/>
                  </a:lnTo>
                  <a:lnTo>
                    <a:pt x="1036" y="427"/>
                  </a:lnTo>
                  <a:lnTo>
                    <a:pt x="1049" y="447"/>
                  </a:lnTo>
                  <a:lnTo>
                    <a:pt x="1063" y="469"/>
                  </a:lnTo>
                  <a:lnTo>
                    <a:pt x="1078" y="493"/>
                  </a:lnTo>
                  <a:lnTo>
                    <a:pt x="1092" y="518"/>
                  </a:lnTo>
                  <a:lnTo>
                    <a:pt x="1105" y="544"/>
                  </a:lnTo>
                  <a:lnTo>
                    <a:pt x="1118" y="570"/>
                  </a:lnTo>
                  <a:lnTo>
                    <a:pt x="1129" y="597"/>
                  </a:lnTo>
                  <a:lnTo>
                    <a:pt x="1140" y="623"/>
                  </a:lnTo>
                  <a:lnTo>
                    <a:pt x="1147" y="648"/>
                  </a:lnTo>
                  <a:lnTo>
                    <a:pt x="1152" y="673"/>
                  </a:lnTo>
                  <a:lnTo>
                    <a:pt x="1155" y="697"/>
                  </a:lnTo>
                  <a:lnTo>
                    <a:pt x="1153" y="718"/>
                  </a:lnTo>
                  <a:lnTo>
                    <a:pt x="1149" y="738"/>
                  </a:lnTo>
                  <a:lnTo>
                    <a:pt x="1140" y="755"/>
                  </a:lnTo>
                  <a:lnTo>
                    <a:pt x="1124" y="774"/>
                  </a:lnTo>
                  <a:lnTo>
                    <a:pt x="1106" y="790"/>
                  </a:lnTo>
                  <a:lnTo>
                    <a:pt x="1087" y="804"/>
                  </a:lnTo>
                  <a:lnTo>
                    <a:pt x="1065" y="818"/>
                  </a:lnTo>
                  <a:lnTo>
                    <a:pt x="1042" y="829"/>
                  </a:lnTo>
                  <a:lnTo>
                    <a:pt x="1020" y="840"/>
                  </a:lnTo>
                  <a:lnTo>
                    <a:pt x="996" y="850"/>
                  </a:lnTo>
                  <a:lnTo>
                    <a:pt x="973" y="861"/>
                  </a:lnTo>
                  <a:lnTo>
                    <a:pt x="950" y="870"/>
                  </a:lnTo>
                  <a:lnTo>
                    <a:pt x="930" y="880"/>
                  </a:lnTo>
                  <a:lnTo>
                    <a:pt x="911" y="891"/>
                  </a:lnTo>
                  <a:lnTo>
                    <a:pt x="894" y="903"/>
                  </a:lnTo>
                  <a:lnTo>
                    <a:pt x="880" y="916"/>
                  </a:lnTo>
                  <a:lnTo>
                    <a:pt x="870" y="931"/>
                  </a:lnTo>
                  <a:lnTo>
                    <a:pt x="864" y="947"/>
                  </a:lnTo>
                  <a:lnTo>
                    <a:pt x="861" y="966"/>
                  </a:lnTo>
                  <a:lnTo>
                    <a:pt x="861" y="1000"/>
                  </a:lnTo>
                  <a:lnTo>
                    <a:pt x="860" y="1035"/>
                  </a:lnTo>
                  <a:lnTo>
                    <a:pt x="858" y="1068"/>
                  </a:lnTo>
                  <a:lnTo>
                    <a:pt x="857" y="1100"/>
                  </a:lnTo>
                  <a:lnTo>
                    <a:pt x="856" y="1130"/>
                  </a:lnTo>
                  <a:lnTo>
                    <a:pt x="855" y="1158"/>
                  </a:lnTo>
                  <a:lnTo>
                    <a:pt x="856" y="1182"/>
                  </a:lnTo>
                  <a:lnTo>
                    <a:pt x="858" y="1203"/>
                  </a:lnTo>
                  <a:lnTo>
                    <a:pt x="861" y="1220"/>
                  </a:lnTo>
                  <a:lnTo>
                    <a:pt x="866" y="1230"/>
                  </a:lnTo>
                  <a:lnTo>
                    <a:pt x="873" y="1239"/>
                  </a:lnTo>
                  <a:lnTo>
                    <a:pt x="882" y="1248"/>
                  </a:lnTo>
                  <a:lnTo>
                    <a:pt x="891" y="1257"/>
                  </a:lnTo>
                  <a:lnTo>
                    <a:pt x="903" y="1266"/>
                  </a:lnTo>
                  <a:lnTo>
                    <a:pt x="913" y="1275"/>
                  </a:lnTo>
                  <a:lnTo>
                    <a:pt x="922" y="1284"/>
                  </a:lnTo>
                  <a:lnTo>
                    <a:pt x="929" y="1294"/>
                  </a:lnTo>
                  <a:lnTo>
                    <a:pt x="935" y="1305"/>
                  </a:lnTo>
                  <a:lnTo>
                    <a:pt x="937" y="1316"/>
                  </a:lnTo>
                  <a:lnTo>
                    <a:pt x="936" y="1328"/>
                  </a:lnTo>
                  <a:lnTo>
                    <a:pt x="931" y="1341"/>
                  </a:lnTo>
                  <a:lnTo>
                    <a:pt x="921" y="1355"/>
                  </a:lnTo>
                  <a:lnTo>
                    <a:pt x="906" y="1370"/>
                  </a:lnTo>
                  <a:lnTo>
                    <a:pt x="886" y="1385"/>
                  </a:lnTo>
                  <a:lnTo>
                    <a:pt x="863" y="1402"/>
                  </a:lnTo>
                  <a:lnTo>
                    <a:pt x="836" y="1419"/>
                  </a:lnTo>
                  <a:lnTo>
                    <a:pt x="806" y="1438"/>
                  </a:lnTo>
                  <a:lnTo>
                    <a:pt x="774" y="1457"/>
                  </a:lnTo>
                  <a:lnTo>
                    <a:pt x="741" y="1477"/>
                  </a:lnTo>
                  <a:lnTo>
                    <a:pt x="706" y="1497"/>
                  </a:lnTo>
                  <a:lnTo>
                    <a:pt x="673" y="1515"/>
                  </a:lnTo>
                  <a:lnTo>
                    <a:pt x="639" y="1534"/>
                  </a:lnTo>
                  <a:lnTo>
                    <a:pt x="607" y="1551"/>
                  </a:lnTo>
                  <a:lnTo>
                    <a:pt x="579" y="1566"/>
                  </a:lnTo>
                  <a:lnTo>
                    <a:pt x="592" y="1649"/>
                  </a:lnTo>
                  <a:lnTo>
                    <a:pt x="613" y="1730"/>
                  </a:lnTo>
                  <a:lnTo>
                    <a:pt x="636" y="1809"/>
                  </a:lnTo>
                  <a:lnTo>
                    <a:pt x="665" y="1885"/>
                  </a:lnTo>
                  <a:lnTo>
                    <a:pt x="700" y="1958"/>
                  </a:lnTo>
                  <a:lnTo>
                    <a:pt x="739" y="2030"/>
                  </a:lnTo>
                  <a:lnTo>
                    <a:pt x="1201" y="1564"/>
                  </a:lnTo>
                  <a:lnTo>
                    <a:pt x="1205" y="1567"/>
                  </a:lnTo>
                  <a:lnTo>
                    <a:pt x="1207" y="951"/>
                  </a:lnTo>
                  <a:lnTo>
                    <a:pt x="1839" y="777"/>
                  </a:lnTo>
                  <a:lnTo>
                    <a:pt x="1907" y="847"/>
                  </a:lnTo>
                  <a:lnTo>
                    <a:pt x="1570" y="1191"/>
                  </a:lnTo>
                  <a:lnTo>
                    <a:pt x="1899" y="1527"/>
                  </a:lnTo>
                  <a:lnTo>
                    <a:pt x="2235" y="1183"/>
                  </a:lnTo>
                  <a:lnTo>
                    <a:pt x="2302" y="1252"/>
                  </a:lnTo>
                  <a:lnTo>
                    <a:pt x="2133" y="1900"/>
                  </a:lnTo>
                  <a:lnTo>
                    <a:pt x="1514" y="1901"/>
                  </a:lnTo>
                  <a:lnTo>
                    <a:pt x="1043" y="2375"/>
                  </a:lnTo>
                  <a:lnTo>
                    <a:pt x="1105" y="2421"/>
                  </a:lnTo>
                  <a:lnTo>
                    <a:pt x="1169" y="2462"/>
                  </a:lnTo>
                  <a:lnTo>
                    <a:pt x="1236" y="2499"/>
                  </a:lnTo>
                  <a:lnTo>
                    <a:pt x="1306" y="2532"/>
                  </a:lnTo>
                  <a:lnTo>
                    <a:pt x="1378" y="2560"/>
                  </a:lnTo>
                  <a:lnTo>
                    <a:pt x="1451" y="2583"/>
                  </a:lnTo>
                  <a:lnTo>
                    <a:pt x="1527" y="2602"/>
                  </a:lnTo>
                  <a:lnTo>
                    <a:pt x="1605" y="2615"/>
                  </a:lnTo>
                  <a:lnTo>
                    <a:pt x="1684" y="2623"/>
                  </a:lnTo>
                  <a:lnTo>
                    <a:pt x="1764" y="2625"/>
                  </a:lnTo>
                  <a:lnTo>
                    <a:pt x="1850" y="2622"/>
                  </a:lnTo>
                  <a:lnTo>
                    <a:pt x="1934" y="2613"/>
                  </a:lnTo>
                  <a:lnTo>
                    <a:pt x="2017" y="2598"/>
                  </a:lnTo>
                  <a:lnTo>
                    <a:pt x="2097" y="2578"/>
                  </a:lnTo>
                  <a:lnTo>
                    <a:pt x="2176" y="2550"/>
                  </a:lnTo>
                  <a:lnTo>
                    <a:pt x="2251" y="2519"/>
                  </a:lnTo>
                  <a:lnTo>
                    <a:pt x="2324" y="2483"/>
                  </a:lnTo>
                  <a:lnTo>
                    <a:pt x="2394" y="2441"/>
                  </a:lnTo>
                  <a:lnTo>
                    <a:pt x="2461" y="2395"/>
                  </a:lnTo>
                  <a:lnTo>
                    <a:pt x="2526" y="2344"/>
                  </a:lnTo>
                  <a:lnTo>
                    <a:pt x="2586" y="2290"/>
                  </a:lnTo>
                  <a:lnTo>
                    <a:pt x="2522" y="2312"/>
                  </a:lnTo>
                  <a:lnTo>
                    <a:pt x="2457" y="2330"/>
                  </a:lnTo>
                  <a:lnTo>
                    <a:pt x="2422" y="2340"/>
                  </a:lnTo>
                  <a:lnTo>
                    <a:pt x="2387" y="2350"/>
                  </a:lnTo>
                  <a:lnTo>
                    <a:pt x="2353" y="2361"/>
                  </a:lnTo>
                  <a:lnTo>
                    <a:pt x="2319" y="2372"/>
                  </a:lnTo>
                  <a:lnTo>
                    <a:pt x="2285" y="2383"/>
                  </a:lnTo>
                  <a:lnTo>
                    <a:pt x="2254" y="2393"/>
                  </a:lnTo>
                  <a:lnTo>
                    <a:pt x="2223" y="2401"/>
                  </a:lnTo>
                  <a:lnTo>
                    <a:pt x="2194" y="2409"/>
                  </a:lnTo>
                  <a:lnTo>
                    <a:pt x="2166" y="2415"/>
                  </a:lnTo>
                  <a:lnTo>
                    <a:pt x="2141" y="2418"/>
                  </a:lnTo>
                  <a:lnTo>
                    <a:pt x="2116" y="2419"/>
                  </a:lnTo>
                  <a:lnTo>
                    <a:pt x="2095" y="2417"/>
                  </a:lnTo>
                  <a:lnTo>
                    <a:pt x="2077" y="2412"/>
                  </a:lnTo>
                  <a:lnTo>
                    <a:pt x="2061" y="2403"/>
                  </a:lnTo>
                  <a:lnTo>
                    <a:pt x="2047" y="2391"/>
                  </a:lnTo>
                  <a:lnTo>
                    <a:pt x="2040" y="2376"/>
                  </a:lnTo>
                  <a:lnTo>
                    <a:pt x="2039" y="2363"/>
                  </a:lnTo>
                  <a:lnTo>
                    <a:pt x="2043" y="2347"/>
                  </a:lnTo>
                  <a:lnTo>
                    <a:pt x="2052" y="2332"/>
                  </a:lnTo>
                  <a:lnTo>
                    <a:pt x="2066" y="2316"/>
                  </a:lnTo>
                  <a:lnTo>
                    <a:pt x="2082" y="2299"/>
                  </a:lnTo>
                  <a:lnTo>
                    <a:pt x="2101" y="2284"/>
                  </a:lnTo>
                  <a:lnTo>
                    <a:pt x="2123" y="2267"/>
                  </a:lnTo>
                  <a:lnTo>
                    <a:pt x="2145" y="2251"/>
                  </a:lnTo>
                  <a:lnTo>
                    <a:pt x="2168" y="2236"/>
                  </a:lnTo>
                  <a:lnTo>
                    <a:pt x="2192" y="2221"/>
                  </a:lnTo>
                  <a:lnTo>
                    <a:pt x="2214" y="2206"/>
                  </a:lnTo>
                  <a:lnTo>
                    <a:pt x="2236" y="2193"/>
                  </a:lnTo>
                  <a:lnTo>
                    <a:pt x="2256" y="2180"/>
                  </a:lnTo>
                  <a:lnTo>
                    <a:pt x="2272" y="2169"/>
                  </a:lnTo>
                  <a:lnTo>
                    <a:pt x="2286" y="2158"/>
                  </a:lnTo>
                  <a:lnTo>
                    <a:pt x="2297" y="2150"/>
                  </a:lnTo>
                  <a:lnTo>
                    <a:pt x="2304" y="2140"/>
                  </a:lnTo>
                  <a:lnTo>
                    <a:pt x="2312" y="2125"/>
                  </a:lnTo>
                  <a:lnTo>
                    <a:pt x="2320" y="2105"/>
                  </a:lnTo>
                  <a:lnTo>
                    <a:pt x="2329" y="2082"/>
                  </a:lnTo>
                  <a:lnTo>
                    <a:pt x="2337" y="2057"/>
                  </a:lnTo>
                  <a:lnTo>
                    <a:pt x="2346" y="2029"/>
                  </a:lnTo>
                  <a:lnTo>
                    <a:pt x="2355" y="1999"/>
                  </a:lnTo>
                  <a:lnTo>
                    <a:pt x="2363" y="1969"/>
                  </a:lnTo>
                  <a:lnTo>
                    <a:pt x="2371" y="1939"/>
                  </a:lnTo>
                  <a:lnTo>
                    <a:pt x="2379" y="1908"/>
                  </a:lnTo>
                  <a:lnTo>
                    <a:pt x="2386" y="1879"/>
                  </a:lnTo>
                  <a:lnTo>
                    <a:pt x="2392" y="1851"/>
                  </a:lnTo>
                  <a:lnTo>
                    <a:pt x="2398" y="1826"/>
                  </a:lnTo>
                  <a:lnTo>
                    <a:pt x="2403" y="1804"/>
                  </a:lnTo>
                  <a:lnTo>
                    <a:pt x="2408" y="1786"/>
                  </a:lnTo>
                  <a:lnTo>
                    <a:pt x="2411" y="1772"/>
                  </a:lnTo>
                  <a:lnTo>
                    <a:pt x="2413" y="1763"/>
                  </a:lnTo>
                  <a:lnTo>
                    <a:pt x="2413" y="1760"/>
                  </a:lnTo>
                  <a:lnTo>
                    <a:pt x="2415" y="1758"/>
                  </a:lnTo>
                  <a:lnTo>
                    <a:pt x="2419" y="1751"/>
                  </a:lnTo>
                  <a:lnTo>
                    <a:pt x="2424" y="1739"/>
                  </a:lnTo>
                  <a:lnTo>
                    <a:pt x="2430" y="1725"/>
                  </a:lnTo>
                  <a:lnTo>
                    <a:pt x="2437" y="1707"/>
                  </a:lnTo>
                  <a:lnTo>
                    <a:pt x="2444" y="1687"/>
                  </a:lnTo>
                  <a:lnTo>
                    <a:pt x="2450" y="1664"/>
                  </a:lnTo>
                  <a:lnTo>
                    <a:pt x="2454" y="1640"/>
                  </a:lnTo>
                  <a:lnTo>
                    <a:pt x="2456" y="1614"/>
                  </a:lnTo>
                  <a:lnTo>
                    <a:pt x="2455" y="1588"/>
                  </a:lnTo>
                  <a:lnTo>
                    <a:pt x="2451" y="1562"/>
                  </a:lnTo>
                  <a:lnTo>
                    <a:pt x="2442" y="1535"/>
                  </a:lnTo>
                  <a:lnTo>
                    <a:pt x="2436" y="1512"/>
                  </a:lnTo>
                  <a:lnTo>
                    <a:pt x="2436" y="1489"/>
                  </a:lnTo>
                  <a:lnTo>
                    <a:pt x="2441" y="1466"/>
                  </a:lnTo>
                  <a:lnTo>
                    <a:pt x="2450" y="1442"/>
                  </a:lnTo>
                  <a:lnTo>
                    <a:pt x="2462" y="1418"/>
                  </a:lnTo>
                  <a:lnTo>
                    <a:pt x="2477" y="1394"/>
                  </a:lnTo>
                  <a:lnTo>
                    <a:pt x="2494" y="1370"/>
                  </a:lnTo>
                  <a:lnTo>
                    <a:pt x="2511" y="1346"/>
                  </a:lnTo>
                  <a:lnTo>
                    <a:pt x="2529" y="1322"/>
                  </a:lnTo>
                  <a:lnTo>
                    <a:pt x="2546" y="1298"/>
                  </a:lnTo>
                  <a:lnTo>
                    <a:pt x="2561" y="1275"/>
                  </a:lnTo>
                  <a:lnTo>
                    <a:pt x="2574" y="1252"/>
                  </a:lnTo>
                  <a:lnTo>
                    <a:pt x="2584" y="1228"/>
                  </a:lnTo>
                  <a:lnTo>
                    <a:pt x="2590" y="1206"/>
                  </a:lnTo>
                  <a:lnTo>
                    <a:pt x="2592" y="1181"/>
                  </a:lnTo>
                  <a:lnTo>
                    <a:pt x="2591" y="1153"/>
                  </a:lnTo>
                  <a:lnTo>
                    <a:pt x="2588" y="1121"/>
                  </a:lnTo>
                  <a:lnTo>
                    <a:pt x="2583" y="1088"/>
                  </a:lnTo>
                  <a:lnTo>
                    <a:pt x="2576" y="1052"/>
                  </a:lnTo>
                  <a:lnTo>
                    <a:pt x="2568" y="1017"/>
                  </a:lnTo>
                  <a:lnTo>
                    <a:pt x="2558" y="983"/>
                  </a:lnTo>
                  <a:lnTo>
                    <a:pt x="2548" y="948"/>
                  </a:lnTo>
                  <a:lnTo>
                    <a:pt x="2536" y="916"/>
                  </a:lnTo>
                  <a:lnTo>
                    <a:pt x="2524" y="888"/>
                  </a:lnTo>
                  <a:lnTo>
                    <a:pt x="2511" y="862"/>
                  </a:lnTo>
                  <a:lnTo>
                    <a:pt x="2498" y="841"/>
                  </a:lnTo>
                  <a:lnTo>
                    <a:pt x="2485" y="825"/>
                  </a:lnTo>
                  <a:lnTo>
                    <a:pt x="2472" y="815"/>
                  </a:lnTo>
                  <a:lnTo>
                    <a:pt x="2458" y="806"/>
                  </a:lnTo>
                  <a:lnTo>
                    <a:pt x="2441" y="795"/>
                  </a:lnTo>
                  <a:lnTo>
                    <a:pt x="2422" y="779"/>
                  </a:lnTo>
                  <a:lnTo>
                    <a:pt x="2399" y="762"/>
                  </a:lnTo>
                  <a:lnTo>
                    <a:pt x="2376" y="742"/>
                  </a:lnTo>
                  <a:lnTo>
                    <a:pt x="2351" y="720"/>
                  </a:lnTo>
                  <a:lnTo>
                    <a:pt x="2323" y="697"/>
                  </a:lnTo>
                  <a:lnTo>
                    <a:pt x="2296" y="673"/>
                  </a:lnTo>
                  <a:lnTo>
                    <a:pt x="2267" y="650"/>
                  </a:lnTo>
                  <a:lnTo>
                    <a:pt x="2238" y="626"/>
                  </a:lnTo>
                  <a:lnTo>
                    <a:pt x="2208" y="603"/>
                  </a:lnTo>
                  <a:lnTo>
                    <a:pt x="2179" y="582"/>
                  </a:lnTo>
                  <a:lnTo>
                    <a:pt x="2149" y="563"/>
                  </a:lnTo>
                  <a:lnTo>
                    <a:pt x="2121" y="545"/>
                  </a:lnTo>
                  <a:lnTo>
                    <a:pt x="2101" y="530"/>
                  </a:lnTo>
                  <a:lnTo>
                    <a:pt x="2083" y="511"/>
                  </a:lnTo>
                  <a:lnTo>
                    <a:pt x="2067" y="489"/>
                  </a:lnTo>
                  <a:lnTo>
                    <a:pt x="2051" y="461"/>
                  </a:lnTo>
                  <a:lnTo>
                    <a:pt x="2038" y="431"/>
                  </a:lnTo>
                  <a:lnTo>
                    <a:pt x="2026" y="400"/>
                  </a:lnTo>
                  <a:lnTo>
                    <a:pt x="2015" y="366"/>
                  </a:lnTo>
                  <a:lnTo>
                    <a:pt x="2005" y="330"/>
                  </a:lnTo>
                  <a:lnTo>
                    <a:pt x="1995" y="295"/>
                  </a:lnTo>
                  <a:lnTo>
                    <a:pt x="1988" y="259"/>
                  </a:lnTo>
                  <a:lnTo>
                    <a:pt x="1982" y="225"/>
                  </a:lnTo>
                  <a:lnTo>
                    <a:pt x="1976" y="191"/>
                  </a:lnTo>
                  <a:lnTo>
                    <a:pt x="1907" y="181"/>
                  </a:lnTo>
                  <a:lnTo>
                    <a:pt x="1836" y="174"/>
                  </a:lnTo>
                  <a:lnTo>
                    <a:pt x="1763" y="172"/>
                  </a:lnTo>
                  <a:close/>
                  <a:moveTo>
                    <a:pt x="1764" y="0"/>
                  </a:moveTo>
                  <a:lnTo>
                    <a:pt x="1764" y="0"/>
                  </a:lnTo>
                  <a:lnTo>
                    <a:pt x="1858" y="4"/>
                  </a:lnTo>
                  <a:lnTo>
                    <a:pt x="1950" y="13"/>
                  </a:lnTo>
                  <a:lnTo>
                    <a:pt x="2039" y="29"/>
                  </a:lnTo>
                  <a:lnTo>
                    <a:pt x="2127" y="50"/>
                  </a:lnTo>
                  <a:lnTo>
                    <a:pt x="2212" y="78"/>
                  </a:lnTo>
                  <a:lnTo>
                    <a:pt x="2295" y="110"/>
                  </a:lnTo>
                  <a:lnTo>
                    <a:pt x="2375" y="149"/>
                  </a:lnTo>
                  <a:lnTo>
                    <a:pt x="2452" y="191"/>
                  </a:lnTo>
                  <a:lnTo>
                    <a:pt x="2527" y="239"/>
                  </a:lnTo>
                  <a:lnTo>
                    <a:pt x="2598" y="291"/>
                  </a:lnTo>
                  <a:lnTo>
                    <a:pt x="2665" y="349"/>
                  </a:lnTo>
                  <a:lnTo>
                    <a:pt x="2729" y="410"/>
                  </a:lnTo>
                  <a:lnTo>
                    <a:pt x="2789" y="476"/>
                  </a:lnTo>
                  <a:lnTo>
                    <a:pt x="2844" y="545"/>
                  </a:lnTo>
                  <a:lnTo>
                    <a:pt x="2896" y="618"/>
                  </a:lnTo>
                  <a:lnTo>
                    <a:pt x="2943" y="694"/>
                  </a:lnTo>
                  <a:lnTo>
                    <a:pt x="2984" y="773"/>
                  </a:lnTo>
                  <a:lnTo>
                    <a:pt x="3022" y="854"/>
                  </a:lnTo>
                  <a:lnTo>
                    <a:pt x="3054" y="940"/>
                  </a:lnTo>
                  <a:lnTo>
                    <a:pt x="3081" y="1027"/>
                  </a:lnTo>
                  <a:lnTo>
                    <a:pt x="3101" y="1117"/>
                  </a:lnTo>
                  <a:lnTo>
                    <a:pt x="3117" y="1210"/>
                  </a:lnTo>
                  <a:lnTo>
                    <a:pt x="3127" y="1304"/>
                  </a:lnTo>
                  <a:lnTo>
                    <a:pt x="3130" y="1399"/>
                  </a:lnTo>
                  <a:lnTo>
                    <a:pt x="3127" y="1494"/>
                  </a:lnTo>
                  <a:lnTo>
                    <a:pt x="3118" y="1588"/>
                  </a:lnTo>
                  <a:lnTo>
                    <a:pt x="3102" y="1680"/>
                  </a:lnTo>
                  <a:lnTo>
                    <a:pt x="3081" y="1771"/>
                  </a:lnTo>
                  <a:lnTo>
                    <a:pt x="3055" y="1858"/>
                  </a:lnTo>
                  <a:lnTo>
                    <a:pt x="3022" y="1943"/>
                  </a:lnTo>
                  <a:lnTo>
                    <a:pt x="2985" y="2025"/>
                  </a:lnTo>
                  <a:lnTo>
                    <a:pt x="2943" y="2104"/>
                  </a:lnTo>
                  <a:lnTo>
                    <a:pt x="2896" y="2180"/>
                  </a:lnTo>
                  <a:lnTo>
                    <a:pt x="2845" y="2253"/>
                  </a:lnTo>
                  <a:lnTo>
                    <a:pt x="2789" y="2322"/>
                  </a:lnTo>
                  <a:lnTo>
                    <a:pt x="2729" y="2388"/>
                  </a:lnTo>
                  <a:lnTo>
                    <a:pt x="2666" y="2449"/>
                  </a:lnTo>
                  <a:lnTo>
                    <a:pt x="2598" y="2506"/>
                  </a:lnTo>
                  <a:lnTo>
                    <a:pt x="2528" y="2559"/>
                  </a:lnTo>
                  <a:lnTo>
                    <a:pt x="2453" y="2607"/>
                  </a:lnTo>
                  <a:lnTo>
                    <a:pt x="2376" y="2649"/>
                  </a:lnTo>
                  <a:lnTo>
                    <a:pt x="2296" y="2688"/>
                  </a:lnTo>
                  <a:lnTo>
                    <a:pt x="2212" y="2720"/>
                  </a:lnTo>
                  <a:lnTo>
                    <a:pt x="2127" y="2747"/>
                  </a:lnTo>
                  <a:lnTo>
                    <a:pt x="2039" y="2769"/>
                  </a:lnTo>
                  <a:lnTo>
                    <a:pt x="1950" y="2785"/>
                  </a:lnTo>
                  <a:lnTo>
                    <a:pt x="1858" y="2794"/>
                  </a:lnTo>
                  <a:lnTo>
                    <a:pt x="1764" y="2797"/>
                  </a:lnTo>
                  <a:lnTo>
                    <a:pt x="1679" y="2795"/>
                  </a:lnTo>
                  <a:lnTo>
                    <a:pt x="1593" y="2787"/>
                  </a:lnTo>
                  <a:lnTo>
                    <a:pt x="1511" y="2774"/>
                  </a:lnTo>
                  <a:lnTo>
                    <a:pt x="1430" y="2755"/>
                  </a:lnTo>
                  <a:lnTo>
                    <a:pt x="1350" y="2732"/>
                  </a:lnTo>
                  <a:lnTo>
                    <a:pt x="1273" y="2704"/>
                  </a:lnTo>
                  <a:lnTo>
                    <a:pt x="1198" y="2670"/>
                  </a:lnTo>
                  <a:lnTo>
                    <a:pt x="1125" y="2634"/>
                  </a:lnTo>
                  <a:lnTo>
                    <a:pt x="1055" y="2592"/>
                  </a:lnTo>
                  <a:lnTo>
                    <a:pt x="987" y="2547"/>
                  </a:lnTo>
                  <a:lnTo>
                    <a:pt x="922" y="2498"/>
                  </a:lnTo>
                  <a:lnTo>
                    <a:pt x="384" y="3041"/>
                  </a:lnTo>
                  <a:lnTo>
                    <a:pt x="382" y="3039"/>
                  </a:lnTo>
                  <a:lnTo>
                    <a:pt x="356" y="3061"/>
                  </a:lnTo>
                  <a:lnTo>
                    <a:pt x="329" y="3079"/>
                  </a:lnTo>
                  <a:lnTo>
                    <a:pt x="300" y="3091"/>
                  </a:lnTo>
                  <a:lnTo>
                    <a:pt x="270" y="3101"/>
                  </a:lnTo>
                  <a:lnTo>
                    <a:pt x="238" y="3105"/>
                  </a:lnTo>
                  <a:lnTo>
                    <a:pt x="208" y="3104"/>
                  </a:lnTo>
                  <a:lnTo>
                    <a:pt x="176" y="3100"/>
                  </a:lnTo>
                  <a:lnTo>
                    <a:pt x="146" y="3090"/>
                  </a:lnTo>
                  <a:lnTo>
                    <a:pt x="117" y="3078"/>
                  </a:lnTo>
                  <a:lnTo>
                    <a:pt x="90" y="3060"/>
                  </a:lnTo>
                  <a:lnTo>
                    <a:pt x="65" y="3037"/>
                  </a:lnTo>
                  <a:lnTo>
                    <a:pt x="44" y="3012"/>
                  </a:lnTo>
                  <a:lnTo>
                    <a:pt x="26" y="2984"/>
                  </a:lnTo>
                  <a:lnTo>
                    <a:pt x="13" y="2955"/>
                  </a:lnTo>
                  <a:lnTo>
                    <a:pt x="4" y="2924"/>
                  </a:lnTo>
                  <a:lnTo>
                    <a:pt x="0" y="2892"/>
                  </a:lnTo>
                  <a:lnTo>
                    <a:pt x="0" y="2860"/>
                  </a:lnTo>
                  <a:lnTo>
                    <a:pt x="4" y="2828"/>
                  </a:lnTo>
                  <a:lnTo>
                    <a:pt x="12" y="2797"/>
                  </a:lnTo>
                  <a:lnTo>
                    <a:pt x="25" y="2767"/>
                  </a:lnTo>
                  <a:lnTo>
                    <a:pt x="43" y="2739"/>
                  </a:lnTo>
                  <a:lnTo>
                    <a:pt x="64" y="2713"/>
                  </a:lnTo>
                  <a:lnTo>
                    <a:pt x="62" y="2712"/>
                  </a:lnTo>
                  <a:lnTo>
                    <a:pt x="617" y="2153"/>
                  </a:lnTo>
                  <a:lnTo>
                    <a:pt x="573" y="2079"/>
                  </a:lnTo>
                  <a:lnTo>
                    <a:pt x="534" y="2002"/>
                  </a:lnTo>
                  <a:lnTo>
                    <a:pt x="500" y="1923"/>
                  </a:lnTo>
                  <a:lnTo>
                    <a:pt x="469" y="1841"/>
                  </a:lnTo>
                  <a:lnTo>
                    <a:pt x="445" y="1756"/>
                  </a:lnTo>
                  <a:lnTo>
                    <a:pt x="425" y="1670"/>
                  </a:lnTo>
                  <a:lnTo>
                    <a:pt x="411" y="1581"/>
                  </a:lnTo>
                  <a:lnTo>
                    <a:pt x="402" y="1490"/>
                  </a:lnTo>
                  <a:lnTo>
                    <a:pt x="399" y="1399"/>
                  </a:lnTo>
                  <a:lnTo>
                    <a:pt x="402" y="1304"/>
                  </a:lnTo>
                  <a:lnTo>
                    <a:pt x="411" y="1210"/>
                  </a:lnTo>
                  <a:lnTo>
                    <a:pt x="426" y="1117"/>
                  </a:lnTo>
                  <a:lnTo>
                    <a:pt x="448" y="1027"/>
                  </a:lnTo>
                  <a:lnTo>
                    <a:pt x="474" y="940"/>
                  </a:lnTo>
                  <a:lnTo>
                    <a:pt x="507" y="854"/>
                  </a:lnTo>
                  <a:lnTo>
                    <a:pt x="543" y="773"/>
                  </a:lnTo>
                  <a:lnTo>
                    <a:pt x="585" y="694"/>
                  </a:lnTo>
                  <a:lnTo>
                    <a:pt x="633" y="618"/>
                  </a:lnTo>
                  <a:lnTo>
                    <a:pt x="684" y="545"/>
                  </a:lnTo>
                  <a:lnTo>
                    <a:pt x="740" y="476"/>
                  </a:lnTo>
                  <a:lnTo>
                    <a:pt x="799" y="410"/>
                  </a:lnTo>
                  <a:lnTo>
                    <a:pt x="863" y="349"/>
                  </a:lnTo>
                  <a:lnTo>
                    <a:pt x="930" y="291"/>
                  </a:lnTo>
                  <a:lnTo>
                    <a:pt x="1001" y="239"/>
                  </a:lnTo>
                  <a:lnTo>
                    <a:pt x="1076" y="191"/>
                  </a:lnTo>
                  <a:lnTo>
                    <a:pt x="1153" y="149"/>
                  </a:lnTo>
                  <a:lnTo>
                    <a:pt x="1233" y="110"/>
                  </a:lnTo>
                  <a:lnTo>
                    <a:pt x="1317" y="78"/>
                  </a:lnTo>
                  <a:lnTo>
                    <a:pt x="1402" y="50"/>
                  </a:lnTo>
                  <a:lnTo>
                    <a:pt x="1490" y="29"/>
                  </a:lnTo>
                  <a:lnTo>
                    <a:pt x="1579" y="13"/>
                  </a:lnTo>
                  <a:lnTo>
                    <a:pt x="1671" y="4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57150" tIns="28575" rIns="57150" bIns="28575" numCol="1" anchor="t" anchorCtr="0" compatLnSpc="1"/>
            <a:lstStyle/>
            <a:p>
              <a:endParaRPr lang="en-IN" sz="2500">
                <a:solidFill>
                  <a:schemeClr val="bg1"/>
                </a:solidFill>
                <a:cs typeface="等线" panose="02010600030101010101" charset="-122"/>
              </a:endParaRPr>
            </a:p>
          </p:txBody>
        </p:sp>
        <p:sp>
          <p:nvSpPr>
            <p:cNvPr id="33" name="Rounded Rectangle 175"/>
            <p:cNvSpPr/>
            <p:nvPr/>
          </p:nvSpPr>
          <p:spPr>
            <a:xfrm>
              <a:off x="11685120" y="6184783"/>
              <a:ext cx="5406540" cy="2268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39700" dist="88900" dir="36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75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等线" panose="02010600030101010101" charset="-122"/>
                </a:rPr>
                <a:t>80%</a:t>
              </a:r>
            </a:p>
          </p:txBody>
        </p:sp>
      </p:grpSp>
      <p:grpSp>
        <p:nvGrpSpPr>
          <p:cNvPr id="3" name="Group 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312625" y="2959926"/>
            <a:ext cx="3379088" cy="407374"/>
            <a:chOff x="11685120" y="4735881"/>
            <a:chExt cx="5406540" cy="651799"/>
          </a:xfrm>
        </p:grpSpPr>
        <p:sp>
          <p:nvSpPr>
            <p:cNvPr id="35" name="Rounded Rectangle 173"/>
            <p:cNvSpPr/>
            <p:nvPr/>
          </p:nvSpPr>
          <p:spPr>
            <a:xfrm>
              <a:off x="11685120" y="5160838"/>
              <a:ext cx="5406540" cy="2268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39700" dist="88900" dir="36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75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等线" panose="02010600030101010101" charset="-122"/>
                </a:rPr>
                <a:t>95%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206719" y="4735881"/>
              <a:ext cx="1504625" cy="312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2500" bIns="0" rtlCol="0" anchor="ctr">
              <a:normAutofit/>
            </a:bodyPr>
            <a:lstStyle/>
            <a:p>
              <a:r>
                <a:rPr lang="en-IN" sz="1125">
                  <a:solidFill>
                    <a:schemeClr val="tx1">
                      <a:lumMod val="65000"/>
                      <a:lumOff val="35000"/>
                    </a:schemeClr>
                  </a:solidFill>
                  <a:cs typeface="等线" panose="02010600030101010101" charset="-122"/>
                </a:rPr>
                <a:t>Editing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1703952" y="4814411"/>
              <a:ext cx="183201" cy="171632"/>
              <a:chOff x="5368132" y="3540125"/>
              <a:chExt cx="465138" cy="435769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8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等线" panose="02010600030101010101" charset="-122"/>
                  <a:sym typeface="等线" panose="02010600030101010101" charset="-122"/>
                </a:endParaRPr>
              </a:p>
            </p:txBody>
          </p:sp>
          <p:sp>
            <p:nvSpPr>
              <p:cNvPr id="39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等线" panose="02010600030101010101" charset="-122"/>
                  <a:sym typeface="等线" panose="02010600030101010101" charset="-122"/>
                </a:endParaRPr>
              </a:p>
            </p:txBody>
          </p:sp>
        </p:grpSp>
      </p:grpSp>
      <p:sp>
        <p:nvSpPr>
          <p:cNvPr id="40" name="Rounded Rectangle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65320" y="2620930"/>
            <a:ext cx="2430000" cy="492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>
              <a:cs typeface="等线" panose="02010600030101010101" charset="-122"/>
            </a:endParaRPr>
          </a:p>
        </p:txBody>
      </p:sp>
      <p:sp>
        <p:nvSpPr>
          <p:cNvPr id="41" name="Rounded Rectangle 17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65321" y="3265449"/>
            <a:ext cx="2745000" cy="492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>
              <a:cs typeface="等线" panose="02010600030101010101" charset="-122"/>
            </a:endParaRPr>
          </a:p>
        </p:txBody>
      </p:sp>
      <p:sp>
        <p:nvSpPr>
          <p:cNvPr id="42" name="Rounded Rectangle 17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7365320" y="3905415"/>
            <a:ext cx="2340000" cy="492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>
              <a:cs typeface="等线" panose="02010600030101010101" charset="-122"/>
            </a:endParaRPr>
          </a:p>
        </p:txBody>
      </p:sp>
      <p:grpSp>
        <p:nvGrpSpPr>
          <p:cNvPr id="72" name="Group 7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003762" y="1288343"/>
            <a:ext cx="2380921" cy="2893386"/>
            <a:chOff x="1590938" y="2061348"/>
            <a:chExt cx="3809473" cy="4629418"/>
          </a:xfrm>
        </p:grpSpPr>
        <p:grpSp>
          <p:nvGrpSpPr>
            <p:cNvPr id="71" name="Group 70"/>
            <p:cNvGrpSpPr/>
            <p:nvPr/>
          </p:nvGrpSpPr>
          <p:grpSpPr>
            <a:xfrm>
              <a:off x="1590938" y="2061348"/>
              <a:ext cx="3809473" cy="4629418"/>
              <a:chOff x="1409700" y="2061348"/>
              <a:chExt cx="3809473" cy="4629418"/>
            </a:xfrm>
            <a:effectLst>
              <a:outerShdw blurRad="469900" dist="787400" dir="2700000" sx="90000" sy="90000" algn="tl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44" name="Rectangle: Rounded Corners 43"/>
              <p:cNvSpPr/>
              <p:nvPr/>
            </p:nvSpPr>
            <p:spPr>
              <a:xfrm>
                <a:off x="1409700" y="2061348"/>
                <a:ext cx="3465286" cy="4629418"/>
              </a:xfrm>
              <a:prstGeom prst="roundRect">
                <a:avLst>
                  <a:gd name="adj" fmla="val 80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5400000">
                <a:off x="4864877" y="2549803"/>
                <a:ext cx="361950" cy="34664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814916" y="2503989"/>
              <a:ext cx="3017330" cy="4052735"/>
              <a:chOff x="1576362" y="2543899"/>
              <a:chExt cx="3017330" cy="4052735"/>
            </a:xfrm>
          </p:grpSpPr>
          <p:grpSp>
            <p:nvGrpSpPr>
              <p:cNvPr id="62" name="Group 61"/>
              <p:cNvGrpSpPr/>
              <p:nvPr/>
            </p:nvGrpSpPr>
            <p:grpSpPr>
              <a:xfrm flipH="1">
                <a:off x="1576362" y="2543899"/>
                <a:ext cx="3017330" cy="1508050"/>
                <a:chOff x="7137360" y="4184795"/>
                <a:chExt cx="3017330" cy="150805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7137360" y="4658715"/>
                  <a:ext cx="3017330" cy="1034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id-ID" sz="1000">
                      <a:solidFill>
                        <a:schemeClr val="bg1">
                          <a:lumMod val="65000"/>
                        </a:schemeClr>
                      </a:solidFill>
                      <a:cs typeface="等线" panose="02010600030101010101" charset="-122"/>
                    </a:rPr>
                    <a:t>Ut wisi enim ad minim veniam, quis nostrud exerci tation</a:t>
                  </a:r>
                  <a:endParaRPr lang="en-US" sz="1000">
                    <a:solidFill>
                      <a:schemeClr val="bg1">
                        <a:lumMod val="65000"/>
                      </a:schemeClr>
                    </a:solidFill>
                    <a:cs typeface="等线" panose="02010600030101010101" charset="-122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137360" y="4184795"/>
                  <a:ext cx="2358269" cy="4555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25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a typeface="等线" panose="02010600030101010101" charset="-122"/>
                      <a:cs typeface="等线" panose="02010600030101010101" charset="-122"/>
                    </a:rPr>
                    <a:t>Hallo, I’m Ed</a:t>
                  </a:r>
                </a:p>
              </p:txBody>
            </p:sp>
          </p:grpSp>
          <p:sp>
            <p:nvSpPr>
              <p:cNvPr id="65" name="Rectangle 64"/>
              <p:cNvSpPr/>
              <p:nvPr/>
            </p:nvSpPr>
            <p:spPr>
              <a:xfrm>
                <a:off x="1859240" y="4201312"/>
                <a:ext cx="2734452" cy="239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100" i="1">
                    <a:solidFill>
                      <a:schemeClr val="bg1">
                        <a:lumMod val="65000"/>
                      </a:schemeClr>
                    </a:solidFill>
                    <a:cs typeface="等线" panose="02010600030101010101" charset="-122"/>
                  </a:rPr>
                  <a:t>“A wonderful serenity has taken possession of my entire soul, like these sweet mornings of spring which I enjoy with my whole heart.”</a:t>
                </a:r>
                <a:endParaRPr lang="id-ID" sz="1100" i="1">
                  <a:solidFill>
                    <a:schemeClr val="bg1">
                      <a:lumMod val="65000"/>
                    </a:schemeClr>
                  </a:solidFill>
                  <a:cs typeface="等线" panose="02010600030101010101" charset="-122"/>
                </a:endParaRPr>
              </a:p>
            </p:txBody>
          </p:sp>
        </p:grpSp>
      </p:grpSp>
      <p:grpSp>
        <p:nvGrpSpPr>
          <p:cNvPr id="75" name="Group 74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1712867" y="5283208"/>
            <a:ext cx="311852" cy="311850"/>
            <a:chOff x="6767728" y="3824082"/>
            <a:chExt cx="1207244" cy="1207238"/>
          </a:xfrm>
        </p:grpSpPr>
        <p:sp>
          <p:nvSpPr>
            <p:cNvPr id="82" name="Oval 81"/>
            <p:cNvSpPr/>
            <p:nvPr/>
          </p:nvSpPr>
          <p:spPr>
            <a:xfrm>
              <a:off x="6767728" y="3824082"/>
              <a:ext cx="1207244" cy="1207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152400" dir="2700000" sx="81000" sy="81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83" name="Freeform 74"/>
            <p:cNvSpPr>
              <a:spLocks noChangeArrowheads="1"/>
            </p:cNvSpPr>
            <p:nvPr/>
          </p:nvSpPr>
          <p:spPr bwMode="auto">
            <a:xfrm>
              <a:off x="7126460" y="4186034"/>
              <a:ext cx="489781" cy="483335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/>
            </a:p>
          </p:txBody>
        </p:sp>
      </p:grpSp>
      <p:grpSp>
        <p:nvGrpSpPr>
          <p:cNvPr id="76" name="Group 7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2115242" y="5283208"/>
            <a:ext cx="311852" cy="311850"/>
            <a:chOff x="6991273" y="6374332"/>
            <a:chExt cx="1207244" cy="1207238"/>
          </a:xfrm>
        </p:grpSpPr>
        <p:sp>
          <p:nvSpPr>
            <p:cNvPr id="80" name="Oval 79"/>
            <p:cNvSpPr/>
            <p:nvPr/>
          </p:nvSpPr>
          <p:spPr>
            <a:xfrm>
              <a:off x="6991273" y="6374332"/>
              <a:ext cx="1207244" cy="1207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152400" dir="2700000" sx="81000" sy="81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81" name="Freeform 75"/>
            <p:cNvSpPr>
              <a:spLocks noChangeArrowheads="1"/>
            </p:cNvSpPr>
            <p:nvPr/>
          </p:nvSpPr>
          <p:spPr bwMode="auto">
            <a:xfrm>
              <a:off x="7459562" y="6726618"/>
              <a:ext cx="270667" cy="502667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2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/>
            </a:p>
          </p:txBody>
        </p:sp>
      </p:grpSp>
      <p:grpSp>
        <p:nvGrpSpPr>
          <p:cNvPr id="77" name="Group 7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2517614" y="5283208"/>
            <a:ext cx="311852" cy="311850"/>
            <a:chOff x="8620215" y="8760341"/>
            <a:chExt cx="1207245" cy="1207237"/>
          </a:xfrm>
        </p:grpSpPr>
        <p:sp>
          <p:nvSpPr>
            <p:cNvPr id="78" name="Oval 77"/>
            <p:cNvSpPr/>
            <p:nvPr/>
          </p:nvSpPr>
          <p:spPr>
            <a:xfrm>
              <a:off x="8620215" y="8760341"/>
              <a:ext cx="1207245" cy="12072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152400" dir="2700000" sx="81000" sy="81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79" name="Freeform 85"/>
            <p:cNvSpPr>
              <a:spLocks noChangeArrowheads="1"/>
            </p:cNvSpPr>
            <p:nvPr/>
          </p:nvSpPr>
          <p:spPr bwMode="auto">
            <a:xfrm>
              <a:off x="8969280" y="9159349"/>
              <a:ext cx="509113" cy="40922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/>
            </a:p>
          </p:txBody>
        </p:sp>
      </p:grpSp>
      <p:grpSp>
        <p:nvGrpSpPr>
          <p:cNvPr id="73" name="Group 72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291205" y="6376656"/>
            <a:ext cx="2139050" cy="323165"/>
            <a:chOff x="10965910" y="10202654"/>
            <a:chExt cx="3422480" cy="517063"/>
          </a:xfrm>
        </p:grpSpPr>
        <p:sp>
          <p:nvSpPr>
            <p:cNvPr id="85" name="Rectangle 84"/>
            <p:cNvSpPr/>
            <p:nvPr/>
          </p:nvSpPr>
          <p:spPr>
            <a:xfrm>
              <a:off x="10965910" y="10202654"/>
              <a:ext cx="3422480" cy="517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>
                  <a:solidFill>
                    <a:schemeClr val="bg1">
                      <a:lumMod val="85000"/>
                    </a:schemeClr>
                  </a:solidFill>
                  <a:cs typeface="等线" panose="02010600030101010101" charset="-122"/>
                </a:rPr>
                <a:t>Skills Rate</a:t>
              </a:r>
              <a:endParaRPr lang="id-ID" sz="1250">
                <a:solidFill>
                  <a:schemeClr val="bg1">
                    <a:lumMod val="85000"/>
                  </a:schemeClr>
                </a:solidFill>
                <a:cs typeface="等线" panose="02010600030101010101" charset="-122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2642336" y="10334795"/>
              <a:ext cx="1323096" cy="197383"/>
              <a:chOff x="11904746" y="3479403"/>
              <a:chExt cx="2470690" cy="368585"/>
            </a:xfrm>
          </p:grpSpPr>
          <p:sp>
            <p:nvSpPr>
              <p:cNvPr id="87" name="Star: 5 Points 86"/>
              <p:cNvSpPr/>
              <p:nvPr/>
            </p:nvSpPr>
            <p:spPr>
              <a:xfrm>
                <a:off x="11904746" y="3479403"/>
                <a:ext cx="368585" cy="368585"/>
              </a:xfrm>
              <a:prstGeom prst="star5">
                <a:avLst>
                  <a:gd name="adj" fmla="val 24941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/>
              </a:p>
            </p:txBody>
          </p:sp>
          <p:sp>
            <p:nvSpPr>
              <p:cNvPr id="88" name="Star: 5 Points 87"/>
              <p:cNvSpPr/>
              <p:nvPr/>
            </p:nvSpPr>
            <p:spPr>
              <a:xfrm>
                <a:off x="12430272" y="3479403"/>
                <a:ext cx="368584" cy="368585"/>
              </a:xfrm>
              <a:prstGeom prst="star5">
                <a:avLst>
                  <a:gd name="adj" fmla="val 24941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/>
              </a:p>
            </p:txBody>
          </p:sp>
          <p:sp>
            <p:nvSpPr>
              <p:cNvPr id="89" name="Star: 5 Points 88"/>
              <p:cNvSpPr/>
              <p:nvPr/>
            </p:nvSpPr>
            <p:spPr>
              <a:xfrm>
                <a:off x="12955798" y="3479403"/>
                <a:ext cx="368584" cy="368585"/>
              </a:xfrm>
              <a:prstGeom prst="star5">
                <a:avLst>
                  <a:gd name="adj" fmla="val 24941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/>
              </a:p>
            </p:txBody>
          </p:sp>
          <p:sp>
            <p:nvSpPr>
              <p:cNvPr id="90" name="Star: 5 Points 89"/>
              <p:cNvSpPr/>
              <p:nvPr/>
            </p:nvSpPr>
            <p:spPr>
              <a:xfrm>
                <a:off x="13481324" y="3479403"/>
                <a:ext cx="368584" cy="368585"/>
              </a:xfrm>
              <a:prstGeom prst="star5">
                <a:avLst>
                  <a:gd name="adj" fmla="val 24941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/>
              </a:p>
            </p:txBody>
          </p:sp>
          <p:sp>
            <p:nvSpPr>
              <p:cNvPr id="91" name="Star: 5 Points 90"/>
              <p:cNvSpPr/>
              <p:nvPr/>
            </p:nvSpPr>
            <p:spPr>
              <a:xfrm>
                <a:off x="14006852" y="3479403"/>
                <a:ext cx="368584" cy="368585"/>
              </a:xfrm>
              <a:prstGeom prst="star5">
                <a:avLst>
                  <a:gd name="adj" fmla="val 24941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/>
              </a:p>
            </p:txBody>
          </p:sp>
        </p:grpSp>
      </p:grpSp>
      <p:grpSp>
        <p:nvGrpSpPr>
          <p:cNvPr id="92" name="Group 9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278690" y="5026213"/>
            <a:ext cx="2135690" cy="810853"/>
            <a:chOff x="11656223" y="8142405"/>
            <a:chExt cx="3417104" cy="1297365"/>
          </a:xfrm>
        </p:grpSpPr>
        <p:sp>
          <p:nvSpPr>
            <p:cNvPr id="93" name="Freeform 29"/>
            <p:cNvSpPr>
              <a:spLocks noChangeArrowheads="1"/>
            </p:cNvSpPr>
            <p:nvPr/>
          </p:nvSpPr>
          <p:spPr bwMode="auto">
            <a:xfrm>
              <a:off x="11656223" y="8415082"/>
              <a:ext cx="478499" cy="493689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2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000"/>
            </a:p>
          </p:txBody>
        </p:sp>
        <p:sp>
          <p:nvSpPr>
            <p:cNvPr id="94" name="Rectangle 93"/>
            <p:cNvSpPr/>
            <p:nvPr/>
          </p:nvSpPr>
          <p:spPr>
            <a:xfrm flipH="1">
              <a:off x="12479385" y="8516440"/>
              <a:ext cx="25939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i="1">
                  <a:solidFill>
                    <a:schemeClr val="bg1">
                      <a:lumMod val="65000"/>
                    </a:schemeClr>
                  </a:solidFill>
                  <a:cs typeface="等线" panose="02010600030101010101" charset="-122"/>
                </a:rPr>
                <a:t>“</a:t>
              </a:r>
              <a:r>
                <a:rPr lang="id-ID" sz="875" i="1">
                  <a:solidFill>
                    <a:schemeClr val="bg1">
                      <a:lumMod val="65000"/>
                    </a:schemeClr>
                  </a:solidFill>
                  <a:cs typeface="等线" panose="02010600030101010101" charset="-122"/>
                </a:rPr>
                <a:t>Ut wisi enim ad minim veniam, quis nostrud exerci tation</a:t>
              </a:r>
              <a:endParaRPr lang="en-US" sz="875" i="1">
                <a:solidFill>
                  <a:schemeClr val="bg1">
                    <a:lumMod val="65000"/>
                  </a:schemeClr>
                </a:solidFill>
                <a:cs typeface="等线" panose="02010600030101010101" charset="-122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flipH="1">
              <a:off x="12479385" y="8142405"/>
              <a:ext cx="2358269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ea typeface="等线" panose="02010600030101010101" charset="-122"/>
                  <a:cs typeface="等线" panose="02010600030101010101" charset="-122"/>
                </a:rPr>
                <a:t>Best Designer 2018</a:t>
              </a:r>
            </a:p>
          </p:txBody>
        </p:sp>
      </p:grpSp>
      <p:grpSp>
        <p:nvGrpSpPr>
          <p:cNvPr id="97" name="Group 9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9579970" y="5026213"/>
            <a:ext cx="2111713" cy="810853"/>
            <a:chOff x="11348635" y="8142405"/>
            <a:chExt cx="3378741" cy="1297365"/>
          </a:xfrm>
        </p:grpSpPr>
        <p:sp>
          <p:nvSpPr>
            <p:cNvPr id="98" name="Freeform 29"/>
            <p:cNvSpPr>
              <a:spLocks noChangeArrowheads="1"/>
            </p:cNvSpPr>
            <p:nvPr/>
          </p:nvSpPr>
          <p:spPr bwMode="auto">
            <a:xfrm>
              <a:off x="11348635" y="8415082"/>
              <a:ext cx="478499" cy="493689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2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000"/>
            </a:p>
          </p:txBody>
        </p:sp>
        <p:sp>
          <p:nvSpPr>
            <p:cNvPr id="99" name="Rectangle 98"/>
            <p:cNvSpPr/>
            <p:nvPr/>
          </p:nvSpPr>
          <p:spPr>
            <a:xfrm flipH="1">
              <a:off x="12171797" y="8516440"/>
              <a:ext cx="25555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i="1">
                  <a:solidFill>
                    <a:schemeClr val="bg1">
                      <a:lumMod val="65000"/>
                    </a:schemeClr>
                  </a:solidFill>
                  <a:cs typeface="等线" panose="02010600030101010101" charset="-122"/>
                </a:rPr>
                <a:t>“</a:t>
              </a:r>
              <a:r>
                <a:rPr lang="id-ID" sz="875" i="1">
                  <a:solidFill>
                    <a:schemeClr val="bg1">
                      <a:lumMod val="65000"/>
                    </a:schemeClr>
                  </a:solidFill>
                  <a:cs typeface="等线" panose="02010600030101010101" charset="-122"/>
                </a:rPr>
                <a:t>Ut wisi enim ad minim veniam, quis nostrud exerci tation</a:t>
              </a:r>
              <a:endParaRPr lang="en-US" sz="875" i="1">
                <a:solidFill>
                  <a:schemeClr val="bg1">
                    <a:lumMod val="65000"/>
                  </a:schemeClr>
                </a:solidFill>
                <a:cs typeface="等线" panose="02010600030101010101" charset="-122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 flipH="1">
              <a:off x="12171797" y="8142405"/>
              <a:ext cx="2358269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ea typeface="等线" panose="02010600030101010101" charset="-122"/>
                  <a:cs typeface="等线" panose="02010600030101010101" charset="-122"/>
                </a:rPr>
                <a:t>Best Designer 2016</a:t>
              </a:r>
            </a:p>
          </p:txBody>
        </p:sp>
      </p:grpSp>
      <p:pic>
        <p:nvPicPr>
          <p:cNvPr id="8" name="图片占位符 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7" name="图片 6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00549"/>
            <a:ext cx="1333143" cy="1343025"/>
          </a:xfrm>
          <a:prstGeom prst="rect">
            <a:avLst/>
          </a:prstGeom>
        </p:spPr>
      </p:pic>
      <p:pic>
        <p:nvPicPr>
          <p:cNvPr id="68" name="图片 6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97"/>
          <a:stretch>
            <a:fillRect/>
          </a:stretch>
        </p:blipFill>
        <p:spPr>
          <a:xfrm>
            <a:off x="10544175" y="428624"/>
            <a:ext cx="1333143" cy="1343025"/>
          </a:xfrm>
          <a:prstGeom prst="rect">
            <a:avLst/>
          </a:prstGeom>
        </p:spPr>
      </p:pic>
      <p:sp>
        <p:nvSpPr>
          <p:cNvPr id="9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图片占位符 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2"/>
          <a:stretch>
            <a:fillRect/>
          </a:stretch>
        </p:blipFill>
        <p:spPr/>
      </p:pic>
      <p:pic>
        <p:nvPicPr>
          <p:cNvPr id="2" name="图片占位符 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"/>
          <a:stretch>
            <a:fillRect/>
          </a:stretch>
        </p:blipFill>
        <p:spPr/>
      </p:pic>
      <p:sp>
        <p:nvSpPr>
          <p:cNvPr id="11" name="TextBox 1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876770" y="1096727"/>
            <a:ext cx="139347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5" spc="375">
                <a:solidFill>
                  <a:schemeClr val="accent1"/>
                </a:solidFill>
                <a:latin typeface="+mn-ea"/>
                <a:cs typeface="等线" panose="02010600030101010101" charset="-122"/>
              </a:rPr>
              <a:t>BUSINESS</a:t>
            </a:r>
            <a:endParaRPr lang="id-ID" sz="875" spc="375">
              <a:solidFill>
                <a:schemeClr val="accent1"/>
              </a:solidFill>
              <a:latin typeface="+mn-ea"/>
              <a:cs typeface="等线" panose="02010600030101010101" charset="-122"/>
            </a:endParaRPr>
          </a:p>
        </p:txBody>
      </p:sp>
      <p:sp>
        <p:nvSpPr>
          <p:cNvPr id="48" name="Rectangle 4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175345" y="165920"/>
            <a:ext cx="802456" cy="802456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lumMod val="75000"/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+mn-ea"/>
              </a:rPr>
              <a:t>01</a:t>
            </a:r>
            <a:endParaRPr lang="id-ID" sz="3000" b="1">
              <a:latin typeface="+mn-ea"/>
            </a:endParaRPr>
          </a:p>
        </p:txBody>
      </p:sp>
      <p:sp>
        <p:nvSpPr>
          <p:cNvPr id="49" name="Rectangle 48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2295426" y="165920"/>
            <a:ext cx="802456" cy="802456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lumMod val="75000"/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+mn-ea"/>
              </a:rPr>
              <a:t>02</a:t>
            </a:r>
            <a:endParaRPr lang="id-ID" sz="3000" b="1">
              <a:latin typeface="+mn-ea"/>
            </a:endParaRP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4415506" y="165920"/>
            <a:ext cx="802456" cy="802456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lumMod val="75000"/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+mn-ea"/>
              </a:rPr>
              <a:t>03</a:t>
            </a:r>
            <a:endParaRPr lang="id-ID" sz="3000" b="1">
              <a:latin typeface="+mn-ea"/>
            </a:endParaRPr>
          </a:p>
        </p:txBody>
      </p:sp>
      <p:graphicFrame>
        <p:nvGraphicFramePr>
          <p:cNvPr id="15" name="Chart 11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aphicFramePr/>
          <p:nvPr/>
        </p:nvGraphicFramePr>
        <p:xfrm>
          <a:off x="6811694" y="3412105"/>
          <a:ext cx="5004386" cy="240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6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/>
          <p:nvPr/>
        </p:nvSpPr>
        <p:spPr>
          <a:xfrm>
            <a:off x="6811693" y="2351047"/>
            <a:ext cx="41232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2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Quickly repurpose top line innovation before global communities. </a:t>
            </a:r>
            <a:endParaRPr lang="en-US" sz="960"/>
          </a:p>
        </p:txBody>
      </p:sp>
      <p:sp>
        <p:nvSpPr>
          <p:cNvPr id="17" name="TextBox 43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SpPr txBox="1"/>
          <p:nvPr/>
        </p:nvSpPr>
        <p:spPr>
          <a:xfrm>
            <a:off x="6825356" y="1303251"/>
            <a:ext cx="4342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345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0">
                <a:ea typeface="等线" panose="02010600030101010101" charset="-122"/>
              </a:rPr>
              <a:t>Essential Service </a:t>
            </a:r>
            <a:r>
              <a:rPr lang="en-US" sz="2800" b="0">
                <a:solidFill>
                  <a:srgbClr val="036CDA"/>
                </a:solidFill>
                <a:ea typeface="等线" panose="02010600030101010101" charset="-122"/>
              </a:rPr>
              <a:t>Marketing</a:t>
            </a:r>
          </a:p>
        </p:txBody>
      </p:sp>
      <p:grpSp>
        <p:nvGrpSpPr>
          <p:cNvPr id="18" name="组合 17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/>
          <p:cNvGrpSpPr/>
          <p:nvPr/>
        </p:nvGrpSpPr>
        <p:grpSpPr>
          <a:xfrm>
            <a:off x="7006590" y="6116320"/>
            <a:ext cx="1061294" cy="327397"/>
            <a:chOff x="686865" y="5023362"/>
            <a:chExt cx="1465031" cy="451945"/>
          </a:xfrm>
        </p:grpSpPr>
        <p:sp>
          <p:nvSpPr>
            <p:cNvPr id="19" name="圆角矩形 18"/>
            <p:cNvSpPr/>
            <p:nvPr/>
          </p:nvSpPr>
          <p:spPr>
            <a:xfrm>
              <a:off x="686865" y="5023362"/>
              <a:ext cx="1465031" cy="45194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254000" dist="152400" dir="5400000" algn="ctr" rotWithShape="0">
                <a:srgbClr val="1B54E1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691985" y="5065403"/>
              <a:ext cx="367862" cy="367862"/>
              <a:chOff x="2196662" y="4805550"/>
              <a:chExt cx="367862" cy="36786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196662" y="4805550"/>
                <a:ext cx="367862" cy="3678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endParaRPr>
              </a:p>
            </p:txBody>
          </p:sp>
          <p:sp>
            <p:nvSpPr>
              <p:cNvPr id="23" name="L 形 22"/>
              <p:cNvSpPr/>
              <p:nvPr/>
            </p:nvSpPr>
            <p:spPr>
              <a:xfrm rot="8059067" flipV="1">
                <a:off x="2303343" y="4924294"/>
                <a:ext cx="125238" cy="125238"/>
              </a:xfrm>
              <a:prstGeom prst="corner">
                <a:avLst>
                  <a:gd name="adj1" fmla="val 0"/>
                  <a:gd name="adj2" fmla="val 0"/>
                </a:avLst>
              </a:prstGeom>
              <a:solidFill>
                <a:schemeClr val="accent5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770165" y="5081832"/>
              <a:ext cx="1013660" cy="361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等线" panose="02010600030101010101" charset="-122"/>
                  <a:ea typeface="等线" panose="02010600030101010101" charset="-122"/>
                  <a:sym typeface="等线" panose="02010600030101010101" charset="-122"/>
                </a:rPr>
                <a:t>START</a:t>
              </a:r>
              <a:endParaRPr lang="zh-CN" altLang="en-US" sz="11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</p:grpSp>
      <p:sp>
        <p:nvSpPr>
          <p:cNvPr id="3" name="e7d195523061f1c0" descr="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A22A320C259B8A5335A1F799B61F1922FF3D74BD8CB5CD8186035162A34A878900CC75A49020AC033C0312586984EB810E2400BECBF0B07AA244EDDF01B69715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pull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KSO_WPP_MARK_KEY" val="9e3aba5f-d61c-4fea-8701-129873591949"/>
</p:tagLst>
</file>

<file path=ppt/theme/theme1.xml><?xml version="1.0" encoding="utf-8"?>
<a:theme xmlns:a="http://schemas.openxmlformats.org/drawingml/2006/main" name="www.freeppt7.com">
  <a:themeElements>
    <a:clrScheme name="xjmrkzyv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AD4FF"/>
      </a:accent1>
      <a:accent2>
        <a:srgbClr val="B4F4E7"/>
      </a:accent2>
      <a:accent3>
        <a:srgbClr val="FE94B8"/>
      </a:accent3>
      <a:accent4>
        <a:srgbClr val="FFE8BA"/>
      </a:accent4>
      <a:accent5>
        <a:srgbClr val="4D6DFF"/>
      </a:accent5>
      <a:accent6>
        <a:srgbClr val="922BFF"/>
      </a:accent6>
      <a:hlink>
        <a:srgbClr val="009FDD"/>
      </a:hlink>
      <a:folHlink>
        <a:srgbClr val="BFBFBF"/>
      </a:folHlink>
    </a:clrScheme>
    <a:fontScheme name="自定义 17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等线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charset="-122"/>
        <a:ea typeface="等线" charset="-122"/>
        <a:cs typeface="Arial"/>
        <a:font script="Jpan" typeface="ＭＳ Ｐ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等线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charset="-122"/>
        <a:ea typeface="等线" charset="-122"/>
        <a:cs typeface="Arial"/>
        <a:font script="Jpan" typeface="ＭＳ Ｐ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66</TotalTime>
  <Words>3330</Words>
  <Application>Microsoft Office PowerPoint</Application>
  <PresentationFormat>宽屏</PresentationFormat>
  <Paragraphs>498</Paragraphs>
  <Slides>39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等线</vt:lpstr>
      <vt:lpstr>华文细黑</vt:lpstr>
      <vt:lpstr>思源黑体 CN Regular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kaiweiliu9209@outlook.com</cp:lastModifiedBy>
  <cp:revision>4</cp:revision>
  <dcterms:created xsi:type="dcterms:W3CDTF">2018-07-01T08:01:00Z</dcterms:created>
  <dcterms:modified xsi:type="dcterms:W3CDTF">2024-11-13T13:17:32Z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CA2857DD5BA4481D9BE33C8349B8FBF9</vt:lpwstr>
  </property>
  <property fmtid="{D5CDD505-2E9C-101B-9397-08002B2CF9AE}" pid="3" name="KSOProductBuildVer">
    <vt:lpwstr>2052-12.1.0.18276</vt:lpwstr>
  </property>
</Properties>
</file>