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1"/>
  </p:notesMasterIdLst>
  <p:handoutMasterIdLst>
    <p:handoutMasterId r:id="rId32"/>
  </p:handoutMasterIdLst>
  <p:sldIdLst>
    <p:sldId id="259" r:id="rId3"/>
    <p:sldId id="270" r:id="rId4"/>
    <p:sldId id="269" r:id="rId5"/>
    <p:sldId id="272" r:id="rId6"/>
    <p:sldId id="281" r:id="rId7"/>
    <p:sldId id="299" r:id="rId8"/>
    <p:sldId id="297" r:id="rId9"/>
    <p:sldId id="266" r:id="rId10"/>
    <p:sldId id="274" r:id="rId11"/>
    <p:sldId id="276" r:id="rId12"/>
    <p:sldId id="291" r:id="rId13"/>
    <p:sldId id="303" r:id="rId14"/>
    <p:sldId id="304" r:id="rId15"/>
    <p:sldId id="267" r:id="rId16"/>
    <p:sldId id="263" r:id="rId17"/>
    <p:sldId id="277" r:id="rId18"/>
    <p:sldId id="305" r:id="rId19"/>
    <p:sldId id="306" r:id="rId20"/>
    <p:sldId id="301" r:id="rId21"/>
    <p:sldId id="292" r:id="rId22"/>
    <p:sldId id="260" r:id="rId23"/>
    <p:sldId id="262" r:id="rId24"/>
    <p:sldId id="307" r:id="rId25"/>
    <p:sldId id="261" r:id="rId26"/>
    <p:sldId id="308" r:id="rId27"/>
    <p:sldId id="288" r:id="rId28"/>
    <p:sldId id="309" r:id="rId29"/>
    <p:sldId id="321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143" autoAdjust="0"/>
  </p:normalViewPr>
  <p:slideViewPr>
    <p:cSldViewPr snapToGrid="0" showGuides="1">
      <p:cViewPr varScale="1">
        <p:scale>
          <a:sx n="88" d="100"/>
          <a:sy n="88" d="100"/>
        </p:scale>
        <p:origin x="90" y="33"/>
      </p:cViewPr>
      <p:guideLst>
        <p:guide orient="horz" pos="263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7-4E88-BEC4-5C8462A205C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7-4E88-BEC4-5C8462A205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7-4E88-BEC4-5C8462A205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7-4E88-BEC4-5C8462A205CB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2.5</c:v>
                </c:pt>
                <c:pt idx="2">
                  <c:v>4.5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F7-4E88-BEC4-5C8462A205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F7-4E88-BEC4-5C8462A20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-1301476368"/>
        <c:axId val="-1301475584"/>
      </c:barChart>
      <c:catAx>
        <c:axId val="-130147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pPr>
            <a:endParaRPr lang="zh-CN"/>
          </a:p>
        </c:txPr>
        <c:crossAx val="-1301475584"/>
        <c:crosses val="autoZero"/>
        <c:auto val="0"/>
        <c:lblAlgn val="ctr"/>
        <c:lblOffset val="100"/>
        <c:noMultiLvlLbl val="0"/>
      </c:catAx>
      <c:valAx>
        <c:axId val="-13014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pPr>
            <a:endParaRPr lang="zh-CN"/>
          </a:p>
        </c:txPr>
        <c:crossAx val="-130147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5-4AE8-94E4-C82C20F1002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E5-4AE8-94E4-C82C20F100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E5-4AE8-94E4-C82C20F100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E5-4AE8-94E4-C82C20F1002A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E5-4AE8-94E4-C82C20F10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E5-4AE8-94E4-C82C20F10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1690867512"/>
        <c:axId val="1690872216"/>
      </c:barChart>
      <c:catAx>
        <c:axId val="169086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pPr>
            <a:endParaRPr lang="zh-CN"/>
          </a:p>
        </c:txPr>
        <c:crossAx val="1690872216"/>
        <c:crosses val="autoZero"/>
        <c:auto val="0"/>
        <c:lblAlgn val="ctr"/>
        <c:lblOffset val="100"/>
        <c:noMultiLvlLbl val="0"/>
      </c:catAx>
      <c:valAx>
        <c:axId val="169087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pPr>
            <a:endParaRPr lang="zh-CN"/>
          </a:p>
        </c:txPr>
        <c:crossAx val="169086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1-42C2-8F72-567610F9833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1-42C2-8F72-567610F983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1-42C2-8F72-567610F9833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1-42C2-8F72-567610F98334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1-42C2-8F72-567610F983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41-42C2-8F72-567610F98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1690868296"/>
        <c:axId val="1690867904"/>
      </c:barChart>
      <c:catAx>
        <c:axId val="169086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pPr>
            <a:endParaRPr lang="zh-CN"/>
          </a:p>
        </c:txPr>
        <c:crossAx val="1690867904"/>
        <c:crosses val="autoZero"/>
        <c:auto val="0"/>
        <c:lblAlgn val="ctr"/>
        <c:lblOffset val="100"/>
        <c:noMultiLvlLbl val="0"/>
      </c:catAx>
      <c:valAx>
        <c:axId val="16908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pPr>
            <a:endParaRPr lang="zh-CN"/>
          </a:p>
        </c:txPr>
        <c:crossAx val="169086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81914192438126E-2"/>
          <c:y val="4.5560821890830994E-2"/>
          <c:w val="0.9458305835723877"/>
          <c:h val="0.859744668006896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6-45BB-B35A-EA1316D8D4D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736-45BB-B35A-EA1316D8D4D4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36-45BB-B35A-EA1316D8D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0936984"/>
        <c:axId val="-2030929536"/>
      </c:barChart>
      <c:catAx>
        <c:axId val="-203093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2030929536"/>
        <c:crosses val="autoZero"/>
        <c:auto val="0"/>
        <c:lblAlgn val="ctr"/>
        <c:lblOffset val="100"/>
        <c:noMultiLvlLbl val="0"/>
      </c:catAx>
      <c:valAx>
        <c:axId val="-2030929536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2030936984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smtId="4294967295">
          <a:solidFill>
            <a:schemeClr val="bg1">
              <a:lumMod val="8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2024/11/18</a:t>
            </a:fld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‹#›</a:t>
            </a:fld>
            <a:endParaRPr lang="zh-CN" altLang="en-US">
              <a:latin typeface="思源黑体 CN Regular" panose="020B0500000000000000" charset="-122"/>
              <a:ea typeface="思源黑体 CN Regular" panose="020B0500000000000000" charset="-122"/>
              <a:cs typeface="思源黑体 C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lvl1pPr>
          </a:lstStyle>
          <a:p>
            <a:fld id="{B9842CC0-B7B5-4ED3-BA07-BA9E8CAE850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defRPr>
            </a:lvl1pPr>
          </a:lstStyle>
          <a:p>
            <a:fld id="{6B411492-D306-4A16-92A6-DECA7D9BE7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7082-D941-4304-9DAF-F982741FCBEF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7E92-9696-4A09-8BAA-74E5D85AB9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90DA693-F8A4-444F-9314-04F52FB2193F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50027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97215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44402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91590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38777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85965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33153" y="1594528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450027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97215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144402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91590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38777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85965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533153" y="2964269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50027" y="4334011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797215" y="4334011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144402" y="4334011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491590" y="4334011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838777" y="4334011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8185965" y="4334011"/>
            <a:ext cx="1148556" cy="1148556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533153" y="4334011"/>
            <a:ext cx="1148556" cy="11485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0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599999" scaled="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70000"/>
              </a:lnSpc>
              <a:defRPr sz="3000" spc="0">
                <a:solidFill>
                  <a:srgbClr val="FFFFFF"/>
                </a:solidFill>
                <a:latin typeface="Titillium WebSemiBold"/>
                <a:ea typeface="Titillium WebSemiBold"/>
                <a:cs typeface="Titillium WebSemiBold"/>
                <a:sym typeface="Titillium WebSemiBold"/>
              </a:defRPr>
            </a:pPr>
            <a:endParaRPr>
              <a:latin typeface="思源黑体 CN Regular" panose="020B0500000000000000" charset="-122"/>
              <a:ea typeface="思源黑体 CN Regular" panose="020B0500000000000000" charset="-122"/>
              <a:cs typeface="思源黑体 CN Regular"/>
              <a:sym typeface="思源黑体 CN Regular" panose="020B0500000000000000" charset="-122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46171" y="829583"/>
            <a:ext cx="2699658" cy="5198834"/>
          </a:xfrm>
          <a:custGeom>
            <a:avLst/>
            <a:gdLst>
              <a:gd name="connsiteX0" fmla="*/ 0 w 2819400"/>
              <a:gd name="connsiteY0" fmla="*/ 0 h 2819400"/>
              <a:gd name="connsiteX1" fmla="*/ 2819400 w 2819400"/>
              <a:gd name="connsiteY1" fmla="*/ 0 h 2819400"/>
              <a:gd name="connsiteX2" fmla="*/ 2819400 w 2819400"/>
              <a:gd name="connsiteY2" fmla="*/ 2819400 h 2819400"/>
              <a:gd name="connsiteX3" fmla="*/ 0 w 2819400"/>
              <a:gd name="connsiteY3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819400">
                <a:moveTo>
                  <a:pt x="0" y="0"/>
                </a:moveTo>
                <a:lnTo>
                  <a:pt x="2819400" y="0"/>
                </a:lnTo>
                <a:lnTo>
                  <a:pt x="2819400" y="2819400"/>
                </a:lnTo>
                <a:lnTo>
                  <a:pt x="0" y="2819400"/>
                </a:lnTo>
                <a:close/>
              </a:path>
            </a:pathLst>
          </a:custGeom>
          <a:effectLst>
            <a:outerShdw blurRad="4445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75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75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 animBg="1"/>
    </p:bldLst>
  </p:timing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900" y="57150"/>
            <a:ext cx="11136085" cy="676784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spc="-15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Slide title or leave blank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C507-AF0F-4307-A845-6D68DD73055D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424-D1F0-4C59-ACFB-E47533F4CD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86994" y="731552"/>
            <a:ext cx="2018012" cy="1947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274320" tIns="0" rIns="274320" bIns="0" anchor="ctr" anchorCtr="1">
            <a:normAutofit/>
          </a:bodyPr>
          <a:lstStyle>
            <a:lvl1pPr marL="0" indent="0" algn="ctr">
              <a:buNone/>
              <a:defRPr sz="1000" i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Simple Subtitle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288752" y="1970060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917335" y="1970060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288752" y="1393400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917335" y="1393400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88752" y="3663181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917335" y="3663181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288752" y="3086522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917335" y="3086522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288752" y="2509862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917335" y="2509862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288752" y="4242043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917335" y="4242043"/>
            <a:ext cx="425613" cy="425614"/>
          </a:xfrm>
          <a:solidFill>
            <a:schemeClr val="bg1">
              <a:lumMod val="9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4"/>
          <p:cNvSpPr>
            <a:spLocks noGrp="1"/>
          </p:cNvSpPr>
          <p:nvPr>
            <p:ph type="pic" sz="quarter" idx="29"/>
          </p:nvPr>
        </p:nvSpPr>
        <p:spPr>
          <a:xfrm>
            <a:off x="12845124" y="4777224"/>
            <a:ext cx="465816" cy="548297"/>
          </a:xfrm>
          <a:custGeom>
            <a:avLst/>
            <a:gdLst>
              <a:gd name="connsiteX0" fmla="*/ 252115 w 7832714"/>
              <a:gd name="connsiteY0" fmla="*/ 5667920 h 9222028"/>
              <a:gd name="connsiteX1" fmla="*/ 321118 w 7832714"/>
              <a:gd name="connsiteY1" fmla="*/ 5706061 h 9222028"/>
              <a:gd name="connsiteX2" fmla="*/ 341919 w 7832714"/>
              <a:gd name="connsiteY2" fmla="*/ 5718200 h 9222028"/>
              <a:gd name="connsiteX3" fmla="*/ 303472 w 7832714"/>
              <a:gd name="connsiteY3" fmla="*/ 5696674 h 9222028"/>
              <a:gd name="connsiteX4" fmla="*/ 252115 w 7832714"/>
              <a:gd name="connsiteY4" fmla="*/ 5667920 h 9222028"/>
              <a:gd name="connsiteX5" fmla="*/ 80926 w 7832714"/>
              <a:gd name="connsiteY5" fmla="*/ 2490980 h 9222028"/>
              <a:gd name="connsiteX6" fmla="*/ 197626 w 7832714"/>
              <a:gd name="connsiteY6" fmla="*/ 2562114 h 9222028"/>
              <a:gd name="connsiteX7" fmla="*/ 295741 w 7832714"/>
              <a:gd name="connsiteY7" fmla="*/ 2621920 h 9222028"/>
              <a:gd name="connsiteX8" fmla="*/ 301916 w 7832714"/>
              <a:gd name="connsiteY8" fmla="*/ 2627757 h 9222028"/>
              <a:gd name="connsiteX9" fmla="*/ 80926 w 7832714"/>
              <a:gd name="connsiteY9" fmla="*/ 2490980 h 9222028"/>
              <a:gd name="connsiteX10" fmla="*/ 3099404 w 7832714"/>
              <a:gd name="connsiteY10" fmla="*/ 108 h 9222028"/>
              <a:gd name="connsiteX11" fmla="*/ 3311737 w 7832714"/>
              <a:gd name="connsiteY11" fmla="*/ 22791 h 9222028"/>
              <a:gd name="connsiteX12" fmla="*/ 3430013 w 7832714"/>
              <a:gd name="connsiteY12" fmla="*/ 97396 h 9222028"/>
              <a:gd name="connsiteX13" fmla="*/ 7697298 w 7832714"/>
              <a:gd name="connsiteY13" fmla="*/ 2829812 h 9222028"/>
              <a:gd name="connsiteX14" fmla="*/ 7507434 w 7832714"/>
              <a:gd name="connsiteY14" fmla="*/ 2982131 h 9222028"/>
              <a:gd name="connsiteX15" fmla="*/ 7653724 w 7832714"/>
              <a:gd name="connsiteY15" fmla="*/ 3100256 h 9222028"/>
              <a:gd name="connsiteX16" fmla="*/ 6838238 w 7832714"/>
              <a:gd name="connsiteY16" fmla="*/ 3526128 h 9222028"/>
              <a:gd name="connsiteX17" fmla="*/ 6847576 w 7832714"/>
              <a:gd name="connsiteY17" fmla="*/ 4256638 h 9222028"/>
              <a:gd name="connsiteX18" fmla="*/ 6928502 w 7832714"/>
              <a:gd name="connsiteY18" fmla="*/ 4722920 h 9222028"/>
              <a:gd name="connsiteX19" fmla="*/ 6564336 w 7832714"/>
              <a:gd name="connsiteY19" fmla="*/ 4558167 h 9222028"/>
              <a:gd name="connsiteX20" fmla="*/ 6775988 w 7832714"/>
              <a:gd name="connsiteY20" fmla="*/ 4741572 h 9222028"/>
              <a:gd name="connsiteX21" fmla="*/ 6439834 w 7832714"/>
              <a:gd name="connsiteY21" fmla="*/ 4564384 h 9222028"/>
              <a:gd name="connsiteX22" fmla="*/ 6676388 w 7832714"/>
              <a:gd name="connsiteY22" fmla="*/ 4738463 h 9222028"/>
              <a:gd name="connsiteX23" fmla="*/ 6937840 w 7832714"/>
              <a:gd name="connsiteY23" fmla="*/ 4993364 h 9222028"/>
              <a:gd name="connsiteX24" fmla="*/ 6551886 w 7832714"/>
              <a:gd name="connsiteY24" fmla="*/ 4788200 h 9222028"/>
              <a:gd name="connsiteX25" fmla="*/ 6259308 w 7832714"/>
              <a:gd name="connsiteY25" fmla="*/ 5726982 h 9222028"/>
              <a:gd name="connsiteX26" fmla="*/ 4917804 w 7832714"/>
              <a:gd name="connsiteY26" fmla="*/ 5195420 h 9222028"/>
              <a:gd name="connsiteX27" fmla="*/ 5425148 w 7832714"/>
              <a:gd name="connsiteY27" fmla="*/ 5484515 h 9222028"/>
              <a:gd name="connsiteX28" fmla="*/ 4790192 w 7832714"/>
              <a:gd name="connsiteY28" fmla="*/ 5204746 h 9222028"/>
              <a:gd name="connsiteX29" fmla="*/ 5412698 w 7832714"/>
              <a:gd name="connsiteY29" fmla="*/ 5534252 h 9222028"/>
              <a:gd name="connsiteX30" fmla="*/ 5471836 w 7832714"/>
              <a:gd name="connsiteY30" fmla="*/ 5689680 h 9222028"/>
              <a:gd name="connsiteX31" fmla="*/ 5353560 w 7832714"/>
              <a:gd name="connsiteY31" fmla="*/ 5602640 h 9222028"/>
              <a:gd name="connsiteX32" fmla="*/ 5792428 w 7832714"/>
              <a:gd name="connsiteY32" fmla="*/ 5944581 h 9222028"/>
              <a:gd name="connsiteX33" fmla="*/ 5253958 w 7832714"/>
              <a:gd name="connsiteY33" fmla="*/ 5689680 h 9222028"/>
              <a:gd name="connsiteX34" fmla="*/ 6088118 w 7832714"/>
              <a:gd name="connsiteY34" fmla="*/ 6323824 h 9222028"/>
              <a:gd name="connsiteX35" fmla="*/ 5801764 w 7832714"/>
              <a:gd name="connsiteY35" fmla="*/ 6168397 h 9222028"/>
              <a:gd name="connsiteX36" fmla="*/ 5885804 w 7832714"/>
              <a:gd name="connsiteY36" fmla="*/ 6637788 h 9222028"/>
              <a:gd name="connsiteX37" fmla="*/ 5795540 w 7832714"/>
              <a:gd name="connsiteY37" fmla="*/ 6581834 h 9222028"/>
              <a:gd name="connsiteX38" fmla="*/ 5518524 w 7832714"/>
              <a:gd name="connsiteY38" fmla="*/ 6743478 h 9222028"/>
              <a:gd name="connsiteX39" fmla="*/ 5898252 w 7832714"/>
              <a:gd name="connsiteY39" fmla="*/ 6954860 h 9222028"/>
              <a:gd name="connsiteX40" fmla="*/ 5957392 w 7832714"/>
              <a:gd name="connsiteY40" fmla="*/ 7203544 h 9222028"/>
              <a:gd name="connsiteX41" fmla="*/ 5832890 w 7832714"/>
              <a:gd name="connsiteY41" fmla="*/ 7122722 h 9222028"/>
              <a:gd name="connsiteX42" fmla="*/ 5851564 w 7832714"/>
              <a:gd name="connsiteY42" fmla="*/ 7184893 h 9222028"/>
              <a:gd name="connsiteX43" fmla="*/ 5761302 w 7832714"/>
              <a:gd name="connsiteY43" fmla="*/ 7128939 h 9222028"/>
              <a:gd name="connsiteX44" fmla="*/ 5926266 w 7832714"/>
              <a:gd name="connsiteY44" fmla="*/ 7334103 h 9222028"/>
              <a:gd name="connsiteX45" fmla="*/ 5836002 w 7832714"/>
              <a:gd name="connsiteY45" fmla="*/ 7281258 h 9222028"/>
              <a:gd name="connsiteX46" fmla="*/ 5895140 w 7832714"/>
              <a:gd name="connsiteY46" fmla="*/ 7402492 h 9222028"/>
              <a:gd name="connsiteX47" fmla="*/ 5571436 w 7832714"/>
              <a:gd name="connsiteY47" fmla="*/ 7250172 h 9222028"/>
              <a:gd name="connsiteX48" fmla="*/ 5923154 w 7832714"/>
              <a:gd name="connsiteY48" fmla="*/ 7719564 h 9222028"/>
              <a:gd name="connsiteX49" fmla="*/ 5920040 w 7832714"/>
              <a:gd name="connsiteY49" fmla="*/ 8167195 h 9222028"/>
              <a:gd name="connsiteX50" fmla="*/ 5023632 w 7832714"/>
              <a:gd name="connsiteY50" fmla="*/ 8341274 h 9222028"/>
              <a:gd name="connsiteX51" fmla="*/ 5618622 w 7832714"/>
              <a:gd name="connsiteY51" fmla="*/ 9214083 h 9222028"/>
              <a:gd name="connsiteX52" fmla="*/ 5615948 w 7832714"/>
              <a:gd name="connsiteY52" fmla="*/ 9222028 h 9222028"/>
              <a:gd name="connsiteX53" fmla="*/ 5186348 w 7832714"/>
              <a:gd name="connsiteY53" fmla="*/ 9222028 h 9222028"/>
              <a:gd name="connsiteX54" fmla="*/ 5166784 w 7832714"/>
              <a:gd name="connsiteY54" fmla="*/ 9217953 h 9222028"/>
              <a:gd name="connsiteX55" fmla="*/ 1254351 w 7832714"/>
              <a:gd name="connsiteY55" fmla="*/ 6814975 h 9222028"/>
              <a:gd name="connsiteX56" fmla="*/ 1478454 w 7832714"/>
              <a:gd name="connsiteY56" fmla="*/ 6721718 h 9222028"/>
              <a:gd name="connsiteX57" fmla="*/ 1104950 w 7832714"/>
              <a:gd name="connsiteY57" fmla="*/ 6528988 h 9222028"/>
              <a:gd name="connsiteX58" fmla="*/ 1058262 w 7832714"/>
              <a:gd name="connsiteY58" fmla="*/ 6339367 h 9222028"/>
              <a:gd name="connsiteX59" fmla="*/ 317478 w 7832714"/>
              <a:gd name="connsiteY59" fmla="*/ 5904170 h 9222028"/>
              <a:gd name="connsiteX60" fmla="*/ 333041 w 7832714"/>
              <a:gd name="connsiteY60" fmla="*/ 5745634 h 9222028"/>
              <a:gd name="connsiteX61" fmla="*/ 799921 w 7832714"/>
              <a:gd name="connsiteY61" fmla="*/ 6062706 h 9222028"/>
              <a:gd name="connsiteX62" fmla="*/ 381614 w 7832714"/>
              <a:gd name="connsiteY62" fmla="*/ 5741365 h 9222028"/>
              <a:gd name="connsiteX63" fmla="*/ 341919 w 7832714"/>
              <a:gd name="connsiteY63" fmla="*/ 5718200 h 9222028"/>
              <a:gd name="connsiteX64" fmla="*/ 352422 w 7832714"/>
              <a:gd name="connsiteY64" fmla="*/ 5724080 h 9222028"/>
              <a:gd name="connsiteX65" fmla="*/ 662970 w 7832714"/>
              <a:gd name="connsiteY65" fmla="*/ 5897953 h 9222028"/>
              <a:gd name="connsiteX66" fmla="*/ 852834 w 7832714"/>
              <a:gd name="connsiteY66" fmla="*/ 5944581 h 9222028"/>
              <a:gd name="connsiteX67" fmla="*/ 522906 w 7832714"/>
              <a:gd name="connsiteY67" fmla="*/ 5764285 h 9222028"/>
              <a:gd name="connsiteX68" fmla="*/ 292578 w 7832714"/>
              <a:gd name="connsiteY68" fmla="*/ 5450321 h 9222028"/>
              <a:gd name="connsiteX69" fmla="*/ 996011 w 7832714"/>
              <a:gd name="connsiteY69" fmla="*/ 5798479 h 9222028"/>
              <a:gd name="connsiteX70" fmla="*/ 622507 w 7832714"/>
              <a:gd name="connsiteY70" fmla="*/ 5546686 h 9222028"/>
              <a:gd name="connsiteX71" fmla="*/ 669195 w 7832714"/>
              <a:gd name="connsiteY71" fmla="*/ 5565338 h 9222028"/>
              <a:gd name="connsiteX72" fmla="*/ 404629 w 7832714"/>
              <a:gd name="connsiteY72" fmla="*/ 5391259 h 9222028"/>
              <a:gd name="connsiteX73" fmla="*/ 491780 w 7832714"/>
              <a:gd name="connsiteY73" fmla="*/ 5136358 h 9222028"/>
              <a:gd name="connsiteX74" fmla="*/ 731446 w 7832714"/>
              <a:gd name="connsiteY74" fmla="*/ 5341522 h 9222028"/>
              <a:gd name="connsiteX75" fmla="*/ 675420 w 7832714"/>
              <a:gd name="connsiteY75" fmla="*/ 5232723 h 9222028"/>
              <a:gd name="connsiteX76" fmla="*/ 1207663 w 7832714"/>
              <a:gd name="connsiteY76" fmla="*/ 5580881 h 9222028"/>
              <a:gd name="connsiteX77" fmla="*/ 575819 w 7832714"/>
              <a:gd name="connsiteY77" fmla="*/ 4881456 h 9222028"/>
              <a:gd name="connsiteX78" fmla="*/ 1080049 w 7832714"/>
              <a:gd name="connsiteY78" fmla="*/ 5033775 h 9222028"/>
              <a:gd name="connsiteX79" fmla="*/ 905748 w 7832714"/>
              <a:gd name="connsiteY79" fmla="*/ 4940519 h 9222028"/>
              <a:gd name="connsiteX80" fmla="*/ 694095 w 7832714"/>
              <a:gd name="connsiteY80" fmla="*/ 4803743 h 9222028"/>
              <a:gd name="connsiteX81" fmla="*/ 762571 w 7832714"/>
              <a:gd name="connsiteY81" fmla="*/ 4841045 h 9222028"/>
              <a:gd name="connsiteX82" fmla="*/ 591381 w 7832714"/>
              <a:gd name="connsiteY82" fmla="*/ 4722920 h 9222028"/>
              <a:gd name="connsiteX83" fmla="*/ 921310 w 7832714"/>
              <a:gd name="connsiteY83" fmla="*/ 4900108 h 9222028"/>
              <a:gd name="connsiteX84" fmla="*/ 1160975 w 7832714"/>
              <a:gd name="connsiteY84" fmla="*/ 5002690 h 9222028"/>
              <a:gd name="connsiteX85" fmla="*/ 544693 w 7832714"/>
              <a:gd name="connsiteY85" fmla="*/ 4533299 h 9222028"/>
              <a:gd name="connsiteX86" fmla="*/ 535356 w 7832714"/>
              <a:gd name="connsiteY86" fmla="*/ 4312592 h 9222028"/>
              <a:gd name="connsiteX87" fmla="*/ 610057 w 7832714"/>
              <a:gd name="connsiteY87" fmla="*/ 4365437 h 9222028"/>
              <a:gd name="connsiteX88" fmla="*/ 1073824 w 7832714"/>
              <a:gd name="connsiteY88" fmla="*/ 4533299 h 9222028"/>
              <a:gd name="connsiteX89" fmla="*/ 684758 w 7832714"/>
              <a:gd name="connsiteY89" fmla="*/ 4039039 h 9222028"/>
              <a:gd name="connsiteX90" fmla="*/ 52913 w 7832714"/>
              <a:gd name="connsiteY90" fmla="*/ 3634927 h 9222028"/>
              <a:gd name="connsiteX91" fmla="*/ 149402 w 7832714"/>
              <a:gd name="connsiteY91" fmla="*/ 3336506 h 9222028"/>
              <a:gd name="connsiteX92" fmla="*/ 186752 w 7832714"/>
              <a:gd name="connsiteY92" fmla="*/ 3364483 h 9222028"/>
              <a:gd name="connsiteX93" fmla="*/ 0 w 7832714"/>
              <a:gd name="connsiteY93" fmla="*/ 3097148 h 9222028"/>
              <a:gd name="connsiteX94" fmla="*/ 775021 w 7832714"/>
              <a:gd name="connsiteY94" fmla="*/ 3516802 h 9222028"/>
              <a:gd name="connsiteX95" fmla="*/ 572706 w 7832714"/>
              <a:gd name="connsiteY95" fmla="*/ 3252575 h 9222028"/>
              <a:gd name="connsiteX96" fmla="*/ 999124 w 7832714"/>
              <a:gd name="connsiteY96" fmla="*/ 3330289 h 9222028"/>
              <a:gd name="connsiteX97" fmla="*/ 457542 w 7832714"/>
              <a:gd name="connsiteY97" fmla="*/ 2947937 h 9222028"/>
              <a:gd name="connsiteX98" fmla="*/ 834159 w 7832714"/>
              <a:gd name="connsiteY98" fmla="*/ 3190404 h 9222028"/>
              <a:gd name="connsiteX99" fmla="*/ 1248126 w 7832714"/>
              <a:gd name="connsiteY99" fmla="*/ 3395569 h 9222028"/>
              <a:gd name="connsiteX100" fmla="*/ 1139188 w 7832714"/>
              <a:gd name="connsiteY100" fmla="*/ 3280552 h 9222028"/>
              <a:gd name="connsiteX101" fmla="*/ 1447328 w 7832714"/>
              <a:gd name="connsiteY101" fmla="*/ 3467065 h 9222028"/>
              <a:gd name="connsiteX102" fmla="*/ 887072 w 7832714"/>
              <a:gd name="connsiteY102" fmla="*/ 3118908 h 9222028"/>
              <a:gd name="connsiteX103" fmla="*/ 743896 w 7832714"/>
              <a:gd name="connsiteY103" fmla="*/ 2895092 h 9222028"/>
              <a:gd name="connsiteX104" fmla="*/ 299758 w 7832714"/>
              <a:gd name="connsiteY104" fmla="*/ 2624369 h 9222028"/>
              <a:gd name="connsiteX105" fmla="*/ 295741 w 7832714"/>
              <a:gd name="connsiteY105" fmla="*/ 2621920 h 9222028"/>
              <a:gd name="connsiteX106" fmla="*/ 258691 w 7832714"/>
              <a:gd name="connsiteY106" fmla="*/ 2586902 h 9222028"/>
              <a:gd name="connsiteX107" fmla="*/ 712770 w 7832714"/>
              <a:gd name="connsiteY107" fmla="*/ 2727230 h 9222028"/>
              <a:gd name="connsiteX108" fmla="*/ 1036474 w 7832714"/>
              <a:gd name="connsiteY108" fmla="*/ 2910635 h 9222028"/>
              <a:gd name="connsiteX109" fmla="*/ 619394 w 7832714"/>
              <a:gd name="connsiteY109" fmla="*/ 2630865 h 9222028"/>
              <a:gd name="connsiteX110" fmla="*/ 1400640 w 7832714"/>
              <a:gd name="connsiteY110" fmla="*/ 2804944 h 9222028"/>
              <a:gd name="connsiteX111" fmla="*/ 852834 w 7832714"/>
              <a:gd name="connsiteY111" fmla="*/ 2487872 h 9222028"/>
              <a:gd name="connsiteX112" fmla="*/ 1173426 w 7832714"/>
              <a:gd name="connsiteY112" fmla="*/ 2537609 h 9222028"/>
              <a:gd name="connsiteX113" fmla="*/ 837272 w 7832714"/>
              <a:gd name="connsiteY113" fmla="*/ 2360421 h 9222028"/>
              <a:gd name="connsiteX114" fmla="*/ 1039586 w 7832714"/>
              <a:gd name="connsiteY114" fmla="*/ 2366638 h 9222028"/>
              <a:gd name="connsiteX115" fmla="*/ 1301039 w 7832714"/>
              <a:gd name="connsiteY115" fmla="*/ 2531392 h 9222028"/>
              <a:gd name="connsiteX116" fmla="*/ 1375740 w 7832714"/>
              <a:gd name="connsiteY116" fmla="*/ 2500306 h 9222028"/>
              <a:gd name="connsiteX117" fmla="*/ 1064487 w 7832714"/>
              <a:gd name="connsiteY117" fmla="*/ 2357313 h 9222028"/>
              <a:gd name="connsiteX118" fmla="*/ 924423 w 7832714"/>
              <a:gd name="connsiteY118" fmla="*/ 2052675 h 9222028"/>
              <a:gd name="connsiteX119" fmla="*/ 1235676 w 7832714"/>
              <a:gd name="connsiteY119" fmla="*/ 2242296 h 9222028"/>
              <a:gd name="connsiteX120" fmla="*/ 1173426 w 7832714"/>
              <a:gd name="connsiteY120" fmla="*/ 2223645 h 9222028"/>
              <a:gd name="connsiteX121" fmla="*/ 1743019 w 7832714"/>
              <a:gd name="connsiteY121" fmla="*/ 2484763 h 9222028"/>
              <a:gd name="connsiteX122" fmla="*/ 1176538 w 7832714"/>
              <a:gd name="connsiteY122" fmla="*/ 2040241 h 9222028"/>
              <a:gd name="connsiteX123" fmla="*/ 1447328 w 7832714"/>
              <a:gd name="connsiteY123" fmla="*/ 1838185 h 9222028"/>
              <a:gd name="connsiteX124" fmla="*/ 1942222 w 7832714"/>
              <a:gd name="connsiteY124" fmla="*/ 2086869 h 9222028"/>
              <a:gd name="connsiteX125" fmla="*/ 1649643 w 7832714"/>
              <a:gd name="connsiteY125" fmla="*/ 1844402 h 9222028"/>
              <a:gd name="connsiteX126" fmla="*/ 2104073 w 7832714"/>
              <a:gd name="connsiteY126" fmla="*/ 2062001 h 9222028"/>
              <a:gd name="connsiteX127" fmla="*/ 2502478 w 7832714"/>
              <a:gd name="connsiteY127" fmla="*/ 2127280 h 9222028"/>
              <a:gd name="connsiteX128" fmla="*/ 2465127 w 7832714"/>
              <a:gd name="connsiteY128" fmla="*/ 1869270 h 9222028"/>
              <a:gd name="connsiteX129" fmla="*/ 2788831 w 7832714"/>
              <a:gd name="connsiteY129" fmla="*/ 2052675 h 9222028"/>
              <a:gd name="connsiteX130" fmla="*/ 3003596 w 7832714"/>
              <a:gd name="connsiteY130" fmla="*/ 2009155 h 9222028"/>
              <a:gd name="connsiteX131" fmla="*/ 3588752 w 7832714"/>
              <a:gd name="connsiteY131" fmla="*/ 2354204 h 9222028"/>
              <a:gd name="connsiteX132" fmla="*/ 3918681 w 7832714"/>
              <a:gd name="connsiteY132" fmla="*/ 2518957 h 9222028"/>
              <a:gd name="connsiteX133" fmla="*/ 2757706 w 7832714"/>
              <a:gd name="connsiteY133" fmla="*/ 1617478 h 9222028"/>
              <a:gd name="connsiteX134" fmla="*/ 2816844 w 7832714"/>
              <a:gd name="connsiteY134" fmla="*/ 1477593 h 9222028"/>
              <a:gd name="connsiteX135" fmla="*/ 2735918 w 7832714"/>
              <a:gd name="connsiteY135" fmla="*/ 1474484 h 9222028"/>
              <a:gd name="connsiteX136" fmla="*/ 2717243 w 7832714"/>
              <a:gd name="connsiteY136" fmla="*/ 1350142 h 9222028"/>
              <a:gd name="connsiteX137" fmla="*/ 3009821 w 7832714"/>
              <a:gd name="connsiteY137" fmla="*/ 1511787 h 9222028"/>
              <a:gd name="connsiteX138" fmla="*/ 2832406 w 7832714"/>
              <a:gd name="connsiteY138" fmla="*/ 1194715 h 9222028"/>
              <a:gd name="connsiteX139" fmla="*/ 2944458 w 7832714"/>
              <a:gd name="connsiteY139" fmla="*/ 1250668 h 9222028"/>
              <a:gd name="connsiteX140" fmla="*/ 2692342 w 7832714"/>
              <a:gd name="connsiteY140" fmla="*/ 977116 h 9222028"/>
              <a:gd name="connsiteX141" fmla="*/ 2810619 w 7832714"/>
              <a:gd name="connsiteY141" fmla="*/ 1051721 h 9222028"/>
              <a:gd name="connsiteX142" fmla="*/ 2393539 w 7832714"/>
              <a:gd name="connsiteY142" fmla="*/ 370949 h 9222028"/>
              <a:gd name="connsiteX143" fmla="*/ 2633204 w 7832714"/>
              <a:gd name="connsiteY143" fmla="*/ 355406 h 9222028"/>
              <a:gd name="connsiteX144" fmla="*/ 2900882 w 7832714"/>
              <a:gd name="connsiteY144" fmla="*/ 532593 h 9222028"/>
              <a:gd name="connsiteX145" fmla="*/ 2975583 w 7832714"/>
              <a:gd name="connsiteY145" fmla="*/ 311886 h 9222028"/>
              <a:gd name="connsiteX146" fmla="*/ 3037834 w 7832714"/>
              <a:gd name="connsiteY146" fmla="*/ 349189 h 9222028"/>
              <a:gd name="connsiteX147" fmla="*/ 3420676 w 7832714"/>
              <a:gd name="connsiteY147" fmla="*/ 417577 h 9222028"/>
              <a:gd name="connsiteX148" fmla="*/ 3099404 w 7832714"/>
              <a:gd name="connsiteY148" fmla="*/ 108 h 92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832713" h="9222028">
                <a:moveTo>
                  <a:pt x="252115" y="5667920"/>
                </a:moveTo>
                <a:cubicBezTo>
                  <a:pt x="276626" y="5681131"/>
                  <a:pt x="299581" y="5693832"/>
                  <a:pt x="321118" y="5706061"/>
                </a:cubicBezTo>
                <a:lnTo>
                  <a:pt x="341919" y="5718200"/>
                </a:lnTo>
                <a:lnTo>
                  <a:pt x="303472" y="5696674"/>
                </a:lnTo>
                <a:cubicBezTo>
                  <a:pt x="252115" y="5667920"/>
                  <a:pt x="252115" y="5667920"/>
                  <a:pt x="252115" y="5667920"/>
                </a:cubicBezTo>
                <a:close/>
                <a:moveTo>
                  <a:pt x="80926" y="2490980"/>
                </a:moveTo>
                <a:cubicBezTo>
                  <a:pt x="122362" y="2516237"/>
                  <a:pt x="161208" y="2539916"/>
                  <a:pt x="197626" y="2562114"/>
                </a:cubicBezTo>
                <a:lnTo>
                  <a:pt x="295741" y="2621920"/>
                </a:lnTo>
                <a:lnTo>
                  <a:pt x="301916" y="2627757"/>
                </a:lnTo>
                <a:cubicBezTo>
                  <a:pt x="80926" y="2490980"/>
                  <a:pt x="80926" y="2490980"/>
                  <a:pt x="80926" y="2490980"/>
                </a:cubicBezTo>
                <a:close/>
                <a:moveTo>
                  <a:pt x="3099404" y="108"/>
                </a:moveTo>
                <a:cubicBezTo>
                  <a:pt x="3150080" y="-1106"/>
                  <a:pt x="3223030" y="8025"/>
                  <a:pt x="3311737" y="22791"/>
                </a:cubicBezTo>
                <a:cubicBezTo>
                  <a:pt x="3311737" y="22791"/>
                  <a:pt x="3311737" y="22791"/>
                  <a:pt x="3430013" y="97396"/>
                </a:cubicBezTo>
                <a:cubicBezTo>
                  <a:pt x="8456756" y="1993612"/>
                  <a:pt x="7697298" y="2829812"/>
                  <a:pt x="7697298" y="2829812"/>
                </a:cubicBezTo>
                <a:cubicBezTo>
                  <a:pt x="7697298" y="2829812"/>
                  <a:pt x="7697298" y="2829812"/>
                  <a:pt x="7507434" y="2982131"/>
                </a:cubicBezTo>
                <a:cubicBezTo>
                  <a:pt x="7569684" y="3019434"/>
                  <a:pt x="7737760" y="3137559"/>
                  <a:pt x="7653724" y="3100256"/>
                </a:cubicBezTo>
                <a:cubicBezTo>
                  <a:pt x="8481656" y="3855634"/>
                  <a:pt x="6128580" y="2842247"/>
                  <a:pt x="6838238" y="3526128"/>
                </a:cubicBezTo>
                <a:cubicBezTo>
                  <a:pt x="7130816" y="3889828"/>
                  <a:pt x="7631936" y="4520865"/>
                  <a:pt x="6847576" y="4256638"/>
                </a:cubicBezTo>
                <a:cubicBezTo>
                  <a:pt x="6645262" y="4293940"/>
                  <a:pt x="7261544" y="4766440"/>
                  <a:pt x="6928502" y="4722920"/>
                </a:cubicBezTo>
                <a:cubicBezTo>
                  <a:pt x="6928502" y="4722920"/>
                  <a:pt x="6928502" y="4722920"/>
                  <a:pt x="6564336" y="4558167"/>
                </a:cubicBezTo>
                <a:cubicBezTo>
                  <a:pt x="6723076" y="4673184"/>
                  <a:pt x="6813338" y="4726029"/>
                  <a:pt x="6775988" y="4741572"/>
                </a:cubicBezTo>
                <a:cubicBezTo>
                  <a:pt x="6660824" y="4654532"/>
                  <a:pt x="6542548" y="4611013"/>
                  <a:pt x="6439834" y="4564384"/>
                </a:cubicBezTo>
                <a:cubicBezTo>
                  <a:pt x="6439834" y="4564384"/>
                  <a:pt x="6439834" y="4564384"/>
                  <a:pt x="6676388" y="4738463"/>
                </a:cubicBezTo>
                <a:cubicBezTo>
                  <a:pt x="6156594" y="4455585"/>
                  <a:pt x="7498096" y="5307328"/>
                  <a:pt x="6937840" y="4993364"/>
                </a:cubicBezTo>
                <a:cubicBezTo>
                  <a:pt x="6937840" y="4993364"/>
                  <a:pt x="6937840" y="4993364"/>
                  <a:pt x="6551886" y="4788200"/>
                </a:cubicBezTo>
                <a:cubicBezTo>
                  <a:pt x="5512300" y="4539516"/>
                  <a:pt x="6635924" y="5571555"/>
                  <a:pt x="6259308" y="5726982"/>
                </a:cubicBezTo>
                <a:cubicBezTo>
                  <a:pt x="5848452" y="5580881"/>
                  <a:pt x="5054756" y="5182986"/>
                  <a:pt x="4917804" y="5195420"/>
                </a:cubicBezTo>
                <a:cubicBezTo>
                  <a:pt x="4917804" y="5195420"/>
                  <a:pt x="4917804" y="5195420"/>
                  <a:pt x="5425148" y="5484515"/>
                </a:cubicBezTo>
                <a:cubicBezTo>
                  <a:pt x="5546536" y="5615075"/>
                  <a:pt x="4995618" y="5254483"/>
                  <a:pt x="4790192" y="5204746"/>
                </a:cubicBezTo>
                <a:cubicBezTo>
                  <a:pt x="4790192" y="5204746"/>
                  <a:pt x="4790192" y="5204746"/>
                  <a:pt x="5412698" y="5534252"/>
                </a:cubicBezTo>
                <a:cubicBezTo>
                  <a:pt x="5412698" y="5534252"/>
                  <a:pt x="5412698" y="5534252"/>
                  <a:pt x="5471836" y="5689680"/>
                </a:cubicBezTo>
                <a:cubicBezTo>
                  <a:pt x="5471836" y="5689680"/>
                  <a:pt x="5471836" y="5689680"/>
                  <a:pt x="5353560" y="5602640"/>
                </a:cubicBezTo>
                <a:cubicBezTo>
                  <a:pt x="5356672" y="5649269"/>
                  <a:pt x="5468724" y="5761177"/>
                  <a:pt x="5792428" y="5944581"/>
                </a:cubicBezTo>
                <a:cubicBezTo>
                  <a:pt x="5506074" y="5789153"/>
                  <a:pt x="5288196" y="5655486"/>
                  <a:pt x="5253958" y="5689680"/>
                </a:cubicBezTo>
                <a:cubicBezTo>
                  <a:pt x="5994742" y="6112443"/>
                  <a:pt x="6013416" y="6205699"/>
                  <a:pt x="6088118" y="6323824"/>
                </a:cubicBezTo>
                <a:cubicBezTo>
                  <a:pt x="5997854" y="6270979"/>
                  <a:pt x="5910704" y="6249219"/>
                  <a:pt x="5801764" y="6168397"/>
                </a:cubicBezTo>
                <a:cubicBezTo>
                  <a:pt x="6673274" y="6830518"/>
                  <a:pt x="4961380" y="5950798"/>
                  <a:pt x="5885804" y="6637788"/>
                </a:cubicBezTo>
                <a:cubicBezTo>
                  <a:pt x="5885804" y="6637788"/>
                  <a:pt x="5885804" y="6637788"/>
                  <a:pt x="5795540" y="6581834"/>
                </a:cubicBezTo>
                <a:cubicBezTo>
                  <a:pt x="5241508" y="6395320"/>
                  <a:pt x="6000968" y="6877146"/>
                  <a:pt x="5518524" y="6743478"/>
                </a:cubicBezTo>
                <a:cubicBezTo>
                  <a:pt x="5518524" y="6743478"/>
                  <a:pt x="5518524" y="6743478"/>
                  <a:pt x="5898252" y="6954860"/>
                </a:cubicBezTo>
                <a:cubicBezTo>
                  <a:pt x="5755076" y="6939317"/>
                  <a:pt x="5739514" y="7004597"/>
                  <a:pt x="5957392" y="7203544"/>
                </a:cubicBezTo>
                <a:cubicBezTo>
                  <a:pt x="5957392" y="7203544"/>
                  <a:pt x="5957392" y="7203544"/>
                  <a:pt x="5832890" y="7122722"/>
                </a:cubicBezTo>
                <a:cubicBezTo>
                  <a:pt x="5832890" y="7122722"/>
                  <a:pt x="5832890" y="7122722"/>
                  <a:pt x="5851564" y="7184893"/>
                </a:cubicBezTo>
                <a:cubicBezTo>
                  <a:pt x="5851564" y="7184893"/>
                  <a:pt x="5851564" y="7184893"/>
                  <a:pt x="5761302" y="7128939"/>
                </a:cubicBezTo>
                <a:cubicBezTo>
                  <a:pt x="5870240" y="7212870"/>
                  <a:pt x="5708388" y="7169350"/>
                  <a:pt x="5926266" y="7334103"/>
                </a:cubicBezTo>
                <a:cubicBezTo>
                  <a:pt x="5926266" y="7334103"/>
                  <a:pt x="5926266" y="7334103"/>
                  <a:pt x="5836002" y="7281258"/>
                </a:cubicBezTo>
                <a:cubicBezTo>
                  <a:pt x="5655476" y="7206652"/>
                  <a:pt x="5748852" y="7290584"/>
                  <a:pt x="5895140" y="7402492"/>
                </a:cubicBezTo>
                <a:cubicBezTo>
                  <a:pt x="5895140" y="7402492"/>
                  <a:pt x="5895140" y="7402492"/>
                  <a:pt x="5571436" y="7250172"/>
                </a:cubicBezTo>
                <a:cubicBezTo>
                  <a:pt x="5994742" y="7573462"/>
                  <a:pt x="5403360" y="7355863"/>
                  <a:pt x="5923154" y="7719564"/>
                </a:cubicBezTo>
                <a:cubicBezTo>
                  <a:pt x="5944940" y="7874991"/>
                  <a:pt x="6038316" y="8086372"/>
                  <a:pt x="5920040" y="8167195"/>
                </a:cubicBezTo>
                <a:cubicBezTo>
                  <a:pt x="6072556" y="8561981"/>
                  <a:pt x="5334884" y="8220040"/>
                  <a:pt x="5023632" y="8341274"/>
                </a:cubicBezTo>
                <a:cubicBezTo>
                  <a:pt x="5117786" y="8627649"/>
                  <a:pt x="5616508" y="9053606"/>
                  <a:pt x="5618622" y="9214083"/>
                </a:cubicBezTo>
                <a:lnTo>
                  <a:pt x="5615948" y="9222028"/>
                </a:lnTo>
                <a:lnTo>
                  <a:pt x="5186348" y="9222028"/>
                </a:lnTo>
                <a:lnTo>
                  <a:pt x="5166784" y="9217953"/>
                </a:lnTo>
                <a:cubicBezTo>
                  <a:pt x="4876224" y="9151780"/>
                  <a:pt x="3569299" y="8765202"/>
                  <a:pt x="1254351" y="6814975"/>
                </a:cubicBezTo>
                <a:cubicBezTo>
                  <a:pt x="1649643" y="6976620"/>
                  <a:pt x="1718119" y="6954860"/>
                  <a:pt x="1478454" y="6721718"/>
                </a:cubicBezTo>
                <a:cubicBezTo>
                  <a:pt x="1478454" y="6721718"/>
                  <a:pt x="1478454" y="6721718"/>
                  <a:pt x="1104950" y="6528988"/>
                </a:cubicBezTo>
                <a:cubicBezTo>
                  <a:pt x="1378853" y="6625354"/>
                  <a:pt x="1114287" y="6423298"/>
                  <a:pt x="1058262" y="6339367"/>
                </a:cubicBezTo>
                <a:cubicBezTo>
                  <a:pt x="709658" y="6115551"/>
                  <a:pt x="600719" y="6121768"/>
                  <a:pt x="317478" y="5904170"/>
                </a:cubicBezTo>
                <a:cubicBezTo>
                  <a:pt x="326816" y="5798479"/>
                  <a:pt x="323703" y="5851324"/>
                  <a:pt x="333041" y="5745634"/>
                </a:cubicBezTo>
                <a:cubicBezTo>
                  <a:pt x="557144" y="5882410"/>
                  <a:pt x="491780" y="5901061"/>
                  <a:pt x="799921" y="6062706"/>
                </a:cubicBezTo>
                <a:cubicBezTo>
                  <a:pt x="658301" y="5972947"/>
                  <a:pt x="645365" y="5899847"/>
                  <a:pt x="381614" y="5741365"/>
                </a:cubicBezTo>
                <a:lnTo>
                  <a:pt x="341919" y="5718200"/>
                </a:lnTo>
                <a:lnTo>
                  <a:pt x="352422" y="5724080"/>
                </a:lnTo>
                <a:cubicBezTo>
                  <a:pt x="412605" y="5757776"/>
                  <a:pt x="508900" y="5811690"/>
                  <a:pt x="662970" y="5897953"/>
                </a:cubicBezTo>
                <a:cubicBezTo>
                  <a:pt x="541581" y="5807805"/>
                  <a:pt x="852834" y="5969449"/>
                  <a:pt x="852834" y="5944581"/>
                </a:cubicBezTo>
                <a:cubicBezTo>
                  <a:pt x="753233" y="5873084"/>
                  <a:pt x="588269" y="5770502"/>
                  <a:pt x="522906" y="5764285"/>
                </a:cubicBezTo>
                <a:cubicBezTo>
                  <a:pt x="385954" y="5627509"/>
                  <a:pt x="-18675" y="5316654"/>
                  <a:pt x="292578" y="5450321"/>
                </a:cubicBezTo>
                <a:cubicBezTo>
                  <a:pt x="295691" y="5400585"/>
                  <a:pt x="684758" y="5636834"/>
                  <a:pt x="996011" y="5798479"/>
                </a:cubicBezTo>
                <a:cubicBezTo>
                  <a:pt x="955548" y="5758068"/>
                  <a:pt x="768796" y="5627509"/>
                  <a:pt x="622507" y="5546686"/>
                </a:cubicBezTo>
                <a:cubicBezTo>
                  <a:pt x="622507" y="5546686"/>
                  <a:pt x="622507" y="5546686"/>
                  <a:pt x="669195" y="5565338"/>
                </a:cubicBezTo>
                <a:cubicBezTo>
                  <a:pt x="669195" y="5565338"/>
                  <a:pt x="669195" y="5565338"/>
                  <a:pt x="404629" y="5391259"/>
                </a:cubicBezTo>
                <a:cubicBezTo>
                  <a:pt x="967998" y="5602640"/>
                  <a:pt x="-112051" y="4887674"/>
                  <a:pt x="491780" y="5136358"/>
                </a:cubicBezTo>
                <a:cubicBezTo>
                  <a:pt x="550918" y="5195420"/>
                  <a:pt x="382842" y="5142575"/>
                  <a:pt x="731446" y="5341522"/>
                </a:cubicBezTo>
                <a:cubicBezTo>
                  <a:pt x="731446" y="5341522"/>
                  <a:pt x="731446" y="5341522"/>
                  <a:pt x="675420" y="5232723"/>
                </a:cubicBezTo>
                <a:cubicBezTo>
                  <a:pt x="756346" y="5310437"/>
                  <a:pt x="958660" y="5453430"/>
                  <a:pt x="1207663" y="5580881"/>
                </a:cubicBezTo>
                <a:cubicBezTo>
                  <a:pt x="1070712" y="5391259"/>
                  <a:pt x="628732" y="5043101"/>
                  <a:pt x="575819" y="4881456"/>
                </a:cubicBezTo>
                <a:cubicBezTo>
                  <a:pt x="1048924" y="5142575"/>
                  <a:pt x="706545" y="4865914"/>
                  <a:pt x="1080049" y="5033775"/>
                </a:cubicBezTo>
                <a:cubicBezTo>
                  <a:pt x="1002236" y="4993364"/>
                  <a:pt x="946210" y="4965387"/>
                  <a:pt x="905748" y="4940519"/>
                </a:cubicBezTo>
                <a:cubicBezTo>
                  <a:pt x="859059" y="4934302"/>
                  <a:pt x="771908" y="4890782"/>
                  <a:pt x="694095" y="4803743"/>
                </a:cubicBezTo>
                <a:cubicBezTo>
                  <a:pt x="722108" y="4819285"/>
                  <a:pt x="740783" y="4828611"/>
                  <a:pt x="762571" y="4841045"/>
                </a:cubicBezTo>
                <a:cubicBezTo>
                  <a:pt x="722108" y="4809960"/>
                  <a:pt x="672307" y="4775766"/>
                  <a:pt x="591381" y="4722920"/>
                </a:cubicBezTo>
                <a:cubicBezTo>
                  <a:pt x="787471" y="4800634"/>
                  <a:pt x="887072" y="4862805"/>
                  <a:pt x="921310" y="4900108"/>
                </a:cubicBezTo>
                <a:cubicBezTo>
                  <a:pt x="933760" y="4881456"/>
                  <a:pt x="896410" y="4828611"/>
                  <a:pt x="1160975" y="5002690"/>
                </a:cubicBezTo>
                <a:cubicBezTo>
                  <a:pt x="1357065" y="5043101"/>
                  <a:pt x="672307" y="4648315"/>
                  <a:pt x="544693" y="4533299"/>
                </a:cubicBezTo>
                <a:cubicBezTo>
                  <a:pt x="613169" y="4492888"/>
                  <a:pt x="610057" y="4461802"/>
                  <a:pt x="535356" y="4312592"/>
                </a:cubicBezTo>
                <a:cubicBezTo>
                  <a:pt x="535356" y="4312592"/>
                  <a:pt x="535356" y="4312592"/>
                  <a:pt x="610057" y="4365437"/>
                </a:cubicBezTo>
                <a:cubicBezTo>
                  <a:pt x="697208" y="4387197"/>
                  <a:pt x="1129850" y="4623447"/>
                  <a:pt x="1073824" y="4533299"/>
                </a:cubicBezTo>
                <a:cubicBezTo>
                  <a:pt x="-389067" y="3656687"/>
                  <a:pt x="1104950" y="4402740"/>
                  <a:pt x="684758" y="4039039"/>
                </a:cubicBezTo>
                <a:cubicBezTo>
                  <a:pt x="199202" y="3777921"/>
                  <a:pt x="432642" y="3843200"/>
                  <a:pt x="52913" y="3634927"/>
                </a:cubicBezTo>
                <a:cubicBezTo>
                  <a:pt x="554031" y="3796572"/>
                  <a:pt x="-277016" y="3227707"/>
                  <a:pt x="149402" y="3336506"/>
                </a:cubicBezTo>
                <a:cubicBezTo>
                  <a:pt x="149402" y="3336506"/>
                  <a:pt x="149402" y="3336506"/>
                  <a:pt x="186752" y="3364483"/>
                </a:cubicBezTo>
                <a:cubicBezTo>
                  <a:pt x="563369" y="3541671"/>
                  <a:pt x="326816" y="3314746"/>
                  <a:pt x="0" y="3097148"/>
                </a:cubicBezTo>
                <a:cubicBezTo>
                  <a:pt x="345491" y="3311638"/>
                  <a:pt x="485555" y="3327181"/>
                  <a:pt x="775021" y="3516802"/>
                </a:cubicBezTo>
                <a:cubicBezTo>
                  <a:pt x="305028" y="3221490"/>
                  <a:pt x="572706" y="3252575"/>
                  <a:pt x="572706" y="3252575"/>
                </a:cubicBezTo>
                <a:cubicBezTo>
                  <a:pt x="1020911" y="3485717"/>
                  <a:pt x="641182" y="3181079"/>
                  <a:pt x="999124" y="3330289"/>
                </a:cubicBezTo>
                <a:cubicBezTo>
                  <a:pt x="999124" y="3330289"/>
                  <a:pt x="999124" y="3330289"/>
                  <a:pt x="457542" y="2947937"/>
                </a:cubicBezTo>
                <a:cubicBezTo>
                  <a:pt x="457542" y="2947937"/>
                  <a:pt x="457542" y="2947937"/>
                  <a:pt x="834159" y="3190404"/>
                </a:cubicBezTo>
                <a:cubicBezTo>
                  <a:pt x="799921" y="3131342"/>
                  <a:pt x="1086274" y="3286770"/>
                  <a:pt x="1248126" y="3395569"/>
                </a:cubicBezTo>
                <a:cubicBezTo>
                  <a:pt x="1319715" y="3417329"/>
                  <a:pt x="1195213" y="3336506"/>
                  <a:pt x="1139188" y="3280552"/>
                </a:cubicBezTo>
                <a:cubicBezTo>
                  <a:pt x="1139188" y="3280552"/>
                  <a:pt x="1139188" y="3280552"/>
                  <a:pt x="1447328" y="3467065"/>
                </a:cubicBezTo>
                <a:cubicBezTo>
                  <a:pt x="1606068" y="3510585"/>
                  <a:pt x="849722" y="3059845"/>
                  <a:pt x="887072" y="3118908"/>
                </a:cubicBezTo>
                <a:cubicBezTo>
                  <a:pt x="52913" y="2550043"/>
                  <a:pt x="1347727" y="3324072"/>
                  <a:pt x="743896" y="2895092"/>
                </a:cubicBezTo>
                <a:cubicBezTo>
                  <a:pt x="743896" y="2895092"/>
                  <a:pt x="743896" y="2895092"/>
                  <a:pt x="299758" y="2624369"/>
                </a:cubicBezTo>
                <a:lnTo>
                  <a:pt x="295741" y="2621920"/>
                </a:lnTo>
                <a:lnTo>
                  <a:pt x="258691" y="2586902"/>
                </a:lnTo>
                <a:cubicBezTo>
                  <a:pt x="120416" y="2435257"/>
                  <a:pt x="1095028" y="3036143"/>
                  <a:pt x="712770" y="2727230"/>
                </a:cubicBezTo>
                <a:cubicBezTo>
                  <a:pt x="712770" y="2727230"/>
                  <a:pt x="712770" y="2727230"/>
                  <a:pt x="1036474" y="2910635"/>
                </a:cubicBezTo>
                <a:cubicBezTo>
                  <a:pt x="971111" y="2848464"/>
                  <a:pt x="996011" y="2836030"/>
                  <a:pt x="619394" y="2630865"/>
                </a:cubicBezTo>
                <a:cubicBezTo>
                  <a:pt x="756346" y="2618431"/>
                  <a:pt x="1145413" y="2730339"/>
                  <a:pt x="1400640" y="2804944"/>
                </a:cubicBezTo>
                <a:cubicBezTo>
                  <a:pt x="1319715" y="2702362"/>
                  <a:pt x="1101837" y="2658842"/>
                  <a:pt x="852834" y="2487872"/>
                </a:cubicBezTo>
                <a:cubicBezTo>
                  <a:pt x="410854" y="2177017"/>
                  <a:pt x="980448" y="2481655"/>
                  <a:pt x="1173426" y="2537609"/>
                </a:cubicBezTo>
                <a:cubicBezTo>
                  <a:pt x="1173426" y="2537609"/>
                  <a:pt x="1173426" y="2537609"/>
                  <a:pt x="837272" y="2360421"/>
                </a:cubicBezTo>
                <a:cubicBezTo>
                  <a:pt x="837272" y="2360421"/>
                  <a:pt x="837272" y="2360421"/>
                  <a:pt x="1039586" y="2366638"/>
                </a:cubicBezTo>
                <a:cubicBezTo>
                  <a:pt x="1039586" y="2366638"/>
                  <a:pt x="1039586" y="2366638"/>
                  <a:pt x="1301039" y="2531392"/>
                </a:cubicBezTo>
                <a:cubicBezTo>
                  <a:pt x="1301039" y="2531392"/>
                  <a:pt x="1301039" y="2531392"/>
                  <a:pt x="1375740" y="2500306"/>
                </a:cubicBezTo>
                <a:cubicBezTo>
                  <a:pt x="1164088" y="2360421"/>
                  <a:pt x="1179650" y="2400832"/>
                  <a:pt x="1064487" y="2357313"/>
                </a:cubicBezTo>
                <a:cubicBezTo>
                  <a:pt x="1192101" y="2351096"/>
                  <a:pt x="289466" y="1772905"/>
                  <a:pt x="924423" y="2052675"/>
                </a:cubicBezTo>
                <a:cubicBezTo>
                  <a:pt x="924423" y="2052675"/>
                  <a:pt x="924423" y="2052675"/>
                  <a:pt x="1235676" y="2242296"/>
                </a:cubicBezTo>
                <a:cubicBezTo>
                  <a:pt x="1145413" y="2189451"/>
                  <a:pt x="1132962" y="2192560"/>
                  <a:pt x="1173426" y="2223645"/>
                </a:cubicBezTo>
                <a:cubicBezTo>
                  <a:pt x="1643418" y="2568694"/>
                  <a:pt x="1509579" y="2354204"/>
                  <a:pt x="1743019" y="2484763"/>
                </a:cubicBezTo>
                <a:cubicBezTo>
                  <a:pt x="1350840" y="2239188"/>
                  <a:pt x="1699444" y="2366638"/>
                  <a:pt x="1176538" y="2040241"/>
                </a:cubicBezTo>
                <a:cubicBezTo>
                  <a:pt x="1964009" y="2347987"/>
                  <a:pt x="971111" y="1673431"/>
                  <a:pt x="1447328" y="1838185"/>
                </a:cubicBezTo>
                <a:cubicBezTo>
                  <a:pt x="1696331" y="2006047"/>
                  <a:pt x="1668318" y="1928333"/>
                  <a:pt x="1942222" y="2086869"/>
                </a:cubicBezTo>
                <a:cubicBezTo>
                  <a:pt x="2172549" y="2170800"/>
                  <a:pt x="1562492" y="1835076"/>
                  <a:pt x="1649643" y="1844402"/>
                </a:cubicBezTo>
                <a:cubicBezTo>
                  <a:pt x="1649643" y="1844402"/>
                  <a:pt x="1649643" y="1844402"/>
                  <a:pt x="2104073" y="2062001"/>
                </a:cubicBezTo>
                <a:cubicBezTo>
                  <a:pt x="1515804" y="1629912"/>
                  <a:pt x="2726580" y="2351096"/>
                  <a:pt x="2502478" y="2127280"/>
                </a:cubicBezTo>
                <a:cubicBezTo>
                  <a:pt x="1964009" y="1760471"/>
                  <a:pt x="3016046" y="2276490"/>
                  <a:pt x="2465127" y="1869270"/>
                </a:cubicBezTo>
                <a:cubicBezTo>
                  <a:pt x="2465127" y="1869270"/>
                  <a:pt x="2465127" y="1869270"/>
                  <a:pt x="2788831" y="2052675"/>
                </a:cubicBezTo>
                <a:cubicBezTo>
                  <a:pt x="2539828" y="1838185"/>
                  <a:pt x="3174785" y="2164583"/>
                  <a:pt x="3003596" y="2009155"/>
                </a:cubicBezTo>
                <a:cubicBezTo>
                  <a:pt x="3339750" y="2186342"/>
                  <a:pt x="3174785" y="2121063"/>
                  <a:pt x="3588752" y="2354204"/>
                </a:cubicBezTo>
                <a:cubicBezTo>
                  <a:pt x="3327300" y="2149040"/>
                  <a:pt x="4273510" y="2758316"/>
                  <a:pt x="3918681" y="2518957"/>
                </a:cubicBezTo>
                <a:cubicBezTo>
                  <a:pt x="4341986" y="2677493"/>
                  <a:pt x="2623867" y="1620586"/>
                  <a:pt x="2757706" y="1617478"/>
                </a:cubicBezTo>
                <a:cubicBezTo>
                  <a:pt x="2278375" y="1259994"/>
                  <a:pt x="3604315" y="1940767"/>
                  <a:pt x="2816844" y="1477593"/>
                </a:cubicBezTo>
                <a:cubicBezTo>
                  <a:pt x="2816844" y="1477593"/>
                  <a:pt x="2816844" y="1477593"/>
                  <a:pt x="2735918" y="1474484"/>
                </a:cubicBezTo>
                <a:cubicBezTo>
                  <a:pt x="2735918" y="1474484"/>
                  <a:pt x="2735918" y="1474484"/>
                  <a:pt x="2717243" y="1350142"/>
                </a:cubicBezTo>
                <a:cubicBezTo>
                  <a:pt x="2717243" y="1350142"/>
                  <a:pt x="2717243" y="1350142"/>
                  <a:pt x="3009821" y="1511787"/>
                </a:cubicBezTo>
                <a:cubicBezTo>
                  <a:pt x="2832406" y="1362576"/>
                  <a:pt x="3271274" y="1502461"/>
                  <a:pt x="2832406" y="1194715"/>
                </a:cubicBezTo>
                <a:cubicBezTo>
                  <a:pt x="2854194" y="1207149"/>
                  <a:pt x="2885320" y="1219583"/>
                  <a:pt x="2944458" y="1250668"/>
                </a:cubicBezTo>
                <a:cubicBezTo>
                  <a:pt x="2732805" y="1070373"/>
                  <a:pt x="3137435" y="1284863"/>
                  <a:pt x="2692342" y="977116"/>
                </a:cubicBezTo>
                <a:cubicBezTo>
                  <a:pt x="2692342" y="977116"/>
                  <a:pt x="2692342" y="977116"/>
                  <a:pt x="2810619" y="1051721"/>
                </a:cubicBezTo>
                <a:cubicBezTo>
                  <a:pt x="2156986" y="585438"/>
                  <a:pt x="2446452" y="545027"/>
                  <a:pt x="2393539" y="370949"/>
                </a:cubicBezTo>
                <a:cubicBezTo>
                  <a:pt x="2832406" y="613416"/>
                  <a:pt x="2701680" y="457988"/>
                  <a:pt x="2633204" y="355406"/>
                </a:cubicBezTo>
                <a:cubicBezTo>
                  <a:pt x="2636317" y="377165"/>
                  <a:pt x="2841744" y="495290"/>
                  <a:pt x="2900882" y="532593"/>
                </a:cubicBezTo>
                <a:cubicBezTo>
                  <a:pt x="2421552" y="175110"/>
                  <a:pt x="3514052" y="706672"/>
                  <a:pt x="2975583" y="311886"/>
                </a:cubicBezTo>
                <a:cubicBezTo>
                  <a:pt x="2975583" y="311886"/>
                  <a:pt x="2975583" y="311886"/>
                  <a:pt x="3037834" y="349189"/>
                </a:cubicBezTo>
                <a:cubicBezTo>
                  <a:pt x="3293062" y="461096"/>
                  <a:pt x="2667442" y="4139"/>
                  <a:pt x="3420676" y="417577"/>
                </a:cubicBezTo>
                <a:cubicBezTo>
                  <a:pt x="2995815" y="100505"/>
                  <a:pt x="2947376" y="3751"/>
                  <a:pt x="3099404" y="10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12288752" y="4804309"/>
            <a:ext cx="521871" cy="521212"/>
          </a:xfrm>
          <a:custGeom>
            <a:avLst/>
            <a:gdLst>
              <a:gd name="connsiteX0" fmla="*/ 3043136 w 6086272"/>
              <a:gd name="connsiteY0" fmla="*/ 0 h 6080164"/>
              <a:gd name="connsiteX1" fmla="*/ 3919290 w 6086272"/>
              <a:gd name="connsiteY1" fmla="*/ 361892 h 6080164"/>
              <a:gd name="connsiteX2" fmla="*/ 5724016 w 6086272"/>
              <a:gd name="connsiteY2" fmla="*/ 2164808 h 6080164"/>
              <a:gd name="connsiteX3" fmla="*/ 5724016 w 6086272"/>
              <a:gd name="connsiteY3" fmla="*/ 3915356 h 6080164"/>
              <a:gd name="connsiteX4" fmla="*/ 3919290 w 6086272"/>
              <a:gd name="connsiteY4" fmla="*/ 5718272 h 6080164"/>
              <a:gd name="connsiteX5" fmla="*/ 2166982 w 6086272"/>
              <a:gd name="connsiteY5" fmla="*/ 5718272 h 6080164"/>
              <a:gd name="connsiteX6" fmla="*/ 362256 w 6086272"/>
              <a:gd name="connsiteY6" fmla="*/ 3915356 h 6080164"/>
              <a:gd name="connsiteX7" fmla="*/ 362256 w 6086272"/>
              <a:gd name="connsiteY7" fmla="*/ 2164808 h 6080164"/>
              <a:gd name="connsiteX8" fmla="*/ 2166982 w 6086272"/>
              <a:gd name="connsiteY8" fmla="*/ 361892 h 6080164"/>
              <a:gd name="connsiteX9" fmla="*/ 3043136 w 6086272"/>
              <a:gd name="connsiteY9" fmla="*/ 0 h 608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272" h="6080164">
                <a:moveTo>
                  <a:pt x="3043136" y="0"/>
                </a:moveTo>
                <a:cubicBezTo>
                  <a:pt x="3360461" y="0"/>
                  <a:pt x="3677786" y="120631"/>
                  <a:pt x="3919290" y="361892"/>
                </a:cubicBezTo>
                <a:cubicBezTo>
                  <a:pt x="5724016" y="2164808"/>
                  <a:pt x="5724016" y="2164808"/>
                  <a:pt x="5724016" y="2164808"/>
                </a:cubicBezTo>
                <a:cubicBezTo>
                  <a:pt x="6207024" y="2647331"/>
                  <a:pt x="6207024" y="3432833"/>
                  <a:pt x="5724016" y="3915356"/>
                </a:cubicBezTo>
                <a:cubicBezTo>
                  <a:pt x="3919290" y="5718272"/>
                  <a:pt x="3919290" y="5718272"/>
                  <a:pt x="3919290" y="5718272"/>
                </a:cubicBezTo>
                <a:cubicBezTo>
                  <a:pt x="3436282" y="6200795"/>
                  <a:pt x="2649990" y="6200795"/>
                  <a:pt x="2166982" y="5718272"/>
                </a:cubicBezTo>
                <a:cubicBezTo>
                  <a:pt x="362256" y="3915356"/>
                  <a:pt x="362256" y="3915356"/>
                  <a:pt x="362256" y="3915356"/>
                </a:cubicBezTo>
                <a:cubicBezTo>
                  <a:pt x="-120752" y="3432833"/>
                  <a:pt x="-120752" y="2647331"/>
                  <a:pt x="362256" y="2164808"/>
                </a:cubicBezTo>
                <a:cubicBezTo>
                  <a:pt x="2166982" y="361892"/>
                  <a:pt x="2166982" y="361892"/>
                  <a:pt x="2166982" y="361892"/>
                </a:cubicBezTo>
                <a:cubicBezTo>
                  <a:pt x="2408486" y="120631"/>
                  <a:pt x="2725811" y="0"/>
                  <a:pt x="304313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673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24700" y="756138"/>
            <a:ext cx="4152900" cy="432581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思源黑体 CN Regular"/>
              </a:defRPr>
            </a:lvl1pPr>
          </a:lstStyle>
          <a:p>
            <a:fld id="{7B2D7082-D941-4304-9DAF-F982741FCBEF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思源黑体 CN Regular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思源黑体 CN Regular"/>
              </a:defRPr>
            </a:lvl1pPr>
          </a:lstStyle>
          <a:p>
            <a:fld id="{CAAB7E92-9696-4A09-8BAA-74E5D85AB9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6" r:id="rId15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思源黑体 CN Regula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思源黑体 CN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思源黑体 CN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思源黑体 CN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思源黑体 CN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思源黑体 CN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-423332" y="209700"/>
            <a:ext cx="12154277" cy="6767079"/>
            <a:chOff x="-423332" y="209700"/>
            <a:chExt cx="12154277" cy="6767079"/>
          </a:xfrm>
        </p:grpSpPr>
        <p:sp>
          <p:nvSpPr>
            <p:cNvPr id="16" name="圆角矩形 15"/>
            <p:cNvSpPr/>
            <p:nvPr/>
          </p:nvSpPr>
          <p:spPr>
            <a:xfrm rot="17722544">
              <a:off x="-152728" y="207978"/>
              <a:ext cx="1409446" cy="1412890"/>
            </a:xfrm>
            <a:prstGeom prst="roundRect">
              <a:avLst>
                <a:gd name="adj" fmla="val 14246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8031" y="370114"/>
              <a:ext cx="11342914" cy="611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4717307">
              <a:off x="-423332" y="4859865"/>
              <a:ext cx="1473200" cy="1473200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428290">
              <a:off x="5086576" y="5951927"/>
              <a:ext cx="1024852" cy="10248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4300">
                  <a:srgbClr val="4ACDE0"/>
                </a:gs>
                <a:gs pos="100000">
                  <a:srgbClr val="51F9D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754566" y="984546"/>
            <a:ext cx="9517598" cy="7221121"/>
            <a:chOff x="7190986" y="3500572"/>
            <a:chExt cx="6940974" cy="5266204"/>
          </a:xfrm>
        </p:grpSpPr>
        <p:sp>
          <p:nvSpPr>
            <p:cNvPr id="4" name="圆角矩形 3"/>
            <p:cNvSpPr/>
            <p:nvPr/>
          </p:nvSpPr>
          <p:spPr>
            <a:xfrm rot="20319904">
              <a:off x="7190986" y="3500572"/>
              <a:ext cx="6060831" cy="4861600"/>
            </a:xfrm>
            <a:prstGeom prst="roundRect">
              <a:avLst>
                <a:gd name="adj" fmla="val 15351"/>
              </a:avLst>
            </a:prstGeom>
            <a:gradFill flip="none" rotWithShape="1">
              <a:gsLst>
                <a:gs pos="0">
                  <a:srgbClr val="28EDE6"/>
                </a:gs>
                <a:gs pos="79000">
                  <a:srgbClr val="3F43F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rot="20319904">
              <a:off x="7793376" y="3850235"/>
              <a:ext cx="5812930" cy="4662750"/>
            </a:xfrm>
            <a:prstGeom prst="roundRect">
              <a:avLst>
                <a:gd name="adj" fmla="val 14246"/>
              </a:avLst>
            </a:prstGeom>
            <a:gradFill flip="none" rotWithShape="1">
              <a:gsLst>
                <a:gs pos="0">
                  <a:srgbClr val="46BFF4"/>
                </a:gs>
                <a:gs pos="79000">
                  <a:srgbClr val="9F6FF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 rot="20319904">
              <a:off x="8551772" y="4290716"/>
              <a:ext cx="5580188" cy="4476060"/>
            </a:xfrm>
            <a:prstGeom prst="roundRect">
              <a:avLst>
                <a:gd name="adj" fmla="val 14246"/>
              </a:avLst>
            </a:prstGeom>
            <a:gradFill flip="none" rotWithShape="1">
              <a:gsLst>
                <a:gs pos="0">
                  <a:srgbClr val="819CFE"/>
                </a:gs>
                <a:gs pos="79000">
                  <a:srgbClr val="E19BF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8" y="824520"/>
            <a:ext cx="4835236" cy="5524325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44236" y="1444145"/>
            <a:ext cx="6135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Free</a:t>
            </a:r>
          </a:p>
          <a:p>
            <a:r>
              <a:rPr lang="en-US" altLang="zh-CN" sz="6600" b="1" dirty="0"/>
              <a:t>PPT Templates</a:t>
            </a:r>
            <a:endParaRPr lang="zh-CN" altLang="en-US" sz="6600" b="1" dirty="0"/>
          </a:p>
        </p:txBody>
      </p:sp>
      <p:sp>
        <p:nvSpPr>
          <p:cNvPr id="17" name="文本框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46604" y="3388741"/>
            <a:ext cx="5418343" cy="54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grpSp>
        <p:nvGrpSpPr>
          <p:cNvPr id="42" name="组合 4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57238" y="585788"/>
            <a:ext cx="543080" cy="551215"/>
            <a:chOff x="757238" y="585788"/>
            <a:chExt cx="543080" cy="551215"/>
          </a:xfrm>
        </p:grpSpPr>
        <p:sp>
          <p:nvSpPr>
            <p:cNvPr id="12" name="圆角矩形 11"/>
            <p:cNvSpPr/>
            <p:nvPr/>
          </p:nvSpPr>
          <p:spPr>
            <a:xfrm>
              <a:off x="757238" y="585788"/>
              <a:ext cx="542925" cy="54292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99000"/>
                  </a:schemeClr>
                </a:gs>
                <a:gs pos="97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>
              <a:glow rad="165100">
                <a:schemeClr val="accent5">
                  <a:satMod val="175000"/>
                  <a:alpha val="3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3451" y="692681"/>
              <a:ext cx="162925" cy="231894"/>
              <a:chOff x="1781176" y="-702732"/>
              <a:chExt cx="162925" cy="231894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flipH="1">
                <a:off x="1863138" y="-588785"/>
                <a:ext cx="0" cy="110949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1851144" y="-593782"/>
                <a:ext cx="22990" cy="23989"/>
              </a:xfrm>
              <a:custGeom>
                <a:avLst/>
                <a:gdLst>
                  <a:gd name="T0" fmla="*/ 9 w 17"/>
                  <a:gd name="T1" fmla="*/ 8 h 18"/>
                  <a:gd name="T2" fmla="*/ 9 w 17"/>
                  <a:gd name="T3" fmla="*/ 9 h 18"/>
                  <a:gd name="T4" fmla="*/ 9 w 17"/>
                  <a:gd name="T5" fmla="*/ 10 h 18"/>
                  <a:gd name="T6" fmla="*/ 8 w 17"/>
                  <a:gd name="T7" fmla="*/ 9 h 18"/>
                  <a:gd name="T8" fmla="*/ 9 w 17"/>
                  <a:gd name="T9" fmla="*/ 8 h 18"/>
                  <a:gd name="T10" fmla="*/ 9 w 17"/>
                  <a:gd name="T11" fmla="*/ 0 h 18"/>
                  <a:gd name="T12" fmla="*/ 0 w 17"/>
                  <a:gd name="T13" fmla="*/ 9 h 18"/>
                  <a:gd name="T14" fmla="*/ 9 w 17"/>
                  <a:gd name="T15" fmla="*/ 18 h 18"/>
                  <a:gd name="T16" fmla="*/ 17 w 17"/>
                  <a:gd name="T17" fmla="*/ 9 h 18"/>
                  <a:gd name="T18" fmla="*/ 9 w 1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793171" y="-702732"/>
                <a:ext cx="138936" cy="0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1781176" y="-675744"/>
                <a:ext cx="162925" cy="204906"/>
              </a:xfrm>
              <a:custGeom>
                <a:avLst/>
                <a:gdLst>
                  <a:gd name="T0" fmla="*/ 85 w 163"/>
                  <a:gd name="T1" fmla="*/ 205 h 205"/>
                  <a:gd name="T2" fmla="*/ 163 w 163"/>
                  <a:gd name="T3" fmla="*/ 104 h 205"/>
                  <a:gd name="T4" fmla="*/ 128 w 163"/>
                  <a:gd name="T5" fmla="*/ 31 h 205"/>
                  <a:gd name="T6" fmla="*/ 128 w 163"/>
                  <a:gd name="T7" fmla="*/ 0 h 205"/>
                  <a:gd name="T8" fmla="*/ 35 w 163"/>
                  <a:gd name="T9" fmla="*/ 0 h 205"/>
                  <a:gd name="T10" fmla="*/ 35 w 163"/>
                  <a:gd name="T11" fmla="*/ 31 h 205"/>
                  <a:gd name="T12" fmla="*/ 0 w 163"/>
                  <a:gd name="T13" fmla="*/ 104 h 205"/>
                  <a:gd name="T14" fmla="*/ 78 w 163"/>
                  <a:gd name="T15" fmla="*/ 205 h 205"/>
                  <a:gd name="T16" fmla="*/ 85 w 163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05">
                    <a:moveTo>
                      <a:pt x="85" y="205"/>
                    </a:moveTo>
                    <a:lnTo>
                      <a:pt x="163" y="104"/>
                    </a:lnTo>
                    <a:lnTo>
                      <a:pt x="128" y="31"/>
                    </a:lnTo>
                    <a:lnTo>
                      <a:pt x="128" y="0"/>
                    </a:lnTo>
                    <a:lnTo>
                      <a:pt x="35" y="0"/>
                    </a:lnTo>
                    <a:lnTo>
                      <a:pt x="35" y="31"/>
                    </a:lnTo>
                    <a:lnTo>
                      <a:pt x="0" y="104"/>
                    </a:lnTo>
                    <a:lnTo>
                      <a:pt x="78" y="205"/>
                    </a:lnTo>
                    <a:lnTo>
                      <a:pt x="85" y="20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59785" y="906171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</a:rPr>
                <a:t>LOGO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79618" y="4500981"/>
            <a:ext cx="1315404" cy="397623"/>
            <a:chOff x="956309" y="4541090"/>
            <a:chExt cx="1315404" cy="397623"/>
          </a:xfrm>
        </p:grpSpPr>
        <p:grpSp>
          <p:nvGrpSpPr>
            <p:cNvPr id="37" name="组合 36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START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43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0A06FE-9D59-8296-B3CA-34E29F2E75C4}"/>
              </a:ext>
            </a:extLst>
          </p:cNvPr>
          <p:cNvGrpSpPr/>
          <p:nvPr/>
        </p:nvGrpSpPr>
        <p:grpSpPr>
          <a:xfrm>
            <a:off x="2385873" y="4565250"/>
            <a:ext cx="4022319" cy="327543"/>
            <a:chOff x="4414802" y="4745227"/>
            <a:chExt cx="4022319" cy="3275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391911A-5179-E333-7573-3EB26D3E0F00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E0EC5CE8-8AF6-3341-77D3-A2F9846A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6">
                <a:extLst>
                  <a:ext uri="{FF2B5EF4-FFF2-40B4-BE49-F238E27FC236}">
                    <a16:creationId xmlns:a16="http://schemas.microsoft.com/office/drawing/2014/main" id="{A3C46B09-FB40-6AB5-F49C-DFA674B0C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00B2431C-034A-2748-18BF-83BDA48E6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3AC2275D-6165-D51C-B153-9A75AF208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4EE366C-0DB8-05D4-29AB-77372A4E136B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0" name="Oval 10">
                <a:extLst>
                  <a:ext uri="{FF2B5EF4-FFF2-40B4-BE49-F238E27FC236}">
                    <a16:creationId xmlns:a16="http://schemas.microsoft.com/office/drawing/2014/main" id="{94DFAE37-EC50-FE88-A5F1-0C7202A78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F8D6F103-3ED0-C291-6B9D-B5649B57EE1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644D1FD5-0879-4CE0-AD55-6A1E54490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FD1951B3-6658-2201-F3FF-CD332F26F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72C5A028-A719-29C5-5A84-6A43EC9886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EE938EA-5D85-45DD-B18D-AF01360A9E41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47650" y="438150"/>
            <a:ext cx="2095500" cy="2095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2540249" y="731901"/>
            <a:ext cx="996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Big John" panose="02000000000000000000" pitchFamily="50" charset="0"/>
                <a:ea typeface="Roboto" panose="02000000000000000000" pitchFamily="2" charset="0"/>
              </a:defRPr>
            </a:lvl1pPr>
          </a:lstStyle>
          <a:p>
            <a:r>
              <a:rPr lang="en-US" sz="4400" spc="-150" err="1">
                <a:latin typeface="+mn-lt"/>
                <a:ea typeface="思源黑体 CN Regular" panose="020B0500000000000000" charset="-122"/>
              </a:rPr>
              <a:t>Excluive Service &amp; Analysis</a:t>
            </a:r>
            <a:endParaRPr lang="en-US" sz="4400" spc="-150">
              <a:latin typeface="+mn-lt"/>
              <a:ea typeface="思源黑体 CN Regular" panose="020B0500000000000000" charset="-122"/>
            </a:endParaRPr>
          </a:p>
        </p:txBody>
      </p:sp>
      <p:sp>
        <p:nvSpPr>
          <p:cNvPr id="3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2532530" y="1582917"/>
            <a:ext cx="9565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/>
              <a:t>Appropriately synthesize interactive opportunities through go forward relationships. Competently procrastinate client centere.</a:t>
            </a:r>
          </a:p>
        </p:txBody>
      </p:sp>
      <p:graphicFrame>
        <p:nvGraphicFramePr>
          <p:cNvPr id="4" name="Chart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aphicFramePr/>
          <p:nvPr/>
        </p:nvGraphicFramePr>
        <p:xfrm>
          <a:off x="990871" y="2711355"/>
          <a:ext cx="2965004" cy="222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18461" y="5295957"/>
            <a:ext cx="2194737" cy="32960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MARKETING TEAM</a:t>
            </a:r>
          </a:p>
        </p:txBody>
      </p:sp>
      <p:sp>
        <p:nvSpPr>
          <p:cNvPr id="6" name="Rectangle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494491" y="5296382"/>
            <a:ext cx="640080" cy="329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115.12</a:t>
            </a:r>
          </a:p>
        </p:txBody>
      </p:sp>
      <p:sp>
        <p:nvSpPr>
          <p:cNvPr id="7" name="Rectangle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18460" y="5775238"/>
            <a:ext cx="219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COLUMN CHART #1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Conveniently iterate top-line alignments for wireless metrics. </a:t>
            </a:r>
          </a:p>
        </p:txBody>
      </p:sp>
      <p:graphicFrame>
        <p:nvGraphicFramePr>
          <p:cNvPr id="8" name="Chart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aphicFramePr/>
          <p:nvPr/>
        </p:nvGraphicFramePr>
        <p:xfrm>
          <a:off x="4573157" y="2711355"/>
          <a:ext cx="2965004" cy="222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1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700747" y="5295957"/>
            <a:ext cx="2194737" cy="32960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MARKETING TEAM</a:t>
            </a:r>
          </a:p>
        </p:txBody>
      </p:sp>
      <p:sp>
        <p:nvSpPr>
          <p:cNvPr id="10" name="Rectangle 1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076777" y="5296382"/>
            <a:ext cx="640080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115.12</a:t>
            </a:r>
          </a:p>
        </p:txBody>
      </p:sp>
      <p:sp>
        <p:nvSpPr>
          <p:cNvPr id="11" name="Rectangle 2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700746" y="5775238"/>
            <a:ext cx="219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COLUMN CHART #2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Conveniently iterate top-line alignments for wireless metrics. </a:t>
            </a:r>
          </a:p>
        </p:txBody>
      </p:sp>
      <p:graphicFrame>
        <p:nvGraphicFramePr>
          <p:cNvPr id="12" name="Chart 2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aphicFramePr/>
          <p:nvPr/>
        </p:nvGraphicFramePr>
        <p:xfrm>
          <a:off x="8155444" y="2711355"/>
          <a:ext cx="2965004" cy="222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ounded Rectangle 2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283034" y="5295957"/>
            <a:ext cx="2194737" cy="32960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MARKETING TEAM</a:t>
            </a:r>
          </a:p>
        </p:txBody>
      </p:sp>
      <p:sp>
        <p:nvSpPr>
          <p:cNvPr id="14" name="Rectangle 2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659064" y="5296382"/>
            <a:ext cx="640080" cy="329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115.12</a:t>
            </a:r>
          </a:p>
        </p:txBody>
      </p:sp>
      <p:sp>
        <p:nvSpPr>
          <p:cNvPr id="15" name="Rectangle 2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283033" y="5775238"/>
            <a:ext cx="219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COLUMN CHART #3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Conveniently iterate top-line alignments for wireless metrics. </a:t>
            </a:r>
          </a:p>
        </p:txBody>
      </p:sp>
      <p:pic>
        <p:nvPicPr>
          <p:cNvPr id="16" name="图片 1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5" y="424543"/>
            <a:ext cx="1688282" cy="1918607"/>
          </a:xfrm>
          <a:prstGeom prst="rect">
            <a:avLst/>
          </a:prstGeom>
        </p:spPr>
      </p:pic>
      <p:sp>
        <p:nvSpPr>
          <p:cNvPr id="18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flipV="1">
            <a:off x="8534401" y="91440"/>
            <a:ext cx="2016034" cy="4489269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flipV="1">
            <a:off x="4267200" y="0"/>
            <a:ext cx="1985556" cy="4323806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409509" y="2699657"/>
            <a:ext cx="2016034" cy="4323806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168434" y="2534194"/>
            <a:ext cx="1985556" cy="4323806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占位符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r="20916"/>
          <a:stretch>
            <a:fillRect/>
          </a:stretch>
        </p:blipFill>
        <p:spPr>
          <a:xfrm>
            <a:off x="2155825" y="2474913"/>
            <a:ext cx="2039938" cy="2568575"/>
          </a:xfrm>
        </p:spPr>
      </p:pic>
      <p:pic>
        <p:nvPicPr>
          <p:cNvPr id="30" name="图片占位符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8029"/>
          <a:stretch>
            <a:fillRect/>
          </a:stretch>
        </p:blipFill>
        <p:spPr>
          <a:xfrm>
            <a:off x="4273550" y="1816100"/>
            <a:ext cx="2039938" cy="2568575"/>
          </a:xfrm>
        </p:spPr>
      </p:pic>
      <p:pic>
        <p:nvPicPr>
          <p:cNvPr id="31" name="图片占位符 5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3" r="23503"/>
          <a:stretch>
            <a:fillRect/>
          </a:stretch>
        </p:blipFill>
        <p:spPr>
          <a:xfrm>
            <a:off x="6402388" y="2700338"/>
            <a:ext cx="2039937" cy="2568575"/>
          </a:xfrm>
          <a:prstGeom prst="rect">
            <a:avLst/>
          </a:prstGeom>
        </p:spPr>
      </p:pic>
      <p:pic>
        <p:nvPicPr>
          <p:cNvPr id="32" name="图片占位符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b="8003"/>
          <a:stretch>
            <a:fillRect/>
          </a:stretch>
        </p:blipFill>
        <p:spPr>
          <a:xfrm>
            <a:off x="8532813" y="2017713"/>
            <a:ext cx="2039937" cy="2570162"/>
          </a:xfrm>
        </p:spPr>
      </p:pic>
      <p:sp>
        <p:nvSpPr>
          <p:cNvPr id="2" name="Text Placeholder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Grp="1"/>
          </p:cNvSpPr>
          <p:nvPr>
            <p:ph type="body" sz="quarter" idx="4294967295"/>
          </p:nvPr>
        </p:nvSpPr>
        <p:spPr>
          <a:xfrm>
            <a:off x="491445" y="856014"/>
            <a:ext cx="2330132" cy="67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Our Team</a:t>
            </a:r>
          </a:p>
        </p:txBody>
      </p:sp>
      <p:sp>
        <p:nvSpPr>
          <p:cNvPr id="4" name="Text Placeholder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Grp="1"/>
          </p:cNvSpPr>
          <p:nvPr>
            <p:ph type="body" sz="quarter" idx="4294967295"/>
          </p:nvPr>
        </p:nvSpPr>
        <p:spPr>
          <a:xfrm>
            <a:off x="536900" y="612718"/>
            <a:ext cx="2330132" cy="228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>
                <a:gradFill flip="none" rotWithShape="1">
                  <a:gsLst>
                    <a:gs pos="0">
                      <a:schemeClr val="accent1"/>
                    </a:gs>
                    <a:gs pos="98000">
                      <a:schemeClr val="accent3"/>
                    </a:gs>
                  </a:gsLst>
                  <a:lin ang="10800000" scaled="1"/>
                </a:gradFill>
              </a:rPr>
              <a:t>Management Team</a:t>
            </a:r>
          </a:p>
        </p:txBody>
      </p:sp>
      <p:sp>
        <p:nvSpPr>
          <p:cNvPr id="19" name="TextBox 1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106770" y="2201278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@</a:t>
            </a:r>
            <a:r>
              <a:rPr lang="en-US" altLang="zh-CN" sz="1200" i="1" dirty="0"/>
              <a:t>slidesfree</a:t>
            </a:r>
            <a:endParaRPr lang="en-US" sz="1200" i="1" dirty="0"/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21740" y="1922043"/>
            <a:ext cx="2269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+mj-lt"/>
              </a:rPr>
              <a:t>Freeppt7</a:t>
            </a:r>
            <a:endParaRPr lang="en-US" sz="1600" dirty="0">
              <a:latin typeface="+mj-lt"/>
            </a:endParaRPr>
          </a:p>
        </p:txBody>
      </p:sp>
      <p:cxnSp>
        <p:nvCxnSpPr>
          <p:cNvPr id="39" name="Straight Connector 3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 flipH="1" flipV="1">
            <a:off x="10573508" y="1746001"/>
            <a:ext cx="0" cy="28225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>
            <a:off x="6410094" y="5266450"/>
            <a:ext cx="3046287" cy="148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 flipH="1">
            <a:off x="1009705" y="2472007"/>
            <a:ext cx="318613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>
            <a:off x="4273490" y="1811713"/>
            <a:ext cx="1" cy="389877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394030" y="5774703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/>
              <a:t>@freeppt7</a:t>
            </a:r>
          </a:p>
        </p:txBody>
      </p:sp>
      <p:sp>
        <p:nvSpPr>
          <p:cNvPr id="51" name="Rectangle 5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330624" y="5495467"/>
            <a:ext cx="2269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/>
              <a:t>FREEPPT7</a:t>
            </a:r>
          </a:p>
        </p:txBody>
      </p:sp>
      <p:sp>
        <p:nvSpPr>
          <p:cNvPr id="53" name="TextBox 5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396873" y="5061777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/>
              <a:t>@freeppt7</a:t>
            </a:r>
          </a:p>
        </p:txBody>
      </p:sp>
      <p:sp>
        <p:nvSpPr>
          <p:cNvPr id="54" name="Rectangle 5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307340" y="4782541"/>
            <a:ext cx="2269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/>
              <a:t>FREEPPT7</a:t>
            </a:r>
          </a:p>
        </p:txBody>
      </p:sp>
      <p:sp>
        <p:nvSpPr>
          <p:cNvPr id="57" name="TextBox 5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>
            <a:spLocks noChangeAspect="1"/>
          </p:cNvSpPr>
          <p:nvPr/>
        </p:nvSpPr>
        <p:spPr>
          <a:xfrm>
            <a:off x="5989364" y="1556663"/>
            <a:ext cx="617503" cy="617503"/>
          </a:xfrm>
          <a:prstGeom prst="ellipse">
            <a:avLst/>
          </a:prstGeom>
          <a:solidFill>
            <a:schemeClr val="accent2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050" i="1">
                <a:solidFill>
                  <a:schemeClr val="tx1">
                    <a:lumMod val="10000"/>
                    <a:lumOff val="90000"/>
                  </a:schemeClr>
                </a:solidFill>
              </a:rPr>
              <a:t>brain</a:t>
            </a:r>
            <a:endParaRPr lang="ru-RU" sz="1050" i="1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8" name="TextBox 5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>
            <a:spLocks noChangeAspect="1"/>
          </p:cNvSpPr>
          <p:nvPr/>
        </p:nvSpPr>
        <p:spPr>
          <a:xfrm>
            <a:off x="1884887" y="4629281"/>
            <a:ext cx="617503" cy="617503"/>
          </a:xfrm>
          <a:prstGeom prst="ellipse">
            <a:avLst/>
          </a:prstGeom>
          <a:solidFill>
            <a:schemeClr val="accent1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MY" sz="1050" i="1">
                <a:solidFill>
                  <a:schemeClr val="tx1">
                    <a:lumMod val="10000"/>
                    <a:lumOff val="90000"/>
                  </a:schemeClr>
                </a:solidFill>
              </a:rPr>
              <a:t>artist</a:t>
            </a:r>
            <a:endParaRPr lang="ru-RU" sz="1050" i="1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9" name="TextBox 5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>
            <a:spLocks noChangeAspect="1"/>
          </p:cNvSpPr>
          <p:nvPr/>
        </p:nvSpPr>
        <p:spPr>
          <a:xfrm>
            <a:off x="8084911" y="4877964"/>
            <a:ext cx="617503" cy="617503"/>
          </a:xfrm>
          <a:prstGeom prst="ellipse">
            <a:avLst/>
          </a:prstGeom>
          <a:solidFill>
            <a:schemeClr val="accent3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050" i="1">
                <a:solidFill>
                  <a:schemeClr val="tx1">
                    <a:lumMod val="10000"/>
                    <a:lumOff val="90000"/>
                  </a:schemeClr>
                </a:solidFill>
              </a:rPr>
              <a:t>banker</a:t>
            </a:r>
            <a:endParaRPr lang="ru-RU" sz="1050" i="1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0" name="TextBox 5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>
            <a:spLocks noChangeAspect="1"/>
          </p:cNvSpPr>
          <p:nvPr/>
        </p:nvSpPr>
        <p:spPr>
          <a:xfrm>
            <a:off x="8189253" y="1746001"/>
            <a:ext cx="617503" cy="617503"/>
          </a:xfrm>
          <a:prstGeom prst="ellipse">
            <a:avLst/>
          </a:prstGeom>
          <a:solidFill>
            <a:schemeClr val="accent4"/>
          </a:solidFill>
          <a:ln w="9525">
            <a:noFill/>
            <a:prstDash val="dash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050" i="1">
                <a:solidFill>
                  <a:schemeClr val="tx1">
                    <a:lumMod val="10000"/>
                    <a:lumOff val="90000"/>
                  </a:schemeClr>
                </a:solidFill>
              </a:rPr>
              <a:t>weirdo</a:t>
            </a:r>
            <a:endParaRPr lang="ru-RU" sz="1050" i="1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7" name="TextBox 6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383809" y="1675220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/>
              <a:t>@freeppt7</a:t>
            </a:r>
          </a:p>
        </p:txBody>
      </p:sp>
      <p:sp>
        <p:nvSpPr>
          <p:cNvPr id="68" name="Rectangle 6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307340" y="1369859"/>
            <a:ext cx="2269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/>
              <a:t>FREEPPT7</a:t>
            </a:r>
          </a:p>
        </p:txBody>
      </p:sp>
      <p:sp>
        <p:nvSpPr>
          <p:cNvPr id="7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5589638" y="1029344"/>
            <a:ext cx="2684206" cy="479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79721" y="1029344"/>
            <a:ext cx="2684206" cy="479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79721" y="1029345"/>
            <a:ext cx="2684206" cy="3874584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5000">
                <a:schemeClr val="tx1">
                  <a:lumMod val="75000"/>
                  <a:lumOff val="25000"/>
                  <a:alpha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5589638" y="1029345"/>
            <a:ext cx="2684206" cy="3874584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5000">
                <a:schemeClr val="tx1">
                  <a:lumMod val="75000"/>
                  <a:lumOff val="25000"/>
                  <a:alpha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5" name="Group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742050" y="3784728"/>
            <a:ext cx="1155957" cy="555227"/>
            <a:chOff x="7158043" y="4939509"/>
            <a:chExt cx="1155957" cy="555227"/>
          </a:xfrm>
        </p:grpSpPr>
        <p:sp>
          <p:nvSpPr>
            <p:cNvPr id="16" name="Rectangle 15"/>
            <p:cNvSpPr/>
            <p:nvPr/>
          </p:nvSpPr>
          <p:spPr>
            <a:xfrm>
              <a:off x="7158043" y="4939509"/>
              <a:ext cx="1155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思源黑体 CN Regular" panose="020B0500000000000000" charset="-122"/>
                  <a:cs typeface="思源黑体 CN Regular"/>
                </a:rPr>
                <a:t>HEIJIALUO</a:t>
              </a:r>
              <a:endParaRPr lang="id-ID">
                <a:solidFill>
                  <a:schemeClr val="bg1"/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58043" y="5240820"/>
              <a:ext cx="70083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>
                  <a:solidFill>
                    <a:schemeClr val="bg1"/>
                  </a:solidFill>
                  <a:latin typeface="思源黑体 CN Regular" panose="020B0500000000000000" charset="-122"/>
                  <a:cs typeface="思源黑体 CN Regular"/>
                </a:rPr>
                <a:t>Company</a:t>
              </a:r>
              <a:endParaRPr lang="id-ID" sz="1050">
                <a:solidFill>
                  <a:schemeClr val="bg1"/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18" name="Group 1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842820" y="4531011"/>
            <a:ext cx="662442" cy="143912"/>
            <a:chOff x="9475619" y="5793834"/>
            <a:chExt cx="648944" cy="140980"/>
          </a:xfrm>
          <a:solidFill>
            <a:schemeClr val="bg1"/>
          </a:solidFill>
        </p:grpSpPr>
        <p:sp>
          <p:nvSpPr>
            <p:cNvPr id="19" name="Freeform 74"/>
            <p:cNvSpPr>
              <a:spLocks noChangeArrowheads="1"/>
            </p:cNvSpPr>
            <p:nvPr userDrawn="1"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latin typeface="思源黑体 CN Regular" panose="020B0500000000000000" charset="-122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 userDrawn="1"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latin typeface="思源黑体 CN Regular" panose="020B0500000000000000" charset="-122"/>
              </a:endParaRPr>
            </a:p>
          </p:txBody>
        </p:sp>
        <p:sp>
          <p:nvSpPr>
            <p:cNvPr id="21" name="Freeform 85"/>
            <p:cNvSpPr>
              <a:spLocks noChangeArrowheads="1"/>
            </p:cNvSpPr>
            <p:nvPr userDrawn="1"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latin typeface="思源黑体 CN Regular" panose="020B0500000000000000" charset="-122"/>
              </a:endParaRPr>
            </a:p>
          </p:txBody>
        </p:sp>
      </p:grpSp>
      <p:grpSp>
        <p:nvGrpSpPr>
          <p:cNvPr id="22" name="Group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764650" y="3784728"/>
            <a:ext cx="1127616" cy="555227"/>
            <a:chOff x="7158043" y="4939509"/>
            <a:chExt cx="1127616" cy="555227"/>
          </a:xfrm>
        </p:grpSpPr>
        <p:sp>
          <p:nvSpPr>
            <p:cNvPr id="23" name="Rectangle 22"/>
            <p:cNvSpPr/>
            <p:nvPr/>
          </p:nvSpPr>
          <p:spPr>
            <a:xfrm>
              <a:off x="7158043" y="4939509"/>
              <a:ext cx="1127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思源黑体 CN Regular" panose="020B0500000000000000" charset="-122"/>
                  <a:cs typeface="思源黑体 CN Regular"/>
                </a:rPr>
                <a:t>Alexander</a:t>
              </a:r>
              <a:endParaRPr lang="id-ID">
                <a:solidFill>
                  <a:schemeClr val="bg1"/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043" y="5240820"/>
              <a:ext cx="70083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>
                  <a:solidFill>
                    <a:schemeClr val="bg1"/>
                  </a:solidFill>
                  <a:latin typeface="思源黑体 CN Regular" panose="020B0500000000000000" charset="-122"/>
                  <a:cs typeface="思源黑体 CN Regular"/>
                </a:rPr>
                <a:t>Company</a:t>
              </a:r>
              <a:endParaRPr lang="id-ID" sz="1050">
                <a:solidFill>
                  <a:schemeClr val="bg1"/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25" name="Group 2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865420" y="4531011"/>
            <a:ext cx="662442" cy="143912"/>
            <a:chOff x="9475619" y="5793834"/>
            <a:chExt cx="648944" cy="140980"/>
          </a:xfrm>
          <a:solidFill>
            <a:schemeClr val="bg1"/>
          </a:solidFill>
        </p:grpSpPr>
        <p:sp>
          <p:nvSpPr>
            <p:cNvPr id="26" name="Freeform 74"/>
            <p:cNvSpPr>
              <a:spLocks noChangeArrowheads="1"/>
            </p:cNvSpPr>
            <p:nvPr userDrawn="1"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latin typeface="思源黑体 CN Regular" panose="020B0500000000000000" charset="-122"/>
              </a:endParaRPr>
            </a:p>
          </p:txBody>
        </p:sp>
        <p:sp>
          <p:nvSpPr>
            <p:cNvPr id="27" name="Freeform 75"/>
            <p:cNvSpPr>
              <a:spLocks noChangeArrowheads="1"/>
            </p:cNvSpPr>
            <p:nvPr userDrawn="1"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2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latin typeface="思源黑体 CN Regular" panose="020B0500000000000000" charset="-122"/>
              </a:endParaRPr>
            </a:p>
          </p:txBody>
        </p:sp>
        <p:sp>
          <p:nvSpPr>
            <p:cNvPr id="28" name="Freeform 85"/>
            <p:cNvSpPr>
              <a:spLocks noChangeArrowheads="1"/>
            </p:cNvSpPr>
            <p:nvPr userDrawn="1"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>
                <a:latin typeface="思源黑体 CN Regular" panose="020B0500000000000000" charset="-122"/>
              </a:endParaRP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774694" y="5065426"/>
            <a:ext cx="771365" cy="601452"/>
            <a:chOff x="5774694" y="5065426"/>
            <a:chExt cx="771365" cy="601452"/>
          </a:xfrm>
        </p:grpSpPr>
        <p:sp>
          <p:nvSpPr>
            <p:cNvPr id="31" name="Rectangle 30"/>
            <p:cNvSpPr/>
            <p:nvPr/>
          </p:nvSpPr>
          <p:spPr>
            <a:xfrm>
              <a:off x="5774694" y="5389879"/>
              <a:ext cx="7713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ad minim</a:t>
              </a:r>
              <a:endParaRPr lang="id-ID" sz="12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74694" y="5065426"/>
              <a:ext cx="5741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242</a:t>
              </a:r>
              <a:endParaRPr lang="id-ID" sz="2000">
                <a:solidFill>
                  <a:schemeClr val="bg1">
                    <a:lumMod val="50000"/>
                  </a:schemeClr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7" name="Group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546059" y="5065426"/>
            <a:ext cx="771365" cy="601452"/>
            <a:chOff x="6546059" y="5065426"/>
            <a:chExt cx="771365" cy="601452"/>
          </a:xfrm>
        </p:grpSpPr>
        <p:sp>
          <p:nvSpPr>
            <p:cNvPr id="33" name="Rectangle 32"/>
            <p:cNvSpPr/>
            <p:nvPr/>
          </p:nvSpPr>
          <p:spPr>
            <a:xfrm>
              <a:off x="6546059" y="5389879"/>
              <a:ext cx="7713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ad minim</a:t>
              </a:r>
              <a:endParaRPr lang="id-ID" sz="12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46059" y="5065426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70</a:t>
              </a:r>
              <a:endParaRPr lang="id-ID" sz="2000">
                <a:solidFill>
                  <a:schemeClr val="bg1">
                    <a:lumMod val="50000"/>
                  </a:schemeClr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8" name="Group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317424" y="5065426"/>
            <a:ext cx="771365" cy="601452"/>
            <a:chOff x="7317424" y="5065426"/>
            <a:chExt cx="771365" cy="601452"/>
          </a:xfrm>
        </p:grpSpPr>
        <p:sp>
          <p:nvSpPr>
            <p:cNvPr id="35" name="Rectangle 34"/>
            <p:cNvSpPr/>
            <p:nvPr/>
          </p:nvSpPr>
          <p:spPr>
            <a:xfrm>
              <a:off x="7317424" y="5389879"/>
              <a:ext cx="7713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ad minim</a:t>
              </a:r>
              <a:endParaRPr lang="id-ID" sz="12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17424" y="5065426"/>
              <a:ext cx="5741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500</a:t>
              </a:r>
              <a:endParaRPr lang="id-ID" sz="2000">
                <a:solidFill>
                  <a:schemeClr val="bg1">
                    <a:lumMod val="50000"/>
                  </a:schemeClr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9" name="Group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747825" y="5065426"/>
            <a:ext cx="771365" cy="601452"/>
            <a:chOff x="8747825" y="5065426"/>
            <a:chExt cx="771365" cy="601452"/>
          </a:xfrm>
        </p:grpSpPr>
        <p:sp>
          <p:nvSpPr>
            <p:cNvPr id="39" name="Rectangle 38"/>
            <p:cNvSpPr/>
            <p:nvPr/>
          </p:nvSpPr>
          <p:spPr>
            <a:xfrm>
              <a:off x="8747825" y="5389879"/>
              <a:ext cx="7713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ad minim</a:t>
              </a:r>
              <a:endParaRPr lang="id-ID" sz="12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47825" y="5065426"/>
              <a:ext cx="5741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300</a:t>
              </a:r>
              <a:endParaRPr lang="id-ID" sz="2000">
                <a:solidFill>
                  <a:schemeClr val="bg1">
                    <a:lumMod val="50000"/>
                  </a:schemeClr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10" name="Group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9519190" y="5065426"/>
            <a:ext cx="771365" cy="601452"/>
            <a:chOff x="9519190" y="5065426"/>
            <a:chExt cx="771365" cy="601452"/>
          </a:xfrm>
        </p:grpSpPr>
        <p:sp>
          <p:nvSpPr>
            <p:cNvPr id="41" name="Rectangle 40"/>
            <p:cNvSpPr/>
            <p:nvPr/>
          </p:nvSpPr>
          <p:spPr>
            <a:xfrm>
              <a:off x="9519190" y="5389879"/>
              <a:ext cx="7713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ad minim</a:t>
              </a:r>
              <a:endParaRPr lang="id-ID" sz="12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519190" y="5065426"/>
              <a:ext cx="5741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100</a:t>
              </a:r>
              <a:endParaRPr lang="id-ID" sz="2000">
                <a:solidFill>
                  <a:schemeClr val="bg1">
                    <a:lumMod val="50000"/>
                  </a:schemeClr>
                </a:solidFill>
                <a:latin typeface="思源黑体 CN Regular" panose="020B0500000000000000" charset="-122"/>
              </a:endParaRPr>
            </a:p>
          </p:txBody>
        </p:sp>
      </p:grpSp>
      <p:grpSp>
        <p:nvGrpSpPr>
          <p:cNvPr id="12" name="Group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0290555" y="5065426"/>
            <a:ext cx="771365" cy="601452"/>
            <a:chOff x="10290555" y="5065426"/>
            <a:chExt cx="771365" cy="601452"/>
          </a:xfrm>
        </p:grpSpPr>
        <p:sp>
          <p:nvSpPr>
            <p:cNvPr id="43" name="Rectangle 42"/>
            <p:cNvSpPr/>
            <p:nvPr/>
          </p:nvSpPr>
          <p:spPr>
            <a:xfrm>
              <a:off x="10290555" y="5389879"/>
              <a:ext cx="7713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ad minim</a:t>
              </a:r>
              <a:endParaRPr lang="id-ID" sz="1200">
                <a:solidFill>
                  <a:schemeClr val="bg1">
                    <a:lumMod val="65000"/>
                  </a:schemeClr>
                </a:solidFill>
                <a:latin typeface="思源黑体 CN Regular" panose="020B0500000000000000" charset="-122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290555" y="5065426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charset="-122"/>
                  <a:cs typeface="思源黑体 CN Regular"/>
                </a:rPr>
                <a:t>58</a:t>
              </a:r>
              <a:endParaRPr lang="id-ID" sz="2000">
                <a:solidFill>
                  <a:schemeClr val="bg1">
                    <a:lumMod val="50000"/>
                  </a:schemeClr>
                </a:solidFill>
                <a:latin typeface="思源黑体 CN Regular" panose="020B0500000000000000" charset="-122"/>
              </a:endParaRPr>
            </a:p>
          </p:txBody>
        </p:sp>
      </p:grpSp>
      <p:sp>
        <p:nvSpPr>
          <p:cNvPr id="49" name="Rectangle: Rounded Corners 4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67670" y="1900515"/>
            <a:ext cx="288000" cy="36000"/>
          </a:xfrm>
          <a:prstGeom prst="roundRect">
            <a:avLst>
              <a:gd name="adj" fmla="val 12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</a:endParaRPr>
          </a:p>
        </p:txBody>
      </p:sp>
      <p:sp>
        <p:nvSpPr>
          <p:cNvPr id="50" name="TextBox 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385520" y="1802604"/>
            <a:ext cx="299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思源黑体 CN Regular" panose="020B0500000000000000" charset="-122"/>
                <a:cs typeface="思源黑体 CN Regular"/>
              </a:rPr>
              <a:t>Our Best Team</a:t>
            </a:r>
            <a:endParaRPr lang="id-ID" sz="400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思源黑体 CN Regular" panose="020B0500000000000000" charset="-122"/>
              <a:cs typeface="思源黑体 CN Regular"/>
            </a:endParaRPr>
          </a:p>
        </p:txBody>
      </p:sp>
      <p:sp>
        <p:nvSpPr>
          <p:cNvPr id="51" name="Rectangle 5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385520" y="3126043"/>
            <a:ext cx="1295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等线" panose="02010600030101010101" charset="-122"/>
                <a:cs typeface="思源黑体 CN Regular"/>
              </a:rPr>
              <a:t>Subtitle Here</a:t>
            </a:r>
            <a:endParaRPr lang="id-ID" sz="1400">
              <a:solidFill>
                <a:schemeClr val="bg1">
                  <a:lumMod val="75000"/>
                </a:schemeClr>
              </a:solidFill>
              <a:latin typeface="等线" panose="02010600030101010101" charset="-122"/>
            </a:endParaRPr>
          </a:p>
        </p:txBody>
      </p:sp>
      <p:sp>
        <p:nvSpPr>
          <p:cNvPr id="52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385519" y="3913089"/>
            <a:ext cx="3142549" cy="78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>
                <a:solidFill>
                  <a:schemeClr val="bg1">
                    <a:lumMod val="65000"/>
                  </a:schemeClr>
                </a:solidFill>
                <a:latin typeface="+mj-lt"/>
                <a:cs typeface="思源黑体 CN Regular"/>
              </a:rPr>
              <a:t>Ut wisi enim </a:t>
            </a:r>
            <a:r>
              <a:rPr lang="id-ID" sz="1200">
                <a:solidFill>
                  <a:schemeClr val="bg1">
                    <a:lumMod val="65000"/>
                  </a:schemeClr>
                </a:solidFill>
                <a:latin typeface="+mj-lt"/>
                <a:cs typeface="思源黑体 CN Regular"/>
              </a:rPr>
              <a:t>ad minim veniam, quis nostrud exerci tation ullamcorper nibh euismod tincidunt</a:t>
            </a:r>
          </a:p>
        </p:txBody>
      </p:sp>
      <p:sp>
        <p:nvSpPr>
          <p:cNvPr id="46" name="Rectangle: Rounded Corners 4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436364" y="4731517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等线" panose="02010600030101010101" charset="-122"/>
                <a:cs typeface="思源黑体 CN Regular"/>
              </a:rPr>
              <a:t>View All</a:t>
            </a:r>
            <a:endParaRPr lang="id-ID" sz="1100">
              <a:latin typeface="等线" panose="02010600030101010101" charset="-122"/>
              <a:cs typeface="思源黑体 CN Regular"/>
            </a:endParaRPr>
          </a:p>
        </p:txBody>
      </p:sp>
      <p:pic>
        <p:nvPicPr>
          <p:cNvPr id="11" name="图片占位符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742"/>
          <a:stretch>
            <a:fillRect/>
          </a:stretch>
        </p:blipFill>
        <p:spPr/>
      </p:pic>
      <p:sp>
        <p:nvSpPr>
          <p:cNvPr id="48" name="TextBox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111670" y="619458"/>
            <a:ext cx="2999239" cy="757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0" spc="-150">
                <a:solidFill>
                  <a:srgbClr val="9BAD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000">
                <a:solidFill>
                  <a:schemeClr val="bg1">
                    <a:alpha val="6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CEO</a:t>
            </a:r>
            <a:endParaRPr lang="id-ID" sz="6000">
              <a:solidFill>
                <a:schemeClr val="bg1">
                  <a:alpha val="6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4" name="矩形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-26204" y="6461497"/>
            <a:ext cx="12192000" cy="270933"/>
          </a:xfrm>
          <a:prstGeom prst="rect">
            <a:avLst/>
          </a:prstGeom>
          <a:gradFill flip="none" rotWithShape="1">
            <a:gsLst>
              <a:gs pos="100000">
                <a:srgbClr val="45C1FE">
                  <a:alpha val="13000"/>
                </a:srgbClr>
              </a:gs>
              <a:gs pos="9000">
                <a:schemeClr val="accent1">
                  <a:alpha val="4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1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832819" y="879543"/>
            <a:ext cx="1527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1400" b="1">
                <a:solidFill>
                  <a:schemeClr val="accent5">
                    <a:lumMod val="75000"/>
                  </a:schemeClr>
                </a:solidFill>
                <a:latin typeface="思源黑体 CN Regular" panose="020B0500000000000000" charset="-122"/>
                <a:cs typeface="思源黑体 CN Regular"/>
              </a:rPr>
              <a:t>HEIJIALUO</a:t>
            </a:r>
            <a:endParaRPr lang="id-ID" sz="1400" b="1">
              <a:solidFill>
                <a:schemeClr val="accent5">
                  <a:lumMod val="75000"/>
                </a:schemeClr>
              </a:solidFill>
              <a:latin typeface="思源黑体 CN Regular" panose="020B0500000000000000" charset="-122"/>
            </a:endParaRPr>
          </a:p>
        </p:txBody>
      </p:sp>
      <p:pic>
        <p:nvPicPr>
          <p:cNvPr id="2050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r="179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2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378237" y="1529829"/>
            <a:ext cx="260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What you </a:t>
            </a:r>
            <a:r>
              <a:rPr lang="en-US" sz="1600" b="1" i="1">
                <a:solidFill>
                  <a:schemeClr val="bg1"/>
                </a:solidFill>
              </a:rPr>
              <a:t>dream</a:t>
            </a:r>
            <a:r>
              <a:rPr lang="en-US" sz="1600">
                <a:solidFill>
                  <a:schemeClr val="bg1"/>
                </a:solidFill>
              </a:rPr>
              <a:t> is what you get, so we make your dream come true.</a:t>
            </a:r>
          </a:p>
        </p:txBody>
      </p:sp>
      <p:sp>
        <p:nvSpPr>
          <p:cNvPr id="30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r="8204"/>
          <a:stretch>
            <a:fillRect/>
          </a:stretch>
        </p:blipFill>
        <p:spPr bwMode="auto">
          <a:xfrm>
            <a:off x="0" y="0"/>
            <a:ext cx="8594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0" y="0"/>
            <a:ext cx="8569234" cy="6858000"/>
          </a:xfrm>
          <a:prstGeom prst="rect">
            <a:avLst/>
          </a:prstGeom>
          <a:gradFill>
            <a:gsLst>
              <a:gs pos="0">
                <a:schemeClr val="tx1">
                  <a:alpha val="64000"/>
                </a:schemeClr>
              </a:gs>
              <a:gs pos="100000">
                <a:schemeClr val="accent1">
                  <a:lumMod val="75000"/>
                  <a:alpha val="54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090502" y="4352251"/>
            <a:ext cx="1929856" cy="27699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45720" bIns="45720" anchor="ctr" anchorCtr="0">
            <a:normAutofit fontScale="92500"/>
          </a:bodyPr>
          <a:lstStyle/>
          <a:p>
            <a:r>
              <a:rPr lang="en-GB" sz="1200" spc="300">
                <a:solidFill>
                  <a:schemeClr val="tx1">
                    <a:lumMod val="10000"/>
                    <a:lumOff val="90000"/>
                  </a:schemeClr>
                </a:solidFill>
              </a:rPr>
              <a:t>STARTUP PROJECT</a:t>
            </a:r>
          </a:p>
        </p:txBody>
      </p:sp>
      <p:sp>
        <p:nvSpPr>
          <p:cNvPr id="6" name="Rectangle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588" y="0"/>
            <a:ext cx="61912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圆角矩形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761719" y="222068"/>
            <a:ext cx="3295298" cy="2037806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081488" y="1101288"/>
            <a:ext cx="2771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Appropriately synthesize interactive opportunities through go forward relationships. Competently procrastinate client centere.</a:t>
            </a:r>
          </a:p>
        </p:txBody>
      </p:sp>
      <p:sp>
        <p:nvSpPr>
          <p:cNvPr id="9" name="TextBox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7362" y="4660067"/>
            <a:ext cx="4171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4800" b="0">
                <a:solidFill>
                  <a:schemeClr val="bg1"/>
                </a:solidFill>
                <a:latin typeface="+mn-lt"/>
              </a:rPr>
              <a:t>Business Work</a:t>
            </a:r>
          </a:p>
        </p:txBody>
      </p:sp>
      <p:sp>
        <p:nvSpPr>
          <p:cNvPr id="10" name="圆角矩形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770428" y="2410097"/>
            <a:ext cx="3295298" cy="2037806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766074" y="4587240"/>
            <a:ext cx="3295298" cy="2037806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19621" y="5436222"/>
            <a:ext cx="409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bg1"/>
                </a:solidFill>
                <a:ea typeface="微软雅黑" panose="020B0503020204020204" pitchFamily="34" charset="-122"/>
              </a:rPr>
              <a:t>Appropriately synthesize interactive opportunities through go forward relationships. Competently procrastinate client centere.</a:t>
            </a:r>
          </a:p>
        </p:txBody>
      </p:sp>
      <p:sp>
        <p:nvSpPr>
          <p:cNvPr id="13" name="Freeform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9083911" y="4762199"/>
            <a:ext cx="499311" cy="520895"/>
          </a:xfrm>
          <a:custGeom>
            <a:avLst/>
            <a:gdLst>
              <a:gd name="T0" fmla="*/ 185 w 369"/>
              <a:gd name="T1" fmla="*/ 248 h 384"/>
              <a:gd name="T2" fmla="*/ 309 w 369"/>
              <a:gd name="T3" fmla="*/ 124 h 384"/>
              <a:gd name="T4" fmla="*/ 185 w 369"/>
              <a:gd name="T5" fmla="*/ 0 h 384"/>
              <a:gd name="T6" fmla="*/ 60 w 369"/>
              <a:gd name="T7" fmla="*/ 124 h 384"/>
              <a:gd name="T8" fmla="*/ 185 w 369"/>
              <a:gd name="T9" fmla="*/ 248 h 384"/>
              <a:gd name="T10" fmla="*/ 185 w 369"/>
              <a:gd name="T11" fmla="*/ 20 h 384"/>
              <a:gd name="T12" fmla="*/ 289 w 369"/>
              <a:gd name="T13" fmla="*/ 124 h 384"/>
              <a:gd name="T14" fmla="*/ 185 w 369"/>
              <a:gd name="T15" fmla="*/ 228 h 384"/>
              <a:gd name="T16" fmla="*/ 80 w 369"/>
              <a:gd name="T17" fmla="*/ 124 h 384"/>
              <a:gd name="T18" fmla="*/ 185 w 369"/>
              <a:gd name="T19" fmla="*/ 20 h 384"/>
              <a:gd name="T20" fmla="*/ 301 w 369"/>
              <a:gd name="T21" fmla="*/ 231 h 384"/>
              <a:gd name="T22" fmla="*/ 294 w 369"/>
              <a:gd name="T23" fmla="*/ 226 h 384"/>
              <a:gd name="T24" fmla="*/ 288 w 369"/>
              <a:gd name="T25" fmla="*/ 232 h 384"/>
              <a:gd name="T26" fmla="*/ 185 w 369"/>
              <a:gd name="T27" fmla="*/ 274 h 384"/>
              <a:gd name="T28" fmla="*/ 81 w 369"/>
              <a:gd name="T29" fmla="*/ 232 h 384"/>
              <a:gd name="T30" fmla="*/ 75 w 369"/>
              <a:gd name="T31" fmla="*/ 226 h 384"/>
              <a:gd name="T32" fmla="*/ 68 w 369"/>
              <a:gd name="T33" fmla="*/ 231 h 384"/>
              <a:gd name="T34" fmla="*/ 0 w 369"/>
              <a:gd name="T35" fmla="*/ 374 h 384"/>
              <a:gd name="T36" fmla="*/ 0 w 369"/>
              <a:gd name="T37" fmla="*/ 384 h 384"/>
              <a:gd name="T38" fmla="*/ 369 w 369"/>
              <a:gd name="T39" fmla="*/ 384 h 384"/>
              <a:gd name="T40" fmla="*/ 369 w 369"/>
              <a:gd name="T41" fmla="*/ 374 h 384"/>
              <a:gd name="T42" fmla="*/ 301 w 369"/>
              <a:gd name="T43" fmla="*/ 231 h 384"/>
              <a:gd name="T44" fmla="*/ 20 w 369"/>
              <a:gd name="T45" fmla="*/ 364 h 384"/>
              <a:gd name="T46" fmla="*/ 74 w 369"/>
              <a:gd name="T47" fmla="*/ 253 h 384"/>
              <a:gd name="T48" fmla="*/ 185 w 369"/>
              <a:gd name="T49" fmla="*/ 294 h 384"/>
              <a:gd name="T50" fmla="*/ 295 w 369"/>
              <a:gd name="T51" fmla="*/ 253 h 384"/>
              <a:gd name="T52" fmla="*/ 349 w 369"/>
              <a:gd name="T53" fmla="*/ 364 h 384"/>
              <a:gd name="T54" fmla="*/ 20 w 369"/>
              <a:gd name="T55" fmla="*/ 36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9" h="384">
                <a:moveTo>
                  <a:pt x="185" y="248"/>
                </a:moveTo>
                <a:cubicBezTo>
                  <a:pt x="253" y="248"/>
                  <a:pt x="309" y="192"/>
                  <a:pt x="309" y="124"/>
                </a:cubicBezTo>
                <a:cubicBezTo>
                  <a:pt x="309" y="55"/>
                  <a:pt x="253" y="0"/>
                  <a:pt x="185" y="0"/>
                </a:cubicBezTo>
                <a:cubicBezTo>
                  <a:pt x="116" y="0"/>
                  <a:pt x="60" y="55"/>
                  <a:pt x="60" y="124"/>
                </a:cubicBezTo>
                <a:cubicBezTo>
                  <a:pt x="60" y="192"/>
                  <a:pt x="116" y="248"/>
                  <a:pt x="185" y="248"/>
                </a:cubicBezTo>
                <a:close/>
                <a:moveTo>
                  <a:pt x="185" y="20"/>
                </a:moveTo>
                <a:cubicBezTo>
                  <a:pt x="242" y="20"/>
                  <a:pt x="289" y="66"/>
                  <a:pt x="289" y="124"/>
                </a:cubicBezTo>
                <a:cubicBezTo>
                  <a:pt x="289" y="181"/>
                  <a:pt x="242" y="228"/>
                  <a:pt x="185" y="228"/>
                </a:cubicBezTo>
                <a:cubicBezTo>
                  <a:pt x="127" y="228"/>
                  <a:pt x="80" y="181"/>
                  <a:pt x="80" y="124"/>
                </a:cubicBezTo>
                <a:cubicBezTo>
                  <a:pt x="80" y="66"/>
                  <a:pt x="127" y="20"/>
                  <a:pt x="185" y="20"/>
                </a:cubicBezTo>
                <a:close/>
                <a:moveTo>
                  <a:pt x="301" y="231"/>
                </a:moveTo>
                <a:cubicBezTo>
                  <a:pt x="294" y="226"/>
                  <a:pt x="294" y="226"/>
                  <a:pt x="294" y="226"/>
                </a:cubicBezTo>
                <a:cubicBezTo>
                  <a:pt x="288" y="232"/>
                  <a:pt x="288" y="232"/>
                  <a:pt x="288" y="232"/>
                </a:cubicBezTo>
                <a:cubicBezTo>
                  <a:pt x="260" y="259"/>
                  <a:pt x="223" y="274"/>
                  <a:pt x="185" y="274"/>
                </a:cubicBezTo>
                <a:cubicBezTo>
                  <a:pt x="146" y="274"/>
                  <a:pt x="109" y="259"/>
                  <a:pt x="81" y="232"/>
                </a:cubicBezTo>
                <a:cubicBezTo>
                  <a:pt x="75" y="226"/>
                  <a:pt x="75" y="226"/>
                  <a:pt x="75" y="226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25" y="267"/>
                  <a:pt x="0" y="319"/>
                  <a:pt x="0" y="374"/>
                </a:cubicBezTo>
                <a:cubicBezTo>
                  <a:pt x="0" y="384"/>
                  <a:pt x="0" y="384"/>
                  <a:pt x="0" y="384"/>
                </a:cubicBezTo>
                <a:cubicBezTo>
                  <a:pt x="369" y="384"/>
                  <a:pt x="369" y="384"/>
                  <a:pt x="369" y="384"/>
                </a:cubicBezTo>
                <a:cubicBezTo>
                  <a:pt x="369" y="374"/>
                  <a:pt x="369" y="374"/>
                  <a:pt x="369" y="374"/>
                </a:cubicBezTo>
                <a:cubicBezTo>
                  <a:pt x="369" y="319"/>
                  <a:pt x="344" y="267"/>
                  <a:pt x="301" y="231"/>
                </a:cubicBezTo>
                <a:close/>
                <a:moveTo>
                  <a:pt x="20" y="364"/>
                </a:moveTo>
                <a:cubicBezTo>
                  <a:pt x="23" y="321"/>
                  <a:pt x="42" y="282"/>
                  <a:pt x="74" y="253"/>
                </a:cubicBezTo>
                <a:cubicBezTo>
                  <a:pt x="105" y="279"/>
                  <a:pt x="144" y="294"/>
                  <a:pt x="185" y="294"/>
                </a:cubicBezTo>
                <a:cubicBezTo>
                  <a:pt x="225" y="294"/>
                  <a:pt x="264" y="279"/>
                  <a:pt x="295" y="253"/>
                </a:cubicBezTo>
                <a:cubicBezTo>
                  <a:pt x="327" y="282"/>
                  <a:pt x="346" y="321"/>
                  <a:pt x="349" y="364"/>
                </a:cubicBezTo>
                <a:lnTo>
                  <a:pt x="20" y="36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" name="Freeform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9043981" y="2615906"/>
            <a:ext cx="615146" cy="525212"/>
          </a:xfrm>
          <a:custGeom>
            <a:avLst/>
            <a:gdLst>
              <a:gd name="T0" fmla="*/ 357 w 455"/>
              <a:gd name="T1" fmla="*/ 0 h 387"/>
              <a:gd name="T2" fmla="*/ 0 w 455"/>
              <a:gd name="T3" fmla="*/ 59 h 387"/>
              <a:gd name="T4" fmla="*/ 21 w 455"/>
              <a:gd name="T5" fmla="*/ 349 h 387"/>
              <a:gd name="T6" fmla="*/ 63 w 455"/>
              <a:gd name="T7" fmla="*/ 318 h 387"/>
              <a:gd name="T8" fmla="*/ 364 w 455"/>
              <a:gd name="T9" fmla="*/ 329 h 387"/>
              <a:gd name="T10" fmla="*/ 433 w 455"/>
              <a:gd name="T11" fmla="*/ 387 h 387"/>
              <a:gd name="T12" fmla="*/ 455 w 455"/>
              <a:gd name="T13" fmla="*/ 98 h 387"/>
              <a:gd name="T14" fmla="*/ 397 w 455"/>
              <a:gd name="T15" fmla="*/ 59 h 387"/>
              <a:gd name="T16" fmla="*/ 357 w 455"/>
              <a:gd name="T17" fmla="*/ 271 h 387"/>
              <a:gd name="T18" fmla="*/ 78 w 455"/>
              <a:gd name="T19" fmla="*/ 275 h 387"/>
              <a:gd name="T20" fmla="*/ 63 w 455"/>
              <a:gd name="T21" fmla="*/ 290 h 387"/>
              <a:gd name="T22" fmla="*/ 58 w 455"/>
              <a:gd name="T23" fmla="*/ 98 h 387"/>
              <a:gd name="T24" fmla="*/ 395 w 455"/>
              <a:gd name="T25" fmla="*/ 58 h 387"/>
              <a:gd name="T26" fmla="*/ 397 w 455"/>
              <a:gd name="T27" fmla="*/ 59 h 387"/>
              <a:gd name="T28" fmla="*/ 22 w 455"/>
              <a:gd name="T29" fmla="*/ 329 h 387"/>
              <a:gd name="T30" fmla="*/ 20 w 455"/>
              <a:gd name="T31" fmla="*/ 59 h 387"/>
              <a:gd name="T32" fmla="*/ 357 w 455"/>
              <a:gd name="T33" fmla="*/ 20 h 387"/>
              <a:gd name="T34" fmla="*/ 98 w 455"/>
              <a:gd name="T35" fmla="*/ 38 h 387"/>
              <a:gd name="T36" fmla="*/ 38 w 455"/>
              <a:gd name="T37" fmla="*/ 270 h 387"/>
              <a:gd name="T38" fmla="*/ 30 w 455"/>
              <a:gd name="T39" fmla="*/ 323 h 387"/>
              <a:gd name="T40" fmla="*/ 433 w 455"/>
              <a:gd name="T41" fmla="*/ 367 h 387"/>
              <a:gd name="T42" fmla="*/ 378 w 455"/>
              <a:gd name="T43" fmla="*/ 314 h 387"/>
              <a:gd name="T44" fmla="*/ 373 w 455"/>
              <a:gd name="T45" fmla="*/ 309 h 387"/>
              <a:gd name="T46" fmla="*/ 78 w 455"/>
              <a:gd name="T47" fmla="*/ 304 h 387"/>
              <a:gd name="T48" fmla="*/ 357 w 455"/>
              <a:gd name="T49" fmla="*/ 291 h 387"/>
              <a:gd name="T50" fmla="*/ 417 w 455"/>
              <a:gd name="T51" fmla="*/ 64 h 387"/>
              <a:gd name="T52" fmla="*/ 435 w 455"/>
              <a:gd name="T53" fmla="*/ 357 h 387"/>
              <a:gd name="T54" fmla="*/ 332 w 455"/>
              <a:gd name="T55" fmla="*/ 192 h 387"/>
              <a:gd name="T56" fmla="*/ 332 w 455"/>
              <a:gd name="T57" fmla="*/ 139 h 387"/>
              <a:gd name="T58" fmla="*/ 143 w 455"/>
              <a:gd name="T59" fmla="*/ 165 h 387"/>
              <a:gd name="T60" fmla="*/ 89 w 455"/>
              <a:gd name="T61" fmla="*/ 165 h 387"/>
              <a:gd name="T62" fmla="*/ 143 w 455"/>
              <a:gd name="T63" fmla="*/ 165 h 387"/>
              <a:gd name="T64" fmla="*/ 224 w 455"/>
              <a:gd name="T65" fmla="*/ 192 h 387"/>
              <a:gd name="T66" fmla="*/ 224 w 455"/>
              <a:gd name="T67" fmla="*/ 139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5" h="387">
                <a:moveTo>
                  <a:pt x="414" y="41"/>
                </a:moveTo>
                <a:cubicBezTo>
                  <a:pt x="406" y="17"/>
                  <a:pt x="383" y="0"/>
                  <a:pt x="35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7"/>
                  <a:pt x="0" y="5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1"/>
                  <a:pt x="11" y="349"/>
                  <a:pt x="21" y="349"/>
                </a:cubicBezTo>
                <a:cubicBezTo>
                  <a:pt x="29" y="349"/>
                  <a:pt x="36" y="345"/>
                  <a:pt x="44" y="337"/>
                </a:cubicBezTo>
                <a:cubicBezTo>
                  <a:pt x="63" y="318"/>
                  <a:pt x="63" y="318"/>
                  <a:pt x="63" y="318"/>
                </a:cubicBezTo>
                <a:cubicBezTo>
                  <a:pt x="73" y="325"/>
                  <a:pt x="85" y="329"/>
                  <a:pt x="98" y="329"/>
                </a:cubicBezTo>
                <a:cubicBezTo>
                  <a:pt x="364" y="329"/>
                  <a:pt x="364" y="329"/>
                  <a:pt x="364" y="329"/>
                </a:cubicBezTo>
                <a:cubicBezTo>
                  <a:pt x="411" y="376"/>
                  <a:pt x="411" y="376"/>
                  <a:pt x="411" y="376"/>
                </a:cubicBezTo>
                <a:cubicBezTo>
                  <a:pt x="418" y="383"/>
                  <a:pt x="426" y="387"/>
                  <a:pt x="433" y="387"/>
                </a:cubicBezTo>
                <a:cubicBezTo>
                  <a:pt x="444" y="387"/>
                  <a:pt x="455" y="379"/>
                  <a:pt x="455" y="357"/>
                </a:cubicBezTo>
                <a:cubicBezTo>
                  <a:pt x="455" y="98"/>
                  <a:pt x="455" y="98"/>
                  <a:pt x="455" y="98"/>
                </a:cubicBezTo>
                <a:cubicBezTo>
                  <a:pt x="455" y="71"/>
                  <a:pt x="437" y="49"/>
                  <a:pt x="414" y="41"/>
                </a:cubicBezTo>
                <a:close/>
                <a:moveTo>
                  <a:pt x="397" y="59"/>
                </a:moveTo>
                <a:cubicBezTo>
                  <a:pt x="397" y="231"/>
                  <a:pt x="397" y="231"/>
                  <a:pt x="397" y="231"/>
                </a:cubicBezTo>
                <a:cubicBezTo>
                  <a:pt x="397" y="253"/>
                  <a:pt x="379" y="271"/>
                  <a:pt x="357" y="271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8" y="275"/>
                  <a:pt x="78" y="275"/>
                  <a:pt x="78" y="275"/>
                </a:cubicBezTo>
                <a:cubicBezTo>
                  <a:pt x="78" y="275"/>
                  <a:pt x="77" y="276"/>
                  <a:pt x="77" y="276"/>
                </a:cubicBezTo>
                <a:cubicBezTo>
                  <a:pt x="63" y="290"/>
                  <a:pt x="63" y="290"/>
                  <a:pt x="63" y="290"/>
                </a:cubicBezTo>
                <a:cubicBezTo>
                  <a:pt x="60" y="284"/>
                  <a:pt x="58" y="277"/>
                  <a:pt x="58" y="270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76"/>
                  <a:pt x="76" y="58"/>
                  <a:pt x="98" y="58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6" y="58"/>
                  <a:pt x="396" y="58"/>
                  <a:pt x="396" y="58"/>
                </a:cubicBezTo>
                <a:cubicBezTo>
                  <a:pt x="397" y="58"/>
                  <a:pt x="397" y="59"/>
                  <a:pt x="397" y="59"/>
                </a:cubicBezTo>
                <a:close/>
                <a:moveTo>
                  <a:pt x="30" y="323"/>
                </a:moveTo>
                <a:cubicBezTo>
                  <a:pt x="26" y="327"/>
                  <a:pt x="23" y="329"/>
                  <a:pt x="22" y="329"/>
                </a:cubicBezTo>
                <a:cubicBezTo>
                  <a:pt x="21" y="328"/>
                  <a:pt x="20" y="325"/>
                  <a:pt x="20" y="31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38"/>
                  <a:pt x="38" y="20"/>
                  <a:pt x="59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71" y="20"/>
                  <a:pt x="383" y="27"/>
                  <a:pt x="390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65" y="38"/>
                  <a:pt x="38" y="65"/>
                  <a:pt x="38" y="98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82"/>
                  <a:pt x="42" y="294"/>
                  <a:pt x="49" y="304"/>
                </a:cubicBezTo>
                <a:lnTo>
                  <a:pt x="30" y="323"/>
                </a:lnTo>
                <a:close/>
                <a:moveTo>
                  <a:pt x="435" y="357"/>
                </a:moveTo>
                <a:cubicBezTo>
                  <a:pt x="435" y="363"/>
                  <a:pt x="434" y="366"/>
                  <a:pt x="433" y="367"/>
                </a:cubicBezTo>
                <a:cubicBezTo>
                  <a:pt x="432" y="367"/>
                  <a:pt x="429" y="365"/>
                  <a:pt x="425" y="361"/>
                </a:cubicBezTo>
                <a:cubicBezTo>
                  <a:pt x="378" y="314"/>
                  <a:pt x="378" y="314"/>
                  <a:pt x="378" y="314"/>
                </a:cubicBezTo>
                <a:cubicBezTo>
                  <a:pt x="377" y="314"/>
                  <a:pt x="377" y="313"/>
                  <a:pt x="376" y="313"/>
                </a:cubicBezTo>
                <a:cubicBezTo>
                  <a:pt x="373" y="309"/>
                  <a:pt x="373" y="309"/>
                  <a:pt x="373" y="309"/>
                </a:cubicBezTo>
                <a:cubicBezTo>
                  <a:pt x="98" y="309"/>
                  <a:pt x="98" y="309"/>
                  <a:pt x="98" y="309"/>
                </a:cubicBezTo>
                <a:cubicBezTo>
                  <a:pt x="90" y="309"/>
                  <a:pt x="83" y="307"/>
                  <a:pt x="78" y="304"/>
                </a:cubicBezTo>
                <a:cubicBezTo>
                  <a:pt x="90" y="291"/>
                  <a:pt x="90" y="291"/>
                  <a:pt x="90" y="291"/>
                </a:cubicBezTo>
                <a:cubicBezTo>
                  <a:pt x="357" y="291"/>
                  <a:pt x="357" y="291"/>
                  <a:pt x="357" y="291"/>
                </a:cubicBezTo>
                <a:cubicBezTo>
                  <a:pt x="390" y="291"/>
                  <a:pt x="417" y="264"/>
                  <a:pt x="417" y="231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27" y="71"/>
                  <a:pt x="435" y="84"/>
                  <a:pt x="435" y="98"/>
                </a:cubicBezTo>
                <a:lnTo>
                  <a:pt x="435" y="357"/>
                </a:lnTo>
                <a:close/>
                <a:moveTo>
                  <a:pt x="359" y="165"/>
                </a:moveTo>
                <a:cubicBezTo>
                  <a:pt x="359" y="180"/>
                  <a:pt x="347" y="192"/>
                  <a:pt x="332" y="192"/>
                </a:cubicBezTo>
                <a:cubicBezTo>
                  <a:pt x="318" y="192"/>
                  <a:pt x="306" y="180"/>
                  <a:pt x="306" y="165"/>
                </a:cubicBezTo>
                <a:cubicBezTo>
                  <a:pt x="306" y="151"/>
                  <a:pt x="318" y="139"/>
                  <a:pt x="332" y="139"/>
                </a:cubicBezTo>
                <a:cubicBezTo>
                  <a:pt x="347" y="139"/>
                  <a:pt x="359" y="151"/>
                  <a:pt x="359" y="165"/>
                </a:cubicBezTo>
                <a:close/>
                <a:moveTo>
                  <a:pt x="143" y="165"/>
                </a:moveTo>
                <a:cubicBezTo>
                  <a:pt x="143" y="180"/>
                  <a:pt x="131" y="192"/>
                  <a:pt x="116" y="192"/>
                </a:cubicBezTo>
                <a:cubicBezTo>
                  <a:pt x="101" y="192"/>
                  <a:pt x="89" y="180"/>
                  <a:pt x="89" y="165"/>
                </a:cubicBezTo>
                <a:cubicBezTo>
                  <a:pt x="89" y="151"/>
                  <a:pt x="101" y="139"/>
                  <a:pt x="116" y="139"/>
                </a:cubicBezTo>
                <a:cubicBezTo>
                  <a:pt x="131" y="139"/>
                  <a:pt x="143" y="151"/>
                  <a:pt x="143" y="165"/>
                </a:cubicBezTo>
                <a:close/>
                <a:moveTo>
                  <a:pt x="251" y="165"/>
                </a:moveTo>
                <a:cubicBezTo>
                  <a:pt x="251" y="180"/>
                  <a:pt x="239" y="192"/>
                  <a:pt x="224" y="192"/>
                </a:cubicBezTo>
                <a:cubicBezTo>
                  <a:pt x="209" y="192"/>
                  <a:pt x="197" y="180"/>
                  <a:pt x="197" y="165"/>
                </a:cubicBezTo>
                <a:cubicBezTo>
                  <a:pt x="197" y="151"/>
                  <a:pt x="209" y="139"/>
                  <a:pt x="224" y="139"/>
                </a:cubicBezTo>
                <a:cubicBezTo>
                  <a:pt x="239" y="139"/>
                  <a:pt x="251" y="151"/>
                  <a:pt x="251" y="16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5" name="Freeform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9115944" y="472360"/>
            <a:ext cx="502189" cy="504347"/>
          </a:xfrm>
          <a:custGeom>
            <a:avLst/>
            <a:gdLst>
              <a:gd name="T0" fmla="*/ 326 w 371"/>
              <a:gd name="T1" fmla="*/ 47 h 372"/>
              <a:gd name="T2" fmla="*/ 326 w 371"/>
              <a:gd name="T3" fmla="*/ 34 h 372"/>
              <a:gd name="T4" fmla="*/ 276 w 371"/>
              <a:gd name="T5" fmla="*/ 0 h 372"/>
              <a:gd name="T6" fmla="*/ 50 w 371"/>
              <a:gd name="T7" fmla="*/ 0 h 372"/>
              <a:gd name="T8" fmla="*/ 0 w 371"/>
              <a:gd name="T9" fmla="*/ 50 h 372"/>
              <a:gd name="T10" fmla="*/ 0 w 371"/>
              <a:gd name="T11" fmla="*/ 275 h 372"/>
              <a:gd name="T12" fmla="*/ 33 w 371"/>
              <a:gd name="T13" fmla="*/ 325 h 372"/>
              <a:gd name="T14" fmla="*/ 46 w 371"/>
              <a:gd name="T15" fmla="*/ 325 h 372"/>
              <a:gd name="T16" fmla="*/ 96 w 371"/>
              <a:gd name="T17" fmla="*/ 372 h 372"/>
              <a:gd name="T18" fmla="*/ 321 w 371"/>
              <a:gd name="T19" fmla="*/ 372 h 372"/>
              <a:gd name="T20" fmla="*/ 371 w 371"/>
              <a:gd name="T21" fmla="*/ 322 h 372"/>
              <a:gd name="T22" fmla="*/ 371 w 371"/>
              <a:gd name="T23" fmla="*/ 97 h 372"/>
              <a:gd name="T24" fmla="*/ 326 w 371"/>
              <a:gd name="T25" fmla="*/ 47 h 372"/>
              <a:gd name="T26" fmla="*/ 46 w 371"/>
              <a:gd name="T27" fmla="*/ 97 h 372"/>
              <a:gd name="T28" fmla="*/ 46 w 371"/>
              <a:gd name="T29" fmla="*/ 305 h 372"/>
              <a:gd name="T30" fmla="*/ 33 w 371"/>
              <a:gd name="T31" fmla="*/ 305 h 372"/>
              <a:gd name="T32" fmla="*/ 20 w 371"/>
              <a:gd name="T33" fmla="*/ 275 h 372"/>
              <a:gd name="T34" fmla="*/ 20 w 371"/>
              <a:gd name="T35" fmla="*/ 50 h 372"/>
              <a:gd name="T36" fmla="*/ 50 w 371"/>
              <a:gd name="T37" fmla="*/ 20 h 372"/>
              <a:gd name="T38" fmla="*/ 276 w 371"/>
              <a:gd name="T39" fmla="*/ 20 h 372"/>
              <a:gd name="T40" fmla="*/ 306 w 371"/>
              <a:gd name="T41" fmla="*/ 34 h 372"/>
              <a:gd name="T42" fmla="*/ 306 w 371"/>
              <a:gd name="T43" fmla="*/ 47 h 372"/>
              <a:gd name="T44" fmla="*/ 96 w 371"/>
              <a:gd name="T45" fmla="*/ 47 h 372"/>
              <a:gd name="T46" fmla="*/ 46 w 371"/>
              <a:gd name="T47" fmla="*/ 97 h 372"/>
              <a:gd name="T48" fmla="*/ 351 w 371"/>
              <a:gd name="T49" fmla="*/ 322 h 372"/>
              <a:gd name="T50" fmla="*/ 321 w 371"/>
              <a:gd name="T51" fmla="*/ 352 h 372"/>
              <a:gd name="T52" fmla="*/ 96 w 371"/>
              <a:gd name="T53" fmla="*/ 352 h 372"/>
              <a:gd name="T54" fmla="*/ 66 w 371"/>
              <a:gd name="T55" fmla="*/ 322 h 372"/>
              <a:gd name="T56" fmla="*/ 66 w 371"/>
              <a:gd name="T57" fmla="*/ 298 h 372"/>
              <a:gd name="T58" fmla="*/ 163 w 371"/>
              <a:gd name="T59" fmla="*/ 201 h 372"/>
              <a:gd name="T60" fmla="*/ 230 w 371"/>
              <a:gd name="T61" fmla="*/ 269 h 372"/>
              <a:gd name="T62" fmla="*/ 237 w 371"/>
              <a:gd name="T63" fmla="*/ 272 h 372"/>
              <a:gd name="T64" fmla="*/ 245 w 371"/>
              <a:gd name="T65" fmla="*/ 269 h 372"/>
              <a:gd name="T66" fmla="*/ 351 w 371"/>
              <a:gd name="T67" fmla="*/ 159 h 372"/>
              <a:gd name="T68" fmla="*/ 351 w 371"/>
              <a:gd name="T69" fmla="*/ 322 h 372"/>
              <a:gd name="T70" fmla="*/ 351 w 371"/>
              <a:gd name="T71" fmla="*/ 130 h 372"/>
              <a:gd name="T72" fmla="*/ 237 w 371"/>
              <a:gd name="T73" fmla="*/ 248 h 372"/>
              <a:gd name="T74" fmla="*/ 170 w 371"/>
              <a:gd name="T75" fmla="*/ 180 h 372"/>
              <a:gd name="T76" fmla="*/ 155 w 371"/>
              <a:gd name="T77" fmla="*/ 180 h 372"/>
              <a:gd name="T78" fmla="*/ 66 w 371"/>
              <a:gd name="T79" fmla="*/ 270 h 372"/>
              <a:gd name="T80" fmla="*/ 66 w 371"/>
              <a:gd name="T81" fmla="*/ 97 h 372"/>
              <a:gd name="T82" fmla="*/ 96 w 371"/>
              <a:gd name="T83" fmla="*/ 67 h 372"/>
              <a:gd name="T84" fmla="*/ 321 w 371"/>
              <a:gd name="T85" fmla="*/ 67 h 372"/>
              <a:gd name="T86" fmla="*/ 351 w 371"/>
              <a:gd name="T87" fmla="*/ 97 h 372"/>
              <a:gd name="T88" fmla="*/ 351 w 371"/>
              <a:gd name="T89" fmla="*/ 130 h 372"/>
              <a:gd name="T90" fmla="*/ 237 w 371"/>
              <a:gd name="T91" fmla="*/ 91 h 372"/>
              <a:gd name="T92" fmla="*/ 189 w 371"/>
              <a:gd name="T93" fmla="*/ 139 h 372"/>
              <a:gd name="T94" fmla="*/ 237 w 371"/>
              <a:gd name="T95" fmla="*/ 187 h 372"/>
              <a:gd name="T96" fmla="*/ 285 w 371"/>
              <a:gd name="T97" fmla="*/ 139 h 372"/>
              <a:gd name="T98" fmla="*/ 237 w 371"/>
              <a:gd name="T99" fmla="*/ 91 h 372"/>
              <a:gd name="T100" fmla="*/ 237 w 371"/>
              <a:gd name="T101" fmla="*/ 167 h 372"/>
              <a:gd name="T102" fmla="*/ 209 w 371"/>
              <a:gd name="T103" fmla="*/ 139 h 372"/>
              <a:gd name="T104" fmla="*/ 237 w 371"/>
              <a:gd name="T105" fmla="*/ 111 h 372"/>
              <a:gd name="T106" fmla="*/ 265 w 371"/>
              <a:gd name="T107" fmla="*/ 139 h 372"/>
              <a:gd name="T108" fmla="*/ 237 w 371"/>
              <a:gd name="T109" fmla="*/ 16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1" h="372">
                <a:moveTo>
                  <a:pt x="326" y="47"/>
                </a:moveTo>
                <a:cubicBezTo>
                  <a:pt x="326" y="34"/>
                  <a:pt x="326" y="34"/>
                  <a:pt x="326" y="34"/>
                </a:cubicBezTo>
                <a:cubicBezTo>
                  <a:pt x="326" y="15"/>
                  <a:pt x="304" y="0"/>
                  <a:pt x="27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303"/>
                  <a:pt x="15" y="325"/>
                  <a:pt x="33" y="325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7" y="351"/>
                  <a:pt x="69" y="372"/>
                  <a:pt x="96" y="372"/>
                </a:cubicBezTo>
                <a:cubicBezTo>
                  <a:pt x="321" y="372"/>
                  <a:pt x="321" y="372"/>
                  <a:pt x="321" y="372"/>
                </a:cubicBezTo>
                <a:cubicBezTo>
                  <a:pt x="348" y="372"/>
                  <a:pt x="371" y="350"/>
                  <a:pt x="371" y="322"/>
                </a:cubicBezTo>
                <a:cubicBezTo>
                  <a:pt x="371" y="97"/>
                  <a:pt x="371" y="97"/>
                  <a:pt x="371" y="97"/>
                </a:cubicBezTo>
                <a:cubicBezTo>
                  <a:pt x="371" y="71"/>
                  <a:pt x="351" y="50"/>
                  <a:pt x="326" y="47"/>
                </a:cubicBezTo>
                <a:close/>
                <a:moveTo>
                  <a:pt x="46" y="97"/>
                </a:moveTo>
                <a:cubicBezTo>
                  <a:pt x="46" y="305"/>
                  <a:pt x="46" y="305"/>
                  <a:pt x="46" y="305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29" y="305"/>
                  <a:pt x="20" y="293"/>
                  <a:pt x="20" y="275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33"/>
                  <a:pt x="34" y="20"/>
                  <a:pt x="50" y="20"/>
                </a:cubicBezTo>
                <a:cubicBezTo>
                  <a:pt x="276" y="20"/>
                  <a:pt x="276" y="20"/>
                  <a:pt x="276" y="20"/>
                </a:cubicBezTo>
                <a:cubicBezTo>
                  <a:pt x="294" y="20"/>
                  <a:pt x="306" y="28"/>
                  <a:pt x="306" y="34"/>
                </a:cubicBezTo>
                <a:cubicBezTo>
                  <a:pt x="306" y="47"/>
                  <a:pt x="306" y="47"/>
                  <a:pt x="30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68" y="47"/>
                  <a:pt x="46" y="70"/>
                  <a:pt x="46" y="97"/>
                </a:cubicBezTo>
                <a:close/>
                <a:moveTo>
                  <a:pt x="351" y="322"/>
                </a:moveTo>
                <a:cubicBezTo>
                  <a:pt x="351" y="339"/>
                  <a:pt x="337" y="352"/>
                  <a:pt x="321" y="352"/>
                </a:cubicBezTo>
                <a:cubicBezTo>
                  <a:pt x="96" y="352"/>
                  <a:pt x="96" y="352"/>
                  <a:pt x="96" y="352"/>
                </a:cubicBezTo>
                <a:cubicBezTo>
                  <a:pt x="79" y="352"/>
                  <a:pt x="66" y="339"/>
                  <a:pt x="66" y="322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230" y="269"/>
                  <a:pt x="230" y="269"/>
                  <a:pt x="230" y="269"/>
                </a:cubicBezTo>
                <a:cubicBezTo>
                  <a:pt x="232" y="271"/>
                  <a:pt x="235" y="272"/>
                  <a:pt x="237" y="272"/>
                </a:cubicBezTo>
                <a:cubicBezTo>
                  <a:pt x="240" y="272"/>
                  <a:pt x="243" y="271"/>
                  <a:pt x="245" y="269"/>
                </a:cubicBezTo>
                <a:cubicBezTo>
                  <a:pt x="351" y="159"/>
                  <a:pt x="351" y="159"/>
                  <a:pt x="351" y="159"/>
                </a:cubicBezTo>
                <a:lnTo>
                  <a:pt x="351" y="322"/>
                </a:lnTo>
                <a:close/>
                <a:moveTo>
                  <a:pt x="351" y="130"/>
                </a:moveTo>
                <a:cubicBezTo>
                  <a:pt x="237" y="248"/>
                  <a:pt x="237" y="248"/>
                  <a:pt x="237" y="248"/>
                </a:cubicBezTo>
                <a:cubicBezTo>
                  <a:pt x="170" y="180"/>
                  <a:pt x="170" y="180"/>
                  <a:pt x="170" y="180"/>
                </a:cubicBezTo>
                <a:cubicBezTo>
                  <a:pt x="166" y="176"/>
                  <a:pt x="159" y="176"/>
                  <a:pt x="155" y="180"/>
                </a:cubicBezTo>
                <a:cubicBezTo>
                  <a:pt x="66" y="270"/>
                  <a:pt x="66" y="270"/>
                  <a:pt x="66" y="270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81"/>
                  <a:pt x="79" y="67"/>
                  <a:pt x="96" y="67"/>
                </a:cubicBezTo>
                <a:cubicBezTo>
                  <a:pt x="321" y="67"/>
                  <a:pt x="321" y="67"/>
                  <a:pt x="321" y="67"/>
                </a:cubicBezTo>
                <a:cubicBezTo>
                  <a:pt x="337" y="67"/>
                  <a:pt x="351" y="81"/>
                  <a:pt x="351" y="97"/>
                </a:cubicBezTo>
                <a:lnTo>
                  <a:pt x="351" y="130"/>
                </a:lnTo>
                <a:close/>
                <a:moveTo>
                  <a:pt x="237" y="91"/>
                </a:moveTo>
                <a:cubicBezTo>
                  <a:pt x="210" y="91"/>
                  <a:pt x="189" y="112"/>
                  <a:pt x="189" y="139"/>
                </a:cubicBezTo>
                <a:cubicBezTo>
                  <a:pt x="189" y="165"/>
                  <a:pt x="210" y="187"/>
                  <a:pt x="237" y="187"/>
                </a:cubicBezTo>
                <a:cubicBezTo>
                  <a:pt x="263" y="187"/>
                  <a:pt x="285" y="165"/>
                  <a:pt x="285" y="139"/>
                </a:cubicBezTo>
                <a:cubicBezTo>
                  <a:pt x="285" y="112"/>
                  <a:pt x="263" y="91"/>
                  <a:pt x="237" y="91"/>
                </a:cubicBezTo>
                <a:close/>
                <a:moveTo>
                  <a:pt x="237" y="167"/>
                </a:moveTo>
                <a:cubicBezTo>
                  <a:pt x="221" y="167"/>
                  <a:pt x="209" y="154"/>
                  <a:pt x="209" y="139"/>
                </a:cubicBezTo>
                <a:cubicBezTo>
                  <a:pt x="209" y="123"/>
                  <a:pt x="221" y="111"/>
                  <a:pt x="237" y="111"/>
                </a:cubicBezTo>
                <a:cubicBezTo>
                  <a:pt x="252" y="111"/>
                  <a:pt x="265" y="123"/>
                  <a:pt x="265" y="139"/>
                </a:cubicBezTo>
                <a:cubicBezTo>
                  <a:pt x="265" y="154"/>
                  <a:pt x="252" y="167"/>
                  <a:pt x="237" y="16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6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047621" y="3361267"/>
            <a:ext cx="2924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Appropriately synthesize interactive opportunities through go forward relationships. Competently procrastinate client centere.</a:t>
            </a:r>
          </a:p>
        </p:txBody>
      </p:sp>
      <p:sp>
        <p:nvSpPr>
          <p:cNvPr id="17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979888" y="5444067"/>
            <a:ext cx="2924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Appropriately synthesize interactive opportunities through go forward relationships. Competently procrastinate client centere.</a:t>
            </a:r>
          </a:p>
        </p:txBody>
      </p:sp>
      <p:sp>
        <p:nvSpPr>
          <p:cNvPr id="18" name="AutoShape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9763655" y="2872316"/>
            <a:ext cx="1730376" cy="241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b="1">
                <a:cs typeface="+mn-ea"/>
                <a:sym typeface="+mn-lt"/>
              </a:rPr>
              <a:t>Add title here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19" name="AutoShape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9757306" y="764116"/>
            <a:ext cx="1710532" cy="196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b="1">
                <a:cs typeface="+mn-ea"/>
                <a:sym typeface="+mn-lt"/>
              </a:rPr>
              <a:t>Add title here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20" name="AutoShape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9712855" y="5039783"/>
            <a:ext cx="1730376" cy="241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b="1">
                <a:cs typeface="+mn-ea"/>
                <a:sym typeface="+mn-lt"/>
              </a:rPr>
              <a:t>Add title here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1604995" flipV="1">
            <a:off x="-5280557" y="-4699438"/>
            <a:ext cx="12850847" cy="1072859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566057"/>
            <a:ext cx="5265641" cy="5725886"/>
          </a:xfrm>
          <a:prstGeom prst="rect">
            <a:avLst/>
          </a:prstGeom>
        </p:spPr>
      </p:pic>
      <p:sp>
        <p:nvSpPr>
          <p:cNvPr id="4" name="Rectangle 3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93316" y="1191317"/>
            <a:ext cx="5166172" cy="95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>
                <a:solidFill>
                  <a:schemeClr val="tx2"/>
                </a:solidFill>
                <a:ea typeface="思源黑体 CN Regular" panose="020B0500000000000000" charset="-122"/>
              </a:rPr>
              <a:t>Business Work</a:t>
            </a:r>
          </a:p>
        </p:txBody>
      </p:sp>
      <p:sp>
        <p:nvSpPr>
          <p:cNvPr id="5" name="矩形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485900" y="2336935"/>
            <a:ext cx="428625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err="1">
                <a:solidFill>
                  <a:schemeClr val="tx2"/>
                </a:solidFill>
                <a:ea typeface="等线" panose="02010600030101010101" charset="-122"/>
              </a:rPr>
              <a:t>Intrinsicly leverage existing end-to-end resources after long-term high-impact total</a:t>
            </a:r>
            <a:endParaRPr lang="en-US" altLang="zh-CN" sz="1400">
              <a:solidFill>
                <a:schemeClr val="tx2"/>
              </a:solidFill>
              <a:ea typeface="等线" panose="02010600030101010101" charset="-122"/>
            </a:endParaRPr>
          </a:p>
        </p:txBody>
      </p:sp>
      <p:sp>
        <p:nvSpPr>
          <p:cNvPr id="6" name="矩形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466850" y="3102757"/>
            <a:ext cx="428625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err="1">
                <a:solidFill>
                  <a:schemeClr val="tx2"/>
                </a:solidFill>
                <a:ea typeface="等线" panose="02010600030101010101" charset="-122"/>
              </a:rPr>
              <a:t>Intrinsicly leverage existing end-to-end resources after long-term high-impact total</a:t>
            </a:r>
            <a:endParaRPr lang="en-US" altLang="zh-CN" sz="1400">
              <a:solidFill>
                <a:schemeClr val="tx2"/>
              </a:solidFill>
              <a:ea typeface="等线" panose="02010600030101010101" charset="-122"/>
            </a:endParaRPr>
          </a:p>
        </p:txBody>
      </p:sp>
      <p:sp>
        <p:nvSpPr>
          <p:cNvPr id="7" name="Freeform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12166" y="2476186"/>
            <a:ext cx="259434" cy="259434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8" name="Freeform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69316" y="3242133"/>
            <a:ext cx="259434" cy="259434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grpSp>
        <p:nvGrpSpPr>
          <p:cNvPr id="9" name="组合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375409" y="4179140"/>
            <a:ext cx="1315404" cy="397623"/>
            <a:chOff x="956309" y="4541090"/>
            <a:chExt cx="1315404" cy="397623"/>
          </a:xfrm>
          <a:solidFill>
            <a:schemeClr val="bg1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  <a:grpFill/>
          </p:grpSpPr>
          <p:sp>
            <p:nvSpPr>
              <p:cNvPr id="13" name="圆角矩形 12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accent1"/>
                  </a:solidFill>
                </a:rPr>
                <a:t>START</a:t>
              </a:r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12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波形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2887436" flipH="1" flipV="1">
            <a:off x="5322876" y="-2699542"/>
            <a:ext cx="10647852" cy="8437419"/>
          </a:xfrm>
          <a:prstGeom prst="doubleWave">
            <a:avLst>
              <a:gd name="adj1" fmla="val 6250"/>
              <a:gd name="adj2" fmla="val -1667"/>
            </a:avLst>
          </a:prstGeom>
          <a:gradFill>
            <a:gsLst>
              <a:gs pos="74115">
                <a:srgbClr val="6C9BF2"/>
              </a:gs>
              <a:gs pos="0">
                <a:schemeClr val="accent4">
                  <a:lumMod val="75000"/>
                </a:schemeClr>
              </a:gs>
              <a:gs pos="81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 rot="21416526">
            <a:off x="-5005780" y="3006394"/>
            <a:ext cx="9287241" cy="9876281"/>
            <a:chOff x="-5572827" y="3184861"/>
            <a:chExt cx="10012793" cy="10647852"/>
          </a:xfrm>
        </p:grpSpPr>
        <p:sp>
          <p:nvSpPr>
            <p:cNvPr id="3" name="双波形 2"/>
            <p:cNvSpPr/>
            <p:nvPr/>
          </p:nvSpPr>
          <p:spPr>
            <a:xfrm rot="2887436" flipH="1" flipV="1">
              <a:off x="-5102669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双波形 3"/>
            <p:cNvSpPr/>
            <p:nvPr/>
          </p:nvSpPr>
          <p:spPr>
            <a:xfrm rot="2887436" flipH="1" flipV="1">
              <a:off x="-5417743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双波形 4"/>
            <p:cNvSpPr/>
            <p:nvPr/>
          </p:nvSpPr>
          <p:spPr>
            <a:xfrm rot="2887436" flipH="1" flipV="1">
              <a:off x="-5732818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双波形 5"/>
            <p:cNvSpPr/>
            <p:nvPr/>
          </p:nvSpPr>
          <p:spPr>
            <a:xfrm rot="2887436" flipH="1" flipV="1">
              <a:off x="-6047893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双波形 6"/>
            <p:cNvSpPr/>
            <p:nvPr/>
          </p:nvSpPr>
          <p:spPr>
            <a:xfrm rot="2887436" flipH="1" flipV="1">
              <a:off x="-6362968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双波形 7"/>
            <p:cNvSpPr/>
            <p:nvPr/>
          </p:nvSpPr>
          <p:spPr>
            <a:xfrm rot="2887436" flipH="1" flipV="1">
              <a:off x="-6678043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41000">
                    <a:schemeClr val="accent1">
                      <a:lumMod val="45000"/>
                      <a:lumOff val="5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8" y="824520"/>
            <a:ext cx="4835236" cy="5524325"/>
          </a:xfrm>
          <a:prstGeom prst="rect">
            <a:avLst/>
          </a:prstGeom>
        </p:spPr>
      </p:pic>
      <p:sp>
        <p:nvSpPr>
          <p:cNvPr id="11" name="文本框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1746" y="2279987"/>
            <a:ext cx="6486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/>
              <a:t>PART </a:t>
            </a:r>
            <a:r>
              <a:rPr lang="en-US" altLang="zh-CN" sz="6600" b="1">
                <a:solidFill>
                  <a:schemeClr val="tx1">
                    <a:lumMod val="65000"/>
                    <a:lumOff val="35000"/>
                  </a:schemeClr>
                </a:solidFill>
              </a:rPr>
              <a:t>THREE</a:t>
            </a:r>
            <a:endParaRPr lang="zh-CN" altLang="en-US" sz="6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9124" y="3218596"/>
            <a:ext cx="4650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Powerpoint Template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90538" y="623888"/>
            <a:ext cx="543080" cy="551215"/>
            <a:chOff x="757238" y="585788"/>
            <a:chExt cx="543080" cy="551215"/>
          </a:xfrm>
        </p:grpSpPr>
        <p:sp>
          <p:nvSpPr>
            <p:cNvPr id="15" name="圆角矩形 14"/>
            <p:cNvSpPr/>
            <p:nvPr/>
          </p:nvSpPr>
          <p:spPr>
            <a:xfrm>
              <a:off x="757238" y="585788"/>
              <a:ext cx="542925" cy="54292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99000"/>
                  </a:schemeClr>
                </a:gs>
                <a:gs pos="97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>
              <a:glow rad="165100">
                <a:schemeClr val="accent5">
                  <a:satMod val="175000"/>
                  <a:alpha val="3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33451" y="692681"/>
              <a:ext cx="162925" cy="231894"/>
              <a:chOff x="1781176" y="-702732"/>
              <a:chExt cx="162925" cy="231894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H="1">
                <a:off x="1863138" y="-588785"/>
                <a:ext cx="0" cy="110949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1851144" y="-593782"/>
                <a:ext cx="22990" cy="23989"/>
              </a:xfrm>
              <a:custGeom>
                <a:avLst/>
                <a:gdLst>
                  <a:gd name="T0" fmla="*/ 9 w 17"/>
                  <a:gd name="T1" fmla="*/ 8 h 18"/>
                  <a:gd name="T2" fmla="*/ 9 w 17"/>
                  <a:gd name="T3" fmla="*/ 9 h 18"/>
                  <a:gd name="T4" fmla="*/ 9 w 17"/>
                  <a:gd name="T5" fmla="*/ 10 h 18"/>
                  <a:gd name="T6" fmla="*/ 8 w 17"/>
                  <a:gd name="T7" fmla="*/ 9 h 18"/>
                  <a:gd name="T8" fmla="*/ 9 w 17"/>
                  <a:gd name="T9" fmla="*/ 8 h 18"/>
                  <a:gd name="T10" fmla="*/ 9 w 17"/>
                  <a:gd name="T11" fmla="*/ 0 h 18"/>
                  <a:gd name="T12" fmla="*/ 0 w 17"/>
                  <a:gd name="T13" fmla="*/ 9 h 18"/>
                  <a:gd name="T14" fmla="*/ 9 w 17"/>
                  <a:gd name="T15" fmla="*/ 18 h 18"/>
                  <a:gd name="T16" fmla="*/ 17 w 17"/>
                  <a:gd name="T17" fmla="*/ 9 h 18"/>
                  <a:gd name="T18" fmla="*/ 9 w 1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793171" y="-702732"/>
                <a:ext cx="138936" cy="0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1781176" y="-675744"/>
                <a:ext cx="162925" cy="204906"/>
              </a:xfrm>
              <a:custGeom>
                <a:avLst/>
                <a:gdLst>
                  <a:gd name="T0" fmla="*/ 85 w 163"/>
                  <a:gd name="T1" fmla="*/ 205 h 205"/>
                  <a:gd name="T2" fmla="*/ 163 w 163"/>
                  <a:gd name="T3" fmla="*/ 104 h 205"/>
                  <a:gd name="T4" fmla="*/ 128 w 163"/>
                  <a:gd name="T5" fmla="*/ 31 h 205"/>
                  <a:gd name="T6" fmla="*/ 128 w 163"/>
                  <a:gd name="T7" fmla="*/ 0 h 205"/>
                  <a:gd name="T8" fmla="*/ 35 w 163"/>
                  <a:gd name="T9" fmla="*/ 0 h 205"/>
                  <a:gd name="T10" fmla="*/ 35 w 163"/>
                  <a:gd name="T11" fmla="*/ 31 h 205"/>
                  <a:gd name="T12" fmla="*/ 0 w 163"/>
                  <a:gd name="T13" fmla="*/ 104 h 205"/>
                  <a:gd name="T14" fmla="*/ 78 w 163"/>
                  <a:gd name="T15" fmla="*/ 205 h 205"/>
                  <a:gd name="T16" fmla="*/ 85 w 163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05">
                    <a:moveTo>
                      <a:pt x="85" y="205"/>
                    </a:moveTo>
                    <a:lnTo>
                      <a:pt x="163" y="104"/>
                    </a:lnTo>
                    <a:lnTo>
                      <a:pt x="128" y="31"/>
                    </a:lnTo>
                    <a:lnTo>
                      <a:pt x="128" y="0"/>
                    </a:lnTo>
                    <a:lnTo>
                      <a:pt x="35" y="0"/>
                    </a:lnTo>
                    <a:lnTo>
                      <a:pt x="35" y="31"/>
                    </a:lnTo>
                    <a:lnTo>
                      <a:pt x="0" y="104"/>
                    </a:lnTo>
                    <a:lnTo>
                      <a:pt x="78" y="205"/>
                    </a:lnTo>
                    <a:lnTo>
                      <a:pt x="85" y="20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59785" y="906171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</a:rPr>
                <a:t>LOGO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27709" y="5322140"/>
            <a:ext cx="1315404" cy="397623"/>
            <a:chOff x="956309" y="4541090"/>
            <a:chExt cx="1315404" cy="397623"/>
          </a:xfrm>
        </p:grpSpPr>
        <p:grpSp>
          <p:nvGrpSpPr>
            <p:cNvPr id="23" name="组合 22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</a:rPr>
                <a:t>START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5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28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76250" y="3849866"/>
            <a:ext cx="462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bg1">
                    <a:lumMod val="65000"/>
                  </a:schemeClr>
                </a:solidFill>
                <a:latin typeface="+mn-ea"/>
              </a:rPr>
              <a:t>Appropriately synthesize interactive opportunities through go forward relationships. </a:t>
            </a:r>
          </a:p>
        </p:txBody>
      </p:sp>
      <p:sp>
        <p:nvSpPr>
          <p:cNvPr id="29" name="双波形 2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2887436" flipH="1" flipV="1">
            <a:off x="-7116774" y="4310857"/>
            <a:ext cx="10647852" cy="8437419"/>
          </a:xfrm>
          <a:prstGeom prst="doubleWave">
            <a:avLst>
              <a:gd name="adj1" fmla="val 6250"/>
              <a:gd name="adj2" fmla="val -1667"/>
            </a:avLst>
          </a:prstGeom>
          <a:gradFill>
            <a:gsLst>
              <a:gs pos="74115">
                <a:srgbClr val="6C9BF2"/>
              </a:gs>
              <a:gs pos="0">
                <a:schemeClr val="accent4">
                  <a:lumMod val="75000"/>
                </a:schemeClr>
              </a:gs>
              <a:gs pos="81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93340" y="4634859"/>
            <a:ext cx="4210927" cy="1791222"/>
          </a:xfrm>
          <a:prstGeom prst="rect">
            <a:avLst/>
          </a:prstGeom>
          <a:gradFill>
            <a:gsLst>
              <a:gs pos="33000">
                <a:schemeClr val="accent3">
                  <a:lumMod val="40000"/>
                  <a:lumOff val="60000"/>
                  <a:alpha val="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 rot="19389391">
            <a:off x="-352994" y="1794027"/>
            <a:ext cx="5641246" cy="1856682"/>
          </a:xfrm>
          <a:custGeom>
            <a:avLst/>
            <a:gdLst>
              <a:gd name="T0" fmla="*/ 18 w 2834"/>
              <a:gd name="T1" fmla="*/ 334 h 783"/>
              <a:gd name="T2" fmla="*/ 186 w 2834"/>
              <a:gd name="T3" fmla="*/ 297 h 783"/>
              <a:gd name="T4" fmla="*/ 134 w 2834"/>
              <a:gd name="T5" fmla="*/ 270 h 783"/>
              <a:gd name="T6" fmla="*/ 260 w 2834"/>
              <a:gd name="T7" fmla="*/ 269 h 783"/>
              <a:gd name="T8" fmla="*/ 181 w 2834"/>
              <a:gd name="T9" fmla="*/ 218 h 783"/>
              <a:gd name="T10" fmla="*/ 174 w 2834"/>
              <a:gd name="T11" fmla="*/ 206 h 783"/>
              <a:gd name="T12" fmla="*/ 261 w 2834"/>
              <a:gd name="T13" fmla="*/ 184 h 783"/>
              <a:gd name="T14" fmla="*/ 211 w 2834"/>
              <a:gd name="T15" fmla="*/ 154 h 783"/>
              <a:gd name="T16" fmla="*/ 323 w 2834"/>
              <a:gd name="T17" fmla="*/ 174 h 783"/>
              <a:gd name="T18" fmla="*/ 356 w 2834"/>
              <a:gd name="T19" fmla="*/ 134 h 783"/>
              <a:gd name="T20" fmla="*/ 278 w 2834"/>
              <a:gd name="T21" fmla="*/ 79 h 783"/>
              <a:gd name="T22" fmla="*/ 418 w 2834"/>
              <a:gd name="T23" fmla="*/ 84 h 783"/>
              <a:gd name="T24" fmla="*/ 361 w 2834"/>
              <a:gd name="T25" fmla="*/ 59 h 783"/>
              <a:gd name="T26" fmla="*/ 168 w 2834"/>
              <a:gd name="T27" fmla="*/ 30 h 783"/>
              <a:gd name="T28" fmla="*/ 480 w 2834"/>
              <a:gd name="T29" fmla="*/ 54 h 783"/>
              <a:gd name="T30" fmla="*/ 566 w 2834"/>
              <a:gd name="T31" fmla="*/ 59 h 783"/>
              <a:gd name="T32" fmla="*/ 618 w 2834"/>
              <a:gd name="T33" fmla="*/ 51 h 783"/>
              <a:gd name="T34" fmla="*/ 567 w 2834"/>
              <a:gd name="T35" fmla="*/ 3 h 783"/>
              <a:gd name="T36" fmla="*/ 916 w 2834"/>
              <a:gd name="T37" fmla="*/ 65 h 783"/>
              <a:gd name="T38" fmla="*/ 1407 w 2834"/>
              <a:gd name="T39" fmla="*/ 171 h 783"/>
              <a:gd name="T40" fmla="*/ 1820 w 2834"/>
              <a:gd name="T41" fmla="*/ 215 h 783"/>
              <a:gd name="T42" fmla="*/ 2368 w 2834"/>
              <a:gd name="T43" fmla="*/ 205 h 783"/>
              <a:gd name="T44" fmla="*/ 2354 w 2834"/>
              <a:gd name="T45" fmla="*/ 226 h 783"/>
              <a:gd name="T46" fmla="*/ 2502 w 2834"/>
              <a:gd name="T47" fmla="*/ 202 h 783"/>
              <a:gd name="T48" fmla="*/ 2541 w 2834"/>
              <a:gd name="T49" fmla="*/ 210 h 783"/>
              <a:gd name="T50" fmla="*/ 2673 w 2834"/>
              <a:gd name="T51" fmla="*/ 221 h 783"/>
              <a:gd name="T52" fmla="*/ 2603 w 2834"/>
              <a:gd name="T53" fmla="*/ 226 h 783"/>
              <a:gd name="T54" fmla="*/ 2663 w 2834"/>
              <a:gd name="T55" fmla="*/ 267 h 783"/>
              <a:gd name="T56" fmla="*/ 2732 w 2834"/>
              <a:gd name="T57" fmla="*/ 346 h 783"/>
              <a:gd name="T58" fmla="*/ 2773 w 2834"/>
              <a:gd name="T59" fmla="*/ 444 h 783"/>
              <a:gd name="T60" fmla="*/ 2745 w 2834"/>
              <a:gd name="T61" fmla="*/ 465 h 783"/>
              <a:gd name="T62" fmla="*/ 2705 w 2834"/>
              <a:gd name="T63" fmla="*/ 501 h 783"/>
              <a:gd name="T64" fmla="*/ 2828 w 2834"/>
              <a:gd name="T65" fmla="*/ 491 h 783"/>
              <a:gd name="T66" fmla="*/ 2746 w 2834"/>
              <a:gd name="T67" fmla="*/ 602 h 783"/>
              <a:gd name="T68" fmla="*/ 2565 w 2834"/>
              <a:gd name="T69" fmla="*/ 696 h 783"/>
              <a:gd name="T70" fmla="*/ 2382 w 2834"/>
              <a:gd name="T71" fmla="*/ 711 h 783"/>
              <a:gd name="T72" fmla="*/ 2321 w 2834"/>
              <a:gd name="T73" fmla="*/ 721 h 783"/>
              <a:gd name="T74" fmla="*/ 2191 w 2834"/>
              <a:gd name="T75" fmla="*/ 740 h 783"/>
              <a:gd name="T76" fmla="*/ 1494 w 2834"/>
              <a:gd name="T77" fmla="*/ 764 h 783"/>
              <a:gd name="T78" fmla="*/ 1107 w 2834"/>
              <a:gd name="T79" fmla="*/ 740 h 783"/>
              <a:gd name="T80" fmla="*/ 773 w 2834"/>
              <a:gd name="T81" fmla="*/ 676 h 783"/>
              <a:gd name="T82" fmla="*/ 688 w 2834"/>
              <a:gd name="T83" fmla="*/ 647 h 783"/>
              <a:gd name="T84" fmla="*/ 557 w 2834"/>
              <a:gd name="T85" fmla="*/ 614 h 783"/>
              <a:gd name="T86" fmla="*/ 359 w 2834"/>
              <a:gd name="T87" fmla="*/ 527 h 783"/>
              <a:gd name="T88" fmla="*/ 198 w 2834"/>
              <a:gd name="T89" fmla="*/ 424 h 783"/>
              <a:gd name="T90" fmla="*/ 20 w 2834"/>
              <a:gd name="T91" fmla="*/ 385 h 783"/>
              <a:gd name="T92" fmla="*/ 375 w 2834"/>
              <a:gd name="T93" fmla="*/ 391 h 783"/>
              <a:gd name="T94" fmla="*/ 172 w 2834"/>
              <a:gd name="T95" fmla="*/ 331 h 783"/>
              <a:gd name="T96" fmla="*/ 316 w 2834"/>
              <a:gd name="T97" fmla="*/ 291 h 783"/>
              <a:gd name="T98" fmla="*/ 315 w 2834"/>
              <a:gd name="T99" fmla="*/ 29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34" h="783">
                <a:moveTo>
                  <a:pt x="0" y="376"/>
                </a:moveTo>
                <a:cubicBezTo>
                  <a:pt x="13" y="375"/>
                  <a:pt x="25" y="374"/>
                  <a:pt x="37" y="373"/>
                </a:cubicBezTo>
                <a:cubicBezTo>
                  <a:pt x="41" y="352"/>
                  <a:pt x="4" y="357"/>
                  <a:pt x="18" y="334"/>
                </a:cubicBezTo>
                <a:cubicBezTo>
                  <a:pt x="51" y="328"/>
                  <a:pt x="82" y="306"/>
                  <a:pt x="118" y="323"/>
                </a:cubicBezTo>
                <a:cubicBezTo>
                  <a:pt x="121" y="312"/>
                  <a:pt x="123" y="305"/>
                  <a:pt x="126" y="297"/>
                </a:cubicBezTo>
                <a:cubicBezTo>
                  <a:pt x="145" y="297"/>
                  <a:pt x="165" y="297"/>
                  <a:pt x="186" y="297"/>
                </a:cubicBezTo>
                <a:cubicBezTo>
                  <a:pt x="186" y="296"/>
                  <a:pt x="186" y="294"/>
                  <a:pt x="187" y="293"/>
                </a:cubicBezTo>
                <a:cubicBezTo>
                  <a:pt x="164" y="289"/>
                  <a:pt x="142" y="285"/>
                  <a:pt x="113" y="280"/>
                </a:cubicBezTo>
                <a:cubicBezTo>
                  <a:pt x="124" y="275"/>
                  <a:pt x="128" y="273"/>
                  <a:pt x="134" y="270"/>
                </a:cubicBezTo>
                <a:cubicBezTo>
                  <a:pt x="131" y="267"/>
                  <a:pt x="127" y="265"/>
                  <a:pt x="122" y="262"/>
                </a:cubicBezTo>
                <a:cubicBezTo>
                  <a:pt x="126" y="261"/>
                  <a:pt x="128" y="260"/>
                  <a:pt x="130" y="260"/>
                </a:cubicBezTo>
                <a:cubicBezTo>
                  <a:pt x="173" y="263"/>
                  <a:pt x="216" y="267"/>
                  <a:pt x="260" y="269"/>
                </a:cubicBezTo>
                <a:cubicBezTo>
                  <a:pt x="267" y="270"/>
                  <a:pt x="275" y="267"/>
                  <a:pt x="282" y="263"/>
                </a:cubicBezTo>
                <a:cubicBezTo>
                  <a:pt x="240" y="239"/>
                  <a:pt x="194" y="241"/>
                  <a:pt x="150" y="240"/>
                </a:cubicBezTo>
                <a:cubicBezTo>
                  <a:pt x="149" y="213"/>
                  <a:pt x="156" y="208"/>
                  <a:pt x="181" y="218"/>
                </a:cubicBezTo>
                <a:cubicBezTo>
                  <a:pt x="195" y="223"/>
                  <a:pt x="210" y="224"/>
                  <a:pt x="225" y="227"/>
                </a:cubicBezTo>
                <a:cubicBezTo>
                  <a:pt x="225" y="224"/>
                  <a:pt x="226" y="222"/>
                  <a:pt x="226" y="219"/>
                </a:cubicBezTo>
                <a:cubicBezTo>
                  <a:pt x="209" y="215"/>
                  <a:pt x="192" y="210"/>
                  <a:pt x="174" y="206"/>
                </a:cubicBezTo>
                <a:cubicBezTo>
                  <a:pt x="175" y="204"/>
                  <a:pt x="175" y="201"/>
                  <a:pt x="175" y="199"/>
                </a:cubicBezTo>
                <a:cubicBezTo>
                  <a:pt x="211" y="181"/>
                  <a:pt x="247" y="198"/>
                  <a:pt x="288" y="197"/>
                </a:cubicBezTo>
                <a:cubicBezTo>
                  <a:pt x="276" y="191"/>
                  <a:pt x="268" y="189"/>
                  <a:pt x="261" y="184"/>
                </a:cubicBezTo>
                <a:cubicBezTo>
                  <a:pt x="230" y="165"/>
                  <a:pt x="196" y="159"/>
                  <a:pt x="161" y="158"/>
                </a:cubicBezTo>
                <a:cubicBezTo>
                  <a:pt x="161" y="155"/>
                  <a:pt x="161" y="152"/>
                  <a:pt x="162" y="150"/>
                </a:cubicBezTo>
                <a:cubicBezTo>
                  <a:pt x="178" y="151"/>
                  <a:pt x="195" y="150"/>
                  <a:pt x="211" y="154"/>
                </a:cubicBezTo>
                <a:cubicBezTo>
                  <a:pt x="265" y="165"/>
                  <a:pt x="318" y="178"/>
                  <a:pt x="371" y="190"/>
                </a:cubicBezTo>
                <a:cubicBezTo>
                  <a:pt x="375" y="191"/>
                  <a:pt x="378" y="191"/>
                  <a:pt x="383" y="188"/>
                </a:cubicBezTo>
                <a:cubicBezTo>
                  <a:pt x="364" y="183"/>
                  <a:pt x="345" y="179"/>
                  <a:pt x="323" y="174"/>
                </a:cubicBezTo>
                <a:cubicBezTo>
                  <a:pt x="329" y="165"/>
                  <a:pt x="332" y="158"/>
                  <a:pt x="337" y="151"/>
                </a:cubicBezTo>
                <a:cubicBezTo>
                  <a:pt x="333" y="147"/>
                  <a:pt x="330" y="143"/>
                  <a:pt x="323" y="136"/>
                </a:cubicBezTo>
                <a:cubicBezTo>
                  <a:pt x="336" y="135"/>
                  <a:pt x="345" y="135"/>
                  <a:pt x="356" y="134"/>
                </a:cubicBezTo>
                <a:cubicBezTo>
                  <a:pt x="353" y="130"/>
                  <a:pt x="351" y="127"/>
                  <a:pt x="348" y="121"/>
                </a:cubicBezTo>
                <a:cubicBezTo>
                  <a:pt x="368" y="122"/>
                  <a:pt x="391" y="134"/>
                  <a:pt x="395" y="100"/>
                </a:cubicBezTo>
                <a:cubicBezTo>
                  <a:pt x="357" y="93"/>
                  <a:pt x="318" y="86"/>
                  <a:pt x="278" y="79"/>
                </a:cubicBezTo>
                <a:cubicBezTo>
                  <a:pt x="278" y="77"/>
                  <a:pt x="278" y="76"/>
                  <a:pt x="278" y="74"/>
                </a:cubicBezTo>
                <a:cubicBezTo>
                  <a:pt x="285" y="74"/>
                  <a:pt x="293" y="71"/>
                  <a:pt x="300" y="72"/>
                </a:cubicBezTo>
                <a:cubicBezTo>
                  <a:pt x="340" y="76"/>
                  <a:pt x="378" y="81"/>
                  <a:pt x="418" y="84"/>
                </a:cubicBezTo>
                <a:cubicBezTo>
                  <a:pt x="425" y="85"/>
                  <a:pt x="434" y="82"/>
                  <a:pt x="442" y="80"/>
                </a:cubicBezTo>
                <a:cubicBezTo>
                  <a:pt x="442" y="78"/>
                  <a:pt x="442" y="75"/>
                  <a:pt x="442" y="73"/>
                </a:cubicBezTo>
                <a:cubicBezTo>
                  <a:pt x="415" y="68"/>
                  <a:pt x="388" y="62"/>
                  <a:pt x="361" y="59"/>
                </a:cubicBezTo>
                <a:cubicBezTo>
                  <a:pt x="317" y="54"/>
                  <a:pt x="273" y="51"/>
                  <a:pt x="229" y="48"/>
                </a:cubicBezTo>
                <a:cubicBezTo>
                  <a:pt x="200" y="47"/>
                  <a:pt x="170" y="48"/>
                  <a:pt x="138" y="48"/>
                </a:cubicBezTo>
                <a:cubicBezTo>
                  <a:pt x="144" y="34"/>
                  <a:pt x="155" y="31"/>
                  <a:pt x="168" y="30"/>
                </a:cubicBezTo>
                <a:cubicBezTo>
                  <a:pt x="265" y="22"/>
                  <a:pt x="360" y="35"/>
                  <a:pt x="455" y="54"/>
                </a:cubicBezTo>
                <a:cubicBezTo>
                  <a:pt x="461" y="55"/>
                  <a:pt x="466" y="56"/>
                  <a:pt x="471" y="56"/>
                </a:cubicBezTo>
                <a:cubicBezTo>
                  <a:pt x="473" y="57"/>
                  <a:pt x="475" y="55"/>
                  <a:pt x="480" y="54"/>
                </a:cubicBezTo>
                <a:cubicBezTo>
                  <a:pt x="453" y="44"/>
                  <a:pt x="428" y="36"/>
                  <a:pt x="403" y="27"/>
                </a:cubicBezTo>
                <a:cubicBezTo>
                  <a:pt x="404" y="26"/>
                  <a:pt x="404" y="25"/>
                  <a:pt x="404" y="24"/>
                </a:cubicBezTo>
                <a:cubicBezTo>
                  <a:pt x="458" y="36"/>
                  <a:pt x="511" y="47"/>
                  <a:pt x="566" y="59"/>
                </a:cubicBezTo>
                <a:cubicBezTo>
                  <a:pt x="566" y="56"/>
                  <a:pt x="567" y="52"/>
                  <a:pt x="569" y="48"/>
                </a:cubicBezTo>
                <a:cubicBezTo>
                  <a:pt x="590" y="53"/>
                  <a:pt x="609" y="59"/>
                  <a:pt x="635" y="65"/>
                </a:cubicBezTo>
                <a:cubicBezTo>
                  <a:pt x="627" y="59"/>
                  <a:pt x="624" y="56"/>
                  <a:pt x="618" y="51"/>
                </a:cubicBezTo>
                <a:cubicBezTo>
                  <a:pt x="629" y="51"/>
                  <a:pt x="637" y="51"/>
                  <a:pt x="645" y="51"/>
                </a:cubicBezTo>
                <a:cubicBezTo>
                  <a:pt x="603" y="21"/>
                  <a:pt x="549" y="28"/>
                  <a:pt x="505" y="2"/>
                </a:cubicBezTo>
                <a:cubicBezTo>
                  <a:pt x="526" y="2"/>
                  <a:pt x="547" y="0"/>
                  <a:pt x="567" y="3"/>
                </a:cubicBezTo>
                <a:cubicBezTo>
                  <a:pt x="606" y="8"/>
                  <a:pt x="645" y="16"/>
                  <a:pt x="684" y="23"/>
                </a:cubicBezTo>
                <a:cubicBezTo>
                  <a:pt x="697" y="25"/>
                  <a:pt x="710" y="26"/>
                  <a:pt x="723" y="28"/>
                </a:cubicBezTo>
                <a:cubicBezTo>
                  <a:pt x="788" y="40"/>
                  <a:pt x="852" y="53"/>
                  <a:pt x="916" y="65"/>
                </a:cubicBezTo>
                <a:cubicBezTo>
                  <a:pt x="945" y="70"/>
                  <a:pt x="975" y="74"/>
                  <a:pt x="1003" y="81"/>
                </a:cubicBezTo>
                <a:cubicBezTo>
                  <a:pt x="1064" y="96"/>
                  <a:pt x="1124" y="115"/>
                  <a:pt x="1185" y="128"/>
                </a:cubicBezTo>
                <a:cubicBezTo>
                  <a:pt x="1258" y="144"/>
                  <a:pt x="1333" y="157"/>
                  <a:pt x="1407" y="171"/>
                </a:cubicBezTo>
                <a:cubicBezTo>
                  <a:pt x="1437" y="176"/>
                  <a:pt x="1468" y="183"/>
                  <a:pt x="1499" y="188"/>
                </a:cubicBezTo>
                <a:cubicBezTo>
                  <a:pt x="1534" y="193"/>
                  <a:pt x="1570" y="192"/>
                  <a:pt x="1605" y="200"/>
                </a:cubicBezTo>
                <a:cubicBezTo>
                  <a:pt x="1676" y="217"/>
                  <a:pt x="1748" y="215"/>
                  <a:pt x="1820" y="215"/>
                </a:cubicBezTo>
                <a:cubicBezTo>
                  <a:pt x="1948" y="214"/>
                  <a:pt x="2075" y="207"/>
                  <a:pt x="2203" y="203"/>
                </a:cubicBezTo>
                <a:cubicBezTo>
                  <a:pt x="2249" y="201"/>
                  <a:pt x="2295" y="201"/>
                  <a:pt x="2340" y="200"/>
                </a:cubicBezTo>
                <a:cubicBezTo>
                  <a:pt x="2349" y="200"/>
                  <a:pt x="2359" y="203"/>
                  <a:pt x="2368" y="205"/>
                </a:cubicBezTo>
                <a:cubicBezTo>
                  <a:pt x="2368" y="207"/>
                  <a:pt x="2368" y="208"/>
                  <a:pt x="2368" y="210"/>
                </a:cubicBezTo>
                <a:cubicBezTo>
                  <a:pt x="2362" y="214"/>
                  <a:pt x="2356" y="218"/>
                  <a:pt x="2350" y="222"/>
                </a:cubicBezTo>
                <a:cubicBezTo>
                  <a:pt x="2352" y="224"/>
                  <a:pt x="2353" y="227"/>
                  <a:pt x="2354" y="226"/>
                </a:cubicBezTo>
                <a:cubicBezTo>
                  <a:pt x="2392" y="224"/>
                  <a:pt x="2430" y="221"/>
                  <a:pt x="2468" y="218"/>
                </a:cubicBezTo>
                <a:cubicBezTo>
                  <a:pt x="2475" y="217"/>
                  <a:pt x="2482" y="217"/>
                  <a:pt x="2489" y="215"/>
                </a:cubicBezTo>
                <a:cubicBezTo>
                  <a:pt x="2493" y="213"/>
                  <a:pt x="2496" y="208"/>
                  <a:pt x="2502" y="202"/>
                </a:cubicBezTo>
                <a:cubicBezTo>
                  <a:pt x="2517" y="202"/>
                  <a:pt x="2537" y="202"/>
                  <a:pt x="2558" y="202"/>
                </a:cubicBezTo>
                <a:cubicBezTo>
                  <a:pt x="2558" y="203"/>
                  <a:pt x="2558" y="205"/>
                  <a:pt x="2558" y="206"/>
                </a:cubicBezTo>
                <a:cubicBezTo>
                  <a:pt x="2552" y="208"/>
                  <a:pt x="2547" y="209"/>
                  <a:pt x="2541" y="210"/>
                </a:cubicBezTo>
                <a:cubicBezTo>
                  <a:pt x="2540" y="211"/>
                  <a:pt x="2540" y="212"/>
                  <a:pt x="2540" y="213"/>
                </a:cubicBezTo>
                <a:cubicBezTo>
                  <a:pt x="2559" y="215"/>
                  <a:pt x="2578" y="216"/>
                  <a:pt x="2597" y="217"/>
                </a:cubicBezTo>
                <a:cubicBezTo>
                  <a:pt x="2622" y="218"/>
                  <a:pt x="2647" y="219"/>
                  <a:pt x="2673" y="221"/>
                </a:cubicBezTo>
                <a:cubicBezTo>
                  <a:pt x="2677" y="221"/>
                  <a:pt x="2681" y="227"/>
                  <a:pt x="2685" y="230"/>
                </a:cubicBezTo>
                <a:cubicBezTo>
                  <a:pt x="2680" y="231"/>
                  <a:pt x="2676" y="233"/>
                  <a:pt x="2671" y="232"/>
                </a:cubicBezTo>
                <a:cubicBezTo>
                  <a:pt x="2649" y="230"/>
                  <a:pt x="2626" y="228"/>
                  <a:pt x="2603" y="226"/>
                </a:cubicBezTo>
                <a:cubicBezTo>
                  <a:pt x="2603" y="227"/>
                  <a:pt x="2602" y="229"/>
                  <a:pt x="2602" y="231"/>
                </a:cubicBezTo>
                <a:cubicBezTo>
                  <a:pt x="2616" y="233"/>
                  <a:pt x="2631" y="236"/>
                  <a:pt x="2645" y="238"/>
                </a:cubicBezTo>
                <a:cubicBezTo>
                  <a:pt x="2663" y="239"/>
                  <a:pt x="2671" y="247"/>
                  <a:pt x="2663" y="267"/>
                </a:cubicBezTo>
                <a:cubicBezTo>
                  <a:pt x="2680" y="265"/>
                  <a:pt x="2689" y="272"/>
                  <a:pt x="2690" y="289"/>
                </a:cubicBezTo>
                <a:cubicBezTo>
                  <a:pt x="2691" y="295"/>
                  <a:pt x="2697" y="301"/>
                  <a:pt x="2702" y="308"/>
                </a:cubicBezTo>
                <a:cubicBezTo>
                  <a:pt x="2686" y="337"/>
                  <a:pt x="2722" y="333"/>
                  <a:pt x="2732" y="346"/>
                </a:cubicBezTo>
                <a:cubicBezTo>
                  <a:pt x="2722" y="373"/>
                  <a:pt x="2732" y="393"/>
                  <a:pt x="2760" y="403"/>
                </a:cubicBezTo>
                <a:cubicBezTo>
                  <a:pt x="2772" y="407"/>
                  <a:pt x="2779" y="414"/>
                  <a:pt x="2773" y="428"/>
                </a:cubicBezTo>
                <a:cubicBezTo>
                  <a:pt x="2771" y="432"/>
                  <a:pt x="2773" y="438"/>
                  <a:pt x="2773" y="444"/>
                </a:cubicBezTo>
                <a:cubicBezTo>
                  <a:pt x="2747" y="440"/>
                  <a:pt x="2737" y="468"/>
                  <a:pt x="2712" y="467"/>
                </a:cubicBezTo>
                <a:cubicBezTo>
                  <a:pt x="2713" y="469"/>
                  <a:pt x="2713" y="472"/>
                  <a:pt x="2714" y="475"/>
                </a:cubicBezTo>
                <a:cubicBezTo>
                  <a:pt x="2724" y="471"/>
                  <a:pt x="2734" y="468"/>
                  <a:pt x="2745" y="465"/>
                </a:cubicBezTo>
                <a:cubicBezTo>
                  <a:pt x="2746" y="467"/>
                  <a:pt x="2747" y="469"/>
                  <a:pt x="2748" y="471"/>
                </a:cubicBezTo>
                <a:cubicBezTo>
                  <a:pt x="2733" y="479"/>
                  <a:pt x="2718" y="488"/>
                  <a:pt x="2703" y="496"/>
                </a:cubicBezTo>
                <a:cubicBezTo>
                  <a:pt x="2704" y="498"/>
                  <a:pt x="2704" y="499"/>
                  <a:pt x="2705" y="501"/>
                </a:cubicBezTo>
                <a:cubicBezTo>
                  <a:pt x="2714" y="499"/>
                  <a:pt x="2724" y="498"/>
                  <a:pt x="2731" y="493"/>
                </a:cubicBezTo>
                <a:cubicBezTo>
                  <a:pt x="2754" y="480"/>
                  <a:pt x="2779" y="483"/>
                  <a:pt x="2803" y="481"/>
                </a:cubicBezTo>
                <a:cubicBezTo>
                  <a:pt x="2811" y="480"/>
                  <a:pt x="2824" y="485"/>
                  <a:pt x="2828" y="491"/>
                </a:cubicBezTo>
                <a:cubicBezTo>
                  <a:pt x="2834" y="499"/>
                  <a:pt x="2830" y="509"/>
                  <a:pt x="2825" y="520"/>
                </a:cubicBezTo>
                <a:cubicBezTo>
                  <a:pt x="2812" y="549"/>
                  <a:pt x="2788" y="563"/>
                  <a:pt x="2763" y="576"/>
                </a:cubicBezTo>
                <a:cubicBezTo>
                  <a:pt x="2752" y="582"/>
                  <a:pt x="2745" y="589"/>
                  <a:pt x="2746" y="602"/>
                </a:cubicBezTo>
                <a:cubicBezTo>
                  <a:pt x="2746" y="615"/>
                  <a:pt x="2739" y="621"/>
                  <a:pt x="2727" y="626"/>
                </a:cubicBezTo>
                <a:cubicBezTo>
                  <a:pt x="2709" y="634"/>
                  <a:pt x="2693" y="648"/>
                  <a:pt x="2675" y="655"/>
                </a:cubicBezTo>
                <a:cubicBezTo>
                  <a:pt x="2639" y="670"/>
                  <a:pt x="2603" y="685"/>
                  <a:pt x="2565" y="696"/>
                </a:cubicBezTo>
                <a:cubicBezTo>
                  <a:pt x="2537" y="704"/>
                  <a:pt x="2507" y="708"/>
                  <a:pt x="2477" y="705"/>
                </a:cubicBezTo>
                <a:cubicBezTo>
                  <a:pt x="2471" y="704"/>
                  <a:pt x="2464" y="709"/>
                  <a:pt x="2458" y="709"/>
                </a:cubicBezTo>
                <a:cubicBezTo>
                  <a:pt x="2433" y="710"/>
                  <a:pt x="2406" y="705"/>
                  <a:pt x="2382" y="711"/>
                </a:cubicBezTo>
                <a:cubicBezTo>
                  <a:pt x="2371" y="713"/>
                  <a:pt x="2366" y="710"/>
                  <a:pt x="2358" y="707"/>
                </a:cubicBezTo>
                <a:cubicBezTo>
                  <a:pt x="2348" y="705"/>
                  <a:pt x="2338" y="701"/>
                  <a:pt x="2334" y="716"/>
                </a:cubicBezTo>
                <a:cubicBezTo>
                  <a:pt x="2334" y="719"/>
                  <a:pt x="2324" y="723"/>
                  <a:pt x="2321" y="721"/>
                </a:cubicBezTo>
                <a:cubicBezTo>
                  <a:pt x="2288" y="705"/>
                  <a:pt x="2281" y="706"/>
                  <a:pt x="2257" y="733"/>
                </a:cubicBezTo>
                <a:cubicBezTo>
                  <a:pt x="2251" y="729"/>
                  <a:pt x="2245" y="725"/>
                  <a:pt x="2238" y="720"/>
                </a:cubicBezTo>
                <a:cubicBezTo>
                  <a:pt x="2226" y="736"/>
                  <a:pt x="2210" y="739"/>
                  <a:pt x="2191" y="740"/>
                </a:cubicBezTo>
                <a:cubicBezTo>
                  <a:pt x="2163" y="742"/>
                  <a:pt x="2134" y="749"/>
                  <a:pt x="2105" y="752"/>
                </a:cubicBezTo>
                <a:cubicBezTo>
                  <a:pt x="1968" y="769"/>
                  <a:pt x="1830" y="783"/>
                  <a:pt x="1692" y="780"/>
                </a:cubicBezTo>
                <a:cubicBezTo>
                  <a:pt x="1626" y="778"/>
                  <a:pt x="1560" y="769"/>
                  <a:pt x="1494" y="764"/>
                </a:cubicBezTo>
                <a:cubicBezTo>
                  <a:pt x="1479" y="763"/>
                  <a:pt x="1463" y="768"/>
                  <a:pt x="1447" y="767"/>
                </a:cubicBezTo>
                <a:cubicBezTo>
                  <a:pt x="1361" y="762"/>
                  <a:pt x="1274" y="756"/>
                  <a:pt x="1188" y="750"/>
                </a:cubicBezTo>
                <a:cubicBezTo>
                  <a:pt x="1161" y="748"/>
                  <a:pt x="1134" y="744"/>
                  <a:pt x="1107" y="740"/>
                </a:cubicBezTo>
                <a:cubicBezTo>
                  <a:pt x="1084" y="737"/>
                  <a:pt x="1059" y="738"/>
                  <a:pt x="1038" y="729"/>
                </a:cubicBezTo>
                <a:cubicBezTo>
                  <a:pt x="987" y="706"/>
                  <a:pt x="932" y="703"/>
                  <a:pt x="878" y="691"/>
                </a:cubicBezTo>
                <a:cubicBezTo>
                  <a:pt x="844" y="683"/>
                  <a:pt x="809" y="680"/>
                  <a:pt x="773" y="676"/>
                </a:cubicBezTo>
                <a:cubicBezTo>
                  <a:pt x="768" y="675"/>
                  <a:pt x="761" y="678"/>
                  <a:pt x="755" y="681"/>
                </a:cubicBezTo>
                <a:cubicBezTo>
                  <a:pt x="735" y="691"/>
                  <a:pt x="717" y="684"/>
                  <a:pt x="706" y="664"/>
                </a:cubicBezTo>
                <a:cubicBezTo>
                  <a:pt x="703" y="657"/>
                  <a:pt x="695" y="651"/>
                  <a:pt x="688" y="647"/>
                </a:cubicBezTo>
                <a:cubicBezTo>
                  <a:pt x="679" y="642"/>
                  <a:pt x="669" y="640"/>
                  <a:pt x="660" y="637"/>
                </a:cubicBezTo>
                <a:cubicBezTo>
                  <a:pt x="645" y="633"/>
                  <a:pt x="631" y="629"/>
                  <a:pt x="613" y="632"/>
                </a:cubicBezTo>
                <a:cubicBezTo>
                  <a:pt x="596" y="636"/>
                  <a:pt x="569" y="627"/>
                  <a:pt x="557" y="614"/>
                </a:cubicBezTo>
                <a:cubicBezTo>
                  <a:pt x="542" y="598"/>
                  <a:pt x="525" y="596"/>
                  <a:pt x="509" y="590"/>
                </a:cubicBezTo>
                <a:cubicBezTo>
                  <a:pt x="476" y="575"/>
                  <a:pt x="442" y="564"/>
                  <a:pt x="408" y="550"/>
                </a:cubicBezTo>
                <a:cubicBezTo>
                  <a:pt x="391" y="543"/>
                  <a:pt x="375" y="535"/>
                  <a:pt x="359" y="527"/>
                </a:cubicBezTo>
                <a:cubicBezTo>
                  <a:pt x="350" y="523"/>
                  <a:pt x="343" y="517"/>
                  <a:pt x="335" y="512"/>
                </a:cubicBezTo>
                <a:cubicBezTo>
                  <a:pt x="300" y="490"/>
                  <a:pt x="265" y="467"/>
                  <a:pt x="229" y="445"/>
                </a:cubicBezTo>
                <a:cubicBezTo>
                  <a:pt x="219" y="438"/>
                  <a:pt x="209" y="429"/>
                  <a:pt x="198" y="424"/>
                </a:cubicBezTo>
                <a:cubicBezTo>
                  <a:pt x="190" y="420"/>
                  <a:pt x="179" y="419"/>
                  <a:pt x="170" y="416"/>
                </a:cubicBezTo>
                <a:cubicBezTo>
                  <a:pt x="152" y="410"/>
                  <a:pt x="135" y="400"/>
                  <a:pt x="116" y="397"/>
                </a:cubicBezTo>
                <a:cubicBezTo>
                  <a:pt x="85" y="391"/>
                  <a:pt x="52" y="388"/>
                  <a:pt x="20" y="385"/>
                </a:cubicBezTo>
                <a:cubicBezTo>
                  <a:pt x="13" y="384"/>
                  <a:pt x="7" y="384"/>
                  <a:pt x="0" y="383"/>
                </a:cubicBezTo>
                <a:cubicBezTo>
                  <a:pt x="0" y="381"/>
                  <a:pt x="0" y="379"/>
                  <a:pt x="0" y="376"/>
                </a:cubicBezTo>
                <a:close/>
                <a:moveTo>
                  <a:pt x="375" y="391"/>
                </a:moveTo>
                <a:cubicBezTo>
                  <a:pt x="368" y="385"/>
                  <a:pt x="365" y="378"/>
                  <a:pt x="359" y="376"/>
                </a:cubicBezTo>
                <a:cubicBezTo>
                  <a:pt x="298" y="359"/>
                  <a:pt x="236" y="342"/>
                  <a:pt x="174" y="325"/>
                </a:cubicBezTo>
                <a:cubicBezTo>
                  <a:pt x="173" y="327"/>
                  <a:pt x="173" y="329"/>
                  <a:pt x="172" y="331"/>
                </a:cubicBezTo>
                <a:cubicBezTo>
                  <a:pt x="239" y="351"/>
                  <a:pt x="305" y="371"/>
                  <a:pt x="375" y="391"/>
                </a:cubicBezTo>
                <a:close/>
                <a:moveTo>
                  <a:pt x="315" y="298"/>
                </a:moveTo>
                <a:cubicBezTo>
                  <a:pt x="315" y="296"/>
                  <a:pt x="316" y="294"/>
                  <a:pt x="316" y="291"/>
                </a:cubicBezTo>
                <a:cubicBezTo>
                  <a:pt x="284" y="285"/>
                  <a:pt x="252" y="278"/>
                  <a:pt x="219" y="271"/>
                </a:cubicBezTo>
                <a:cubicBezTo>
                  <a:pt x="219" y="273"/>
                  <a:pt x="218" y="275"/>
                  <a:pt x="218" y="277"/>
                </a:cubicBezTo>
                <a:cubicBezTo>
                  <a:pt x="250" y="284"/>
                  <a:pt x="282" y="291"/>
                  <a:pt x="315" y="29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" name="Text Placeholder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0" y="1135278"/>
            <a:ext cx="437107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6000">
                <a:solidFill>
                  <a:schemeClr val="tx1"/>
                </a:solidFill>
                <a:latin typeface="+mn-lt"/>
              </a:rPr>
              <a:t>SUCCESS</a:t>
            </a:r>
          </a:p>
          <a:p>
            <a:pPr algn="r">
              <a:lnSpc>
                <a:spcPct val="100000"/>
              </a:lnSpc>
            </a:pPr>
            <a:r>
              <a:rPr lang="en-GB" sz="6000">
                <a:solidFill>
                  <a:schemeClr val="tx1"/>
                </a:solidFill>
                <a:latin typeface="+mn-lt"/>
              </a:rPr>
              <a:t>IS REALLY</a:t>
            </a:r>
          </a:p>
          <a:p>
            <a:pPr algn="r">
              <a:lnSpc>
                <a:spcPct val="100000"/>
              </a:lnSpc>
            </a:pPr>
            <a:r>
              <a:rPr lang="en-GB" sz="6000">
                <a:solidFill>
                  <a:schemeClr val="tx1"/>
                </a:solidFill>
                <a:latin typeface="+mn-lt"/>
              </a:rPr>
              <a:t>POSSIBLE</a:t>
            </a:r>
          </a:p>
        </p:txBody>
      </p:sp>
      <p:sp>
        <p:nvSpPr>
          <p:cNvPr id="15" name="Cross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992195" y="4484657"/>
            <a:ext cx="433701" cy="433701"/>
          </a:xfrm>
          <a:prstGeom prst="plus">
            <a:avLst>
              <a:gd name="adj" fmla="val 345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034108" y="711368"/>
            <a:ext cx="701023" cy="105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751642" y="1782766"/>
            <a:ext cx="7050891" cy="967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Appropriately synthesize interactive opportunities through go forward relationships. Competently procrastinate client centered services whereas cooperative portals and parallel task infrastructures whereas sound outside the box thinking backward compatible meta services.</a:t>
            </a:r>
          </a:p>
        </p:txBody>
      </p:sp>
      <p:sp>
        <p:nvSpPr>
          <p:cNvPr id="17" name="TextBox 7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839985" y="1178936"/>
            <a:ext cx="570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Annual Report</a:t>
            </a:r>
            <a:endParaRPr lang="id-ID" sz="360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8" name="Chart 2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aphicFramePr/>
          <p:nvPr/>
        </p:nvGraphicFramePr>
        <p:xfrm>
          <a:off x="4781787" y="3081867"/>
          <a:ext cx="7105413" cy="344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758191" y="5104205"/>
            <a:ext cx="2830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/>
              <a:t>Appropriately synthesize interactive opportunities through go forward relationships</a:t>
            </a:r>
          </a:p>
        </p:txBody>
      </p:sp>
      <p:sp>
        <p:nvSpPr>
          <p:cNvPr id="22" name="文本框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804927" y="4805171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GRAPHIC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0" y="4710411"/>
            <a:ext cx="1198316" cy="1680971"/>
          </a:xfrm>
          <a:prstGeom prst="rect">
            <a:avLst/>
          </a:prstGeom>
        </p:spPr>
      </p:pic>
      <p:sp>
        <p:nvSpPr>
          <p:cNvPr id="2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 rot="20908372">
            <a:off x="3033674" y="-34774"/>
            <a:ext cx="5641246" cy="1856682"/>
          </a:xfrm>
          <a:custGeom>
            <a:avLst/>
            <a:gdLst>
              <a:gd name="T0" fmla="*/ 18 w 2834"/>
              <a:gd name="T1" fmla="*/ 334 h 783"/>
              <a:gd name="T2" fmla="*/ 186 w 2834"/>
              <a:gd name="T3" fmla="*/ 297 h 783"/>
              <a:gd name="T4" fmla="*/ 134 w 2834"/>
              <a:gd name="T5" fmla="*/ 270 h 783"/>
              <a:gd name="T6" fmla="*/ 260 w 2834"/>
              <a:gd name="T7" fmla="*/ 269 h 783"/>
              <a:gd name="T8" fmla="*/ 181 w 2834"/>
              <a:gd name="T9" fmla="*/ 218 h 783"/>
              <a:gd name="T10" fmla="*/ 174 w 2834"/>
              <a:gd name="T11" fmla="*/ 206 h 783"/>
              <a:gd name="T12" fmla="*/ 261 w 2834"/>
              <a:gd name="T13" fmla="*/ 184 h 783"/>
              <a:gd name="T14" fmla="*/ 211 w 2834"/>
              <a:gd name="T15" fmla="*/ 154 h 783"/>
              <a:gd name="T16" fmla="*/ 323 w 2834"/>
              <a:gd name="T17" fmla="*/ 174 h 783"/>
              <a:gd name="T18" fmla="*/ 356 w 2834"/>
              <a:gd name="T19" fmla="*/ 134 h 783"/>
              <a:gd name="T20" fmla="*/ 278 w 2834"/>
              <a:gd name="T21" fmla="*/ 79 h 783"/>
              <a:gd name="T22" fmla="*/ 418 w 2834"/>
              <a:gd name="T23" fmla="*/ 84 h 783"/>
              <a:gd name="T24" fmla="*/ 361 w 2834"/>
              <a:gd name="T25" fmla="*/ 59 h 783"/>
              <a:gd name="T26" fmla="*/ 168 w 2834"/>
              <a:gd name="T27" fmla="*/ 30 h 783"/>
              <a:gd name="T28" fmla="*/ 480 w 2834"/>
              <a:gd name="T29" fmla="*/ 54 h 783"/>
              <a:gd name="T30" fmla="*/ 566 w 2834"/>
              <a:gd name="T31" fmla="*/ 59 h 783"/>
              <a:gd name="T32" fmla="*/ 618 w 2834"/>
              <a:gd name="T33" fmla="*/ 51 h 783"/>
              <a:gd name="T34" fmla="*/ 567 w 2834"/>
              <a:gd name="T35" fmla="*/ 3 h 783"/>
              <a:gd name="T36" fmla="*/ 916 w 2834"/>
              <a:gd name="T37" fmla="*/ 65 h 783"/>
              <a:gd name="T38" fmla="*/ 1407 w 2834"/>
              <a:gd name="T39" fmla="*/ 171 h 783"/>
              <a:gd name="T40" fmla="*/ 1820 w 2834"/>
              <a:gd name="T41" fmla="*/ 215 h 783"/>
              <a:gd name="T42" fmla="*/ 2368 w 2834"/>
              <a:gd name="T43" fmla="*/ 205 h 783"/>
              <a:gd name="T44" fmla="*/ 2354 w 2834"/>
              <a:gd name="T45" fmla="*/ 226 h 783"/>
              <a:gd name="T46" fmla="*/ 2502 w 2834"/>
              <a:gd name="T47" fmla="*/ 202 h 783"/>
              <a:gd name="T48" fmla="*/ 2541 w 2834"/>
              <a:gd name="T49" fmla="*/ 210 h 783"/>
              <a:gd name="T50" fmla="*/ 2673 w 2834"/>
              <a:gd name="T51" fmla="*/ 221 h 783"/>
              <a:gd name="T52" fmla="*/ 2603 w 2834"/>
              <a:gd name="T53" fmla="*/ 226 h 783"/>
              <a:gd name="T54" fmla="*/ 2663 w 2834"/>
              <a:gd name="T55" fmla="*/ 267 h 783"/>
              <a:gd name="T56" fmla="*/ 2732 w 2834"/>
              <a:gd name="T57" fmla="*/ 346 h 783"/>
              <a:gd name="T58" fmla="*/ 2773 w 2834"/>
              <a:gd name="T59" fmla="*/ 444 h 783"/>
              <a:gd name="T60" fmla="*/ 2745 w 2834"/>
              <a:gd name="T61" fmla="*/ 465 h 783"/>
              <a:gd name="T62" fmla="*/ 2705 w 2834"/>
              <a:gd name="T63" fmla="*/ 501 h 783"/>
              <a:gd name="T64" fmla="*/ 2828 w 2834"/>
              <a:gd name="T65" fmla="*/ 491 h 783"/>
              <a:gd name="T66" fmla="*/ 2746 w 2834"/>
              <a:gd name="T67" fmla="*/ 602 h 783"/>
              <a:gd name="T68" fmla="*/ 2565 w 2834"/>
              <a:gd name="T69" fmla="*/ 696 h 783"/>
              <a:gd name="T70" fmla="*/ 2382 w 2834"/>
              <a:gd name="T71" fmla="*/ 711 h 783"/>
              <a:gd name="T72" fmla="*/ 2321 w 2834"/>
              <a:gd name="T73" fmla="*/ 721 h 783"/>
              <a:gd name="T74" fmla="*/ 2191 w 2834"/>
              <a:gd name="T75" fmla="*/ 740 h 783"/>
              <a:gd name="T76" fmla="*/ 1494 w 2834"/>
              <a:gd name="T77" fmla="*/ 764 h 783"/>
              <a:gd name="T78" fmla="*/ 1107 w 2834"/>
              <a:gd name="T79" fmla="*/ 740 h 783"/>
              <a:gd name="T80" fmla="*/ 773 w 2834"/>
              <a:gd name="T81" fmla="*/ 676 h 783"/>
              <a:gd name="T82" fmla="*/ 688 w 2834"/>
              <a:gd name="T83" fmla="*/ 647 h 783"/>
              <a:gd name="T84" fmla="*/ 557 w 2834"/>
              <a:gd name="T85" fmla="*/ 614 h 783"/>
              <a:gd name="T86" fmla="*/ 359 w 2834"/>
              <a:gd name="T87" fmla="*/ 527 h 783"/>
              <a:gd name="T88" fmla="*/ 198 w 2834"/>
              <a:gd name="T89" fmla="*/ 424 h 783"/>
              <a:gd name="T90" fmla="*/ 20 w 2834"/>
              <a:gd name="T91" fmla="*/ 385 h 783"/>
              <a:gd name="T92" fmla="*/ 375 w 2834"/>
              <a:gd name="T93" fmla="*/ 391 h 783"/>
              <a:gd name="T94" fmla="*/ 172 w 2834"/>
              <a:gd name="T95" fmla="*/ 331 h 783"/>
              <a:gd name="T96" fmla="*/ 316 w 2834"/>
              <a:gd name="T97" fmla="*/ 291 h 783"/>
              <a:gd name="T98" fmla="*/ 315 w 2834"/>
              <a:gd name="T99" fmla="*/ 29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34" h="783">
                <a:moveTo>
                  <a:pt x="0" y="376"/>
                </a:moveTo>
                <a:cubicBezTo>
                  <a:pt x="13" y="375"/>
                  <a:pt x="25" y="374"/>
                  <a:pt x="37" y="373"/>
                </a:cubicBezTo>
                <a:cubicBezTo>
                  <a:pt x="41" y="352"/>
                  <a:pt x="4" y="357"/>
                  <a:pt x="18" y="334"/>
                </a:cubicBezTo>
                <a:cubicBezTo>
                  <a:pt x="51" y="328"/>
                  <a:pt x="82" y="306"/>
                  <a:pt x="118" y="323"/>
                </a:cubicBezTo>
                <a:cubicBezTo>
                  <a:pt x="121" y="312"/>
                  <a:pt x="123" y="305"/>
                  <a:pt x="126" y="297"/>
                </a:cubicBezTo>
                <a:cubicBezTo>
                  <a:pt x="145" y="297"/>
                  <a:pt x="165" y="297"/>
                  <a:pt x="186" y="297"/>
                </a:cubicBezTo>
                <a:cubicBezTo>
                  <a:pt x="186" y="296"/>
                  <a:pt x="186" y="294"/>
                  <a:pt x="187" y="293"/>
                </a:cubicBezTo>
                <a:cubicBezTo>
                  <a:pt x="164" y="289"/>
                  <a:pt x="142" y="285"/>
                  <a:pt x="113" y="280"/>
                </a:cubicBezTo>
                <a:cubicBezTo>
                  <a:pt x="124" y="275"/>
                  <a:pt x="128" y="273"/>
                  <a:pt x="134" y="270"/>
                </a:cubicBezTo>
                <a:cubicBezTo>
                  <a:pt x="131" y="267"/>
                  <a:pt x="127" y="265"/>
                  <a:pt x="122" y="262"/>
                </a:cubicBezTo>
                <a:cubicBezTo>
                  <a:pt x="126" y="261"/>
                  <a:pt x="128" y="260"/>
                  <a:pt x="130" y="260"/>
                </a:cubicBezTo>
                <a:cubicBezTo>
                  <a:pt x="173" y="263"/>
                  <a:pt x="216" y="267"/>
                  <a:pt x="260" y="269"/>
                </a:cubicBezTo>
                <a:cubicBezTo>
                  <a:pt x="267" y="270"/>
                  <a:pt x="275" y="267"/>
                  <a:pt x="282" y="263"/>
                </a:cubicBezTo>
                <a:cubicBezTo>
                  <a:pt x="240" y="239"/>
                  <a:pt x="194" y="241"/>
                  <a:pt x="150" y="240"/>
                </a:cubicBezTo>
                <a:cubicBezTo>
                  <a:pt x="149" y="213"/>
                  <a:pt x="156" y="208"/>
                  <a:pt x="181" y="218"/>
                </a:cubicBezTo>
                <a:cubicBezTo>
                  <a:pt x="195" y="223"/>
                  <a:pt x="210" y="224"/>
                  <a:pt x="225" y="227"/>
                </a:cubicBezTo>
                <a:cubicBezTo>
                  <a:pt x="225" y="224"/>
                  <a:pt x="226" y="222"/>
                  <a:pt x="226" y="219"/>
                </a:cubicBezTo>
                <a:cubicBezTo>
                  <a:pt x="209" y="215"/>
                  <a:pt x="192" y="210"/>
                  <a:pt x="174" y="206"/>
                </a:cubicBezTo>
                <a:cubicBezTo>
                  <a:pt x="175" y="204"/>
                  <a:pt x="175" y="201"/>
                  <a:pt x="175" y="199"/>
                </a:cubicBezTo>
                <a:cubicBezTo>
                  <a:pt x="211" y="181"/>
                  <a:pt x="247" y="198"/>
                  <a:pt x="288" y="197"/>
                </a:cubicBezTo>
                <a:cubicBezTo>
                  <a:pt x="276" y="191"/>
                  <a:pt x="268" y="189"/>
                  <a:pt x="261" y="184"/>
                </a:cubicBezTo>
                <a:cubicBezTo>
                  <a:pt x="230" y="165"/>
                  <a:pt x="196" y="159"/>
                  <a:pt x="161" y="158"/>
                </a:cubicBezTo>
                <a:cubicBezTo>
                  <a:pt x="161" y="155"/>
                  <a:pt x="161" y="152"/>
                  <a:pt x="162" y="150"/>
                </a:cubicBezTo>
                <a:cubicBezTo>
                  <a:pt x="178" y="151"/>
                  <a:pt x="195" y="150"/>
                  <a:pt x="211" y="154"/>
                </a:cubicBezTo>
                <a:cubicBezTo>
                  <a:pt x="265" y="165"/>
                  <a:pt x="318" y="178"/>
                  <a:pt x="371" y="190"/>
                </a:cubicBezTo>
                <a:cubicBezTo>
                  <a:pt x="375" y="191"/>
                  <a:pt x="378" y="191"/>
                  <a:pt x="383" y="188"/>
                </a:cubicBezTo>
                <a:cubicBezTo>
                  <a:pt x="364" y="183"/>
                  <a:pt x="345" y="179"/>
                  <a:pt x="323" y="174"/>
                </a:cubicBezTo>
                <a:cubicBezTo>
                  <a:pt x="329" y="165"/>
                  <a:pt x="332" y="158"/>
                  <a:pt x="337" y="151"/>
                </a:cubicBezTo>
                <a:cubicBezTo>
                  <a:pt x="333" y="147"/>
                  <a:pt x="330" y="143"/>
                  <a:pt x="323" y="136"/>
                </a:cubicBezTo>
                <a:cubicBezTo>
                  <a:pt x="336" y="135"/>
                  <a:pt x="345" y="135"/>
                  <a:pt x="356" y="134"/>
                </a:cubicBezTo>
                <a:cubicBezTo>
                  <a:pt x="353" y="130"/>
                  <a:pt x="351" y="127"/>
                  <a:pt x="348" y="121"/>
                </a:cubicBezTo>
                <a:cubicBezTo>
                  <a:pt x="368" y="122"/>
                  <a:pt x="391" y="134"/>
                  <a:pt x="395" y="100"/>
                </a:cubicBezTo>
                <a:cubicBezTo>
                  <a:pt x="357" y="93"/>
                  <a:pt x="318" y="86"/>
                  <a:pt x="278" y="79"/>
                </a:cubicBezTo>
                <a:cubicBezTo>
                  <a:pt x="278" y="77"/>
                  <a:pt x="278" y="76"/>
                  <a:pt x="278" y="74"/>
                </a:cubicBezTo>
                <a:cubicBezTo>
                  <a:pt x="285" y="74"/>
                  <a:pt x="293" y="71"/>
                  <a:pt x="300" y="72"/>
                </a:cubicBezTo>
                <a:cubicBezTo>
                  <a:pt x="340" y="76"/>
                  <a:pt x="378" y="81"/>
                  <a:pt x="418" y="84"/>
                </a:cubicBezTo>
                <a:cubicBezTo>
                  <a:pt x="425" y="85"/>
                  <a:pt x="434" y="82"/>
                  <a:pt x="442" y="80"/>
                </a:cubicBezTo>
                <a:cubicBezTo>
                  <a:pt x="442" y="78"/>
                  <a:pt x="442" y="75"/>
                  <a:pt x="442" y="73"/>
                </a:cubicBezTo>
                <a:cubicBezTo>
                  <a:pt x="415" y="68"/>
                  <a:pt x="388" y="62"/>
                  <a:pt x="361" y="59"/>
                </a:cubicBezTo>
                <a:cubicBezTo>
                  <a:pt x="317" y="54"/>
                  <a:pt x="273" y="51"/>
                  <a:pt x="229" y="48"/>
                </a:cubicBezTo>
                <a:cubicBezTo>
                  <a:pt x="200" y="47"/>
                  <a:pt x="170" y="48"/>
                  <a:pt x="138" y="48"/>
                </a:cubicBezTo>
                <a:cubicBezTo>
                  <a:pt x="144" y="34"/>
                  <a:pt x="155" y="31"/>
                  <a:pt x="168" y="30"/>
                </a:cubicBezTo>
                <a:cubicBezTo>
                  <a:pt x="265" y="22"/>
                  <a:pt x="360" y="35"/>
                  <a:pt x="455" y="54"/>
                </a:cubicBezTo>
                <a:cubicBezTo>
                  <a:pt x="461" y="55"/>
                  <a:pt x="466" y="56"/>
                  <a:pt x="471" y="56"/>
                </a:cubicBezTo>
                <a:cubicBezTo>
                  <a:pt x="473" y="57"/>
                  <a:pt x="475" y="55"/>
                  <a:pt x="480" y="54"/>
                </a:cubicBezTo>
                <a:cubicBezTo>
                  <a:pt x="453" y="44"/>
                  <a:pt x="428" y="36"/>
                  <a:pt x="403" y="27"/>
                </a:cubicBezTo>
                <a:cubicBezTo>
                  <a:pt x="404" y="26"/>
                  <a:pt x="404" y="25"/>
                  <a:pt x="404" y="24"/>
                </a:cubicBezTo>
                <a:cubicBezTo>
                  <a:pt x="458" y="36"/>
                  <a:pt x="511" y="47"/>
                  <a:pt x="566" y="59"/>
                </a:cubicBezTo>
                <a:cubicBezTo>
                  <a:pt x="566" y="56"/>
                  <a:pt x="567" y="52"/>
                  <a:pt x="569" y="48"/>
                </a:cubicBezTo>
                <a:cubicBezTo>
                  <a:pt x="590" y="53"/>
                  <a:pt x="609" y="59"/>
                  <a:pt x="635" y="65"/>
                </a:cubicBezTo>
                <a:cubicBezTo>
                  <a:pt x="627" y="59"/>
                  <a:pt x="624" y="56"/>
                  <a:pt x="618" y="51"/>
                </a:cubicBezTo>
                <a:cubicBezTo>
                  <a:pt x="629" y="51"/>
                  <a:pt x="637" y="51"/>
                  <a:pt x="645" y="51"/>
                </a:cubicBezTo>
                <a:cubicBezTo>
                  <a:pt x="603" y="21"/>
                  <a:pt x="549" y="28"/>
                  <a:pt x="505" y="2"/>
                </a:cubicBezTo>
                <a:cubicBezTo>
                  <a:pt x="526" y="2"/>
                  <a:pt x="547" y="0"/>
                  <a:pt x="567" y="3"/>
                </a:cubicBezTo>
                <a:cubicBezTo>
                  <a:pt x="606" y="8"/>
                  <a:pt x="645" y="16"/>
                  <a:pt x="684" y="23"/>
                </a:cubicBezTo>
                <a:cubicBezTo>
                  <a:pt x="697" y="25"/>
                  <a:pt x="710" y="26"/>
                  <a:pt x="723" y="28"/>
                </a:cubicBezTo>
                <a:cubicBezTo>
                  <a:pt x="788" y="40"/>
                  <a:pt x="852" y="53"/>
                  <a:pt x="916" y="65"/>
                </a:cubicBezTo>
                <a:cubicBezTo>
                  <a:pt x="945" y="70"/>
                  <a:pt x="975" y="74"/>
                  <a:pt x="1003" y="81"/>
                </a:cubicBezTo>
                <a:cubicBezTo>
                  <a:pt x="1064" y="96"/>
                  <a:pt x="1124" y="115"/>
                  <a:pt x="1185" y="128"/>
                </a:cubicBezTo>
                <a:cubicBezTo>
                  <a:pt x="1258" y="144"/>
                  <a:pt x="1333" y="157"/>
                  <a:pt x="1407" y="171"/>
                </a:cubicBezTo>
                <a:cubicBezTo>
                  <a:pt x="1437" y="176"/>
                  <a:pt x="1468" y="183"/>
                  <a:pt x="1499" y="188"/>
                </a:cubicBezTo>
                <a:cubicBezTo>
                  <a:pt x="1534" y="193"/>
                  <a:pt x="1570" y="192"/>
                  <a:pt x="1605" y="200"/>
                </a:cubicBezTo>
                <a:cubicBezTo>
                  <a:pt x="1676" y="217"/>
                  <a:pt x="1748" y="215"/>
                  <a:pt x="1820" y="215"/>
                </a:cubicBezTo>
                <a:cubicBezTo>
                  <a:pt x="1948" y="214"/>
                  <a:pt x="2075" y="207"/>
                  <a:pt x="2203" y="203"/>
                </a:cubicBezTo>
                <a:cubicBezTo>
                  <a:pt x="2249" y="201"/>
                  <a:pt x="2295" y="201"/>
                  <a:pt x="2340" y="200"/>
                </a:cubicBezTo>
                <a:cubicBezTo>
                  <a:pt x="2349" y="200"/>
                  <a:pt x="2359" y="203"/>
                  <a:pt x="2368" y="205"/>
                </a:cubicBezTo>
                <a:cubicBezTo>
                  <a:pt x="2368" y="207"/>
                  <a:pt x="2368" y="208"/>
                  <a:pt x="2368" y="210"/>
                </a:cubicBezTo>
                <a:cubicBezTo>
                  <a:pt x="2362" y="214"/>
                  <a:pt x="2356" y="218"/>
                  <a:pt x="2350" y="222"/>
                </a:cubicBezTo>
                <a:cubicBezTo>
                  <a:pt x="2352" y="224"/>
                  <a:pt x="2353" y="227"/>
                  <a:pt x="2354" y="226"/>
                </a:cubicBezTo>
                <a:cubicBezTo>
                  <a:pt x="2392" y="224"/>
                  <a:pt x="2430" y="221"/>
                  <a:pt x="2468" y="218"/>
                </a:cubicBezTo>
                <a:cubicBezTo>
                  <a:pt x="2475" y="217"/>
                  <a:pt x="2482" y="217"/>
                  <a:pt x="2489" y="215"/>
                </a:cubicBezTo>
                <a:cubicBezTo>
                  <a:pt x="2493" y="213"/>
                  <a:pt x="2496" y="208"/>
                  <a:pt x="2502" y="202"/>
                </a:cubicBezTo>
                <a:cubicBezTo>
                  <a:pt x="2517" y="202"/>
                  <a:pt x="2537" y="202"/>
                  <a:pt x="2558" y="202"/>
                </a:cubicBezTo>
                <a:cubicBezTo>
                  <a:pt x="2558" y="203"/>
                  <a:pt x="2558" y="205"/>
                  <a:pt x="2558" y="206"/>
                </a:cubicBezTo>
                <a:cubicBezTo>
                  <a:pt x="2552" y="208"/>
                  <a:pt x="2547" y="209"/>
                  <a:pt x="2541" y="210"/>
                </a:cubicBezTo>
                <a:cubicBezTo>
                  <a:pt x="2540" y="211"/>
                  <a:pt x="2540" y="212"/>
                  <a:pt x="2540" y="213"/>
                </a:cubicBezTo>
                <a:cubicBezTo>
                  <a:pt x="2559" y="215"/>
                  <a:pt x="2578" y="216"/>
                  <a:pt x="2597" y="217"/>
                </a:cubicBezTo>
                <a:cubicBezTo>
                  <a:pt x="2622" y="218"/>
                  <a:pt x="2647" y="219"/>
                  <a:pt x="2673" y="221"/>
                </a:cubicBezTo>
                <a:cubicBezTo>
                  <a:pt x="2677" y="221"/>
                  <a:pt x="2681" y="227"/>
                  <a:pt x="2685" y="230"/>
                </a:cubicBezTo>
                <a:cubicBezTo>
                  <a:pt x="2680" y="231"/>
                  <a:pt x="2676" y="233"/>
                  <a:pt x="2671" y="232"/>
                </a:cubicBezTo>
                <a:cubicBezTo>
                  <a:pt x="2649" y="230"/>
                  <a:pt x="2626" y="228"/>
                  <a:pt x="2603" y="226"/>
                </a:cubicBezTo>
                <a:cubicBezTo>
                  <a:pt x="2603" y="227"/>
                  <a:pt x="2602" y="229"/>
                  <a:pt x="2602" y="231"/>
                </a:cubicBezTo>
                <a:cubicBezTo>
                  <a:pt x="2616" y="233"/>
                  <a:pt x="2631" y="236"/>
                  <a:pt x="2645" y="238"/>
                </a:cubicBezTo>
                <a:cubicBezTo>
                  <a:pt x="2663" y="239"/>
                  <a:pt x="2671" y="247"/>
                  <a:pt x="2663" y="267"/>
                </a:cubicBezTo>
                <a:cubicBezTo>
                  <a:pt x="2680" y="265"/>
                  <a:pt x="2689" y="272"/>
                  <a:pt x="2690" y="289"/>
                </a:cubicBezTo>
                <a:cubicBezTo>
                  <a:pt x="2691" y="295"/>
                  <a:pt x="2697" y="301"/>
                  <a:pt x="2702" y="308"/>
                </a:cubicBezTo>
                <a:cubicBezTo>
                  <a:pt x="2686" y="337"/>
                  <a:pt x="2722" y="333"/>
                  <a:pt x="2732" y="346"/>
                </a:cubicBezTo>
                <a:cubicBezTo>
                  <a:pt x="2722" y="373"/>
                  <a:pt x="2732" y="393"/>
                  <a:pt x="2760" y="403"/>
                </a:cubicBezTo>
                <a:cubicBezTo>
                  <a:pt x="2772" y="407"/>
                  <a:pt x="2779" y="414"/>
                  <a:pt x="2773" y="428"/>
                </a:cubicBezTo>
                <a:cubicBezTo>
                  <a:pt x="2771" y="432"/>
                  <a:pt x="2773" y="438"/>
                  <a:pt x="2773" y="444"/>
                </a:cubicBezTo>
                <a:cubicBezTo>
                  <a:pt x="2747" y="440"/>
                  <a:pt x="2737" y="468"/>
                  <a:pt x="2712" y="467"/>
                </a:cubicBezTo>
                <a:cubicBezTo>
                  <a:pt x="2713" y="469"/>
                  <a:pt x="2713" y="472"/>
                  <a:pt x="2714" y="475"/>
                </a:cubicBezTo>
                <a:cubicBezTo>
                  <a:pt x="2724" y="471"/>
                  <a:pt x="2734" y="468"/>
                  <a:pt x="2745" y="465"/>
                </a:cubicBezTo>
                <a:cubicBezTo>
                  <a:pt x="2746" y="467"/>
                  <a:pt x="2747" y="469"/>
                  <a:pt x="2748" y="471"/>
                </a:cubicBezTo>
                <a:cubicBezTo>
                  <a:pt x="2733" y="479"/>
                  <a:pt x="2718" y="488"/>
                  <a:pt x="2703" y="496"/>
                </a:cubicBezTo>
                <a:cubicBezTo>
                  <a:pt x="2704" y="498"/>
                  <a:pt x="2704" y="499"/>
                  <a:pt x="2705" y="501"/>
                </a:cubicBezTo>
                <a:cubicBezTo>
                  <a:pt x="2714" y="499"/>
                  <a:pt x="2724" y="498"/>
                  <a:pt x="2731" y="493"/>
                </a:cubicBezTo>
                <a:cubicBezTo>
                  <a:pt x="2754" y="480"/>
                  <a:pt x="2779" y="483"/>
                  <a:pt x="2803" y="481"/>
                </a:cubicBezTo>
                <a:cubicBezTo>
                  <a:pt x="2811" y="480"/>
                  <a:pt x="2824" y="485"/>
                  <a:pt x="2828" y="491"/>
                </a:cubicBezTo>
                <a:cubicBezTo>
                  <a:pt x="2834" y="499"/>
                  <a:pt x="2830" y="509"/>
                  <a:pt x="2825" y="520"/>
                </a:cubicBezTo>
                <a:cubicBezTo>
                  <a:pt x="2812" y="549"/>
                  <a:pt x="2788" y="563"/>
                  <a:pt x="2763" y="576"/>
                </a:cubicBezTo>
                <a:cubicBezTo>
                  <a:pt x="2752" y="582"/>
                  <a:pt x="2745" y="589"/>
                  <a:pt x="2746" y="602"/>
                </a:cubicBezTo>
                <a:cubicBezTo>
                  <a:pt x="2746" y="615"/>
                  <a:pt x="2739" y="621"/>
                  <a:pt x="2727" y="626"/>
                </a:cubicBezTo>
                <a:cubicBezTo>
                  <a:pt x="2709" y="634"/>
                  <a:pt x="2693" y="648"/>
                  <a:pt x="2675" y="655"/>
                </a:cubicBezTo>
                <a:cubicBezTo>
                  <a:pt x="2639" y="670"/>
                  <a:pt x="2603" y="685"/>
                  <a:pt x="2565" y="696"/>
                </a:cubicBezTo>
                <a:cubicBezTo>
                  <a:pt x="2537" y="704"/>
                  <a:pt x="2507" y="708"/>
                  <a:pt x="2477" y="705"/>
                </a:cubicBezTo>
                <a:cubicBezTo>
                  <a:pt x="2471" y="704"/>
                  <a:pt x="2464" y="709"/>
                  <a:pt x="2458" y="709"/>
                </a:cubicBezTo>
                <a:cubicBezTo>
                  <a:pt x="2433" y="710"/>
                  <a:pt x="2406" y="705"/>
                  <a:pt x="2382" y="711"/>
                </a:cubicBezTo>
                <a:cubicBezTo>
                  <a:pt x="2371" y="713"/>
                  <a:pt x="2366" y="710"/>
                  <a:pt x="2358" y="707"/>
                </a:cubicBezTo>
                <a:cubicBezTo>
                  <a:pt x="2348" y="705"/>
                  <a:pt x="2338" y="701"/>
                  <a:pt x="2334" y="716"/>
                </a:cubicBezTo>
                <a:cubicBezTo>
                  <a:pt x="2334" y="719"/>
                  <a:pt x="2324" y="723"/>
                  <a:pt x="2321" y="721"/>
                </a:cubicBezTo>
                <a:cubicBezTo>
                  <a:pt x="2288" y="705"/>
                  <a:pt x="2281" y="706"/>
                  <a:pt x="2257" y="733"/>
                </a:cubicBezTo>
                <a:cubicBezTo>
                  <a:pt x="2251" y="729"/>
                  <a:pt x="2245" y="725"/>
                  <a:pt x="2238" y="720"/>
                </a:cubicBezTo>
                <a:cubicBezTo>
                  <a:pt x="2226" y="736"/>
                  <a:pt x="2210" y="739"/>
                  <a:pt x="2191" y="740"/>
                </a:cubicBezTo>
                <a:cubicBezTo>
                  <a:pt x="2163" y="742"/>
                  <a:pt x="2134" y="749"/>
                  <a:pt x="2105" y="752"/>
                </a:cubicBezTo>
                <a:cubicBezTo>
                  <a:pt x="1968" y="769"/>
                  <a:pt x="1830" y="783"/>
                  <a:pt x="1692" y="780"/>
                </a:cubicBezTo>
                <a:cubicBezTo>
                  <a:pt x="1626" y="778"/>
                  <a:pt x="1560" y="769"/>
                  <a:pt x="1494" y="764"/>
                </a:cubicBezTo>
                <a:cubicBezTo>
                  <a:pt x="1479" y="763"/>
                  <a:pt x="1463" y="768"/>
                  <a:pt x="1447" y="767"/>
                </a:cubicBezTo>
                <a:cubicBezTo>
                  <a:pt x="1361" y="762"/>
                  <a:pt x="1274" y="756"/>
                  <a:pt x="1188" y="750"/>
                </a:cubicBezTo>
                <a:cubicBezTo>
                  <a:pt x="1161" y="748"/>
                  <a:pt x="1134" y="744"/>
                  <a:pt x="1107" y="740"/>
                </a:cubicBezTo>
                <a:cubicBezTo>
                  <a:pt x="1084" y="737"/>
                  <a:pt x="1059" y="738"/>
                  <a:pt x="1038" y="729"/>
                </a:cubicBezTo>
                <a:cubicBezTo>
                  <a:pt x="987" y="706"/>
                  <a:pt x="932" y="703"/>
                  <a:pt x="878" y="691"/>
                </a:cubicBezTo>
                <a:cubicBezTo>
                  <a:pt x="844" y="683"/>
                  <a:pt x="809" y="680"/>
                  <a:pt x="773" y="676"/>
                </a:cubicBezTo>
                <a:cubicBezTo>
                  <a:pt x="768" y="675"/>
                  <a:pt x="761" y="678"/>
                  <a:pt x="755" y="681"/>
                </a:cubicBezTo>
                <a:cubicBezTo>
                  <a:pt x="735" y="691"/>
                  <a:pt x="717" y="684"/>
                  <a:pt x="706" y="664"/>
                </a:cubicBezTo>
                <a:cubicBezTo>
                  <a:pt x="703" y="657"/>
                  <a:pt x="695" y="651"/>
                  <a:pt x="688" y="647"/>
                </a:cubicBezTo>
                <a:cubicBezTo>
                  <a:pt x="679" y="642"/>
                  <a:pt x="669" y="640"/>
                  <a:pt x="660" y="637"/>
                </a:cubicBezTo>
                <a:cubicBezTo>
                  <a:pt x="645" y="633"/>
                  <a:pt x="631" y="629"/>
                  <a:pt x="613" y="632"/>
                </a:cubicBezTo>
                <a:cubicBezTo>
                  <a:pt x="596" y="636"/>
                  <a:pt x="569" y="627"/>
                  <a:pt x="557" y="614"/>
                </a:cubicBezTo>
                <a:cubicBezTo>
                  <a:pt x="542" y="598"/>
                  <a:pt x="525" y="596"/>
                  <a:pt x="509" y="590"/>
                </a:cubicBezTo>
                <a:cubicBezTo>
                  <a:pt x="476" y="575"/>
                  <a:pt x="442" y="564"/>
                  <a:pt x="408" y="550"/>
                </a:cubicBezTo>
                <a:cubicBezTo>
                  <a:pt x="391" y="543"/>
                  <a:pt x="375" y="535"/>
                  <a:pt x="359" y="527"/>
                </a:cubicBezTo>
                <a:cubicBezTo>
                  <a:pt x="350" y="523"/>
                  <a:pt x="343" y="517"/>
                  <a:pt x="335" y="512"/>
                </a:cubicBezTo>
                <a:cubicBezTo>
                  <a:pt x="300" y="490"/>
                  <a:pt x="265" y="467"/>
                  <a:pt x="229" y="445"/>
                </a:cubicBezTo>
                <a:cubicBezTo>
                  <a:pt x="219" y="438"/>
                  <a:pt x="209" y="429"/>
                  <a:pt x="198" y="424"/>
                </a:cubicBezTo>
                <a:cubicBezTo>
                  <a:pt x="190" y="420"/>
                  <a:pt x="179" y="419"/>
                  <a:pt x="170" y="416"/>
                </a:cubicBezTo>
                <a:cubicBezTo>
                  <a:pt x="152" y="410"/>
                  <a:pt x="135" y="400"/>
                  <a:pt x="116" y="397"/>
                </a:cubicBezTo>
                <a:cubicBezTo>
                  <a:pt x="85" y="391"/>
                  <a:pt x="52" y="388"/>
                  <a:pt x="20" y="385"/>
                </a:cubicBezTo>
                <a:cubicBezTo>
                  <a:pt x="13" y="384"/>
                  <a:pt x="7" y="384"/>
                  <a:pt x="0" y="383"/>
                </a:cubicBezTo>
                <a:cubicBezTo>
                  <a:pt x="0" y="381"/>
                  <a:pt x="0" y="379"/>
                  <a:pt x="0" y="376"/>
                </a:cubicBezTo>
                <a:close/>
                <a:moveTo>
                  <a:pt x="375" y="391"/>
                </a:moveTo>
                <a:cubicBezTo>
                  <a:pt x="368" y="385"/>
                  <a:pt x="365" y="378"/>
                  <a:pt x="359" y="376"/>
                </a:cubicBezTo>
                <a:cubicBezTo>
                  <a:pt x="298" y="359"/>
                  <a:pt x="236" y="342"/>
                  <a:pt x="174" y="325"/>
                </a:cubicBezTo>
                <a:cubicBezTo>
                  <a:pt x="173" y="327"/>
                  <a:pt x="173" y="329"/>
                  <a:pt x="172" y="331"/>
                </a:cubicBezTo>
                <a:cubicBezTo>
                  <a:pt x="239" y="351"/>
                  <a:pt x="305" y="371"/>
                  <a:pt x="375" y="391"/>
                </a:cubicBezTo>
                <a:close/>
                <a:moveTo>
                  <a:pt x="315" y="298"/>
                </a:moveTo>
                <a:cubicBezTo>
                  <a:pt x="315" y="296"/>
                  <a:pt x="316" y="294"/>
                  <a:pt x="316" y="291"/>
                </a:cubicBezTo>
                <a:cubicBezTo>
                  <a:pt x="284" y="285"/>
                  <a:pt x="252" y="278"/>
                  <a:pt x="219" y="271"/>
                </a:cubicBezTo>
                <a:cubicBezTo>
                  <a:pt x="219" y="273"/>
                  <a:pt x="218" y="275"/>
                  <a:pt x="218" y="277"/>
                </a:cubicBezTo>
                <a:cubicBezTo>
                  <a:pt x="250" y="284"/>
                  <a:pt x="282" y="291"/>
                  <a:pt x="315" y="29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58" name="TextBox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2868916" y="376056"/>
            <a:ext cx="645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tx2">
                    <a:lumMod val="50000"/>
                  </a:schemeClr>
                </a:solidFill>
              </a:rPr>
              <a:t>4 problem everyone needs to know</a:t>
            </a:r>
          </a:p>
        </p:txBody>
      </p:sp>
      <p:sp>
        <p:nvSpPr>
          <p:cNvPr id="59" name="圆角矩形 5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709353" y="428636"/>
            <a:ext cx="1297375" cy="262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5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950411" y="1404819"/>
            <a:ext cx="1297375" cy="262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6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9383773" y="3430587"/>
            <a:ext cx="1868488" cy="11113"/>
          </a:xfrm>
          <a:custGeom>
            <a:avLst/>
            <a:gdLst>
              <a:gd name="T0" fmla="*/ 0 w 1177"/>
              <a:gd name="T1" fmla="*/ 2 h 7"/>
              <a:gd name="T2" fmla="*/ 23 w 1177"/>
              <a:gd name="T3" fmla="*/ 7 h 7"/>
              <a:gd name="T4" fmla="*/ 48 w 1177"/>
              <a:gd name="T5" fmla="*/ 7 h 7"/>
              <a:gd name="T6" fmla="*/ 72 w 1177"/>
              <a:gd name="T7" fmla="*/ 2 h 7"/>
              <a:gd name="T8" fmla="*/ 48 w 1177"/>
              <a:gd name="T9" fmla="*/ 7 h 7"/>
              <a:gd name="T10" fmla="*/ 97 w 1177"/>
              <a:gd name="T11" fmla="*/ 2 h 7"/>
              <a:gd name="T12" fmla="*/ 120 w 1177"/>
              <a:gd name="T13" fmla="*/ 7 h 7"/>
              <a:gd name="T14" fmla="*/ 144 w 1177"/>
              <a:gd name="T15" fmla="*/ 7 h 7"/>
              <a:gd name="T16" fmla="*/ 169 w 1177"/>
              <a:gd name="T17" fmla="*/ 2 h 7"/>
              <a:gd name="T18" fmla="*/ 144 w 1177"/>
              <a:gd name="T19" fmla="*/ 7 h 7"/>
              <a:gd name="T20" fmla="*/ 192 w 1177"/>
              <a:gd name="T21" fmla="*/ 2 h 7"/>
              <a:gd name="T22" fmla="*/ 216 w 1177"/>
              <a:gd name="T23" fmla="*/ 7 h 7"/>
              <a:gd name="T24" fmla="*/ 241 w 1177"/>
              <a:gd name="T25" fmla="*/ 7 h 7"/>
              <a:gd name="T26" fmla="*/ 264 w 1177"/>
              <a:gd name="T27" fmla="*/ 2 h 7"/>
              <a:gd name="T28" fmla="*/ 241 w 1177"/>
              <a:gd name="T29" fmla="*/ 7 h 7"/>
              <a:gd name="T30" fmla="*/ 288 w 1177"/>
              <a:gd name="T31" fmla="*/ 2 h 7"/>
              <a:gd name="T32" fmla="*/ 313 w 1177"/>
              <a:gd name="T33" fmla="*/ 7 h 7"/>
              <a:gd name="T34" fmla="*/ 336 w 1177"/>
              <a:gd name="T35" fmla="*/ 7 h 7"/>
              <a:gd name="T36" fmla="*/ 360 w 1177"/>
              <a:gd name="T37" fmla="*/ 2 h 7"/>
              <a:gd name="T38" fmla="*/ 336 w 1177"/>
              <a:gd name="T39" fmla="*/ 7 h 7"/>
              <a:gd name="T40" fmla="*/ 385 w 1177"/>
              <a:gd name="T41" fmla="*/ 2 h 7"/>
              <a:gd name="T42" fmla="*/ 408 w 1177"/>
              <a:gd name="T43" fmla="*/ 7 h 7"/>
              <a:gd name="T44" fmla="*/ 432 w 1177"/>
              <a:gd name="T45" fmla="*/ 7 h 7"/>
              <a:gd name="T46" fmla="*/ 457 w 1177"/>
              <a:gd name="T47" fmla="*/ 2 h 7"/>
              <a:gd name="T48" fmla="*/ 432 w 1177"/>
              <a:gd name="T49" fmla="*/ 7 h 7"/>
              <a:gd name="T50" fmla="*/ 480 w 1177"/>
              <a:gd name="T51" fmla="*/ 2 h 7"/>
              <a:gd name="T52" fmla="*/ 504 w 1177"/>
              <a:gd name="T53" fmla="*/ 7 h 7"/>
              <a:gd name="T54" fmla="*/ 529 w 1177"/>
              <a:gd name="T55" fmla="*/ 5 h 7"/>
              <a:gd name="T56" fmla="*/ 553 w 1177"/>
              <a:gd name="T57" fmla="*/ 0 h 7"/>
              <a:gd name="T58" fmla="*/ 529 w 1177"/>
              <a:gd name="T59" fmla="*/ 5 h 7"/>
              <a:gd name="T60" fmla="*/ 576 w 1177"/>
              <a:gd name="T61" fmla="*/ 0 h 7"/>
              <a:gd name="T62" fmla="*/ 601 w 1177"/>
              <a:gd name="T63" fmla="*/ 5 h 7"/>
              <a:gd name="T64" fmla="*/ 625 w 1177"/>
              <a:gd name="T65" fmla="*/ 5 h 7"/>
              <a:gd name="T66" fmla="*/ 648 w 1177"/>
              <a:gd name="T67" fmla="*/ 0 h 7"/>
              <a:gd name="T68" fmla="*/ 625 w 1177"/>
              <a:gd name="T69" fmla="*/ 5 h 7"/>
              <a:gd name="T70" fmla="*/ 673 w 1177"/>
              <a:gd name="T71" fmla="*/ 0 h 7"/>
              <a:gd name="T72" fmla="*/ 697 w 1177"/>
              <a:gd name="T73" fmla="*/ 5 h 7"/>
              <a:gd name="T74" fmla="*/ 720 w 1177"/>
              <a:gd name="T75" fmla="*/ 5 h 7"/>
              <a:gd name="T76" fmla="*/ 745 w 1177"/>
              <a:gd name="T77" fmla="*/ 0 h 7"/>
              <a:gd name="T78" fmla="*/ 720 w 1177"/>
              <a:gd name="T79" fmla="*/ 5 h 7"/>
              <a:gd name="T80" fmla="*/ 769 w 1177"/>
              <a:gd name="T81" fmla="*/ 0 h 7"/>
              <a:gd name="T82" fmla="*/ 792 w 1177"/>
              <a:gd name="T83" fmla="*/ 5 h 7"/>
              <a:gd name="T84" fmla="*/ 817 w 1177"/>
              <a:gd name="T85" fmla="*/ 5 h 7"/>
              <a:gd name="T86" fmla="*/ 841 w 1177"/>
              <a:gd name="T87" fmla="*/ 0 h 7"/>
              <a:gd name="T88" fmla="*/ 817 w 1177"/>
              <a:gd name="T89" fmla="*/ 5 h 7"/>
              <a:gd name="T90" fmla="*/ 864 w 1177"/>
              <a:gd name="T91" fmla="*/ 0 h 7"/>
              <a:gd name="T92" fmla="*/ 889 w 1177"/>
              <a:gd name="T93" fmla="*/ 5 h 7"/>
              <a:gd name="T94" fmla="*/ 913 w 1177"/>
              <a:gd name="T95" fmla="*/ 5 h 7"/>
              <a:gd name="T96" fmla="*/ 938 w 1177"/>
              <a:gd name="T97" fmla="*/ 0 h 7"/>
              <a:gd name="T98" fmla="*/ 913 w 1177"/>
              <a:gd name="T99" fmla="*/ 5 h 7"/>
              <a:gd name="T100" fmla="*/ 961 w 1177"/>
              <a:gd name="T101" fmla="*/ 0 h 7"/>
              <a:gd name="T102" fmla="*/ 985 w 1177"/>
              <a:gd name="T103" fmla="*/ 5 h 7"/>
              <a:gd name="T104" fmla="*/ 1010 w 1177"/>
              <a:gd name="T105" fmla="*/ 5 h 7"/>
              <a:gd name="T106" fmla="*/ 1033 w 1177"/>
              <a:gd name="T107" fmla="*/ 0 h 7"/>
              <a:gd name="T108" fmla="*/ 1010 w 1177"/>
              <a:gd name="T109" fmla="*/ 5 h 7"/>
              <a:gd name="T110" fmla="*/ 1057 w 1177"/>
              <a:gd name="T111" fmla="*/ 0 h 7"/>
              <a:gd name="T112" fmla="*/ 1082 w 1177"/>
              <a:gd name="T113" fmla="*/ 5 h 7"/>
              <a:gd name="T114" fmla="*/ 1105 w 1177"/>
              <a:gd name="T115" fmla="*/ 5 h 7"/>
              <a:gd name="T116" fmla="*/ 1129 w 1177"/>
              <a:gd name="T117" fmla="*/ 0 h 7"/>
              <a:gd name="T118" fmla="*/ 1105 w 1177"/>
              <a:gd name="T119" fmla="*/ 5 h 7"/>
              <a:gd name="T120" fmla="*/ 1154 w 1177"/>
              <a:gd name="T121" fmla="*/ 0 h 7"/>
              <a:gd name="T122" fmla="*/ 1177 w 1177"/>
              <a:gd name="T12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7" h="7">
                <a:moveTo>
                  <a:pt x="0" y="7"/>
                </a:moveTo>
                <a:lnTo>
                  <a:pt x="0" y="2"/>
                </a:lnTo>
                <a:lnTo>
                  <a:pt x="23" y="2"/>
                </a:lnTo>
                <a:lnTo>
                  <a:pt x="23" y="7"/>
                </a:lnTo>
                <a:lnTo>
                  <a:pt x="0" y="7"/>
                </a:lnTo>
                <a:close/>
                <a:moveTo>
                  <a:pt x="48" y="7"/>
                </a:moveTo>
                <a:lnTo>
                  <a:pt x="48" y="2"/>
                </a:lnTo>
                <a:lnTo>
                  <a:pt x="72" y="2"/>
                </a:lnTo>
                <a:lnTo>
                  <a:pt x="72" y="7"/>
                </a:lnTo>
                <a:lnTo>
                  <a:pt x="48" y="7"/>
                </a:lnTo>
                <a:close/>
                <a:moveTo>
                  <a:pt x="97" y="7"/>
                </a:moveTo>
                <a:lnTo>
                  <a:pt x="97" y="2"/>
                </a:lnTo>
                <a:lnTo>
                  <a:pt x="120" y="2"/>
                </a:lnTo>
                <a:lnTo>
                  <a:pt x="120" y="7"/>
                </a:lnTo>
                <a:lnTo>
                  <a:pt x="97" y="7"/>
                </a:lnTo>
                <a:close/>
                <a:moveTo>
                  <a:pt x="144" y="7"/>
                </a:moveTo>
                <a:lnTo>
                  <a:pt x="144" y="2"/>
                </a:lnTo>
                <a:lnTo>
                  <a:pt x="169" y="2"/>
                </a:lnTo>
                <a:lnTo>
                  <a:pt x="169" y="7"/>
                </a:lnTo>
                <a:lnTo>
                  <a:pt x="144" y="7"/>
                </a:lnTo>
                <a:close/>
                <a:moveTo>
                  <a:pt x="192" y="7"/>
                </a:moveTo>
                <a:lnTo>
                  <a:pt x="192" y="2"/>
                </a:lnTo>
                <a:lnTo>
                  <a:pt x="216" y="2"/>
                </a:lnTo>
                <a:lnTo>
                  <a:pt x="216" y="7"/>
                </a:lnTo>
                <a:lnTo>
                  <a:pt x="192" y="7"/>
                </a:lnTo>
                <a:close/>
                <a:moveTo>
                  <a:pt x="241" y="7"/>
                </a:moveTo>
                <a:lnTo>
                  <a:pt x="241" y="2"/>
                </a:lnTo>
                <a:lnTo>
                  <a:pt x="264" y="2"/>
                </a:lnTo>
                <a:lnTo>
                  <a:pt x="264" y="7"/>
                </a:lnTo>
                <a:lnTo>
                  <a:pt x="241" y="7"/>
                </a:lnTo>
                <a:close/>
                <a:moveTo>
                  <a:pt x="288" y="7"/>
                </a:moveTo>
                <a:lnTo>
                  <a:pt x="288" y="2"/>
                </a:lnTo>
                <a:lnTo>
                  <a:pt x="313" y="2"/>
                </a:lnTo>
                <a:lnTo>
                  <a:pt x="313" y="7"/>
                </a:lnTo>
                <a:lnTo>
                  <a:pt x="288" y="7"/>
                </a:lnTo>
                <a:close/>
                <a:moveTo>
                  <a:pt x="336" y="7"/>
                </a:moveTo>
                <a:lnTo>
                  <a:pt x="336" y="2"/>
                </a:lnTo>
                <a:lnTo>
                  <a:pt x="360" y="2"/>
                </a:lnTo>
                <a:lnTo>
                  <a:pt x="360" y="7"/>
                </a:lnTo>
                <a:lnTo>
                  <a:pt x="336" y="7"/>
                </a:lnTo>
                <a:close/>
                <a:moveTo>
                  <a:pt x="385" y="7"/>
                </a:moveTo>
                <a:lnTo>
                  <a:pt x="385" y="2"/>
                </a:lnTo>
                <a:lnTo>
                  <a:pt x="408" y="2"/>
                </a:lnTo>
                <a:lnTo>
                  <a:pt x="408" y="7"/>
                </a:lnTo>
                <a:lnTo>
                  <a:pt x="385" y="7"/>
                </a:lnTo>
                <a:close/>
                <a:moveTo>
                  <a:pt x="432" y="7"/>
                </a:moveTo>
                <a:lnTo>
                  <a:pt x="432" y="2"/>
                </a:lnTo>
                <a:lnTo>
                  <a:pt x="457" y="2"/>
                </a:lnTo>
                <a:lnTo>
                  <a:pt x="457" y="7"/>
                </a:lnTo>
                <a:lnTo>
                  <a:pt x="432" y="7"/>
                </a:lnTo>
                <a:close/>
                <a:moveTo>
                  <a:pt x="481" y="7"/>
                </a:moveTo>
                <a:lnTo>
                  <a:pt x="480" y="2"/>
                </a:lnTo>
                <a:lnTo>
                  <a:pt x="504" y="2"/>
                </a:lnTo>
                <a:lnTo>
                  <a:pt x="504" y="7"/>
                </a:lnTo>
                <a:lnTo>
                  <a:pt x="481" y="7"/>
                </a:lnTo>
                <a:close/>
                <a:moveTo>
                  <a:pt x="529" y="5"/>
                </a:moveTo>
                <a:lnTo>
                  <a:pt x="529" y="0"/>
                </a:lnTo>
                <a:lnTo>
                  <a:pt x="553" y="0"/>
                </a:lnTo>
                <a:lnTo>
                  <a:pt x="553" y="5"/>
                </a:lnTo>
                <a:lnTo>
                  <a:pt x="529" y="5"/>
                </a:lnTo>
                <a:close/>
                <a:moveTo>
                  <a:pt x="576" y="5"/>
                </a:moveTo>
                <a:lnTo>
                  <a:pt x="576" y="0"/>
                </a:lnTo>
                <a:lnTo>
                  <a:pt x="601" y="0"/>
                </a:lnTo>
                <a:lnTo>
                  <a:pt x="601" y="5"/>
                </a:lnTo>
                <a:lnTo>
                  <a:pt x="576" y="5"/>
                </a:lnTo>
                <a:close/>
                <a:moveTo>
                  <a:pt x="625" y="5"/>
                </a:moveTo>
                <a:lnTo>
                  <a:pt x="625" y="0"/>
                </a:lnTo>
                <a:lnTo>
                  <a:pt x="648" y="0"/>
                </a:lnTo>
                <a:lnTo>
                  <a:pt x="648" y="5"/>
                </a:lnTo>
                <a:lnTo>
                  <a:pt x="625" y="5"/>
                </a:lnTo>
                <a:close/>
                <a:moveTo>
                  <a:pt x="673" y="5"/>
                </a:moveTo>
                <a:lnTo>
                  <a:pt x="673" y="0"/>
                </a:lnTo>
                <a:lnTo>
                  <a:pt x="697" y="0"/>
                </a:lnTo>
                <a:lnTo>
                  <a:pt x="697" y="5"/>
                </a:lnTo>
                <a:lnTo>
                  <a:pt x="673" y="5"/>
                </a:lnTo>
                <a:close/>
                <a:moveTo>
                  <a:pt x="720" y="5"/>
                </a:moveTo>
                <a:lnTo>
                  <a:pt x="720" y="0"/>
                </a:lnTo>
                <a:lnTo>
                  <a:pt x="745" y="0"/>
                </a:lnTo>
                <a:lnTo>
                  <a:pt x="745" y="5"/>
                </a:lnTo>
                <a:lnTo>
                  <a:pt x="720" y="5"/>
                </a:lnTo>
                <a:close/>
                <a:moveTo>
                  <a:pt x="769" y="5"/>
                </a:moveTo>
                <a:lnTo>
                  <a:pt x="769" y="0"/>
                </a:lnTo>
                <a:lnTo>
                  <a:pt x="792" y="0"/>
                </a:lnTo>
                <a:lnTo>
                  <a:pt x="792" y="5"/>
                </a:lnTo>
                <a:lnTo>
                  <a:pt x="769" y="5"/>
                </a:lnTo>
                <a:close/>
                <a:moveTo>
                  <a:pt x="817" y="5"/>
                </a:moveTo>
                <a:lnTo>
                  <a:pt x="817" y="0"/>
                </a:lnTo>
                <a:lnTo>
                  <a:pt x="841" y="0"/>
                </a:lnTo>
                <a:lnTo>
                  <a:pt x="841" y="5"/>
                </a:lnTo>
                <a:lnTo>
                  <a:pt x="817" y="5"/>
                </a:lnTo>
                <a:close/>
                <a:moveTo>
                  <a:pt x="864" y="5"/>
                </a:moveTo>
                <a:lnTo>
                  <a:pt x="864" y="0"/>
                </a:lnTo>
                <a:lnTo>
                  <a:pt x="889" y="0"/>
                </a:lnTo>
                <a:lnTo>
                  <a:pt x="889" y="5"/>
                </a:lnTo>
                <a:lnTo>
                  <a:pt x="864" y="5"/>
                </a:lnTo>
                <a:close/>
                <a:moveTo>
                  <a:pt x="913" y="5"/>
                </a:moveTo>
                <a:lnTo>
                  <a:pt x="913" y="0"/>
                </a:lnTo>
                <a:lnTo>
                  <a:pt x="938" y="0"/>
                </a:lnTo>
                <a:lnTo>
                  <a:pt x="938" y="5"/>
                </a:lnTo>
                <a:lnTo>
                  <a:pt x="913" y="5"/>
                </a:lnTo>
                <a:close/>
                <a:moveTo>
                  <a:pt x="961" y="5"/>
                </a:moveTo>
                <a:lnTo>
                  <a:pt x="961" y="0"/>
                </a:lnTo>
                <a:lnTo>
                  <a:pt x="985" y="0"/>
                </a:lnTo>
                <a:lnTo>
                  <a:pt x="985" y="5"/>
                </a:lnTo>
                <a:lnTo>
                  <a:pt x="961" y="5"/>
                </a:lnTo>
                <a:close/>
                <a:moveTo>
                  <a:pt x="1010" y="5"/>
                </a:moveTo>
                <a:lnTo>
                  <a:pt x="1010" y="0"/>
                </a:lnTo>
                <a:lnTo>
                  <a:pt x="1033" y="0"/>
                </a:lnTo>
                <a:lnTo>
                  <a:pt x="1033" y="5"/>
                </a:lnTo>
                <a:lnTo>
                  <a:pt x="1010" y="5"/>
                </a:lnTo>
                <a:close/>
                <a:moveTo>
                  <a:pt x="1057" y="5"/>
                </a:moveTo>
                <a:lnTo>
                  <a:pt x="1057" y="0"/>
                </a:lnTo>
                <a:lnTo>
                  <a:pt x="1082" y="0"/>
                </a:lnTo>
                <a:lnTo>
                  <a:pt x="1082" y="5"/>
                </a:lnTo>
                <a:lnTo>
                  <a:pt x="1057" y="5"/>
                </a:lnTo>
                <a:close/>
                <a:moveTo>
                  <a:pt x="1105" y="5"/>
                </a:moveTo>
                <a:lnTo>
                  <a:pt x="1105" y="0"/>
                </a:lnTo>
                <a:lnTo>
                  <a:pt x="1129" y="0"/>
                </a:lnTo>
                <a:lnTo>
                  <a:pt x="1129" y="5"/>
                </a:lnTo>
                <a:lnTo>
                  <a:pt x="1105" y="5"/>
                </a:lnTo>
                <a:close/>
                <a:moveTo>
                  <a:pt x="1154" y="5"/>
                </a:moveTo>
                <a:lnTo>
                  <a:pt x="1154" y="0"/>
                </a:lnTo>
                <a:lnTo>
                  <a:pt x="1177" y="0"/>
                </a:lnTo>
                <a:lnTo>
                  <a:pt x="1177" y="5"/>
                </a:lnTo>
                <a:lnTo>
                  <a:pt x="1154" y="5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" name="Group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694647" y="2473325"/>
            <a:ext cx="1947863" cy="1949450"/>
            <a:chOff x="7751797" y="1948791"/>
            <a:chExt cx="1947863" cy="1949450"/>
          </a:xfrm>
        </p:grpSpPr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7751797" y="1948791"/>
              <a:ext cx="1947863" cy="1949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Content Placeholder 2"/>
            <p:cNvSpPr txBox="1"/>
            <p:nvPr/>
          </p:nvSpPr>
          <p:spPr>
            <a:xfrm>
              <a:off x="8291694" y="2278734"/>
              <a:ext cx="1149229" cy="587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Lorem Ipsum has been the dummy text ever since the 1500s, when an.</a:t>
              </a:r>
            </a:p>
          </p:txBody>
        </p:sp>
        <p:sp>
          <p:nvSpPr>
            <p:cNvPr id="108" name="Freeform 57"/>
            <p:cNvSpPr>
              <a:spLocks noEditPoints="1"/>
            </p:cNvSpPr>
            <p:nvPr/>
          </p:nvSpPr>
          <p:spPr bwMode="auto">
            <a:xfrm>
              <a:off x="8949997" y="3005561"/>
              <a:ext cx="322438" cy="319396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Group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108734" y="2481262"/>
            <a:ext cx="1947863" cy="1949450"/>
            <a:chOff x="6165884" y="1956728"/>
            <a:chExt cx="1947863" cy="1949450"/>
          </a:xfrm>
        </p:grpSpPr>
        <p:sp>
          <p:nvSpPr>
            <p:cNvPr id="40" name="Oval 342"/>
            <p:cNvSpPr>
              <a:spLocks noChangeArrowheads="1"/>
            </p:cNvSpPr>
            <p:nvPr/>
          </p:nvSpPr>
          <p:spPr bwMode="auto">
            <a:xfrm>
              <a:off x="6165884" y="1956728"/>
              <a:ext cx="1947863" cy="19494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9" name="Content Placeholder 2"/>
            <p:cNvSpPr txBox="1"/>
            <p:nvPr/>
          </p:nvSpPr>
          <p:spPr>
            <a:xfrm>
              <a:off x="6429010" y="2953280"/>
              <a:ext cx="1149229" cy="587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Lorem Ipsum has been the dummy text ever since the 1500s, when an.</a:t>
              </a: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6507437" y="2531486"/>
              <a:ext cx="376082" cy="306708"/>
            </a:xfrm>
            <a:custGeom>
              <a:avLst/>
              <a:gdLst>
                <a:gd name="T0" fmla="*/ 34 w 176"/>
                <a:gd name="T1" fmla="*/ 86 h 144"/>
                <a:gd name="T2" fmla="*/ 28 w 176"/>
                <a:gd name="T3" fmla="*/ 65 h 144"/>
                <a:gd name="T4" fmla="*/ 28 w 176"/>
                <a:gd name="T5" fmla="*/ 58 h 144"/>
                <a:gd name="T6" fmla="*/ 25 w 176"/>
                <a:gd name="T7" fmla="*/ 38 h 144"/>
                <a:gd name="T8" fmla="*/ 35 w 176"/>
                <a:gd name="T9" fmla="*/ 26 h 144"/>
                <a:gd name="T10" fmla="*/ 49 w 176"/>
                <a:gd name="T11" fmla="*/ 25 h 144"/>
                <a:gd name="T12" fmla="*/ 52 w 176"/>
                <a:gd name="T13" fmla="*/ 18 h 144"/>
                <a:gd name="T14" fmla="*/ 30 w 176"/>
                <a:gd name="T15" fmla="*/ 19 h 144"/>
                <a:gd name="T16" fmla="*/ 20 w 176"/>
                <a:gd name="T17" fmla="*/ 56 h 144"/>
                <a:gd name="T18" fmla="*/ 26 w 176"/>
                <a:gd name="T19" fmla="*/ 86 h 144"/>
                <a:gd name="T20" fmla="*/ 0 w 176"/>
                <a:gd name="T21" fmla="*/ 124 h 144"/>
                <a:gd name="T22" fmla="*/ 22 w 176"/>
                <a:gd name="T23" fmla="*/ 128 h 144"/>
                <a:gd name="T24" fmla="*/ 8 w 176"/>
                <a:gd name="T25" fmla="*/ 120 h 144"/>
                <a:gd name="T26" fmla="*/ 159 w 176"/>
                <a:gd name="T27" fmla="*/ 100 h 144"/>
                <a:gd name="T28" fmla="*/ 155 w 176"/>
                <a:gd name="T29" fmla="*/ 70 h 144"/>
                <a:gd name="T30" fmla="*/ 159 w 176"/>
                <a:gd name="T31" fmla="*/ 35 h 144"/>
                <a:gd name="T32" fmla="*/ 132 w 176"/>
                <a:gd name="T33" fmla="*/ 16 h 144"/>
                <a:gd name="T34" fmla="*/ 126 w 176"/>
                <a:gd name="T35" fmla="*/ 25 h 144"/>
                <a:gd name="T36" fmla="*/ 132 w 176"/>
                <a:gd name="T37" fmla="*/ 24 h 144"/>
                <a:gd name="T38" fmla="*/ 142 w 176"/>
                <a:gd name="T39" fmla="*/ 27 h 144"/>
                <a:gd name="T40" fmla="*/ 149 w 176"/>
                <a:gd name="T41" fmla="*/ 53 h 144"/>
                <a:gd name="T42" fmla="*/ 149 w 176"/>
                <a:gd name="T43" fmla="*/ 65 h 144"/>
                <a:gd name="T44" fmla="*/ 148 w 176"/>
                <a:gd name="T45" fmla="*/ 66 h 144"/>
                <a:gd name="T46" fmla="*/ 157 w 176"/>
                <a:gd name="T47" fmla="*/ 108 h 144"/>
                <a:gd name="T48" fmla="*/ 150 w 176"/>
                <a:gd name="T49" fmla="*/ 120 h 144"/>
                <a:gd name="T50" fmla="*/ 172 w 176"/>
                <a:gd name="T51" fmla="*/ 128 h 144"/>
                <a:gd name="T52" fmla="*/ 159 w 176"/>
                <a:gd name="T53" fmla="*/ 100 h 144"/>
                <a:gd name="T54" fmla="*/ 106 w 176"/>
                <a:gd name="T55" fmla="*/ 90 h 144"/>
                <a:gd name="T56" fmla="*/ 115 w 176"/>
                <a:gd name="T57" fmla="*/ 52 h 144"/>
                <a:gd name="T58" fmla="*/ 104 w 176"/>
                <a:gd name="T59" fmla="*/ 3 h 144"/>
                <a:gd name="T60" fmla="*/ 76 w 176"/>
                <a:gd name="T61" fmla="*/ 4 h 144"/>
                <a:gd name="T62" fmla="*/ 61 w 176"/>
                <a:gd name="T63" fmla="*/ 52 h 144"/>
                <a:gd name="T64" fmla="*/ 70 w 176"/>
                <a:gd name="T65" fmla="*/ 90 h 144"/>
                <a:gd name="T66" fmla="*/ 28 w 176"/>
                <a:gd name="T67" fmla="*/ 140 h 144"/>
                <a:gd name="T68" fmla="*/ 144 w 176"/>
                <a:gd name="T69" fmla="*/ 144 h 144"/>
                <a:gd name="T70" fmla="*/ 120 w 176"/>
                <a:gd name="T71" fmla="*/ 109 h 144"/>
                <a:gd name="T72" fmla="*/ 58 w 176"/>
                <a:gd name="T73" fmla="*/ 117 h 144"/>
                <a:gd name="T74" fmla="*/ 78 w 176"/>
                <a:gd name="T75" fmla="*/ 90 h 144"/>
                <a:gd name="T76" fmla="*/ 69 w 176"/>
                <a:gd name="T77" fmla="*/ 65 h 144"/>
                <a:gd name="T78" fmla="*/ 68 w 176"/>
                <a:gd name="T79" fmla="*/ 48 h 144"/>
                <a:gd name="T80" fmla="*/ 79 w 176"/>
                <a:gd name="T81" fmla="*/ 12 h 144"/>
                <a:gd name="T82" fmla="*/ 93 w 176"/>
                <a:gd name="T83" fmla="*/ 8 h 144"/>
                <a:gd name="T84" fmla="*/ 108 w 176"/>
                <a:gd name="T85" fmla="*/ 22 h 144"/>
                <a:gd name="T86" fmla="*/ 107 w 176"/>
                <a:gd name="T87" fmla="*/ 54 h 144"/>
                <a:gd name="T88" fmla="*/ 106 w 176"/>
                <a:gd name="T89" fmla="*/ 66 h 144"/>
                <a:gd name="T90" fmla="*/ 118 w 176"/>
                <a:gd name="T91" fmla="*/ 117 h 144"/>
                <a:gd name="T92" fmla="*/ 140 w 176"/>
                <a:gd name="T93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144">
                  <a:moveTo>
                    <a:pt x="19" y="108"/>
                  </a:moveTo>
                  <a:cubicBezTo>
                    <a:pt x="25" y="106"/>
                    <a:pt x="34" y="100"/>
                    <a:pt x="34" y="86"/>
                  </a:cubicBezTo>
                  <a:cubicBezTo>
                    <a:pt x="34" y="74"/>
                    <a:pt x="30" y="69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3"/>
                    <a:pt x="28" y="58"/>
                  </a:cubicBezTo>
                  <a:cubicBezTo>
                    <a:pt x="28" y="56"/>
                    <a:pt x="28" y="54"/>
                    <a:pt x="27" y="53"/>
                  </a:cubicBezTo>
                  <a:cubicBezTo>
                    <a:pt x="26" y="49"/>
                    <a:pt x="23" y="43"/>
                    <a:pt x="25" y="38"/>
                  </a:cubicBezTo>
                  <a:cubicBezTo>
                    <a:pt x="28" y="29"/>
                    <a:pt x="30" y="28"/>
                    <a:pt x="34" y="27"/>
                  </a:cubicBezTo>
                  <a:cubicBezTo>
                    <a:pt x="34" y="27"/>
                    <a:pt x="34" y="26"/>
                    <a:pt x="35" y="26"/>
                  </a:cubicBezTo>
                  <a:cubicBezTo>
                    <a:pt x="36" y="25"/>
                    <a:pt x="40" y="24"/>
                    <a:pt x="44" y="24"/>
                  </a:cubicBezTo>
                  <a:cubicBezTo>
                    <a:pt x="46" y="24"/>
                    <a:pt x="48" y="24"/>
                    <a:pt x="49" y="25"/>
                  </a:cubicBezTo>
                  <a:cubicBezTo>
                    <a:pt x="49" y="24"/>
                    <a:pt x="50" y="22"/>
                    <a:pt x="50" y="21"/>
                  </a:cubicBezTo>
                  <a:cubicBezTo>
                    <a:pt x="51" y="20"/>
                    <a:pt x="51" y="19"/>
                    <a:pt x="52" y="18"/>
                  </a:cubicBezTo>
                  <a:cubicBezTo>
                    <a:pt x="49" y="16"/>
                    <a:pt x="47" y="16"/>
                    <a:pt x="44" y="16"/>
                  </a:cubicBezTo>
                  <a:cubicBezTo>
                    <a:pt x="38" y="16"/>
                    <a:pt x="33" y="18"/>
                    <a:pt x="30" y="19"/>
                  </a:cubicBezTo>
                  <a:cubicBezTo>
                    <a:pt x="24" y="22"/>
                    <a:pt x="21" y="25"/>
                    <a:pt x="17" y="35"/>
                  </a:cubicBezTo>
                  <a:cubicBezTo>
                    <a:pt x="14" y="43"/>
                    <a:pt x="18" y="52"/>
                    <a:pt x="20" y="56"/>
                  </a:cubicBezTo>
                  <a:cubicBezTo>
                    <a:pt x="18" y="66"/>
                    <a:pt x="21" y="70"/>
                    <a:pt x="21" y="70"/>
                  </a:cubicBezTo>
                  <a:cubicBezTo>
                    <a:pt x="23" y="73"/>
                    <a:pt x="26" y="76"/>
                    <a:pt x="26" y="86"/>
                  </a:cubicBezTo>
                  <a:cubicBezTo>
                    <a:pt x="26" y="98"/>
                    <a:pt x="17" y="100"/>
                    <a:pt x="17" y="100"/>
                  </a:cubicBezTo>
                  <a:cubicBezTo>
                    <a:pt x="10" y="103"/>
                    <a:pt x="0" y="108"/>
                    <a:pt x="0" y="124"/>
                  </a:cubicBezTo>
                  <a:cubicBezTo>
                    <a:pt x="0" y="124"/>
                    <a:pt x="0" y="128"/>
                    <a:pt x="4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3" y="125"/>
                    <a:pt x="24" y="122"/>
                    <a:pt x="2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9" y="112"/>
                    <a:pt x="14" y="110"/>
                    <a:pt x="19" y="108"/>
                  </a:cubicBezTo>
                  <a:moveTo>
                    <a:pt x="159" y="100"/>
                  </a:moveTo>
                  <a:cubicBezTo>
                    <a:pt x="159" y="100"/>
                    <a:pt x="150" y="98"/>
                    <a:pt x="150" y="86"/>
                  </a:cubicBezTo>
                  <a:cubicBezTo>
                    <a:pt x="150" y="76"/>
                    <a:pt x="153" y="73"/>
                    <a:pt x="155" y="70"/>
                  </a:cubicBezTo>
                  <a:cubicBezTo>
                    <a:pt x="155" y="70"/>
                    <a:pt x="158" y="66"/>
                    <a:pt x="156" y="56"/>
                  </a:cubicBezTo>
                  <a:cubicBezTo>
                    <a:pt x="158" y="52"/>
                    <a:pt x="162" y="43"/>
                    <a:pt x="159" y="35"/>
                  </a:cubicBezTo>
                  <a:cubicBezTo>
                    <a:pt x="155" y="25"/>
                    <a:pt x="152" y="22"/>
                    <a:pt x="146" y="19"/>
                  </a:cubicBezTo>
                  <a:cubicBezTo>
                    <a:pt x="143" y="18"/>
                    <a:pt x="138" y="16"/>
                    <a:pt x="132" y="16"/>
                  </a:cubicBezTo>
                  <a:cubicBezTo>
                    <a:pt x="129" y="16"/>
                    <a:pt x="127" y="16"/>
                    <a:pt x="124" y="18"/>
                  </a:cubicBezTo>
                  <a:cubicBezTo>
                    <a:pt x="125" y="20"/>
                    <a:pt x="126" y="23"/>
                    <a:pt x="126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4"/>
                    <a:pt x="130" y="24"/>
                    <a:pt x="132" y="24"/>
                  </a:cubicBezTo>
                  <a:cubicBezTo>
                    <a:pt x="136" y="24"/>
                    <a:pt x="140" y="25"/>
                    <a:pt x="141" y="26"/>
                  </a:cubicBezTo>
                  <a:cubicBezTo>
                    <a:pt x="142" y="26"/>
                    <a:pt x="142" y="27"/>
                    <a:pt x="142" y="27"/>
                  </a:cubicBezTo>
                  <a:cubicBezTo>
                    <a:pt x="146" y="28"/>
                    <a:pt x="148" y="29"/>
                    <a:pt x="151" y="38"/>
                  </a:cubicBezTo>
                  <a:cubicBezTo>
                    <a:pt x="153" y="43"/>
                    <a:pt x="150" y="49"/>
                    <a:pt x="149" y="53"/>
                  </a:cubicBezTo>
                  <a:cubicBezTo>
                    <a:pt x="148" y="54"/>
                    <a:pt x="148" y="56"/>
                    <a:pt x="148" y="58"/>
                  </a:cubicBezTo>
                  <a:cubicBezTo>
                    <a:pt x="149" y="63"/>
                    <a:pt x="149" y="65"/>
                    <a:pt x="149" y="65"/>
                  </a:cubicBezTo>
                  <a:cubicBezTo>
                    <a:pt x="149" y="65"/>
                    <a:pt x="149" y="65"/>
                    <a:pt x="148" y="65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46" y="69"/>
                    <a:pt x="142" y="74"/>
                    <a:pt x="142" y="86"/>
                  </a:cubicBezTo>
                  <a:cubicBezTo>
                    <a:pt x="142" y="100"/>
                    <a:pt x="151" y="106"/>
                    <a:pt x="157" y="108"/>
                  </a:cubicBezTo>
                  <a:cubicBezTo>
                    <a:pt x="162" y="110"/>
                    <a:pt x="167" y="112"/>
                    <a:pt x="168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2" y="122"/>
                    <a:pt x="153" y="125"/>
                    <a:pt x="154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6" y="128"/>
                    <a:pt x="176" y="124"/>
                    <a:pt x="176" y="124"/>
                  </a:cubicBezTo>
                  <a:cubicBezTo>
                    <a:pt x="176" y="108"/>
                    <a:pt x="166" y="103"/>
                    <a:pt x="159" y="100"/>
                  </a:cubicBezTo>
                  <a:moveTo>
                    <a:pt x="120" y="109"/>
                  </a:moveTo>
                  <a:cubicBezTo>
                    <a:pt x="120" y="109"/>
                    <a:pt x="106" y="105"/>
                    <a:pt x="106" y="90"/>
                  </a:cubicBezTo>
                  <a:cubicBezTo>
                    <a:pt x="106" y="77"/>
                    <a:pt x="111" y="73"/>
                    <a:pt x="114" y="69"/>
                  </a:cubicBezTo>
                  <a:cubicBezTo>
                    <a:pt x="114" y="69"/>
                    <a:pt x="118" y="65"/>
                    <a:pt x="115" y="52"/>
                  </a:cubicBezTo>
                  <a:cubicBezTo>
                    <a:pt x="120" y="45"/>
                    <a:pt x="122" y="33"/>
                    <a:pt x="116" y="19"/>
                  </a:cubicBezTo>
                  <a:cubicBezTo>
                    <a:pt x="112" y="10"/>
                    <a:pt x="109" y="5"/>
                    <a:pt x="104" y="3"/>
                  </a:cubicBezTo>
                  <a:cubicBezTo>
                    <a:pt x="101" y="1"/>
                    <a:pt x="97" y="0"/>
                    <a:pt x="93" y="0"/>
                  </a:cubicBezTo>
                  <a:cubicBezTo>
                    <a:pt x="86" y="0"/>
                    <a:pt x="79" y="3"/>
                    <a:pt x="76" y="4"/>
                  </a:cubicBezTo>
                  <a:cubicBezTo>
                    <a:pt x="68" y="8"/>
                    <a:pt x="63" y="11"/>
                    <a:pt x="58" y="24"/>
                  </a:cubicBezTo>
                  <a:cubicBezTo>
                    <a:pt x="53" y="34"/>
                    <a:pt x="58" y="46"/>
                    <a:pt x="61" y="52"/>
                  </a:cubicBezTo>
                  <a:cubicBezTo>
                    <a:pt x="58" y="65"/>
                    <a:pt x="62" y="69"/>
                    <a:pt x="62" y="69"/>
                  </a:cubicBezTo>
                  <a:cubicBezTo>
                    <a:pt x="65" y="73"/>
                    <a:pt x="70" y="77"/>
                    <a:pt x="70" y="90"/>
                  </a:cubicBezTo>
                  <a:cubicBezTo>
                    <a:pt x="70" y="105"/>
                    <a:pt x="56" y="109"/>
                    <a:pt x="56" y="109"/>
                  </a:cubicBezTo>
                  <a:cubicBezTo>
                    <a:pt x="47" y="112"/>
                    <a:pt x="28" y="118"/>
                    <a:pt x="28" y="140"/>
                  </a:cubicBezTo>
                  <a:cubicBezTo>
                    <a:pt x="28" y="140"/>
                    <a:pt x="28" y="144"/>
                    <a:pt x="32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8" y="144"/>
                    <a:pt x="148" y="140"/>
                    <a:pt x="148" y="140"/>
                  </a:cubicBezTo>
                  <a:cubicBezTo>
                    <a:pt x="148" y="118"/>
                    <a:pt x="129" y="112"/>
                    <a:pt x="120" y="109"/>
                  </a:cubicBezTo>
                  <a:moveTo>
                    <a:pt x="36" y="136"/>
                  </a:moveTo>
                  <a:cubicBezTo>
                    <a:pt x="38" y="125"/>
                    <a:pt x="48" y="120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6" y="115"/>
                    <a:pt x="78" y="107"/>
                    <a:pt x="78" y="90"/>
                  </a:cubicBezTo>
                  <a:cubicBezTo>
                    <a:pt x="78" y="76"/>
                    <a:pt x="73" y="70"/>
                    <a:pt x="70" y="66"/>
                  </a:cubicBezTo>
                  <a:cubicBezTo>
                    <a:pt x="69" y="65"/>
                    <a:pt x="68" y="64"/>
                    <a:pt x="69" y="65"/>
                  </a:cubicBezTo>
                  <a:cubicBezTo>
                    <a:pt x="68" y="64"/>
                    <a:pt x="67" y="61"/>
                    <a:pt x="69" y="54"/>
                  </a:cubicBezTo>
                  <a:cubicBezTo>
                    <a:pt x="70" y="50"/>
                    <a:pt x="68" y="48"/>
                    <a:pt x="68" y="48"/>
                  </a:cubicBezTo>
                  <a:cubicBezTo>
                    <a:pt x="66" y="43"/>
                    <a:pt x="62" y="34"/>
                    <a:pt x="65" y="27"/>
                  </a:cubicBezTo>
                  <a:cubicBezTo>
                    <a:pt x="69" y="17"/>
                    <a:pt x="73" y="15"/>
                    <a:pt x="79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0"/>
                    <a:pt x="87" y="8"/>
                    <a:pt x="93" y="8"/>
                  </a:cubicBezTo>
                  <a:cubicBezTo>
                    <a:pt x="96" y="8"/>
                    <a:pt x="98" y="9"/>
                    <a:pt x="100" y="10"/>
                  </a:cubicBezTo>
                  <a:cubicBezTo>
                    <a:pt x="103" y="11"/>
                    <a:pt x="105" y="14"/>
                    <a:pt x="108" y="22"/>
                  </a:cubicBezTo>
                  <a:cubicBezTo>
                    <a:pt x="115" y="36"/>
                    <a:pt x="111" y="45"/>
                    <a:pt x="109" y="47"/>
                  </a:cubicBezTo>
                  <a:cubicBezTo>
                    <a:pt x="107" y="49"/>
                    <a:pt x="107" y="52"/>
                    <a:pt x="107" y="54"/>
                  </a:cubicBezTo>
                  <a:cubicBezTo>
                    <a:pt x="109" y="61"/>
                    <a:pt x="108" y="64"/>
                    <a:pt x="108" y="64"/>
                  </a:cubicBezTo>
                  <a:cubicBezTo>
                    <a:pt x="108" y="64"/>
                    <a:pt x="107" y="65"/>
                    <a:pt x="106" y="66"/>
                  </a:cubicBezTo>
                  <a:cubicBezTo>
                    <a:pt x="103" y="70"/>
                    <a:pt x="98" y="76"/>
                    <a:pt x="98" y="90"/>
                  </a:cubicBezTo>
                  <a:cubicBezTo>
                    <a:pt x="98" y="107"/>
                    <a:pt x="110" y="115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8" y="120"/>
                    <a:pt x="138" y="125"/>
                    <a:pt x="140" y="136"/>
                  </a:cubicBezTo>
                  <a:lnTo>
                    <a:pt x="36" y="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013165" y="2466975"/>
            <a:ext cx="1947863" cy="1949450"/>
            <a:chOff x="4070315" y="1942441"/>
            <a:chExt cx="1947863" cy="1949450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4070315" y="1942441"/>
              <a:ext cx="1947863" cy="19494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Content Placeholder 2"/>
            <p:cNvSpPr txBox="1"/>
            <p:nvPr/>
          </p:nvSpPr>
          <p:spPr>
            <a:xfrm>
              <a:off x="4624434" y="2278734"/>
              <a:ext cx="1149229" cy="587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Lorem Ipsum has been the dummy text ever since the 1500s, when an.</a:t>
              </a:r>
            </a:p>
          </p:txBody>
        </p:sp>
        <p:sp>
          <p:nvSpPr>
            <p:cNvPr id="104" name="Freeform 7"/>
            <p:cNvSpPr>
              <a:spLocks noEditPoints="1"/>
            </p:cNvSpPr>
            <p:nvPr/>
          </p:nvSpPr>
          <p:spPr bwMode="auto">
            <a:xfrm>
              <a:off x="5255518" y="2993366"/>
              <a:ext cx="343785" cy="343786"/>
            </a:xfrm>
            <a:custGeom>
              <a:avLst/>
              <a:gdLst>
                <a:gd name="T0" fmla="*/ 39 w 176"/>
                <a:gd name="T1" fmla="*/ 119 h 176"/>
                <a:gd name="T2" fmla="*/ 43 w 176"/>
                <a:gd name="T3" fmla="*/ 115 h 176"/>
                <a:gd name="T4" fmla="*/ 44 w 176"/>
                <a:gd name="T5" fmla="*/ 112 h 176"/>
                <a:gd name="T6" fmla="*/ 40 w 176"/>
                <a:gd name="T7" fmla="*/ 108 h 176"/>
                <a:gd name="T8" fmla="*/ 37 w 176"/>
                <a:gd name="T9" fmla="*/ 109 h 176"/>
                <a:gd name="T10" fmla="*/ 33 w 176"/>
                <a:gd name="T11" fmla="*/ 113 h 176"/>
                <a:gd name="T12" fmla="*/ 32 w 176"/>
                <a:gd name="T13" fmla="*/ 116 h 176"/>
                <a:gd name="T14" fmla="*/ 36 w 176"/>
                <a:gd name="T15" fmla="*/ 120 h 176"/>
                <a:gd name="T16" fmla="*/ 39 w 176"/>
                <a:gd name="T17" fmla="*/ 119 h 176"/>
                <a:gd name="T18" fmla="*/ 64 w 176"/>
                <a:gd name="T19" fmla="*/ 116 h 176"/>
                <a:gd name="T20" fmla="*/ 60 w 176"/>
                <a:gd name="T21" fmla="*/ 112 h 176"/>
                <a:gd name="T22" fmla="*/ 57 w 176"/>
                <a:gd name="T23" fmla="*/ 113 h 176"/>
                <a:gd name="T24" fmla="*/ 17 w 176"/>
                <a:gd name="T25" fmla="*/ 153 h 176"/>
                <a:gd name="T26" fmla="*/ 16 w 176"/>
                <a:gd name="T27" fmla="*/ 156 h 176"/>
                <a:gd name="T28" fmla="*/ 20 w 176"/>
                <a:gd name="T29" fmla="*/ 160 h 176"/>
                <a:gd name="T30" fmla="*/ 23 w 176"/>
                <a:gd name="T31" fmla="*/ 159 h 176"/>
                <a:gd name="T32" fmla="*/ 63 w 176"/>
                <a:gd name="T33" fmla="*/ 119 h 176"/>
                <a:gd name="T34" fmla="*/ 64 w 176"/>
                <a:gd name="T35" fmla="*/ 116 h 176"/>
                <a:gd name="T36" fmla="*/ 64 w 176"/>
                <a:gd name="T37" fmla="*/ 132 h 176"/>
                <a:gd name="T38" fmla="*/ 61 w 176"/>
                <a:gd name="T39" fmla="*/ 133 h 176"/>
                <a:gd name="T40" fmla="*/ 49 w 176"/>
                <a:gd name="T41" fmla="*/ 145 h 176"/>
                <a:gd name="T42" fmla="*/ 48 w 176"/>
                <a:gd name="T43" fmla="*/ 148 h 176"/>
                <a:gd name="T44" fmla="*/ 52 w 176"/>
                <a:gd name="T45" fmla="*/ 152 h 176"/>
                <a:gd name="T46" fmla="*/ 55 w 176"/>
                <a:gd name="T47" fmla="*/ 151 h 176"/>
                <a:gd name="T48" fmla="*/ 67 w 176"/>
                <a:gd name="T49" fmla="*/ 139 h 176"/>
                <a:gd name="T50" fmla="*/ 68 w 176"/>
                <a:gd name="T51" fmla="*/ 136 h 176"/>
                <a:gd name="T52" fmla="*/ 64 w 176"/>
                <a:gd name="T53" fmla="*/ 132 h 176"/>
                <a:gd name="T54" fmla="*/ 176 w 176"/>
                <a:gd name="T55" fmla="*/ 4 h 176"/>
                <a:gd name="T56" fmla="*/ 172 w 176"/>
                <a:gd name="T57" fmla="*/ 0 h 176"/>
                <a:gd name="T58" fmla="*/ 170 w 176"/>
                <a:gd name="T59" fmla="*/ 0 h 176"/>
                <a:gd name="T60" fmla="*/ 170 w 176"/>
                <a:gd name="T61" fmla="*/ 0 h 176"/>
                <a:gd name="T62" fmla="*/ 2 w 176"/>
                <a:gd name="T63" fmla="*/ 72 h 176"/>
                <a:gd name="T64" fmla="*/ 2 w 176"/>
                <a:gd name="T65" fmla="*/ 72 h 176"/>
                <a:gd name="T66" fmla="*/ 2 w 176"/>
                <a:gd name="T67" fmla="*/ 72 h 176"/>
                <a:gd name="T68" fmla="*/ 2 w 176"/>
                <a:gd name="T69" fmla="*/ 72 h 176"/>
                <a:gd name="T70" fmla="*/ 0 w 176"/>
                <a:gd name="T71" fmla="*/ 76 h 176"/>
                <a:gd name="T72" fmla="*/ 3 w 176"/>
                <a:gd name="T73" fmla="*/ 80 h 176"/>
                <a:gd name="T74" fmla="*/ 3 w 176"/>
                <a:gd name="T75" fmla="*/ 80 h 176"/>
                <a:gd name="T76" fmla="*/ 69 w 176"/>
                <a:gd name="T77" fmla="*/ 107 h 176"/>
                <a:gd name="T78" fmla="*/ 96 w 176"/>
                <a:gd name="T79" fmla="*/ 173 h 176"/>
                <a:gd name="T80" fmla="*/ 96 w 176"/>
                <a:gd name="T81" fmla="*/ 173 h 176"/>
                <a:gd name="T82" fmla="*/ 100 w 176"/>
                <a:gd name="T83" fmla="*/ 176 h 176"/>
                <a:gd name="T84" fmla="*/ 104 w 176"/>
                <a:gd name="T85" fmla="*/ 174 h 176"/>
                <a:gd name="T86" fmla="*/ 104 w 176"/>
                <a:gd name="T87" fmla="*/ 174 h 176"/>
                <a:gd name="T88" fmla="*/ 104 w 176"/>
                <a:gd name="T89" fmla="*/ 174 h 176"/>
                <a:gd name="T90" fmla="*/ 104 w 176"/>
                <a:gd name="T91" fmla="*/ 174 h 176"/>
                <a:gd name="T92" fmla="*/ 176 w 176"/>
                <a:gd name="T93" fmla="*/ 6 h 176"/>
                <a:gd name="T94" fmla="*/ 176 w 176"/>
                <a:gd name="T95" fmla="*/ 6 h 176"/>
                <a:gd name="T96" fmla="*/ 176 w 176"/>
                <a:gd name="T97" fmla="*/ 4 h 176"/>
                <a:gd name="T98" fmla="*/ 14 w 176"/>
                <a:gd name="T99" fmla="*/ 76 h 176"/>
                <a:gd name="T100" fmla="*/ 154 w 176"/>
                <a:gd name="T101" fmla="*/ 16 h 176"/>
                <a:gd name="T102" fmla="*/ 71 w 176"/>
                <a:gd name="T103" fmla="*/ 99 h 176"/>
                <a:gd name="T104" fmla="*/ 14 w 176"/>
                <a:gd name="T105" fmla="*/ 76 h 176"/>
                <a:gd name="T106" fmla="*/ 100 w 176"/>
                <a:gd name="T107" fmla="*/ 162 h 176"/>
                <a:gd name="T108" fmla="*/ 77 w 176"/>
                <a:gd name="T109" fmla="*/ 105 h 176"/>
                <a:gd name="T110" fmla="*/ 160 w 176"/>
                <a:gd name="T111" fmla="*/ 22 h 176"/>
                <a:gd name="T112" fmla="*/ 100 w 176"/>
                <a:gd name="T113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39" y="119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44" y="114"/>
                    <a:pt x="44" y="113"/>
                    <a:pt x="44" y="112"/>
                  </a:cubicBezTo>
                  <a:cubicBezTo>
                    <a:pt x="44" y="110"/>
                    <a:pt x="42" y="108"/>
                    <a:pt x="40" y="108"/>
                  </a:cubicBezTo>
                  <a:cubicBezTo>
                    <a:pt x="39" y="108"/>
                    <a:pt x="38" y="108"/>
                    <a:pt x="37" y="109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37" y="120"/>
                    <a:pt x="38" y="120"/>
                    <a:pt x="39" y="119"/>
                  </a:cubicBezTo>
                  <a:moveTo>
                    <a:pt x="64" y="116"/>
                  </a:moveTo>
                  <a:cubicBezTo>
                    <a:pt x="64" y="114"/>
                    <a:pt x="62" y="112"/>
                    <a:pt x="60" y="112"/>
                  </a:cubicBezTo>
                  <a:cubicBezTo>
                    <a:pt x="59" y="112"/>
                    <a:pt x="58" y="112"/>
                    <a:pt x="57" y="11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4"/>
                    <a:pt x="16" y="155"/>
                    <a:pt x="16" y="156"/>
                  </a:cubicBezTo>
                  <a:cubicBezTo>
                    <a:pt x="16" y="158"/>
                    <a:pt x="18" y="160"/>
                    <a:pt x="20" y="160"/>
                  </a:cubicBezTo>
                  <a:cubicBezTo>
                    <a:pt x="21" y="160"/>
                    <a:pt x="22" y="160"/>
                    <a:pt x="23" y="159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4" y="118"/>
                    <a:pt x="64" y="117"/>
                    <a:pt x="64" y="116"/>
                  </a:cubicBezTo>
                  <a:moveTo>
                    <a:pt x="64" y="132"/>
                  </a:moveTo>
                  <a:cubicBezTo>
                    <a:pt x="63" y="132"/>
                    <a:pt x="62" y="132"/>
                    <a:pt x="61" y="133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8" y="146"/>
                    <a:pt x="48" y="147"/>
                    <a:pt x="48" y="148"/>
                  </a:cubicBezTo>
                  <a:cubicBezTo>
                    <a:pt x="48" y="150"/>
                    <a:pt x="50" y="152"/>
                    <a:pt x="52" y="152"/>
                  </a:cubicBezTo>
                  <a:cubicBezTo>
                    <a:pt x="53" y="152"/>
                    <a:pt x="54" y="152"/>
                    <a:pt x="55" y="151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8" y="138"/>
                    <a:pt x="68" y="137"/>
                    <a:pt x="68" y="136"/>
                  </a:cubicBezTo>
                  <a:cubicBezTo>
                    <a:pt x="68" y="134"/>
                    <a:pt x="66" y="132"/>
                    <a:pt x="64" y="132"/>
                  </a:cubicBezTo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1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3"/>
                    <a:pt x="0" y="74"/>
                    <a:pt x="0" y="76"/>
                  </a:cubicBezTo>
                  <a:cubicBezTo>
                    <a:pt x="0" y="78"/>
                    <a:pt x="1" y="79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5"/>
                    <a:pt x="98" y="176"/>
                    <a:pt x="100" y="176"/>
                  </a:cubicBezTo>
                  <a:cubicBezTo>
                    <a:pt x="102" y="176"/>
                    <a:pt x="103" y="175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5"/>
                    <a:pt x="176" y="5"/>
                    <a:pt x="176" y="4"/>
                  </a:cubicBezTo>
                  <a:moveTo>
                    <a:pt x="14" y="76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71" y="99"/>
                    <a:pt x="71" y="99"/>
                    <a:pt x="71" y="99"/>
                  </a:cubicBezTo>
                  <a:lnTo>
                    <a:pt x="14" y="76"/>
                  </a:lnTo>
                  <a:close/>
                  <a:moveTo>
                    <a:pt x="100" y="162"/>
                  </a:moveTo>
                  <a:cubicBezTo>
                    <a:pt x="77" y="105"/>
                    <a:pt x="77" y="105"/>
                    <a:pt x="77" y="105"/>
                  </a:cubicBezTo>
                  <a:cubicBezTo>
                    <a:pt x="160" y="22"/>
                    <a:pt x="160" y="22"/>
                    <a:pt x="160" y="22"/>
                  </a:cubicBezTo>
                  <a:lnTo>
                    <a:pt x="100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2435190" y="2486025"/>
            <a:ext cx="1946275" cy="1949450"/>
            <a:chOff x="2492340" y="1961491"/>
            <a:chExt cx="1946275" cy="1949450"/>
          </a:xfrm>
        </p:grpSpPr>
        <p:sp>
          <p:nvSpPr>
            <p:cNvPr id="36" name="Oval 220"/>
            <p:cNvSpPr>
              <a:spLocks noChangeArrowheads="1"/>
            </p:cNvSpPr>
            <p:nvPr/>
          </p:nvSpPr>
          <p:spPr bwMode="auto">
            <a:xfrm>
              <a:off x="2492340" y="1961491"/>
              <a:ext cx="1946275" cy="1949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Content Placeholder 2"/>
            <p:cNvSpPr txBox="1"/>
            <p:nvPr/>
          </p:nvSpPr>
          <p:spPr>
            <a:xfrm>
              <a:off x="2719079" y="2953280"/>
              <a:ext cx="1149229" cy="587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Lorem Ipsum has been the dummy text ever since the 1500s, when an.</a:t>
              </a:r>
            </a:p>
          </p:txBody>
        </p:sp>
        <p:sp>
          <p:nvSpPr>
            <p:cNvPr id="101" name="Freeform 60"/>
            <p:cNvSpPr>
              <a:spLocks noEditPoints="1"/>
            </p:cNvSpPr>
            <p:nvPr/>
          </p:nvSpPr>
          <p:spPr bwMode="auto">
            <a:xfrm>
              <a:off x="2820258" y="2494238"/>
              <a:ext cx="372294" cy="372294"/>
            </a:xfrm>
            <a:custGeom>
              <a:avLst/>
              <a:gdLst>
                <a:gd name="T0" fmla="*/ 129 w 176"/>
                <a:gd name="T1" fmla="*/ 46 h 176"/>
                <a:gd name="T2" fmla="*/ 123 w 176"/>
                <a:gd name="T3" fmla="*/ 49 h 176"/>
                <a:gd name="T4" fmla="*/ 125 w 176"/>
                <a:gd name="T5" fmla="*/ 53 h 176"/>
                <a:gd name="T6" fmla="*/ 125 w 176"/>
                <a:gd name="T7" fmla="*/ 123 h 176"/>
                <a:gd name="T8" fmla="*/ 123 w 176"/>
                <a:gd name="T9" fmla="*/ 127 h 176"/>
                <a:gd name="T10" fmla="*/ 129 w 176"/>
                <a:gd name="T11" fmla="*/ 130 h 176"/>
                <a:gd name="T12" fmla="*/ 152 w 176"/>
                <a:gd name="T13" fmla="*/ 88 h 176"/>
                <a:gd name="T14" fmla="*/ 146 w 176"/>
                <a:gd name="T15" fmla="*/ 28 h 176"/>
                <a:gd name="T16" fmla="*/ 144 w 176"/>
                <a:gd name="T17" fmla="*/ 28 h 176"/>
                <a:gd name="T18" fmla="*/ 142 w 176"/>
                <a:gd name="T19" fmla="*/ 35 h 176"/>
                <a:gd name="T20" fmla="*/ 142 w 176"/>
                <a:gd name="T21" fmla="*/ 141 h 176"/>
                <a:gd name="T22" fmla="*/ 140 w 176"/>
                <a:gd name="T23" fmla="*/ 144 h 176"/>
                <a:gd name="T24" fmla="*/ 146 w 176"/>
                <a:gd name="T25" fmla="*/ 147 h 176"/>
                <a:gd name="T26" fmla="*/ 147 w 176"/>
                <a:gd name="T27" fmla="*/ 147 h 176"/>
                <a:gd name="T28" fmla="*/ 176 w 176"/>
                <a:gd name="T29" fmla="*/ 88 h 176"/>
                <a:gd name="T30" fmla="*/ 108 w 176"/>
                <a:gd name="T31" fmla="*/ 64 h 176"/>
                <a:gd name="T32" fmla="*/ 108 w 176"/>
                <a:gd name="T33" fmla="*/ 72 h 176"/>
                <a:gd name="T34" fmla="*/ 108 w 176"/>
                <a:gd name="T35" fmla="*/ 104 h 176"/>
                <a:gd name="T36" fmla="*/ 108 w 176"/>
                <a:gd name="T37" fmla="*/ 112 h 176"/>
                <a:gd name="T38" fmla="*/ 108 w 176"/>
                <a:gd name="T39" fmla="*/ 64 h 176"/>
                <a:gd name="T40" fmla="*/ 84 w 176"/>
                <a:gd name="T41" fmla="*/ 0 h 176"/>
                <a:gd name="T42" fmla="*/ 26 w 176"/>
                <a:gd name="T43" fmla="*/ 48 h 176"/>
                <a:gd name="T44" fmla="*/ 27 w 176"/>
                <a:gd name="T45" fmla="*/ 128 h 176"/>
                <a:gd name="T46" fmla="*/ 84 w 176"/>
                <a:gd name="T47" fmla="*/ 176 h 176"/>
                <a:gd name="T48" fmla="*/ 96 w 176"/>
                <a:gd name="T49" fmla="*/ 164 h 176"/>
                <a:gd name="T50" fmla="*/ 96 w 176"/>
                <a:gd name="T51" fmla="*/ 12 h 176"/>
                <a:gd name="T52" fmla="*/ 8 w 176"/>
                <a:gd name="T53" fmla="*/ 88 h 176"/>
                <a:gd name="T54" fmla="*/ 24 w 176"/>
                <a:gd name="T55" fmla="*/ 119 h 176"/>
                <a:gd name="T56" fmla="*/ 32 w 176"/>
                <a:gd name="T57" fmla="*/ 122 h 176"/>
                <a:gd name="T58" fmla="*/ 34 w 176"/>
                <a:gd name="T59" fmla="*/ 52 h 176"/>
                <a:gd name="T60" fmla="*/ 72 w 176"/>
                <a:gd name="T61" fmla="*/ 17 h 176"/>
                <a:gd name="T62" fmla="*/ 88 w 176"/>
                <a:gd name="T63" fmla="*/ 164 h 176"/>
                <a:gd name="T64" fmla="*/ 81 w 176"/>
                <a:gd name="T65" fmla="*/ 167 h 176"/>
                <a:gd name="T66" fmla="*/ 80 w 176"/>
                <a:gd name="T67" fmla="*/ 166 h 176"/>
                <a:gd name="T68" fmla="*/ 81 w 176"/>
                <a:gd name="T69" fmla="*/ 9 h 176"/>
                <a:gd name="T70" fmla="*/ 84 w 176"/>
                <a:gd name="T71" fmla="*/ 8 h 176"/>
                <a:gd name="T72" fmla="*/ 88 w 176"/>
                <a:gd name="T73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76">
                  <a:moveTo>
                    <a:pt x="129" y="46"/>
                  </a:moveTo>
                  <a:cubicBezTo>
                    <a:pt x="129" y="46"/>
                    <a:pt x="129" y="46"/>
                    <a:pt x="129" y="46"/>
                  </a:cubicBezTo>
                  <a:cubicBezTo>
                    <a:pt x="128" y="46"/>
                    <a:pt x="128" y="45"/>
                    <a:pt x="127" y="45"/>
                  </a:cubicBezTo>
                  <a:cubicBezTo>
                    <a:pt x="125" y="45"/>
                    <a:pt x="123" y="47"/>
                    <a:pt x="123" y="49"/>
                  </a:cubicBezTo>
                  <a:cubicBezTo>
                    <a:pt x="123" y="51"/>
                    <a:pt x="124" y="52"/>
                    <a:pt x="125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36" y="59"/>
                    <a:pt x="144" y="73"/>
                    <a:pt x="144" y="88"/>
                  </a:cubicBezTo>
                  <a:cubicBezTo>
                    <a:pt x="144" y="103"/>
                    <a:pt x="136" y="117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4" y="124"/>
                    <a:pt x="123" y="125"/>
                    <a:pt x="123" y="127"/>
                  </a:cubicBezTo>
                  <a:cubicBezTo>
                    <a:pt x="123" y="129"/>
                    <a:pt x="125" y="131"/>
                    <a:pt x="127" y="131"/>
                  </a:cubicBezTo>
                  <a:cubicBezTo>
                    <a:pt x="128" y="131"/>
                    <a:pt x="128" y="131"/>
                    <a:pt x="129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43" y="122"/>
                    <a:pt x="152" y="106"/>
                    <a:pt x="152" y="88"/>
                  </a:cubicBezTo>
                  <a:cubicBezTo>
                    <a:pt x="152" y="70"/>
                    <a:pt x="143" y="54"/>
                    <a:pt x="129" y="46"/>
                  </a:cubicBezTo>
                  <a:moveTo>
                    <a:pt x="146" y="28"/>
                  </a:moveTo>
                  <a:cubicBezTo>
                    <a:pt x="146" y="29"/>
                    <a:pt x="146" y="29"/>
                    <a:pt x="146" y="29"/>
                  </a:cubicBezTo>
                  <a:cubicBezTo>
                    <a:pt x="146" y="28"/>
                    <a:pt x="145" y="28"/>
                    <a:pt x="144" y="28"/>
                  </a:cubicBezTo>
                  <a:cubicBezTo>
                    <a:pt x="142" y="28"/>
                    <a:pt x="140" y="30"/>
                    <a:pt x="140" y="32"/>
                  </a:cubicBezTo>
                  <a:cubicBezTo>
                    <a:pt x="140" y="33"/>
                    <a:pt x="141" y="34"/>
                    <a:pt x="142" y="35"/>
                  </a:cubicBezTo>
                  <a:cubicBezTo>
                    <a:pt x="158" y="47"/>
                    <a:pt x="168" y="66"/>
                    <a:pt x="168" y="88"/>
                  </a:cubicBezTo>
                  <a:cubicBezTo>
                    <a:pt x="168" y="110"/>
                    <a:pt x="158" y="129"/>
                    <a:pt x="142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1" y="142"/>
                    <a:pt x="140" y="143"/>
                    <a:pt x="140" y="144"/>
                  </a:cubicBezTo>
                  <a:cubicBezTo>
                    <a:pt x="140" y="146"/>
                    <a:pt x="142" y="148"/>
                    <a:pt x="144" y="148"/>
                  </a:cubicBezTo>
                  <a:cubicBezTo>
                    <a:pt x="145" y="148"/>
                    <a:pt x="146" y="148"/>
                    <a:pt x="146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65" y="134"/>
                    <a:pt x="176" y="112"/>
                    <a:pt x="176" y="88"/>
                  </a:cubicBezTo>
                  <a:cubicBezTo>
                    <a:pt x="176" y="63"/>
                    <a:pt x="164" y="41"/>
                    <a:pt x="146" y="28"/>
                  </a:cubicBezTo>
                  <a:moveTo>
                    <a:pt x="108" y="64"/>
                  </a:moveTo>
                  <a:cubicBezTo>
                    <a:pt x="106" y="64"/>
                    <a:pt x="104" y="66"/>
                    <a:pt x="104" y="68"/>
                  </a:cubicBezTo>
                  <a:cubicBezTo>
                    <a:pt x="104" y="70"/>
                    <a:pt x="106" y="72"/>
                    <a:pt x="108" y="72"/>
                  </a:cubicBezTo>
                  <a:cubicBezTo>
                    <a:pt x="115" y="72"/>
                    <a:pt x="120" y="79"/>
                    <a:pt x="120" y="88"/>
                  </a:cubicBezTo>
                  <a:cubicBezTo>
                    <a:pt x="120" y="97"/>
                    <a:pt x="115" y="104"/>
                    <a:pt x="108" y="104"/>
                  </a:cubicBezTo>
                  <a:cubicBezTo>
                    <a:pt x="106" y="104"/>
                    <a:pt x="104" y="106"/>
                    <a:pt x="104" y="108"/>
                  </a:cubicBezTo>
                  <a:cubicBezTo>
                    <a:pt x="104" y="110"/>
                    <a:pt x="106" y="112"/>
                    <a:pt x="108" y="112"/>
                  </a:cubicBezTo>
                  <a:cubicBezTo>
                    <a:pt x="119" y="112"/>
                    <a:pt x="128" y="101"/>
                    <a:pt x="128" y="88"/>
                  </a:cubicBezTo>
                  <a:cubicBezTo>
                    <a:pt x="128" y="75"/>
                    <a:pt x="119" y="64"/>
                    <a:pt x="108" y="64"/>
                  </a:cubicBezTo>
                  <a:moveTo>
                    <a:pt x="96" y="12"/>
                  </a:moveTo>
                  <a:cubicBezTo>
                    <a:pt x="96" y="5"/>
                    <a:pt x="91" y="0"/>
                    <a:pt x="84" y="0"/>
                  </a:cubicBezTo>
                  <a:cubicBezTo>
                    <a:pt x="81" y="0"/>
                    <a:pt x="78" y="1"/>
                    <a:pt x="75" y="4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2" y="49"/>
                    <a:pt x="0" y="67"/>
                    <a:pt x="0" y="88"/>
                  </a:cubicBezTo>
                  <a:cubicBezTo>
                    <a:pt x="0" y="109"/>
                    <a:pt x="12" y="127"/>
                    <a:pt x="27" y="128"/>
                  </a:cubicBezTo>
                  <a:cubicBezTo>
                    <a:pt x="75" y="172"/>
                    <a:pt x="75" y="172"/>
                    <a:pt x="75" y="172"/>
                  </a:cubicBezTo>
                  <a:cubicBezTo>
                    <a:pt x="78" y="175"/>
                    <a:pt x="81" y="176"/>
                    <a:pt x="84" y="176"/>
                  </a:cubicBezTo>
                  <a:cubicBezTo>
                    <a:pt x="91" y="176"/>
                    <a:pt x="96" y="171"/>
                    <a:pt x="96" y="164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moveTo>
                    <a:pt x="24" y="119"/>
                  </a:moveTo>
                  <a:cubicBezTo>
                    <a:pt x="15" y="116"/>
                    <a:pt x="8" y="103"/>
                    <a:pt x="8" y="88"/>
                  </a:cubicBezTo>
                  <a:cubicBezTo>
                    <a:pt x="8" y="73"/>
                    <a:pt x="15" y="60"/>
                    <a:pt x="24" y="57"/>
                  </a:cubicBezTo>
                  <a:lnTo>
                    <a:pt x="24" y="119"/>
                  </a:lnTo>
                  <a:close/>
                  <a:moveTo>
                    <a:pt x="72" y="158"/>
                  </a:moveTo>
                  <a:cubicBezTo>
                    <a:pt x="32" y="122"/>
                    <a:pt x="32" y="122"/>
                    <a:pt x="32" y="12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72" y="17"/>
                    <a:pt x="72" y="17"/>
                    <a:pt x="72" y="17"/>
                  </a:cubicBezTo>
                  <a:lnTo>
                    <a:pt x="72" y="158"/>
                  </a:lnTo>
                  <a:close/>
                  <a:moveTo>
                    <a:pt x="88" y="164"/>
                  </a:moveTo>
                  <a:cubicBezTo>
                    <a:pt x="88" y="166"/>
                    <a:pt x="86" y="168"/>
                    <a:pt x="84" y="168"/>
                  </a:cubicBezTo>
                  <a:cubicBezTo>
                    <a:pt x="83" y="168"/>
                    <a:pt x="82" y="167"/>
                    <a:pt x="81" y="16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8"/>
                    <a:pt x="83" y="8"/>
                    <a:pt x="84" y="8"/>
                  </a:cubicBezTo>
                  <a:cubicBezTo>
                    <a:pt x="86" y="8"/>
                    <a:pt x="88" y="10"/>
                    <a:pt x="88" y="12"/>
                  </a:cubicBezTo>
                  <a:lnTo>
                    <a:pt x="88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5" name="Freeform 6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806601" y="3430587"/>
            <a:ext cx="1868488" cy="11113"/>
          </a:xfrm>
          <a:custGeom>
            <a:avLst/>
            <a:gdLst>
              <a:gd name="T0" fmla="*/ 0 w 1177"/>
              <a:gd name="T1" fmla="*/ 2 h 7"/>
              <a:gd name="T2" fmla="*/ 23 w 1177"/>
              <a:gd name="T3" fmla="*/ 7 h 7"/>
              <a:gd name="T4" fmla="*/ 48 w 1177"/>
              <a:gd name="T5" fmla="*/ 7 h 7"/>
              <a:gd name="T6" fmla="*/ 72 w 1177"/>
              <a:gd name="T7" fmla="*/ 2 h 7"/>
              <a:gd name="T8" fmla="*/ 48 w 1177"/>
              <a:gd name="T9" fmla="*/ 7 h 7"/>
              <a:gd name="T10" fmla="*/ 97 w 1177"/>
              <a:gd name="T11" fmla="*/ 2 h 7"/>
              <a:gd name="T12" fmla="*/ 120 w 1177"/>
              <a:gd name="T13" fmla="*/ 7 h 7"/>
              <a:gd name="T14" fmla="*/ 144 w 1177"/>
              <a:gd name="T15" fmla="*/ 7 h 7"/>
              <a:gd name="T16" fmla="*/ 169 w 1177"/>
              <a:gd name="T17" fmla="*/ 2 h 7"/>
              <a:gd name="T18" fmla="*/ 144 w 1177"/>
              <a:gd name="T19" fmla="*/ 7 h 7"/>
              <a:gd name="T20" fmla="*/ 192 w 1177"/>
              <a:gd name="T21" fmla="*/ 2 h 7"/>
              <a:gd name="T22" fmla="*/ 216 w 1177"/>
              <a:gd name="T23" fmla="*/ 7 h 7"/>
              <a:gd name="T24" fmla="*/ 241 w 1177"/>
              <a:gd name="T25" fmla="*/ 7 h 7"/>
              <a:gd name="T26" fmla="*/ 264 w 1177"/>
              <a:gd name="T27" fmla="*/ 2 h 7"/>
              <a:gd name="T28" fmla="*/ 241 w 1177"/>
              <a:gd name="T29" fmla="*/ 7 h 7"/>
              <a:gd name="T30" fmla="*/ 288 w 1177"/>
              <a:gd name="T31" fmla="*/ 2 h 7"/>
              <a:gd name="T32" fmla="*/ 313 w 1177"/>
              <a:gd name="T33" fmla="*/ 7 h 7"/>
              <a:gd name="T34" fmla="*/ 336 w 1177"/>
              <a:gd name="T35" fmla="*/ 7 h 7"/>
              <a:gd name="T36" fmla="*/ 360 w 1177"/>
              <a:gd name="T37" fmla="*/ 2 h 7"/>
              <a:gd name="T38" fmla="*/ 336 w 1177"/>
              <a:gd name="T39" fmla="*/ 7 h 7"/>
              <a:gd name="T40" fmla="*/ 385 w 1177"/>
              <a:gd name="T41" fmla="*/ 2 h 7"/>
              <a:gd name="T42" fmla="*/ 408 w 1177"/>
              <a:gd name="T43" fmla="*/ 7 h 7"/>
              <a:gd name="T44" fmla="*/ 432 w 1177"/>
              <a:gd name="T45" fmla="*/ 7 h 7"/>
              <a:gd name="T46" fmla="*/ 457 w 1177"/>
              <a:gd name="T47" fmla="*/ 2 h 7"/>
              <a:gd name="T48" fmla="*/ 432 w 1177"/>
              <a:gd name="T49" fmla="*/ 7 h 7"/>
              <a:gd name="T50" fmla="*/ 480 w 1177"/>
              <a:gd name="T51" fmla="*/ 2 h 7"/>
              <a:gd name="T52" fmla="*/ 504 w 1177"/>
              <a:gd name="T53" fmla="*/ 7 h 7"/>
              <a:gd name="T54" fmla="*/ 529 w 1177"/>
              <a:gd name="T55" fmla="*/ 5 h 7"/>
              <a:gd name="T56" fmla="*/ 553 w 1177"/>
              <a:gd name="T57" fmla="*/ 0 h 7"/>
              <a:gd name="T58" fmla="*/ 529 w 1177"/>
              <a:gd name="T59" fmla="*/ 5 h 7"/>
              <a:gd name="T60" fmla="*/ 576 w 1177"/>
              <a:gd name="T61" fmla="*/ 0 h 7"/>
              <a:gd name="T62" fmla="*/ 601 w 1177"/>
              <a:gd name="T63" fmla="*/ 5 h 7"/>
              <a:gd name="T64" fmla="*/ 625 w 1177"/>
              <a:gd name="T65" fmla="*/ 5 h 7"/>
              <a:gd name="T66" fmla="*/ 648 w 1177"/>
              <a:gd name="T67" fmla="*/ 0 h 7"/>
              <a:gd name="T68" fmla="*/ 625 w 1177"/>
              <a:gd name="T69" fmla="*/ 5 h 7"/>
              <a:gd name="T70" fmla="*/ 673 w 1177"/>
              <a:gd name="T71" fmla="*/ 0 h 7"/>
              <a:gd name="T72" fmla="*/ 697 w 1177"/>
              <a:gd name="T73" fmla="*/ 5 h 7"/>
              <a:gd name="T74" fmla="*/ 720 w 1177"/>
              <a:gd name="T75" fmla="*/ 5 h 7"/>
              <a:gd name="T76" fmla="*/ 745 w 1177"/>
              <a:gd name="T77" fmla="*/ 0 h 7"/>
              <a:gd name="T78" fmla="*/ 720 w 1177"/>
              <a:gd name="T79" fmla="*/ 5 h 7"/>
              <a:gd name="T80" fmla="*/ 769 w 1177"/>
              <a:gd name="T81" fmla="*/ 0 h 7"/>
              <a:gd name="T82" fmla="*/ 792 w 1177"/>
              <a:gd name="T83" fmla="*/ 5 h 7"/>
              <a:gd name="T84" fmla="*/ 817 w 1177"/>
              <a:gd name="T85" fmla="*/ 5 h 7"/>
              <a:gd name="T86" fmla="*/ 841 w 1177"/>
              <a:gd name="T87" fmla="*/ 0 h 7"/>
              <a:gd name="T88" fmla="*/ 817 w 1177"/>
              <a:gd name="T89" fmla="*/ 5 h 7"/>
              <a:gd name="T90" fmla="*/ 864 w 1177"/>
              <a:gd name="T91" fmla="*/ 0 h 7"/>
              <a:gd name="T92" fmla="*/ 889 w 1177"/>
              <a:gd name="T93" fmla="*/ 5 h 7"/>
              <a:gd name="T94" fmla="*/ 913 w 1177"/>
              <a:gd name="T95" fmla="*/ 5 h 7"/>
              <a:gd name="T96" fmla="*/ 938 w 1177"/>
              <a:gd name="T97" fmla="*/ 0 h 7"/>
              <a:gd name="T98" fmla="*/ 913 w 1177"/>
              <a:gd name="T99" fmla="*/ 5 h 7"/>
              <a:gd name="T100" fmla="*/ 961 w 1177"/>
              <a:gd name="T101" fmla="*/ 0 h 7"/>
              <a:gd name="T102" fmla="*/ 985 w 1177"/>
              <a:gd name="T103" fmla="*/ 5 h 7"/>
              <a:gd name="T104" fmla="*/ 1010 w 1177"/>
              <a:gd name="T105" fmla="*/ 5 h 7"/>
              <a:gd name="T106" fmla="*/ 1033 w 1177"/>
              <a:gd name="T107" fmla="*/ 0 h 7"/>
              <a:gd name="T108" fmla="*/ 1010 w 1177"/>
              <a:gd name="T109" fmla="*/ 5 h 7"/>
              <a:gd name="T110" fmla="*/ 1057 w 1177"/>
              <a:gd name="T111" fmla="*/ 0 h 7"/>
              <a:gd name="T112" fmla="*/ 1082 w 1177"/>
              <a:gd name="T113" fmla="*/ 5 h 7"/>
              <a:gd name="T114" fmla="*/ 1105 w 1177"/>
              <a:gd name="T115" fmla="*/ 5 h 7"/>
              <a:gd name="T116" fmla="*/ 1129 w 1177"/>
              <a:gd name="T117" fmla="*/ 0 h 7"/>
              <a:gd name="T118" fmla="*/ 1105 w 1177"/>
              <a:gd name="T119" fmla="*/ 5 h 7"/>
              <a:gd name="T120" fmla="*/ 1154 w 1177"/>
              <a:gd name="T121" fmla="*/ 0 h 7"/>
              <a:gd name="T122" fmla="*/ 1177 w 1177"/>
              <a:gd name="T12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7" h="7">
                <a:moveTo>
                  <a:pt x="0" y="7"/>
                </a:moveTo>
                <a:lnTo>
                  <a:pt x="0" y="2"/>
                </a:lnTo>
                <a:lnTo>
                  <a:pt x="23" y="2"/>
                </a:lnTo>
                <a:lnTo>
                  <a:pt x="23" y="7"/>
                </a:lnTo>
                <a:lnTo>
                  <a:pt x="0" y="7"/>
                </a:lnTo>
                <a:close/>
                <a:moveTo>
                  <a:pt x="48" y="7"/>
                </a:moveTo>
                <a:lnTo>
                  <a:pt x="48" y="2"/>
                </a:lnTo>
                <a:lnTo>
                  <a:pt x="72" y="2"/>
                </a:lnTo>
                <a:lnTo>
                  <a:pt x="72" y="7"/>
                </a:lnTo>
                <a:lnTo>
                  <a:pt x="48" y="7"/>
                </a:lnTo>
                <a:close/>
                <a:moveTo>
                  <a:pt x="97" y="7"/>
                </a:moveTo>
                <a:lnTo>
                  <a:pt x="97" y="2"/>
                </a:lnTo>
                <a:lnTo>
                  <a:pt x="120" y="2"/>
                </a:lnTo>
                <a:lnTo>
                  <a:pt x="120" y="7"/>
                </a:lnTo>
                <a:lnTo>
                  <a:pt x="97" y="7"/>
                </a:lnTo>
                <a:close/>
                <a:moveTo>
                  <a:pt x="144" y="7"/>
                </a:moveTo>
                <a:lnTo>
                  <a:pt x="144" y="2"/>
                </a:lnTo>
                <a:lnTo>
                  <a:pt x="169" y="2"/>
                </a:lnTo>
                <a:lnTo>
                  <a:pt x="169" y="7"/>
                </a:lnTo>
                <a:lnTo>
                  <a:pt x="144" y="7"/>
                </a:lnTo>
                <a:close/>
                <a:moveTo>
                  <a:pt x="192" y="7"/>
                </a:moveTo>
                <a:lnTo>
                  <a:pt x="192" y="2"/>
                </a:lnTo>
                <a:lnTo>
                  <a:pt x="216" y="2"/>
                </a:lnTo>
                <a:lnTo>
                  <a:pt x="216" y="7"/>
                </a:lnTo>
                <a:lnTo>
                  <a:pt x="192" y="7"/>
                </a:lnTo>
                <a:close/>
                <a:moveTo>
                  <a:pt x="241" y="7"/>
                </a:moveTo>
                <a:lnTo>
                  <a:pt x="241" y="2"/>
                </a:lnTo>
                <a:lnTo>
                  <a:pt x="264" y="2"/>
                </a:lnTo>
                <a:lnTo>
                  <a:pt x="264" y="7"/>
                </a:lnTo>
                <a:lnTo>
                  <a:pt x="241" y="7"/>
                </a:lnTo>
                <a:close/>
                <a:moveTo>
                  <a:pt x="288" y="7"/>
                </a:moveTo>
                <a:lnTo>
                  <a:pt x="288" y="2"/>
                </a:lnTo>
                <a:lnTo>
                  <a:pt x="313" y="2"/>
                </a:lnTo>
                <a:lnTo>
                  <a:pt x="313" y="7"/>
                </a:lnTo>
                <a:lnTo>
                  <a:pt x="288" y="7"/>
                </a:lnTo>
                <a:close/>
                <a:moveTo>
                  <a:pt x="336" y="7"/>
                </a:moveTo>
                <a:lnTo>
                  <a:pt x="336" y="2"/>
                </a:lnTo>
                <a:lnTo>
                  <a:pt x="360" y="2"/>
                </a:lnTo>
                <a:lnTo>
                  <a:pt x="360" y="7"/>
                </a:lnTo>
                <a:lnTo>
                  <a:pt x="336" y="7"/>
                </a:lnTo>
                <a:close/>
                <a:moveTo>
                  <a:pt x="385" y="7"/>
                </a:moveTo>
                <a:lnTo>
                  <a:pt x="385" y="2"/>
                </a:lnTo>
                <a:lnTo>
                  <a:pt x="408" y="2"/>
                </a:lnTo>
                <a:lnTo>
                  <a:pt x="408" y="7"/>
                </a:lnTo>
                <a:lnTo>
                  <a:pt x="385" y="7"/>
                </a:lnTo>
                <a:close/>
                <a:moveTo>
                  <a:pt x="432" y="7"/>
                </a:moveTo>
                <a:lnTo>
                  <a:pt x="432" y="2"/>
                </a:lnTo>
                <a:lnTo>
                  <a:pt x="457" y="2"/>
                </a:lnTo>
                <a:lnTo>
                  <a:pt x="457" y="7"/>
                </a:lnTo>
                <a:lnTo>
                  <a:pt x="432" y="7"/>
                </a:lnTo>
                <a:close/>
                <a:moveTo>
                  <a:pt x="481" y="7"/>
                </a:moveTo>
                <a:lnTo>
                  <a:pt x="480" y="2"/>
                </a:lnTo>
                <a:lnTo>
                  <a:pt x="504" y="2"/>
                </a:lnTo>
                <a:lnTo>
                  <a:pt x="504" y="7"/>
                </a:lnTo>
                <a:lnTo>
                  <a:pt x="481" y="7"/>
                </a:lnTo>
                <a:close/>
                <a:moveTo>
                  <a:pt x="529" y="5"/>
                </a:moveTo>
                <a:lnTo>
                  <a:pt x="529" y="0"/>
                </a:lnTo>
                <a:lnTo>
                  <a:pt x="553" y="0"/>
                </a:lnTo>
                <a:lnTo>
                  <a:pt x="553" y="5"/>
                </a:lnTo>
                <a:lnTo>
                  <a:pt x="529" y="5"/>
                </a:lnTo>
                <a:close/>
                <a:moveTo>
                  <a:pt x="576" y="5"/>
                </a:moveTo>
                <a:lnTo>
                  <a:pt x="576" y="0"/>
                </a:lnTo>
                <a:lnTo>
                  <a:pt x="601" y="0"/>
                </a:lnTo>
                <a:lnTo>
                  <a:pt x="601" y="5"/>
                </a:lnTo>
                <a:lnTo>
                  <a:pt x="576" y="5"/>
                </a:lnTo>
                <a:close/>
                <a:moveTo>
                  <a:pt x="625" y="5"/>
                </a:moveTo>
                <a:lnTo>
                  <a:pt x="625" y="0"/>
                </a:lnTo>
                <a:lnTo>
                  <a:pt x="648" y="0"/>
                </a:lnTo>
                <a:lnTo>
                  <a:pt x="648" y="5"/>
                </a:lnTo>
                <a:lnTo>
                  <a:pt x="625" y="5"/>
                </a:lnTo>
                <a:close/>
                <a:moveTo>
                  <a:pt x="673" y="5"/>
                </a:moveTo>
                <a:lnTo>
                  <a:pt x="673" y="0"/>
                </a:lnTo>
                <a:lnTo>
                  <a:pt x="697" y="0"/>
                </a:lnTo>
                <a:lnTo>
                  <a:pt x="697" y="5"/>
                </a:lnTo>
                <a:lnTo>
                  <a:pt x="673" y="5"/>
                </a:lnTo>
                <a:close/>
                <a:moveTo>
                  <a:pt x="720" y="5"/>
                </a:moveTo>
                <a:lnTo>
                  <a:pt x="720" y="0"/>
                </a:lnTo>
                <a:lnTo>
                  <a:pt x="745" y="0"/>
                </a:lnTo>
                <a:lnTo>
                  <a:pt x="745" y="5"/>
                </a:lnTo>
                <a:lnTo>
                  <a:pt x="720" y="5"/>
                </a:lnTo>
                <a:close/>
                <a:moveTo>
                  <a:pt x="769" y="5"/>
                </a:moveTo>
                <a:lnTo>
                  <a:pt x="769" y="0"/>
                </a:lnTo>
                <a:lnTo>
                  <a:pt x="792" y="0"/>
                </a:lnTo>
                <a:lnTo>
                  <a:pt x="792" y="5"/>
                </a:lnTo>
                <a:lnTo>
                  <a:pt x="769" y="5"/>
                </a:lnTo>
                <a:close/>
                <a:moveTo>
                  <a:pt x="817" y="5"/>
                </a:moveTo>
                <a:lnTo>
                  <a:pt x="817" y="0"/>
                </a:lnTo>
                <a:lnTo>
                  <a:pt x="841" y="0"/>
                </a:lnTo>
                <a:lnTo>
                  <a:pt x="841" y="5"/>
                </a:lnTo>
                <a:lnTo>
                  <a:pt x="817" y="5"/>
                </a:lnTo>
                <a:close/>
                <a:moveTo>
                  <a:pt x="864" y="5"/>
                </a:moveTo>
                <a:lnTo>
                  <a:pt x="864" y="0"/>
                </a:lnTo>
                <a:lnTo>
                  <a:pt x="889" y="0"/>
                </a:lnTo>
                <a:lnTo>
                  <a:pt x="889" y="5"/>
                </a:lnTo>
                <a:lnTo>
                  <a:pt x="864" y="5"/>
                </a:lnTo>
                <a:close/>
                <a:moveTo>
                  <a:pt x="913" y="5"/>
                </a:moveTo>
                <a:lnTo>
                  <a:pt x="913" y="0"/>
                </a:lnTo>
                <a:lnTo>
                  <a:pt x="938" y="0"/>
                </a:lnTo>
                <a:lnTo>
                  <a:pt x="938" y="5"/>
                </a:lnTo>
                <a:lnTo>
                  <a:pt x="913" y="5"/>
                </a:lnTo>
                <a:close/>
                <a:moveTo>
                  <a:pt x="961" y="5"/>
                </a:moveTo>
                <a:lnTo>
                  <a:pt x="961" y="0"/>
                </a:lnTo>
                <a:lnTo>
                  <a:pt x="985" y="0"/>
                </a:lnTo>
                <a:lnTo>
                  <a:pt x="985" y="5"/>
                </a:lnTo>
                <a:lnTo>
                  <a:pt x="961" y="5"/>
                </a:lnTo>
                <a:close/>
                <a:moveTo>
                  <a:pt x="1010" y="5"/>
                </a:moveTo>
                <a:lnTo>
                  <a:pt x="1010" y="0"/>
                </a:lnTo>
                <a:lnTo>
                  <a:pt x="1033" y="0"/>
                </a:lnTo>
                <a:lnTo>
                  <a:pt x="1033" y="5"/>
                </a:lnTo>
                <a:lnTo>
                  <a:pt x="1010" y="5"/>
                </a:lnTo>
                <a:close/>
                <a:moveTo>
                  <a:pt x="1057" y="5"/>
                </a:moveTo>
                <a:lnTo>
                  <a:pt x="1057" y="0"/>
                </a:lnTo>
                <a:lnTo>
                  <a:pt x="1082" y="0"/>
                </a:lnTo>
                <a:lnTo>
                  <a:pt x="1082" y="5"/>
                </a:lnTo>
                <a:lnTo>
                  <a:pt x="1057" y="5"/>
                </a:lnTo>
                <a:close/>
                <a:moveTo>
                  <a:pt x="1105" y="5"/>
                </a:moveTo>
                <a:lnTo>
                  <a:pt x="1105" y="0"/>
                </a:lnTo>
                <a:lnTo>
                  <a:pt x="1129" y="0"/>
                </a:lnTo>
                <a:lnTo>
                  <a:pt x="1129" y="5"/>
                </a:lnTo>
                <a:lnTo>
                  <a:pt x="1105" y="5"/>
                </a:lnTo>
                <a:close/>
                <a:moveTo>
                  <a:pt x="1154" y="5"/>
                </a:moveTo>
                <a:lnTo>
                  <a:pt x="1154" y="0"/>
                </a:lnTo>
                <a:lnTo>
                  <a:pt x="1177" y="0"/>
                </a:lnTo>
                <a:lnTo>
                  <a:pt x="1177" y="5"/>
                </a:lnTo>
                <a:lnTo>
                  <a:pt x="1154" y="5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1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981200" y="1777222"/>
            <a:ext cx="8229600" cy="3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  <a:ea typeface="+mn-ea"/>
                <a:cs typeface="+mn-ea"/>
                <a:sym typeface="+mn-lt"/>
              </a:rPr>
              <a:t>your awesome subtitle goes here</a:t>
            </a:r>
            <a:endParaRPr lang="en-US" sz="10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Group 4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06601" y="4994725"/>
            <a:ext cx="10464498" cy="1598971"/>
            <a:chOff x="554606" y="4339565"/>
            <a:chExt cx="10464498" cy="1598971"/>
          </a:xfrm>
        </p:grpSpPr>
        <p:grpSp>
          <p:nvGrpSpPr>
            <p:cNvPr id="44" name="Group 43"/>
            <p:cNvGrpSpPr/>
            <p:nvPr/>
          </p:nvGrpSpPr>
          <p:grpSpPr>
            <a:xfrm>
              <a:off x="554606" y="4339565"/>
              <a:ext cx="2280035" cy="1598971"/>
              <a:chOff x="8309546" y="1756270"/>
              <a:chExt cx="2280035" cy="159897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8309547" y="2141644"/>
                <a:ext cx="2280034" cy="1213597"/>
              </a:xfrm>
              <a:prstGeom prst="rect">
                <a:avLst/>
              </a:prstGeom>
              <a:noFill/>
            </p:spPr>
            <p:txBody>
              <a:bodyPr wrap="square" rIns="144000" bIns="36000" numCol="1" spcCol="360000" rtlCol="0">
                <a:spAutoFit/>
              </a:bodyPr>
              <a:lstStyle/>
              <a:p>
                <a:pPr algn="just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There are many variations of passages of Lorem Ipsum available, but the majority have suffered alteration in some form, by injected humor, or randomized words which don't look even.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309546" y="1756270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STEP 01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282760" y="4339565"/>
              <a:ext cx="2280035" cy="1598971"/>
              <a:chOff x="8309546" y="1756270"/>
              <a:chExt cx="2280035" cy="1598971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8309547" y="2141644"/>
                <a:ext cx="2280034" cy="1213597"/>
              </a:xfrm>
              <a:prstGeom prst="rect">
                <a:avLst/>
              </a:prstGeom>
              <a:noFill/>
            </p:spPr>
            <p:txBody>
              <a:bodyPr wrap="square" rIns="144000" bIns="36000" numCol="1" spcCol="360000" rtlCol="0">
                <a:spAutoFit/>
              </a:bodyPr>
              <a:lstStyle/>
              <a:p>
                <a:pPr algn="just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There are many variations of passages of Lorem Ipsum available, but the majority have suffered alteration in some form, by injected humor, or randomized words which don't look even.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309546" y="1756270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STEP 02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10914" y="4339565"/>
              <a:ext cx="2280035" cy="1598971"/>
              <a:chOff x="8309546" y="1756270"/>
              <a:chExt cx="2280035" cy="159897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8309547" y="2141644"/>
                <a:ext cx="2280034" cy="1213597"/>
              </a:xfrm>
              <a:prstGeom prst="rect">
                <a:avLst/>
              </a:prstGeom>
              <a:noFill/>
            </p:spPr>
            <p:txBody>
              <a:bodyPr wrap="square" rIns="144000" bIns="36000" numCol="1" spcCol="360000" rtlCol="0">
                <a:spAutoFit/>
              </a:bodyPr>
              <a:lstStyle/>
              <a:p>
                <a:pPr algn="just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There are many variations of passages of Lorem Ipsum available, but the majority have suffered alteration in some form, by injected humor, or randomized words which don't look even.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309546" y="1756270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STEP 03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739069" y="4339565"/>
              <a:ext cx="2280035" cy="1598971"/>
              <a:chOff x="8309546" y="1756270"/>
              <a:chExt cx="2280035" cy="159897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8309547" y="2141644"/>
                <a:ext cx="2280034" cy="1213597"/>
              </a:xfrm>
              <a:prstGeom prst="rect">
                <a:avLst/>
              </a:prstGeom>
              <a:noFill/>
            </p:spPr>
            <p:txBody>
              <a:bodyPr wrap="square" rIns="144000" bIns="36000" numCol="1" spcCol="360000" rtlCol="0">
                <a:spAutoFit/>
              </a:bodyPr>
              <a:lstStyle/>
              <a:p>
                <a:pPr algn="just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There are many variations of passages of Lorem Ipsum available, but the majority have suffered alteration in some form, by injected humor, or randomized words which don't look even.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309546" y="1756270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STEP 04</a:t>
                </a:r>
              </a:p>
            </p:txBody>
          </p:sp>
        </p:grpSp>
      </p:grpSp>
      <p:grpSp>
        <p:nvGrpSpPr>
          <p:cNvPr id="6" name="Group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408328" y="2293937"/>
            <a:ext cx="1101725" cy="1103313"/>
            <a:chOff x="3465478" y="1769403"/>
            <a:chExt cx="1101725" cy="1103313"/>
          </a:xfrm>
        </p:grpSpPr>
        <p:sp>
          <p:nvSpPr>
            <p:cNvPr id="37" name="Freeform 339"/>
            <p:cNvSpPr/>
            <p:nvPr/>
          </p:nvSpPr>
          <p:spPr bwMode="auto">
            <a:xfrm>
              <a:off x="3465478" y="1769403"/>
              <a:ext cx="1101725" cy="1103313"/>
            </a:xfrm>
            <a:custGeom>
              <a:avLst/>
              <a:gdLst>
                <a:gd name="T0" fmla="*/ 0 w 293"/>
                <a:gd name="T1" fmla="*/ 0 h 293"/>
                <a:gd name="T2" fmla="*/ 0 w 293"/>
                <a:gd name="T3" fmla="*/ 293 h 293"/>
                <a:gd name="T4" fmla="*/ 293 w 293"/>
                <a:gd name="T5" fmla="*/ 293 h 293"/>
                <a:gd name="T6" fmla="*/ 0 w 293"/>
                <a:gd name="T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93">
                  <a:moveTo>
                    <a:pt x="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3" y="131"/>
                    <a:pt x="16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88900" dist="381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3734621" y="2045615"/>
              <a:ext cx="346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4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+mn-ea"/>
                  <a:sym typeface="+mn-lt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Group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886165" y="3517900"/>
            <a:ext cx="1101725" cy="1098550"/>
            <a:chOff x="3943315" y="2993366"/>
            <a:chExt cx="1101725" cy="1098550"/>
          </a:xfrm>
        </p:grpSpPr>
        <p:sp>
          <p:nvSpPr>
            <p:cNvPr id="38" name="Freeform 344"/>
            <p:cNvSpPr/>
            <p:nvPr/>
          </p:nvSpPr>
          <p:spPr bwMode="auto">
            <a:xfrm>
              <a:off x="3943315" y="2993366"/>
              <a:ext cx="1101725" cy="1098550"/>
            </a:xfrm>
            <a:custGeom>
              <a:avLst/>
              <a:gdLst>
                <a:gd name="T0" fmla="*/ 293 w 293"/>
                <a:gd name="T1" fmla="*/ 292 h 292"/>
                <a:gd name="T2" fmla="*/ 293 w 293"/>
                <a:gd name="T3" fmla="*/ 0 h 292"/>
                <a:gd name="T4" fmla="*/ 0 w 293"/>
                <a:gd name="T5" fmla="*/ 0 h 292"/>
                <a:gd name="T6" fmla="*/ 293 w 293"/>
                <a:gd name="T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92">
                  <a:moveTo>
                    <a:pt x="293" y="292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131" y="292"/>
                    <a:pt x="293" y="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88900" dist="381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4477526" y="3100842"/>
              <a:ext cx="346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4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+mn-ea"/>
                  <a:sym typeface="+mn-lt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" name="Group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081872" y="2289175"/>
            <a:ext cx="1101725" cy="1103313"/>
            <a:chOff x="7139022" y="1764641"/>
            <a:chExt cx="1101725" cy="1103313"/>
          </a:xfrm>
        </p:grpSpPr>
        <p:sp>
          <p:nvSpPr>
            <p:cNvPr id="41" name="Freeform 343"/>
            <p:cNvSpPr/>
            <p:nvPr/>
          </p:nvSpPr>
          <p:spPr bwMode="auto">
            <a:xfrm>
              <a:off x="7139022" y="1764641"/>
              <a:ext cx="1101725" cy="1103313"/>
            </a:xfrm>
            <a:custGeom>
              <a:avLst/>
              <a:gdLst>
                <a:gd name="T0" fmla="*/ 0 w 293"/>
                <a:gd name="T1" fmla="*/ 0 h 293"/>
                <a:gd name="T2" fmla="*/ 0 w 293"/>
                <a:gd name="T3" fmla="*/ 293 h 293"/>
                <a:gd name="T4" fmla="*/ 293 w 293"/>
                <a:gd name="T5" fmla="*/ 293 h 293"/>
                <a:gd name="T6" fmla="*/ 0 w 293"/>
                <a:gd name="T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93">
                  <a:moveTo>
                    <a:pt x="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3" y="132"/>
                    <a:pt x="16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88900" dist="381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7410357" y="2045615"/>
              <a:ext cx="346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4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+mn-ea"/>
                  <a:sym typeface="+mn-lt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9" name="Group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567647" y="3519487"/>
            <a:ext cx="1101725" cy="1101725"/>
            <a:chOff x="7624797" y="2994953"/>
            <a:chExt cx="1101725" cy="1101725"/>
          </a:xfrm>
        </p:grpSpPr>
        <p:sp>
          <p:nvSpPr>
            <p:cNvPr id="42" name="Freeform 359"/>
            <p:cNvSpPr/>
            <p:nvPr/>
          </p:nvSpPr>
          <p:spPr bwMode="auto">
            <a:xfrm>
              <a:off x="7624797" y="2994953"/>
              <a:ext cx="1101725" cy="1101725"/>
            </a:xfrm>
            <a:custGeom>
              <a:avLst/>
              <a:gdLst>
                <a:gd name="T0" fmla="*/ 293 w 293"/>
                <a:gd name="T1" fmla="*/ 293 h 293"/>
                <a:gd name="T2" fmla="*/ 293 w 293"/>
                <a:gd name="T3" fmla="*/ 0 h 293"/>
                <a:gd name="T4" fmla="*/ 0 w 293"/>
                <a:gd name="T5" fmla="*/ 0 h 293"/>
                <a:gd name="T6" fmla="*/ 293 w 293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293">
                  <a:moveTo>
                    <a:pt x="293" y="293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131" y="293"/>
                    <a:pt x="293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8900" dist="381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8162042" y="3100842"/>
              <a:ext cx="346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4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+mn-ea"/>
                  <a:sym typeface="+mn-lt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0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 rot="20908372">
            <a:off x="3479008" y="54299"/>
            <a:ext cx="5160959" cy="1698607"/>
          </a:xfrm>
          <a:custGeom>
            <a:avLst/>
            <a:gdLst>
              <a:gd name="T0" fmla="*/ 18 w 2834"/>
              <a:gd name="T1" fmla="*/ 334 h 783"/>
              <a:gd name="T2" fmla="*/ 186 w 2834"/>
              <a:gd name="T3" fmla="*/ 297 h 783"/>
              <a:gd name="T4" fmla="*/ 134 w 2834"/>
              <a:gd name="T5" fmla="*/ 270 h 783"/>
              <a:gd name="T6" fmla="*/ 260 w 2834"/>
              <a:gd name="T7" fmla="*/ 269 h 783"/>
              <a:gd name="T8" fmla="*/ 181 w 2834"/>
              <a:gd name="T9" fmla="*/ 218 h 783"/>
              <a:gd name="T10" fmla="*/ 174 w 2834"/>
              <a:gd name="T11" fmla="*/ 206 h 783"/>
              <a:gd name="T12" fmla="*/ 261 w 2834"/>
              <a:gd name="T13" fmla="*/ 184 h 783"/>
              <a:gd name="T14" fmla="*/ 211 w 2834"/>
              <a:gd name="T15" fmla="*/ 154 h 783"/>
              <a:gd name="T16" fmla="*/ 323 w 2834"/>
              <a:gd name="T17" fmla="*/ 174 h 783"/>
              <a:gd name="T18" fmla="*/ 356 w 2834"/>
              <a:gd name="T19" fmla="*/ 134 h 783"/>
              <a:gd name="T20" fmla="*/ 278 w 2834"/>
              <a:gd name="T21" fmla="*/ 79 h 783"/>
              <a:gd name="T22" fmla="*/ 418 w 2834"/>
              <a:gd name="T23" fmla="*/ 84 h 783"/>
              <a:gd name="T24" fmla="*/ 361 w 2834"/>
              <a:gd name="T25" fmla="*/ 59 h 783"/>
              <a:gd name="T26" fmla="*/ 168 w 2834"/>
              <a:gd name="T27" fmla="*/ 30 h 783"/>
              <a:gd name="T28" fmla="*/ 480 w 2834"/>
              <a:gd name="T29" fmla="*/ 54 h 783"/>
              <a:gd name="T30" fmla="*/ 566 w 2834"/>
              <a:gd name="T31" fmla="*/ 59 h 783"/>
              <a:gd name="T32" fmla="*/ 618 w 2834"/>
              <a:gd name="T33" fmla="*/ 51 h 783"/>
              <a:gd name="T34" fmla="*/ 567 w 2834"/>
              <a:gd name="T35" fmla="*/ 3 h 783"/>
              <a:gd name="T36" fmla="*/ 916 w 2834"/>
              <a:gd name="T37" fmla="*/ 65 h 783"/>
              <a:gd name="T38" fmla="*/ 1407 w 2834"/>
              <a:gd name="T39" fmla="*/ 171 h 783"/>
              <a:gd name="T40" fmla="*/ 1820 w 2834"/>
              <a:gd name="T41" fmla="*/ 215 h 783"/>
              <a:gd name="T42" fmla="*/ 2368 w 2834"/>
              <a:gd name="T43" fmla="*/ 205 h 783"/>
              <a:gd name="T44" fmla="*/ 2354 w 2834"/>
              <a:gd name="T45" fmla="*/ 226 h 783"/>
              <a:gd name="T46" fmla="*/ 2502 w 2834"/>
              <a:gd name="T47" fmla="*/ 202 h 783"/>
              <a:gd name="T48" fmla="*/ 2541 w 2834"/>
              <a:gd name="T49" fmla="*/ 210 h 783"/>
              <a:gd name="T50" fmla="*/ 2673 w 2834"/>
              <a:gd name="T51" fmla="*/ 221 h 783"/>
              <a:gd name="T52" fmla="*/ 2603 w 2834"/>
              <a:gd name="T53" fmla="*/ 226 h 783"/>
              <a:gd name="T54" fmla="*/ 2663 w 2834"/>
              <a:gd name="T55" fmla="*/ 267 h 783"/>
              <a:gd name="T56" fmla="*/ 2732 w 2834"/>
              <a:gd name="T57" fmla="*/ 346 h 783"/>
              <a:gd name="T58" fmla="*/ 2773 w 2834"/>
              <a:gd name="T59" fmla="*/ 444 h 783"/>
              <a:gd name="T60" fmla="*/ 2745 w 2834"/>
              <a:gd name="T61" fmla="*/ 465 h 783"/>
              <a:gd name="T62" fmla="*/ 2705 w 2834"/>
              <a:gd name="T63" fmla="*/ 501 h 783"/>
              <a:gd name="T64" fmla="*/ 2828 w 2834"/>
              <a:gd name="T65" fmla="*/ 491 h 783"/>
              <a:gd name="T66" fmla="*/ 2746 w 2834"/>
              <a:gd name="T67" fmla="*/ 602 h 783"/>
              <a:gd name="T68" fmla="*/ 2565 w 2834"/>
              <a:gd name="T69" fmla="*/ 696 h 783"/>
              <a:gd name="T70" fmla="*/ 2382 w 2834"/>
              <a:gd name="T71" fmla="*/ 711 h 783"/>
              <a:gd name="T72" fmla="*/ 2321 w 2834"/>
              <a:gd name="T73" fmla="*/ 721 h 783"/>
              <a:gd name="T74" fmla="*/ 2191 w 2834"/>
              <a:gd name="T75" fmla="*/ 740 h 783"/>
              <a:gd name="T76" fmla="*/ 1494 w 2834"/>
              <a:gd name="T77" fmla="*/ 764 h 783"/>
              <a:gd name="T78" fmla="*/ 1107 w 2834"/>
              <a:gd name="T79" fmla="*/ 740 h 783"/>
              <a:gd name="T80" fmla="*/ 773 w 2834"/>
              <a:gd name="T81" fmla="*/ 676 h 783"/>
              <a:gd name="T82" fmla="*/ 688 w 2834"/>
              <a:gd name="T83" fmla="*/ 647 h 783"/>
              <a:gd name="T84" fmla="*/ 557 w 2834"/>
              <a:gd name="T85" fmla="*/ 614 h 783"/>
              <a:gd name="T86" fmla="*/ 359 w 2834"/>
              <a:gd name="T87" fmla="*/ 527 h 783"/>
              <a:gd name="T88" fmla="*/ 198 w 2834"/>
              <a:gd name="T89" fmla="*/ 424 h 783"/>
              <a:gd name="T90" fmla="*/ 20 w 2834"/>
              <a:gd name="T91" fmla="*/ 385 h 783"/>
              <a:gd name="T92" fmla="*/ 375 w 2834"/>
              <a:gd name="T93" fmla="*/ 391 h 783"/>
              <a:gd name="T94" fmla="*/ 172 w 2834"/>
              <a:gd name="T95" fmla="*/ 331 h 783"/>
              <a:gd name="T96" fmla="*/ 316 w 2834"/>
              <a:gd name="T97" fmla="*/ 291 h 783"/>
              <a:gd name="T98" fmla="*/ 315 w 2834"/>
              <a:gd name="T99" fmla="*/ 29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34" h="783">
                <a:moveTo>
                  <a:pt x="0" y="376"/>
                </a:moveTo>
                <a:cubicBezTo>
                  <a:pt x="13" y="375"/>
                  <a:pt x="25" y="374"/>
                  <a:pt x="37" y="373"/>
                </a:cubicBezTo>
                <a:cubicBezTo>
                  <a:pt x="41" y="352"/>
                  <a:pt x="4" y="357"/>
                  <a:pt x="18" y="334"/>
                </a:cubicBezTo>
                <a:cubicBezTo>
                  <a:pt x="51" y="328"/>
                  <a:pt x="82" y="306"/>
                  <a:pt x="118" y="323"/>
                </a:cubicBezTo>
                <a:cubicBezTo>
                  <a:pt x="121" y="312"/>
                  <a:pt x="123" y="305"/>
                  <a:pt x="126" y="297"/>
                </a:cubicBezTo>
                <a:cubicBezTo>
                  <a:pt x="145" y="297"/>
                  <a:pt x="165" y="297"/>
                  <a:pt x="186" y="297"/>
                </a:cubicBezTo>
                <a:cubicBezTo>
                  <a:pt x="186" y="296"/>
                  <a:pt x="186" y="294"/>
                  <a:pt x="187" y="293"/>
                </a:cubicBezTo>
                <a:cubicBezTo>
                  <a:pt x="164" y="289"/>
                  <a:pt x="142" y="285"/>
                  <a:pt x="113" y="280"/>
                </a:cubicBezTo>
                <a:cubicBezTo>
                  <a:pt x="124" y="275"/>
                  <a:pt x="128" y="273"/>
                  <a:pt x="134" y="270"/>
                </a:cubicBezTo>
                <a:cubicBezTo>
                  <a:pt x="131" y="267"/>
                  <a:pt x="127" y="265"/>
                  <a:pt x="122" y="262"/>
                </a:cubicBezTo>
                <a:cubicBezTo>
                  <a:pt x="126" y="261"/>
                  <a:pt x="128" y="260"/>
                  <a:pt x="130" y="260"/>
                </a:cubicBezTo>
                <a:cubicBezTo>
                  <a:pt x="173" y="263"/>
                  <a:pt x="216" y="267"/>
                  <a:pt x="260" y="269"/>
                </a:cubicBezTo>
                <a:cubicBezTo>
                  <a:pt x="267" y="270"/>
                  <a:pt x="275" y="267"/>
                  <a:pt x="282" y="263"/>
                </a:cubicBezTo>
                <a:cubicBezTo>
                  <a:pt x="240" y="239"/>
                  <a:pt x="194" y="241"/>
                  <a:pt x="150" y="240"/>
                </a:cubicBezTo>
                <a:cubicBezTo>
                  <a:pt x="149" y="213"/>
                  <a:pt x="156" y="208"/>
                  <a:pt x="181" y="218"/>
                </a:cubicBezTo>
                <a:cubicBezTo>
                  <a:pt x="195" y="223"/>
                  <a:pt x="210" y="224"/>
                  <a:pt x="225" y="227"/>
                </a:cubicBezTo>
                <a:cubicBezTo>
                  <a:pt x="225" y="224"/>
                  <a:pt x="226" y="222"/>
                  <a:pt x="226" y="219"/>
                </a:cubicBezTo>
                <a:cubicBezTo>
                  <a:pt x="209" y="215"/>
                  <a:pt x="192" y="210"/>
                  <a:pt x="174" y="206"/>
                </a:cubicBezTo>
                <a:cubicBezTo>
                  <a:pt x="175" y="204"/>
                  <a:pt x="175" y="201"/>
                  <a:pt x="175" y="199"/>
                </a:cubicBezTo>
                <a:cubicBezTo>
                  <a:pt x="211" y="181"/>
                  <a:pt x="247" y="198"/>
                  <a:pt x="288" y="197"/>
                </a:cubicBezTo>
                <a:cubicBezTo>
                  <a:pt x="276" y="191"/>
                  <a:pt x="268" y="189"/>
                  <a:pt x="261" y="184"/>
                </a:cubicBezTo>
                <a:cubicBezTo>
                  <a:pt x="230" y="165"/>
                  <a:pt x="196" y="159"/>
                  <a:pt x="161" y="158"/>
                </a:cubicBezTo>
                <a:cubicBezTo>
                  <a:pt x="161" y="155"/>
                  <a:pt x="161" y="152"/>
                  <a:pt x="162" y="150"/>
                </a:cubicBezTo>
                <a:cubicBezTo>
                  <a:pt x="178" y="151"/>
                  <a:pt x="195" y="150"/>
                  <a:pt x="211" y="154"/>
                </a:cubicBezTo>
                <a:cubicBezTo>
                  <a:pt x="265" y="165"/>
                  <a:pt x="318" y="178"/>
                  <a:pt x="371" y="190"/>
                </a:cubicBezTo>
                <a:cubicBezTo>
                  <a:pt x="375" y="191"/>
                  <a:pt x="378" y="191"/>
                  <a:pt x="383" y="188"/>
                </a:cubicBezTo>
                <a:cubicBezTo>
                  <a:pt x="364" y="183"/>
                  <a:pt x="345" y="179"/>
                  <a:pt x="323" y="174"/>
                </a:cubicBezTo>
                <a:cubicBezTo>
                  <a:pt x="329" y="165"/>
                  <a:pt x="332" y="158"/>
                  <a:pt x="337" y="151"/>
                </a:cubicBezTo>
                <a:cubicBezTo>
                  <a:pt x="333" y="147"/>
                  <a:pt x="330" y="143"/>
                  <a:pt x="323" y="136"/>
                </a:cubicBezTo>
                <a:cubicBezTo>
                  <a:pt x="336" y="135"/>
                  <a:pt x="345" y="135"/>
                  <a:pt x="356" y="134"/>
                </a:cubicBezTo>
                <a:cubicBezTo>
                  <a:pt x="353" y="130"/>
                  <a:pt x="351" y="127"/>
                  <a:pt x="348" y="121"/>
                </a:cubicBezTo>
                <a:cubicBezTo>
                  <a:pt x="368" y="122"/>
                  <a:pt x="391" y="134"/>
                  <a:pt x="395" y="100"/>
                </a:cubicBezTo>
                <a:cubicBezTo>
                  <a:pt x="357" y="93"/>
                  <a:pt x="318" y="86"/>
                  <a:pt x="278" y="79"/>
                </a:cubicBezTo>
                <a:cubicBezTo>
                  <a:pt x="278" y="77"/>
                  <a:pt x="278" y="76"/>
                  <a:pt x="278" y="74"/>
                </a:cubicBezTo>
                <a:cubicBezTo>
                  <a:pt x="285" y="74"/>
                  <a:pt x="293" y="71"/>
                  <a:pt x="300" y="72"/>
                </a:cubicBezTo>
                <a:cubicBezTo>
                  <a:pt x="340" y="76"/>
                  <a:pt x="378" y="81"/>
                  <a:pt x="418" y="84"/>
                </a:cubicBezTo>
                <a:cubicBezTo>
                  <a:pt x="425" y="85"/>
                  <a:pt x="434" y="82"/>
                  <a:pt x="442" y="80"/>
                </a:cubicBezTo>
                <a:cubicBezTo>
                  <a:pt x="442" y="78"/>
                  <a:pt x="442" y="75"/>
                  <a:pt x="442" y="73"/>
                </a:cubicBezTo>
                <a:cubicBezTo>
                  <a:pt x="415" y="68"/>
                  <a:pt x="388" y="62"/>
                  <a:pt x="361" y="59"/>
                </a:cubicBezTo>
                <a:cubicBezTo>
                  <a:pt x="317" y="54"/>
                  <a:pt x="273" y="51"/>
                  <a:pt x="229" y="48"/>
                </a:cubicBezTo>
                <a:cubicBezTo>
                  <a:pt x="200" y="47"/>
                  <a:pt x="170" y="48"/>
                  <a:pt x="138" y="48"/>
                </a:cubicBezTo>
                <a:cubicBezTo>
                  <a:pt x="144" y="34"/>
                  <a:pt x="155" y="31"/>
                  <a:pt x="168" y="30"/>
                </a:cubicBezTo>
                <a:cubicBezTo>
                  <a:pt x="265" y="22"/>
                  <a:pt x="360" y="35"/>
                  <a:pt x="455" y="54"/>
                </a:cubicBezTo>
                <a:cubicBezTo>
                  <a:pt x="461" y="55"/>
                  <a:pt x="466" y="56"/>
                  <a:pt x="471" y="56"/>
                </a:cubicBezTo>
                <a:cubicBezTo>
                  <a:pt x="473" y="57"/>
                  <a:pt x="475" y="55"/>
                  <a:pt x="480" y="54"/>
                </a:cubicBezTo>
                <a:cubicBezTo>
                  <a:pt x="453" y="44"/>
                  <a:pt x="428" y="36"/>
                  <a:pt x="403" y="27"/>
                </a:cubicBezTo>
                <a:cubicBezTo>
                  <a:pt x="404" y="26"/>
                  <a:pt x="404" y="25"/>
                  <a:pt x="404" y="24"/>
                </a:cubicBezTo>
                <a:cubicBezTo>
                  <a:pt x="458" y="36"/>
                  <a:pt x="511" y="47"/>
                  <a:pt x="566" y="59"/>
                </a:cubicBezTo>
                <a:cubicBezTo>
                  <a:pt x="566" y="56"/>
                  <a:pt x="567" y="52"/>
                  <a:pt x="569" y="48"/>
                </a:cubicBezTo>
                <a:cubicBezTo>
                  <a:pt x="590" y="53"/>
                  <a:pt x="609" y="59"/>
                  <a:pt x="635" y="65"/>
                </a:cubicBezTo>
                <a:cubicBezTo>
                  <a:pt x="627" y="59"/>
                  <a:pt x="624" y="56"/>
                  <a:pt x="618" y="51"/>
                </a:cubicBezTo>
                <a:cubicBezTo>
                  <a:pt x="629" y="51"/>
                  <a:pt x="637" y="51"/>
                  <a:pt x="645" y="51"/>
                </a:cubicBezTo>
                <a:cubicBezTo>
                  <a:pt x="603" y="21"/>
                  <a:pt x="549" y="28"/>
                  <a:pt x="505" y="2"/>
                </a:cubicBezTo>
                <a:cubicBezTo>
                  <a:pt x="526" y="2"/>
                  <a:pt x="547" y="0"/>
                  <a:pt x="567" y="3"/>
                </a:cubicBezTo>
                <a:cubicBezTo>
                  <a:pt x="606" y="8"/>
                  <a:pt x="645" y="16"/>
                  <a:pt x="684" y="23"/>
                </a:cubicBezTo>
                <a:cubicBezTo>
                  <a:pt x="697" y="25"/>
                  <a:pt x="710" y="26"/>
                  <a:pt x="723" y="28"/>
                </a:cubicBezTo>
                <a:cubicBezTo>
                  <a:pt x="788" y="40"/>
                  <a:pt x="852" y="53"/>
                  <a:pt x="916" y="65"/>
                </a:cubicBezTo>
                <a:cubicBezTo>
                  <a:pt x="945" y="70"/>
                  <a:pt x="975" y="74"/>
                  <a:pt x="1003" y="81"/>
                </a:cubicBezTo>
                <a:cubicBezTo>
                  <a:pt x="1064" y="96"/>
                  <a:pt x="1124" y="115"/>
                  <a:pt x="1185" y="128"/>
                </a:cubicBezTo>
                <a:cubicBezTo>
                  <a:pt x="1258" y="144"/>
                  <a:pt x="1333" y="157"/>
                  <a:pt x="1407" y="171"/>
                </a:cubicBezTo>
                <a:cubicBezTo>
                  <a:pt x="1437" y="176"/>
                  <a:pt x="1468" y="183"/>
                  <a:pt x="1499" y="188"/>
                </a:cubicBezTo>
                <a:cubicBezTo>
                  <a:pt x="1534" y="193"/>
                  <a:pt x="1570" y="192"/>
                  <a:pt x="1605" y="200"/>
                </a:cubicBezTo>
                <a:cubicBezTo>
                  <a:pt x="1676" y="217"/>
                  <a:pt x="1748" y="215"/>
                  <a:pt x="1820" y="215"/>
                </a:cubicBezTo>
                <a:cubicBezTo>
                  <a:pt x="1948" y="214"/>
                  <a:pt x="2075" y="207"/>
                  <a:pt x="2203" y="203"/>
                </a:cubicBezTo>
                <a:cubicBezTo>
                  <a:pt x="2249" y="201"/>
                  <a:pt x="2295" y="201"/>
                  <a:pt x="2340" y="200"/>
                </a:cubicBezTo>
                <a:cubicBezTo>
                  <a:pt x="2349" y="200"/>
                  <a:pt x="2359" y="203"/>
                  <a:pt x="2368" y="205"/>
                </a:cubicBezTo>
                <a:cubicBezTo>
                  <a:pt x="2368" y="207"/>
                  <a:pt x="2368" y="208"/>
                  <a:pt x="2368" y="210"/>
                </a:cubicBezTo>
                <a:cubicBezTo>
                  <a:pt x="2362" y="214"/>
                  <a:pt x="2356" y="218"/>
                  <a:pt x="2350" y="222"/>
                </a:cubicBezTo>
                <a:cubicBezTo>
                  <a:pt x="2352" y="224"/>
                  <a:pt x="2353" y="227"/>
                  <a:pt x="2354" y="226"/>
                </a:cubicBezTo>
                <a:cubicBezTo>
                  <a:pt x="2392" y="224"/>
                  <a:pt x="2430" y="221"/>
                  <a:pt x="2468" y="218"/>
                </a:cubicBezTo>
                <a:cubicBezTo>
                  <a:pt x="2475" y="217"/>
                  <a:pt x="2482" y="217"/>
                  <a:pt x="2489" y="215"/>
                </a:cubicBezTo>
                <a:cubicBezTo>
                  <a:pt x="2493" y="213"/>
                  <a:pt x="2496" y="208"/>
                  <a:pt x="2502" y="202"/>
                </a:cubicBezTo>
                <a:cubicBezTo>
                  <a:pt x="2517" y="202"/>
                  <a:pt x="2537" y="202"/>
                  <a:pt x="2558" y="202"/>
                </a:cubicBezTo>
                <a:cubicBezTo>
                  <a:pt x="2558" y="203"/>
                  <a:pt x="2558" y="205"/>
                  <a:pt x="2558" y="206"/>
                </a:cubicBezTo>
                <a:cubicBezTo>
                  <a:pt x="2552" y="208"/>
                  <a:pt x="2547" y="209"/>
                  <a:pt x="2541" y="210"/>
                </a:cubicBezTo>
                <a:cubicBezTo>
                  <a:pt x="2540" y="211"/>
                  <a:pt x="2540" y="212"/>
                  <a:pt x="2540" y="213"/>
                </a:cubicBezTo>
                <a:cubicBezTo>
                  <a:pt x="2559" y="215"/>
                  <a:pt x="2578" y="216"/>
                  <a:pt x="2597" y="217"/>
                </a:cubicBezTo>
                <a:cubicBezTo>
                  <a:pt x="2622" y="218"/>
                  <a:pt x="2647" y="219"/>
                  <a:pt x="2673" y="221"/>
                </a:cubicBezTo>
                <a:cubicBezTo>
                  <a:pt x="2677" y="221"/>
                  <a:pt x="2681" y="227"/>
                  <a:pt x="2685" y="230"/>
                </a:cubicBezTo>
                <a:cubicBezTo>
                  <a:pt x="2680" y="231"/>
                  <a:pt x="2676" y="233"/>
                  <a:pt x="2671" y="232"/>
                </a:cubicBezTo>
                <a:cubicBezTo>
                  <a:pt x="2649" y="230"/>
                  <a:pt x="2626" y="228"/>
                  <a:pt x="2603" y="226"/>
                </a:cubicBezTo>
                <a:cubicBezTo>
                  <a:pt x="2603" y="227"/>
                  <a:pt x="2602" y="229"/>
                  <a:pt x="2602" y="231"/>
                </a:cubicBezTo>
                <a:cubicBezTo>
                  <a:pt x="2616" y="233"/>
                  <a:pt x="2631" y="236"/>
                  <a:pt x="2645" y="238"/>
                </a:cubicBezTo>
                <a:cubicBezTo>
                  <a:pt x="2663" y="239"/>
                  <a:pt x="2671" y="247"/>
                  <a:pt x="2663" y="267"/>
                </a:cubicBezTo>
                <a:cubicBezTo>
                  <a:pt x="2680" y="265"/>
                  <a:pt x="2689" y="272"/>
                  <a:pt x="2690" y="289"/>
                </a:cubicBezTo>
                <a:cubicBezTo>
                  <a:pt x="2691" y="295"/>
                  <a:pt x="2697" y="301"/>
                  <a:pt x="2702" y="308"/>
                </a:cubicBezTo>
                <a:cubicBezTo>
                  <a:pt x="2686" y="337"/>
                  <a:pt x="2722" y="333"/>
                  <a:pt x="2732" y="346"/>
                </a:cubicBezTo>
                <a:cubicBezTo>
                  <a:pt x="2722" y="373"/>
                  <a:pt x="2732" y="393"/>
                  <a:pt x="2760" y="403"/>
                </a:cubicBezTo>
                <a:cubicBezTo>
                  <a:pt x="2772" y="407"/>
                  <a:pt x="2779" y="414"/>
                  <a:pt x="2773" y="428"/>
                </a:cubicBezTo>
                <a:cubicBezTo>
                  <a:pt x="2771" y="432"/>
                  <a:pt x="2773" y="438"/>
                  <a:pt x="2773" y="444"/>
                </a:cubicBezTo>
                <a:cubicBezTo>
                  <a:pt x="2747" y="440"/>
                  <a:pt x="2737" y="468"/>
                  <a:pt x="2712" y="467"/>
                </a:cubicBezTo>
                <a:cubicBezTo>
                  <a:pt x="2713" y="469"/>
                  <a:pt x="2713" y="472"/>
                  <a:pt x="2714" y="475"/>
                </a:cubicBezTo>
                <a:cubicBezTo>
                  <a:pt x="2724" y="471"/>
                  <a:pt x="2734" y="468"/>
                  <a:pt x="2745" y="465"/>
                </a:cubicBezTo>
                <a:cubicBezTo>
                  <a:pt x="2746" y="467"/>
                  <a:pt x="2747" y="469"/>
                  <a:pt x="2748" y="471"/>
                </a:cubicBezTo>
                <a:cubicBezTo>
                  <a:pt x="2733" y="479"/>
                  <a:pt x="2718" y="488"/>
                  <a:pt x="2703" y="496"/>
                </a:cubicBezTo>
                <a:cubicBezTo>
                  <a:pt x="2704" y="498"/>
                  <a:pt x="2704" y="499"/>
                  <a:pt x="2705" y="501"/>
                </a:cubicBezTo>
                <a:cubicBezTo>
                  <a:pt x="2714" y="499"/>
                  <a:pt x="2724" y="498"/>
                  <a:pt x="2731" y="493"/>
                </a:cubicBezTo>
                <a:cubicBezTo>
                  <a:pt x="2754" y="480"/>
                  <a:pt x="2779" y="483"/>
                  <a:pt x="2803" y="481"/>
                </a:cubicBezTo>
                <a:cubicBezTo>
                  <a:pt x="2811" y="480"/>
                  <a:pt x="2824" y="485"/>
                  <a:pt x="2828" y="491"/>
                </a:cubicBezTo>
                <a:cubicBezTo>
                  <a:pt x="2834" y="499"/>
                  <a:pt x="2830" y="509"/>
                  <a:pt x="2825" y="520"/>
                </a:cubicBezTo>
                <a:cubicBezTo>
                  <a:pt x="2812" y="549"/>
                  <a:pt x="2788" y="563"/>
                  <a:pt x="2763" y="576"/>
                </a:cubicBezTo>
                <a:cubicBezTo>
                  <a:pt x="2752" y="582"/>
                  <a:pt x="2745" y="589"/>
                  <a:pt x="2746" y="602"/>
                </a:cubicBezTo>
                <a:cubicBezTo>
                  <a:pt x="2746" y="615"/>
                  <a:pt x="2739" y="621"/>
                  <a:pt x="2727" y="626"/>
                </a:cubicBezTo>
                <a:cubicBezTo>
                  <a:pt x="2709" y="634"/>
                  <a:pt x="2693" y="648"/>
                  <a:pt x="2675" y="655"/>
                </a:cubicBezTo>
                <a:cubicBezTo>
                  <a:pt x="2639" y="670"/>
                  <a:pt x="2603" y="685"/>
                  <a:pt x="2565" y="696"/>
                </a:cubicBezTo>
                <a:cubicBezTo>
                  <a:pt x="2537" y="704"/>
                  <a:pt x="2507" y="708"/>
                  <a:pt x="2477" y="705"/>
                </a:cubicBezTo>
                <a:cubicBezTo>
                  <a:pt x="2471" y="704"/>
                  <a:pt x="2464" y="709"/>
                  <a:pt x="2458" y="709"/>
                </a:cubicBezTo>
                <a:cubicBezTo>
                  <a:pt x="2433" y="710"/>
                  <a:pt x="2406" y="705"/>
                  <a:pt x="2382" y="711"/>
                </a:cubicBezTo>
                <a:cubicBezTo>
                  <a:pt x="2371" y="713"/>
                  <a:pt x="2366" y="710"/>
                  <a:pt x="2358" y="707"/>
                </a:cubicBezTo>
                <a:cubicBezTo>
                  <a:pt x="2348" y="705"/>
                  <a:pt x="2338" y="701"/>
                  <a:pt x="2334" y="716"/>
                </a:cubicBezTo>
                <a:cubicBezTo>
                  <a:pt x="2334" y="719"/>
                  <a:pt x="2324" y="723"/>
                  <a:pt x="2321" y="721"/>
                </a:cubicBezTo>
                <a:cubicBezTo>
                  <a:pt x="2288" y="705"/>
                  <a:pt x="2281" y="706"/>
                  <a:pt x="2257" y="733"/>
                </a:cubicBezTo>
                <a:cubicBezTo>
                  <a:pt x="2251" y="729"/>
                  <a:pt x="2245" y="725"/>
                  <a:pt x="2238" y="720"/>
                </a:cubicBezTo>
                <a:cubicBezTo>
                  <a:pt x="2226" y="736"/>
                  <a:pt x="2210" y="739"/>
                  <a:pt x="2191" y="740"/>
                </a:cubicBezTo>
                <a:cubicBezTo>
                  <a:pt x="2163" y="742"/>
                  <a:pt x="2134" y="749"/>
                  <a:pt x="2105" y="752"/>
                </a:cubicBezTo>
                <a:cubicBezTo>
                  <a:pt x="1968" y="769"/>
                  <a:pt x="1830" y="783"/>
                  <a:pt x="1692" y="780"/>
                </a:cubicBezTo>
                <a:cubicBezTo>
                  <a:pt x="1626" y="778"/>
                  <a:pt x="1560" y="769"/>
                  <a:pt x="1494" y="764"/>
                </a:cubicBezTo>
                <a:cubicBezTo>
                  <a:pt x="1479" y="763"/>
                  <a:pt x="1463" y="768"/>
                  <a:pt x="1447" y="767"/>
                </a:cubicBezTo>
                <a:cubicBezTo>
                  <a:pt x="1361" y="762"/>
                  <a:pt x="1274" y="756"/>
                  <a:pt x="1188" y="750"/>
                </a:cubicBezTo>
                <a:cubicBezTo>
                  <a:pt x="1161" y="748"/>
                  <a:pt x="1134" y="744"/>
                  <a:pt x="1107" y="740"/>
                </a:cubicBezTo>
                <a:cubicBezTo>
                  <a:pt x="1084" y="737"/>
                  <a:pt x="1059" y="738"/>
                  <a:pt x="1038" y="729"/>
                </a:cubicBezTo>
                <a:cubicBezTo>
                  <a:pt x="987" y="706"/>
                  <a:pt x="932" y="703"/>
                  <a:pt x="878" y="691"/>
                </a:cubicBezTo>
                <a:cubicBezTo>
                  <a:pt x="844" y="683"/>
                  <a:pt x="809" y="680"/>
                  <a:pt x="773" y="676"/>
                </a:cubicBezTo>
                <a:cubicBezTo>
                  <a:pt x="768" y="675"/>
                  <a:pt x="761" y="678"/>
                  <a:pt x="755" y="681"/>
                </a:cubicBezTo>
                <a:cubicBezTo>
                  <a:pt x="735" y="691"/>
                  <a:pt x="717" y="684"/>
                  <a:pt x="706" y="664"/>
                </a:cubicBezTo>
                <a:cubicBezTo>
                  <a:pt x="703" y="657"/>
                  <a:pt x="695" y="651"/>
                  <a:pt x="688" y="647"/>
                </a:cubicBezTo>
                <a:cubicBezTo>
                  <a:pt x="679" y="642"/>
                  <a:pt x="669" y="640"/>
                  <a:pt x="660" y="637"/>
                </a:cubicBezTo>
                <a:cubicBezTo>
                  <a:pt x="645" y="633"/>
                  <a:pt x="631" y="629"/>
                  <a:pt x="613" y="632"/>
                </a:cubicBezTo>
                <a:cubicBezTo>
                  <a:pt x="596" y="636"/>
                  <a:pt x="569" y="627"/>
                  <a:pt x="557" y="614"/>
                </a:cubicBezTo>
                <a:cubicBezTo>
                  <a:pt x="542" y="598"/>
                  <a:pt x="525" y="596"/>
                  <a:pt x="509" y="590"/>
                </a:cubicBezTo>
                <a:cubicBezTo>
                  <a:pt x="476" y="575"/>
                  <a:pt x="442" y="564"/>
                  <a:pt x="408" y="550"/>
                </a:cubicBezTo>
                <a:cubicBezTo>
                  <a:pt x="391" y="543"/>
                  <a:pt x="375" y="535"/>
                  <a:pt x="359" y="527"/>
                </a:cubicBezTo>
                <a:cubicBezTo>
                  <a:pt x="350" y="523"/>
                  <a:pt x="343" y="517"/>
                  <a:pt x="335" y="512"/>
                </a:cubicBezTo>
                <a:cubicBezTo>
                  <a:pt x="300" y="490"/>
                  <a:pt x="265" y="467"/>
                  <a:pt x="229" y="445"/>
                </a:cubicBezTo>
                <a:cubicBezTo>
                  <a:pt x="219" y="438"/>
                  <a:pt x="209" y="429"/>
                  <a:pt x="198" y="424"/>
                </a:cubicBezTo>
                <a:cubicBezTo>
                  <a:pt x="190" y="420"/>
                  <a:pt x="179" y="419"/>
                  <a:pt x="170" y="416"/>
                </a:cubicBezTo>
                <a:cubicBezTo>
                  <a:pt x="152" y="410"/>
                  <a:pt x="135" y="400"/>
                  <a:pt x="116" y="397"/>
                </a:cubicBezTo>
                <a:cubicBezTo>
                  <a:pt x="85" y="391"/>
                  <a:pt x="52" y="388"/>
                  <a:pt x="20" y="385"/>
                </a:cubicBezTo>
                <a:cubicBezTo>
                  <a:pt x="13" y="384"/>
                  <a:pt x="7" y="384"/>
                  <a:pt x="0" y="383"/>
                </a:cubicBezTo>
                <a:cubicBezTo>
                  <a:pt x="0" y="381"/>
                  <a:pt x="0" y="379"/>
                  <a:pt x="0" y="376"/>
                </a:cubicBezTo>
                <a:close/>
                <a:moveTo>
                  <a:pt x="375" y="391"/>
                </a:moveTo>
                <a:cubicBezTo>
                  <a:pt x="368" y="385"/>
                  <a:pt x="365" y="378"/>
                  <a:pt x="359" y="376"/>
                </a:cubicBezTo>
                <a:cubicBezTo>
                  <a:pt x="298" y="359"/>
                  <a:pt x="236" y="342"/>
                  <a:pt x="174" y="325"/>
                </a:cubicBezTo>
                <a:cubicBezTo>
                  <a:pt x="173" y="327"/>
                  <a:pt x="173" y="329"/>
                  <a:pt x="172" y="331"/>
                </a:cubicBezTo>
                <a:cubicBezTo>
                  <a:pt x="239" y="351"/>
                  <a:pt x="305" y="371"/>
                  <a:pt x="375" y="391"/>
                </a:cubicBezTo>
                <a:close/>
                <a:moveTo>
                  <a:pt x="315" y="298"/>
                </a:moveTo>
                <a:cubicBezTo>
                  <a:pt x="315" y="296"/>
                  <a:pt x="316" y="294"/>
                  <a:pt x="316" y="291"/>
                </a:cubicBezTo>
                <a:cubicBezTo>
                  <a:pt x="284" y="285"/>
                  <a:pt x="252" y="278"/>
                  <a:pt x="219" y="271"/>
                </a:cubicBezTo>
                <a:cubicBezTo>
                  <a:pt x="219" y="273"/>
                  <a:pt x="218" y="275"/>
                  <a:pt x="218" y="277"/>
                </a:cubicBezTo>
                <a:cubicBezTo>
                  <a:pt x="250" y="284"/>
                  <a:pt x="282" y="291"/>
                  <a:pt x="315" y="29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7" name="Freeform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3800988" y="2471843"/>
            <a:ext cx="1122704" cy="24799"/>
          </a:xfrm>
          <a:custGeom>
            <a:avLst/>
            <a:gdLst>
              <a:gd name="T0" fmla="*/ 996 w 996"/>
              <a:gd name="T1" fmla="*/ 22 h 22"/>
              <a:gd name="T2" fmla="*/ 952 w 996"/>
              <a:gd name="T3" fmla="*/ 0 h 22"/>
              <a:gd name="T4" fmla="*/ 879 w 996"/>
              <a:gd name="T5" fmla="*/ 22 h 22"/>
              <a:gd name="T6" fmla="*/ 923 w 996"/>
              <a:gd name="T7" fmla="*/ 0 h 22"/>
              <a:gd name="T8" fmla="*/ 879 w 996"/>
              <a:gd name="T9" fmla="*/ 22 h 22"/>
              <a:gd name="T10" fmla="*/ 850 w 996"/>
              <a:gd name="T11" fmla="*/ 22 h 22"/>
              <a:gd name="T12" fmla="*/ 806 w 996"/>
              <a:gd name="T13" fmla="*/ 0 h 22"/>
              <a:gd name="T14" fmla="*/ 733 w 996"/>
              <a:gd name="T15" fmla="*/ 22 h 22"/>
              <a:gd name="T16" fmla="*/ 776 w 996"/>
              <a:gd name="T17" fmla="*/ 0 h 22"/>
              <a:gd name="T18" fmla="*/ 733 w 996"/>
              <a:gd name="T19" fmla="*/ 22 h 22"/>
              <a:gd name="T20" fmla="*/ 703 w 996"/>
              <a:gd name="T21" fmla="*/ 22 h 22"/>
              <a:gd name="T22" fmla="*/ 659 w 996"/>
              <a:gd name="T23" fmla="*/ 0 h 22"/>
              <a:gd name="T24" fmla="*/ 586 w 996"/>
              <a:gd name="T25" fmla="*/ 22 h 22"/>
              <a:gd name="T26" fmla="*/ 630 w 996"/>
              <a:gd name="T27" fmla="*/ 0 h 22"/>
              <a:gd name="T28" fmla="*/ 586 w 996"/>
              <a:gd name="T29" fmla="*/ 22 h 22"/>
              <a:gd name="T30" fmla="*/ 557 w 996"/>
              <a:gd name="T31" fmla="*/ 22 h 22"/>
              <a:gd name="T32" fmla="*/ 513 w 996"/>
              <a:gd name="T33" fmla="*/ 0 h 22"/>
              <a:gd name="T34" fmla="*/ 439 w 996"/>
              <a:gd name="T35" fmla="*/ 22 h 22"/>
              <a:gd name="T36" fmla="*/ 483 w 996"/>
              <a:gd name="T37" fmla="*/ 0 h 22"/>
              <a:gd name="T38" fmla="*/ 439 w 996"/>
              <a:gd name="T39" fmla="*/ 22 h 22"/>
              <a:gd name="T40" fmla="*/ 410 w 996"/>
              <a:gd name="T41" fmla="*/ 22 h 22"/>
              <a:gd name="T42" fmla="*/ 366 w 996"/>
              <a:gd name="T43" fmla="*/ 0 h 22"/>
              <a:gd name="T44" fmla="*/ 293 w 996"/>
              <a:gd name="T45" fmla="*/ 22 h 22"/>
              <a:gd name="T46" fmla="*/ 337 w 996"/>
              <a:gd name="T47" fmla="*/ 0 h 22"/>
              <a:gd name="T48" fmla="*/ 293 w 996"/>
              <a:gd name="T49" fmla="*/ 22 h 22"/>
              <a:gd name="T50" fmla="*/ 263 w 996"/>
              <a:gd name="T51" fmla="*/ 22 h 22"/>
              <a:gd name="T52" fmla="*/ 219 w 996"/>
              <a:gd name="T53" fmla="*/ 0 h 22"/>
              <a:gd name="T54" fmla="*/ 146 w 996"/>
              <a:gd name="T55" fmla="*/ 22 h 22"/>
              <a:gd name="T56" fmla="*/ 190 w 996"/>
              <a:gd name="T57" fmla="*/ 0 h 22"/>
              <a:gd name="T58" fmla="*/ 146 w 996"/>
              <a:gd name="T59" fmla="*/ 22 h 22"/>
              <a:gd name="T60" fmla="*/ 117 w 996"/>
              <a:gd name="T61" fmla="*/ 22 h 22"/>
              <a:gd name="T62" fmla="*/ 73 w 996"/>
              <a:gd name="T63" fmla="*/ 0 h 22"/>
              <a:gd name="T64" fmla="*/ 0 w 996"/>
              <a:gd name="T65" fmla="*/ 22 h 22"/>
              <a:gd name="T66" fmla="*/ 44 w 996"/>
              <a:gd name="T67" fmla="*/ 0 h 22"/>
              <a:gd name="T68" fmla="*/ 0 w 996"/>
              <a:gd name="T6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6" h="22">
                <a:moveTo>
                  <a:pt x="952" y="22"/>
                </a:moveTo>
                <a:lnTo>
                  <a:pt x="996" y="22"/>
                </a:lnTo>
                <a:lnTo>
                  <a:pt x="996" y="0"/>
                </a:lnTo>
                <a:lnTo>
                  <a:pt x="952" y="0"/>
                </a:lnTo>
                <a:lnTo>
                  <a:pt x="952" y="22"/>
                </a:lnTo>
                <a:moveTo>
                  <a:pt x="879" y="22"/>
                </a:moveTo>
                <a:lnTo>
                  <a:pt x="923" y="22"/>
                </a:lnTo>
                <a:lnTo>
                  <a:pt x="923" y="0"/>
                </a:lnTo>
                <a:lnTo>
                  <a:pt x="879" y="0"/>
                </a:lnTo>
                <a:lnTo>
                  <a:pt x="879" y="22"/>
                </a:lnTo>
                <a:moveTo>
                  <a:pt x="806" y="22"/>
                </a:moveTo>
                <a:lnTo>
                  <a:pt x="850" y="22"/>
                </a:lnTo>
                <a:lnTo>
                  <a:pt x="850" y="0"/>
                </a:lnTo>
                <a:lnTo>
                  <a:pt x="806" y="0"/>
                </a:lnTo>
                <a:lnTo>
                  <a:pt x="806" y="22"/>
                </a:lnTo>
                <a:moveTo>
                  <a:pt x="733" y="22"/>
                </a:moveTo>
                <a:lnTo>
                  <a:pt x="776" y="22"/>
                </a:lnTo>
                <a:lnTo>
                  <a:pt x="776" y="0"/>
                </a:lnTo>
                <a:lnTo>
                  <a:pt x="733" y="0"/>
                </a:lnTo>
                <a:lnTo>
                  <a:pt x="733" y="22"/>
                </a:lnTo>
                <a:moveTo>
                  <a:pt x="659" y="22"/>
                </a:moveTo>
                <a:lnTo>
                  <a:pt x="703" y="22"/>
                </a:lnTo>
                <a:lnTo>
                  <a:pt x="703" y="0"/>
                </a:lnTo>
                <a:lnTo>
                  <a:pt x="659" y="0"/>
                </a:lnTo>
                <a:lnTo>
                  <a:pt x="659" y="22"/>
                </a:lnTo>
                <a:moveTo>
                  <a:pt x="586" y="22"/>
                </a:moveTo>
                <a:lnTo>
                  <a:pt x="630" y="22"/>
                </a:lnTo>
                <a:lnTo>
                  <a:pt x="630" y="0"/>
                </a:lnTo>
                <a:lnTo>
                  <a:pt x="586" y="0"/>
                </a:lnTo>
                <a:lnTo>
                  <a:pt x="586" y="22"/>
                </a:lnTo>
                <a:moveTo>
                  <a:pt x="513" y="22"/>
                </a:moveTo>
                <a:lnTo>
                  <a:pt x="557" y="22"/>
                </a:lnTo>
                <a:lnTo>
                  <a:pt x="557" y="0"/>
                </a:lnTo>
                <a:lnTo>
                  <a:pt x="513" y="0"/>
                </a:lnTo>
                <a:lnTo>
                  <a:pt x="513" y="22"/>
                </a:lnTo>
                <a:moveTo>
                  <a:pt x="439" y="22"/>
                </a:moveTo>
                <a:lnTo>
                  <a:pt x="483" y="22"/>
                </a:lnTo>
                <a:lnTo>
                  <a:pt x="483" y="0"/>
                </a:lnTo>
                <a:lnTo>
                  <a:pt x="439" y="0"/>
                </a:lnTo>
                <a:lnTo>
                  <a:pt x="439" y="22"/>
                </a:lnTo>
                <a:moveTo>
                  <a:pt x="366" y="22"/>
                </a:moveTo>
                <a:lnTo>
                  <a:pt x="410" y="22"/>
                </a:lnTo>
                <a:lnTo>
                  <a:pt x="410" y="0"/>
                </a:lnTo>
                <a:lnTo>
                  <a:pt x="366" y="0"/>
                </a:lnTo>
                <a:lnTo>
                  <a:pt x="366" y="22"/>
                </a:lnTo>
                <a:moveTo>
                  <a:pt x="293" y="22"/>
                </a:moveTo>
                <a:lnTo>
                  <a:pt x="337" y="22"/>
                </a:lnTo>
                <a:lnTo>
                  <a:pt x="337" y="0"/>
                </a:lnTo>
                <a:lnTo>
                  <a:pt x="293" y="0"/>
                </a:lnTo>
                <a:lnTo>
                  <a:pt x="293" y="22"/>
                </a:lnTo>
                <a:moveTo>
                  <a:pt x="219" y="22"/>
                </a:moveTo>
                <a:lnTo>
                  <a:pt x="263" y="22"/>
                </a:lnTo>
                <a:lnTo>
                  <a:pt x="263" y="0"/>
                </a:lnTo>
                <a:lnTo>
                  <a:pt x="219" y="0"/>
                </a:lnTo>
                <a:lnTo>
                  <a:pt x="219" y="22"/>
                </a:lnTo>
                <a:moveTo>
                  <a:pt x="146" y="22"/>
                </a:moveTo>
                <a:lnTo>
                  <a:pt x="190" y="22"/>
                </a:lnTo>
                <a:lnTo>
                  <a:pt x="190" y="0"/>
                </a:lnTo>
                <a:lnTo>
                  <a:pt x="146" y="0"/>
                </a:lnTo>
                <a:lnTo>
                  <a:pt x="146" y="22"/>
                </a:lnTo>
                <a:moveTo>
                  <a:pt x="73" y="22"/>
                </a:moveTo>
                <a:lnTo>
                  <a:pt x="117" y="22"/>
                </a:lnTo>
                <a:lnTo>
                  <a:pt x="117" y="0"/>
                </a:lnTo>
                <a:lnTo>
                  <a:pt x="73" y="0"/>
                </a:lnTo>
                <a:lnTo>
                  <a:pt x="73" y="22"/>
                </a:lnTo>
                <a:moveTo>
                  <a:pt x="0" y="22"/>
                </a:moveTo>
                <a:lnTo>
                  <a:pt x="44" y="22"/>
                </a:lnTo>
                <a:lnTo>
                  <a:pt x="44" y="0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75" name="Group 7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336900" y="1630942"/>
            <a:ext cx="1451850" cy="4874071"/>
            <a:chOff x="1336900" y="1630942"/>
            <a:chExt cx="1451850" cy="487407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412423" y="1695193"/>
              <a:ext cx="1312076" cy="4741060"/>
            </a:xfrm>
            <a:custGeom>
              <a:avLst/>
              <a:gdLst>
                <a:gd name="T0" fmla="*/ 602 w 635"/>
                <a:gd name="T1" fmla="*/ 14 h 2296"/>
                <a:gd name="T2" fmla="*/ 539 w 635"/>
                <a:gd name="T3" fmla="*/ 0 h 2296"/>
                <a:gd name="T4" fmla="*/ 459 w 635"/>
                <a:gd name="T5" fmla="*/ 12 h 2296"/>
                <a:gd name="T6" fmla="*/ 443 w 635"/>
                <a:gd name="T7" fmla="*/ 0 h 2296"/>
                <a:gd name="T8" fmla="*/ 379 w 635"/>
                <a:gd name="T9" fmla="*/ 12 h 2296"/>
                <a:gd name="T10" fmla="*/ 323 w 635"/>
                <a:gd name="T11" fmla="*/ 12 h 2296"/>
                <a:gd name="T12" fmla="*/ 259 w 635"/>
                <a:gd name="T13" fmla="*/ 0 h 2296"/>
                <a:gd name="T14" fmla="*/ 180 w 635"/>
                <a:gd name="T15" fmla="*/ 12 h 2296"/>
                <a:gd name="T16" fmla="*/ 141 w 635"/>
                <a:gd name="T17" fmla="*/ 19 h 2296"/>
                <a:gd name="T18" fmla="*/ 123 w 635"/>
                <a:gd name="T19" fmla="*/ 12 h 2296"/>
                <a:gd name="T20" fmla="*/ 74 w 635"/>
                <a:gd name="T21" fmla="*/ 55 h 2296"/>
                <a:gd name="T22" fmla="*/ 39 w 635"/>
                <a:gd name="T23" fmla="*/ 96 h 2296"/>
                <a:gd name="T24" fmla="*/ 4 w 635"/>
                <a:gd name="T25" fmla="*/ 151 h 2296"/>
                <a:gd name="T26" fmla="*/ 0 w 635"/>
                <a:gd name="T27" fmla="*/ 192 h 2296"/>
                <a:gd name="T28" fmla="*/ 12 w 635"/>
                <a:gd name="T29" fmla="*/ 272 h 2296"/>
                <a:gd name="T30" fmla="*/ 0 w 635"/>
                <a:gd name="T31" fmla="*/ 288 h 2296"/>
                <a:gd name="T32" fmla="*/ 12 w 635"/>
                <a:gd name="T33" fmla="*/ 352 h 2296"/>
                <a:gd name="T34" fmla="*/ 12 w 635"/>
                <a:gd name="T35" fmla="*/ 408 h 2296"/>
                <a:gd name="T36" fmla="*/ 0 w 635"/>
                <a:gd name="T37" fmla="*/ 472 h 2296"/>
                <a:gd name="T38" fmla="*/ 12 w 635"/>
                <a:gd name="T39" fmla="*/ 552 h 2296"/>
                <a:gd name="T40" fmla="*/ 0 w 635"/>
                <a:gd name="T41" fmla="*/ 568 h 2296"/>
                <a:gd name="T42" fmla="*/ 12 w 635"/>
                <a:gd name="T43" fmla="*/ 632 h 2296"/>
                <a:gd name="T44" fmla="*/ 12 w 635"/>
                <a:gd name="T45" fmla="*/ 688 h 2296"/>
                <a:gd name="T46" fmla="*/ 0 w 635"/>
                <a:gd name="T47" fmla="*/ 752 h 2296"/>
                <a:gd name="T48" fmla="*/ 12 w 635"/>
                <a:gd name="T49" fmla="*/ 832 h 2296"/>
                <a:gd name="T50" fmla="*/ 0 w 635"/>
                <a:gd name="T51" fmla="*/ 848 h 2296"/>
                <a:gd name="T52" fmla="*/ 12 w 635"/>
                <a:gd name="T53" fmla="*/ 912 h 2296"/>
                <a:gd name="T54" fmla="*/ 12 w 635"/>
                <a:gd name="T55" fmla="*/ 968 h 2296"/>
                <a:gd name="T56" fmla="*/ 0 w 635"/>
                <a:gd name="T57" fmla="*/ 1032 h 2296"/>
                <a:gd name="T58" fmla="*/ 12 w 635"/>
                <a:gd name="T59" fmla="*/ 1112 h 2296"/>
                <a:gd name="T60" fmla="*/ 0 w 635"/>
                <a:gd name="T61" fmla="*/ 1128 h 2296"/>
                <a:gd name="T62" fmla="*/ 12 w 635"/>
                <a:gd name="T63" fmla="*/ 1192 h 2296"/>
                <a:gd name="T64" fmla="*/ 12 w 635"/>
                <a:gd name="T65" fmla="*/ 1248 h 2296"/>
                <a:gd name="T66" fmla="*/ 0 w 635"/>
                <a:gd name="T67" fmla="*/ 1312 h 2296"/>
                <a:gd name="T68" fmla="*/ 12 w 635"/>
                <a:gd name="T69" fmla="*/ 1392 h 2296"/>
                <a:gd name="T70" fmla="*/ 0 w 635"/>
                <a:gd name="T71" fmla="*/ 1408 h 2296"/>
                <a:gd name="T72" fmla="*/ 12 w 635"/>
                <a:gd name="T73" fmla="*/ 1472 h 2296"/>
                <a:gd name="T74" fmla="*/ 12 w 635"/>
                <a:gd name="T75" fmla="*/ 1528 h 2296"/>
                <a:gd name="T76" fmla="*/ 0 w 635"/>
                <a:gd name="T77" fmla="*/ 1592 h 2296"/>
                <a:gd name="T78" fmla="*/ 12 w 635"/>
                <a:gd name="T79" fmla="*/ 1672 h 2296"/>
                <a:gd name="T80" fmla="*/ 0 w 635"/>
                <a:gd name="T81" fmla="*/ 1688 h 2296"/>
                <a:gd name="T82" fmla="*/ 12 w 635"/>
                <a:gd name="T83" fmla="*/ 1752 h 2296"/>
                <a:gd name="T84" fmla="*/ 12 w 635"/>
                <a:gd name="T85" fmla="*/ 1808 h 2296"/>
                <a:gd name="T86" fmla="*/ 0 w 635"/>
                <a:gd name="T87" fmla="*/ 1872 h 2296"/>
                <a:gd name="T88" fmla="*/ 12 w 635"/>
                <a:gd name="T89" fmla="*/ 1952 h 2296"/>
                <a:gd name="T90" fmla="*/ 0 w 635"/>
                <a:gd name="T91" fmla="*/ 1968 h 2296"/>
                <a:gd name="T92" fmla="*/ 12 w 635"/>
                <a:gd name="T93" fmla="*/ 2032 h 2296"/>
                <a:gd name="T94" fmla="*/ 12 w 635"/>
                <a:gd name="T95" fmla="*/ 2102 h 2296"/>
                <a:gd name="T96" fmla="*/ 14 w 635"/>
                <a:gd name="T97" fmla="*/ 2127 h 2296"/>
                <a:gd name="T98" fmla="*/ 21 w 635"/>
                <a:gd name="T99" fmla="*/ 2191 h 2296"/>
                <a:gd name="T100" fmla="*/ 81 w 635"/>
                <a:gd name="T101" fmla="*/ 2245 h 2296"/>
                <a:gd name="T102" fmla="*/ 86 w 635"/>
                <a:gd name="T103" fmla="*/ 2264 h 2296"/>
                <a:gd name="T104" fmla="*/ 149 w 635"/>
                <a:gd name="T105" fmla="*/ 2279 h 2296"/>
                <a:gd name="T106" fmla="*/ 204 w 635"/>
                <a:gd name="T107" fmla="*/ 2284 h 2296"/>
                <a:gd name="T108" fmla="*/ 268 w 635"/>
                <a:gd name="T109" fmla="*/ 2296 h 2296"/>
                <a:gd name="T110" fmla="*/ 348 w 635"/>
                <a:gd name="T111" fmla="*/ 2284 h 2296"/>
                <a:gd name="T112" fmla="*/ 364 w 635"/>
                <a:gd name="T113" fmla="*/ 2296 h 2296"/>
                <a:gd name="T114" fmla="*/ 428 w 635"/>
                <a:gd name="T115" fmla="*/ 2284 h 2296"/>
                <a:gd name="T116" fmla="*/ 484 w 635"/>
                <a:gd name="T117" fmla="*/ 2284 h 2296"/>
                <a:gd name="T118" fmla="*/ 548 w 635"/>
                <a:gd name="T119" fmla="*/ 2296 h 2296"/>
                <a:gd name="T120" fmla="*/ 588 w 635"/>
                <a:gd name="T121" fmla="*/ 2294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5" h="2296">
                  <a:moveTo>
                    <a:pt x="617" y="17"/>
                  </a:moveTo>
                  <a:cubicBezTo>
                    <a:pt x="622" y="19"/>
                    <a:pt x="627" y="20"/>
                    <a:pt x="631" y="22"/>
                  </a:cubicBezTo>
                  <a:cubicBezTo>
                    <a:pt x="635" y="10"/>
                    <a:pt x="635" y="10"/>
                    <a:pt x="635" y="10"/>
                  </a:cubicBezTo>
                  <a:cubicBezTo>
                    <a:pt x="630" y="9"/>
                    <a:pt x="625" y="7"/>
                    <a:pt x="620" y="6"/>
                  </a:cubicBezTo>
                  <a:lnTo>
                    <a:pt x="617" y="17"/>
                  </a:lnTo>
                  <a:close/>
                  <a:moveTo>
                    <a:pt x="579" y="12"/>
                  </a:moveTo>
                  <a:cubicBezTo>
                    <a:pt x="587" y="12"/>
                    <a:pt x="595" y="13"/>
                    <a:pt x="602" y="14"/>
                  </a:cubicBezTo>
                  <a:cubicBezTo>
                    <a:pt x="604" y="3"/>
                    <a:pt x="604" y="3"/>
                    <a:pt x="604" y="3"/>
                  </a:cubicBezTo>
                  <a:cubicBezTo>
                    <a:pt x="596" y="1"/>
                    <a:pt x="588" y="0"/>
                    <a:pt x="579" y="0"/>
                  </a:cubicBezTo>
                  <a:cubicBezTo>
                    <a:pt x="579" y="12"/>
                    <a:pt x="579" y="12"/>
                    <a:pt x="579" y="12"/>
                  </a:cubicBezTo>
                  <a:close/>
                  <a:moveTo>
                    <a:pt x="539" y="12"/>
                  </a:moveTo>
                  <a:cubicBezTo>
                    <a:pt x="563" y="12"/>
                    <a:pt x="563" y="12"/>
                    <a:pt x="563" y="12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39" y="0"/>
                    <a:pt x="539" y="0"/>
                    <a:pt x="539" y="0"/>
                  </a:cubicBezTo>
                  <a:lnTo>
                    <a:pt x="539" y="12"/>
                  </a:lnTo>
                  <a:close/>
                  <a:moveTo>
                    <a:pt x="499" y="12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499" y="0"/>
                    <a:pt x="499" y="0"/>
                    <a:pt x="499" y="0"/>
                  </a:cubicBezTo>
                  <a:lnTo>
                    <a:pt x="499" y="12"/>
                  </a:lnTo>
                  <a:close/>
                  <a:moveTo>
                    <a:pt x="459" y="12"/>
                  </a:moveTo>
                  <a:cubicBezTo>
                    <a:pt x="483" y="12"/>
                    <a:pt x="483" y="12"/>
                    <a:pt x="483" y="12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2"/>
                  </a:lnTo>
                  <a:close/>
                  <a:moveTo>
                    <a:pt x="419" y="12"/>
                  </a:moveTo>
                  <a:cubicBezTo>
                    <a:pt x="443" y="12"/>
                    <a:pt x="443" y="12"/>
                    <a:pt x="443" y="12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19" y="0"/>
                    <a:pt x="419" y="0"/>
                    <a:pt x="419" y="0"/>
                  </a:cubicBezTo>
                  <a:lnTo>
                    <a:pt x="419" y="12"/>
                  </a:lnTo>
                  <a:close/>
                  <a:moveTo>
                    <a:pt x="379" y="12"/>
                  </a:moveTo>
                  <a:cubicBezTo>
                    <a:pt x="403" y="12"/>
                    <a:pt x="403" y="12"/>
                    <a:pt x="403" y="12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379" y="0"/>
                    <a:pt x="379" y="0"/>
                    <a:pt x="379" y="0"/>
                  </a:cubicBezTo>
                  <a:lnTo>
                    <a:pt x="379" y="12"/>
                  </a:lnTo>
                  <a:close/>
                  <a:moveTo>
                    <a:pt x="339" y="12"/>
                  </a:moveTo>
                  <a:cubicBezTo>
                    <a:pt x="363" y="12"/>
                    <a:pt x="363" y="12"/>
                    <a:pt x="363" y="12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39" y="0"/>
                    <a:pt x="339" y="0"/>
                    <a:pt x="339" y="0"/>
                  </a:cubicBezTo>
                  <a:lnTo>
                    <a:pt x="339" y="12"/>
                  </a:lnTo>
                  <a:close/>
                  <a:moveTo>
                    <a:pt x="299" y="12"/>
                  </a:moveTo>
                  <a:cubicBezTo>
                    <a:pt x="323" y="12"/>
                    <a:pt x="323" y="12"/>
                    <a:pt x="323" y="1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299" y="12"/>
                  </a:lnTo>
                  <a:close/>
                  <a:moveTo>
                    <a:pt x="259" y="12"/>
                  </a:moveTo>
                  <a:cubicBezTo>
                    <a:pt x="283" y="12"/>
                    <a:pt x="283" y="12"/>
                    <a:pt x="283" y="1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259" y="12"/>
                  </a:lnTo>
                  <a:close/>
                  <a:moveTo>
                    <a:pt x="219" y="12"/>
                  </a:moveTo>
                  <a:cubicBezTo>
                    <a:pt x="243" y="12"/>
                    <a:pt x="243" y="12"/>
                    <a:pt x="243" y="12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19" y="0"/>
                    <a:pt x="219" y="0"/>
                    <a:pt x="219" y="0"/>
                  </a:cubicBezTo>
                  <a:lnTo>
                    <a:pt x="219" y="12"/>
                  </a:lnTo>
                  <a:close/>
                  <a:moveTo>
                    <a:pt x="180" y="12"/>
                  </a:moveTo>
                  <a:cubicBezTo>
                    <a:pt x="183" y="12"/>
                    <a:pt x="187" y="12"/>
                    <a:pt x="191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87" y="0"/>
                    <a:pt x="183" y="0"/>
                    <a:pt x="179" y="0"/>
                  </a:cubicBezTo>
                  <a:lnTo>
                    <a:pt x="180" y="12"/>
                  </a:lnTo>
                  <a:close/>
                  <a:moveTo>
                    <a:pt x="141" y="19"/>
                  </a:moveTo>
                  <a:cubicBezTo>
                    <a:pt x="149" y="17"/>
                    <a:pt x="156" y="15"/>
                    <a:pt x="164" y="14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4" y="3"/>
                    <a:pt x="146" y="5"/>
                    <a:pt x="138" y="7"/>
                  </a:cubicBezTo>
                  <a:lnTo>
                    <a:pt x="141" y="19"/>
                  </a:lnTo>
                  <a:close/>
                  <a:moveTo>
                    <a:pt x="106" y="33"/>
                  </a:moveTo>
                  <a:cubicBezTo>
                    <a:pt x="112" y="30"/>
                    <a:pt x="119" y="26"/>
                    <a:pt x="127" y="24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15" y="15"/>
                    <a:pt x="107" y="19"/>
                    <a:pt x="100" y="23"/>
                  </a:cubicBezTo>
                  <a:cubicBezTo>
                    <a:pt x="106" y="33"/>
                    <a:pt x="106" y="33"/>
                    <a:pt x="106" y="33"/>
                  </a:cubicBezTo>
                  <a:close/>
                  <a:moveTo>
                    <a:pt x="74" y="55"/>
                  </a:moveTo>
                  <a:cubicBezTo>
                    <a:pt x="80" y="50"/>
                    <a:pt x="86" y="45"/>
                    <a:pt x="92" y="4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79" y="36"/>
                    <a:pt x="72" y="41"/>
                    <a:pt x="66" y="46"/>
                  </a:cubicBezTo>
                  <a:cubicBezTo>
                    <a:pt x="74" y="55"/>
                    <a:pt x="74" y="55"/>
                    <a:pt x="74" y="55"/>
                  </a:cubicBezTo>
                  <a:close/>
                  <a:moveTo>
                    <a:pt x="47" y="83"/>
                  </a:moveTo>
                  <a:cubicBezTo>
                    <a:pt x="52" y="77"/>
                    <a:pt x="57" y="71"/>
                    <a:pt x="63" y="6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48" y="63"/>
                    <a:pt x="43" y="69"/>
                    <a:pt x="38" y="76"/>
                  </a:cubicBezTo>
                  <a:lnTo>
                    <a:pt x="47" y="83"/>
                  </a:lnTo>
                  <a:close/>
                  <a:moveTo>
                    <a:pt x="28" y="116"/>
                  </a:moveTo>
                  <a:cubicBezTo>
                    <a:pt x="31" y="109"/>
                    <a:pt x="35" y="103"/>
                    <a:pt x="39" y="96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4" y="97"/>
                    <a:pt x="20" y="104"/>
                    <a:pt x="17" y="112"/>
                  </a:cubicBezTo>
                  <a:cubicBezTo>
                    <a:pt x="28" y="116"/>
                    <a:pt x="28" y="116"/>
                    <a:pt x="28" y="116"/>
                  </a:cubicBezTo>
                  <a:close/>
                  <a:moveTo>
                    <a:pt x="16" y="153"/>
                  </a:moveTo>
                  <a:cubicBezTo>
                    <a:pt x="17" y="146"/>
                    <a:pt x="20" y="138"/>
                    <a:pt x="22" y="131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8" y="135"/>
                    <a:pt x="6" y="143"/>
                    <a:pt x="4" y="151"/>
                  </a:cubicBezTo>
                  <a:cubicBezTo>
                    <a:pt x="16" y="153"/>
                    <a:pt x="16" y="153"/>
                    <a:pt x="16" y="153"/>
                  </a:cubicBezTo>
                  <a:close/>
                  <a:moveTo>
                    <a:pt x="12" y="192"/>
                  </a:moveTo>
                  <a:cubicBezTo>
                    <a:pt x="12" y="191"/>
                    <a:pt x="12" y="191"/>
                    <a:pt x="12" y="191"/>
                  </a:cubicBezTo>
                  <a:cubicBezTo>
                    <a:pt x="12" y="183"/>
                    <a:pt x="12" y="176"/>
                    <a:pt x="13" y="168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0" y="175"/>
                    <a:pt x="0" y="183"/>
                    <a:pt x="0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192"/>
                    <a:pt x="12" y="192"/>
                    <a:pt x="12" y="192"/>
                  </a:cubicBezTo>
                  <a:close/>
                  <a:moveTo>
                    <a:pt x="12" y="232"/>
                  </a:moveTo>
                  <a:cubicBezTo>
                    <a:pt x="12" y="208"/>
                    <a:pt x="12" y="208"/>
                    <a:pt x="1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32"/>
                    <a:pt x="0" y="232"/>
                    <a:pt x="0" y="232"/>
                  </a:cubicBezTo>
                  <a:lnTo>
                    <a:pt x="12" y="232"/>
                  </a:lnTo>
                  <a:close/>
                  <a:moveTo>
                    <a:pt x="12" y="272"/>
                  </a:moveTo>
                  <a:cubicBezTo>
                    <a:pt x="12" y="248"/>
                    <a:pt x="12" y="248"/>
                    <a:pt x="12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12" y="272"/>
                  </a:lnTo>
                  <a:close/>
                  <a:moveTo>
                    <a:pt x="12" y="312"/>
                  </a:moveTo>
                  <a:cubicBezTo>
                    <a:pt x="12" y="288"/>
                    <a:pt x="12" y="288"/>
                    <a:pt x="12" y="28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12" y="312"/>
                  </a:lnTo>
                  <a:close/>
                  <a:moveTo>
                    <a:pt x="12" y="352"/>
                  </a:moveTo>
                  <a:cubicBezTo>
                    <a:pt x="12" y="328"/>
                    <a:pt x="12" y="328"/>
                    <a:pt x="12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52"/>
                    <a:pt x="0" y="352"/>
                    <a:pt x="0" y="352"/>
                  </a:cubicBezTo>
                  <a:lnTo>
                    <a:pt x="12" y="352"/>
                  </a:lnTo>
                  <a:close/>
                  <a:moveTo>
                    <a:pt x="12" y="392"/>
                  </a:moveTo>
                  <a:cubicBezTo>
                    <a:pt x="12" y="368"/>
                    <a:pt x="12" y="368"/>
                    <a:pt x="12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12" y="392"/>
                  </a:lnTo>
                  <a:close/>
                  <a:moveTo>
                    <a:pt x="12" y="432"/>
                  </a:moveTo>
                  <a:cubicBezTo>
                    <a:pt x="12" y="408"/>
                    <a:pt x="12" y="408"/>
                    <a:pt x="12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32"/>
                    <a:pt x="0" y="432"/>
                    <a:pt x="0" y="432"/>
                  </a:cubicBezTo>
                  <a:lnTo>
                    <a:pt x="12" y="432"/>
                  </a:lnTo>
                  <a:close/>
                  <a:moveTo>
                    <a:pt x="12" y="472"/>
                  </a:moveTo>
                  <a:cubicBezTo>
                    <a:pt x="12" y="448"/>
                    <a:pt x="12" y="448"/>
                    <a:pt x="12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72"/>
                    <a:pt x="0" y="472"/>
                    <a:pt x="0" y="472"/>
                  </a:cubicBezTo>
                  <a:lnTo>
                    <a:pt x="12" y="472"/>
                  </a:lnTo>
                  <a:close/>
                  <a:moveTo>
                    <a:pt x="12" y="512"/>
                  </a:moveTo>
                  <a:cubicBezTo>
                    <a:pt x="12" y="488"/>
                    <a:pt x="12" y="488"/>
                    <a:pt x="12" y="48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512"/>
                    <a:pt x="0" y="512"/>
                    <a:pt x="0" y="512"/>
                  </a:cubicBezTo>
                  <a:lnTo>
                    <a:pt x="12" y="512"/>
                  </a:lnTo>
                  <a:close/>
                  <a:moveTo>
                    <a:pt x="12" y="552"/>
                  </a:moveTo>
                  <a:cubicBezTo>
                    <a:pt x="12" y="528"/>
                    <a:pt x="12" y="528"/>
                    <a:pt x="12" y="528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0" y="552"/>
                    <a:pt x="0" y="552"/>
                    <a:pt x="0" y="552"/>
                  </a:cubicBezTo>
                  <a:lnTo>
                    <a:pt x="12" y="552"/>
                  </a:lnTo>
                  <a:close/>
                  <a:moveTo>
                    <a:pt x="12" y="592"/>
                  </a:moveTo>
                  <a:cubicBezTo>
                    <a:pt x="12" y="568"/>
                    <a:pt x="12" y="568"/>
                    <a:pt x="12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92"/>
                    <a:pt x="0" y="592"/>
                    <a:pt x="0" y="592"/>
                  </a:cubicBezTo>
                  <a:lnTo>
                    <a:pt x="12" y="592"/>
                  </a:lnTo>
                  <a:close/>
                  <a:moveTo>
                    <a:pt x="12" y="632"/>
                  </a:moveTo>
                  <a:cubicBezTo>
                    <a:pt x="12" y="608"/>
                    <a:pt x="12" y="608"/>
                    <a:pt x="12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32"/>
                    <a:pt x="0" y="632"/>
                    <a:pt x="0" y="632"/>
                  </a:cubicBezTo>
                  <a:lnTo>
                    <a:pt x="12" y="632"/>
                  </a:lnTo>
                  <a:close/>
                  <a:moveTo>
                    <a:pt x="12" y="672"/>
                  </a:moveTo>
                  <a:cubicBezTo>
                    <a:pt x="12" y="648"/>
                    <a:pt x="12" y="648"/>
                    <a:pt x="12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672"/>
                    <a:pt x="0" y="672"/>
                    <a:pt x="0" y="672"/>
                  </a:cubicBezTo>
                  <a:lnTo>
                    <a:pt x="12" y="672"/>
                  </a:lnTo>
                  <a:close/>
                  <a:moveTo>
                    <a:pt x="12" y="712"/>
                  </a:moveTo>
                  <a:cubicBezTo>
                    <a:pt x="12" y="688"/>
                    <a:pt x="12" y="688"/>
                    <a:pt x="12" y="688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12" y="712"/>
                  </a:lnTo>
                  <a:close/>
                  <a:moveTo>
                    <a:pt x="12" y="752"/>
                  </a:moveTo>
                  <a:cubicBezTo>
                    <a:pt x="12" y="728"/>
                    <a:pt x="12" y="728"/>
                    <a:pt x="12" y="728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52"/>
                    <a:pt x="0" y="752"/>
                    <a:pt x="0" y="752"/>
                  </a:cubicBezTo>
                  <a:lnTo>
                    <a:pt x="12" y="752"/>
                  </a:lnTo>
                  <a:close/>
                  <a:moveTo>
                    <a:pt x="12" y="792"/>
                  </a:moveTo>
                  <a:cubicBezTo>
                    <a:pt x="12" y="768"/>
                    <a:pt x="12" y="768"/>
                    <a:pt x="12" y="768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792"/>
                    <a:pt x="0" y="792"/>
                    <a:pt x="0" y="792"/>
                  </a:cubicBezTo>
                  <a:lnTo>
                    <a:pt x="12" y="792"/>
                  </a:lnTo>
                  <a:close/>
                  <a:moveTo>
                    <a:pt x="12" y="832"/>
                  </a:moveTo>
                  <a:cubicBezTo>
                    <a:pt x="12" y="808"/>
                    <a:pt x="12" y="808"/>
                    <a:pt x="12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832"/>
                    <a:pt x="0" y="832"/>
                    <a:pt x="0" y="832"/>
                  </a:cubicBezTo>
                  <a:lnTo>
                    <a:pt x="12" y="832"/>
                  </a:lnTo>
                  <a:close/>
                  <a:moveTo>
                    <a:pt x="12" y="872"/>
                  </a:moveTo>
                  <a:cubicBezTo>
                    <a:pt x="12" y="848"/>
                    <a:pt x="12" y="848"/>
                    <a:pt x="12" y="848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0" y="872"/>
                    <a:pt x="0" y="872"/>
                    <a:pt x="0" y="872"/>
                  </a:cubicBezTo>
                  <a:lnTo>
                    <a:pt x="12" y="872"/>
                  </a:lnTo>
                  <a:close/>
                  <a:moveTo>
                    <a:pt x="12" y="912"/>
                  </a:moveTo>
                  <a:cubicBezTo>
                    <a:pt x="12" y="888"/>
                    <a:pt x="12" y="888"/>
                    <a:pt x="12" y="888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912"/>
                    <a:pt x="0" y="912"/>
                    <a:pt x="0" y="912"/>
                  </a:cubicBezTo>
                  <a:lnTo>
                    <a:pt x="12" y="912"/>
                  </a:lnTo>
                  <a:close/>
                  <a:moveTo>
                    <a:pt x="12" y="952"/>
                  </a:moveTo>
                  <a:cubicBezTo>
                    <a:pt x="12" y="928"/>
                    <a:pt x="12" y="928"/>
                    <a:pt x="12" y="928"/>
                  </a:cubicBezTo>
                  <a:cubicBezTo>
                    <a:pt x="0" y="928"/>
                    <a:pt x="0" y="928"/>
                    <a:pt x="0" y="928"/>
                  </a:cubicBezTo>
                  <a:cubicBezTo>
                    <a:pt x="0" y="952"/>
                    <a:pt x="0" y="952"/>
                    <a:pt x="0" y="952"/>
                  </a:cubicBezTo>
                  <a:lnTo>
                    <a:pt x="12" y="952"/>
                  </a:lnTo>
                  <a:close/>
                  <a:moveTo>
                    <a:pt x="12" y="992"/>
                  </a:moveTo>
                  <a:cubicBezTo>
                    <a:pt x="12" y="968"/>
                    <a:pt x="12" y="968"/>
                    <a:pt x="12" y="968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992"/>
                    <a:pt x="0" y="992"/>
                    <a:pt x="0" y="992"/>
                  </a:cubicBezTo>
                  <a:lnTo>
                    <a:pt x="12" y="992"/>
                  </a:lnTo>
                  <a:close/>
                  <a:moveTo>
                    <a:pt x="12" y="1032"/>
                  </a:moveTo>
                  <a:cubicBezTo>
                    <a:pt x="12" y="1008"/>
                    <a:pt x="12" y="1008"/>
                    <a:pt x="12" y="1008"/>
                  </a:cubicBezTo>
                  <a:cubicBezTo>
                    <a:pt x="0" y="1008"/>
                    <a:pt x="0" y="1008"/>
                    <a:pt x="0" y="1008"/>
                  </a:cubicBezTo>
                  <a:cubicBezTo>
                    <a:pt x="0" y="1032"/>
                    <a:pt x="0" y="1032"/>
                    <a:pt x="0" y="1032"/>
                  </a:cubicBezTo>
                  <a:lnTo>
                    <a:pt x="12" y="1032"/>
                  </a:lnTo>
                  <a:close/>
                  <a:moveTo>
                    <a:pt x="12" y="1072"/>
                  </a:moveTo>
                  <a:cubicBezTo>
                    <a:pt x="12" y="1048"/>
                    <a:pt x="12" y="1048"/>
                    <a:pt x="12" y="1048"/>
                  </a:cubicBezTo>
                  <a:cubicBezTo>
                    <a:pt x="0" y="1048"/>
                    <a:pt x="0" y="1048"/>
                    <a:pt x="0" y="1048"/>
                  </a:cubicBezTo>
                  <a:cubicBezTo>
                    <a:pt x="0" y="1072"/>
                    <a:pt x="0" y="1072"/>
                    <a:pt x="0" y="1072"/>
                  </a:cubicBezTo>
                  <a:lnTo>
                    <a:pt x="12" y="1072"/>
                  </a:lnTo>
                  <a:close/>
                  <a:moveTo>
                    <a:pt x="12" y="1112"/>
                  </a:moveTo>
                  <a:cubicBezTo>
                    <a:pt x="12" y="1088"/>
                    <a:pt x="12" y="1088"/>
                    <a:pt x="12" y="1088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0" y="1112"/>
                    <a:pt x="0" y="1112"/>
                    <a:pt x="0" y="1112"/>
                  </a:cubicBezTo>
                  <a:lnTo>
                    <a:pt x="12" y="1112"/>
                  </a:lnTo>
                  <a:close/>
                  <a:moveTo>
                    <a:pt x="12" y="1152"/>
                  </a:moveTo>
                  <a:cubicBezTo>
                    <a:pt x="12" y="1128"/>
                    <a:pt x="12" y="1128"/>
                    <a:pt x="12" y="1128"/>
                  </a:cubicBezTo>
                  <a:cubicBezTo>
                    <a:pt x="0" y="1128"/>
                    <a:pt x="0" y="1128"/>
                    <a:pt x="0" y="1128"/>
                  </a:cubicBezTo>
                  <a:cubicBezTo>
                    <a:pt x="0" y="1152"/>
                    <a:pt x="0" y="1152"/>
                    <a:pt x="0" y="1152"/>
                  </a:cubicBezTo>
                  <a:lnTo>
                    <a:pt x="12" y="1152"/>
                  </a:lnTo>
                  <a:close/>
                  <a:moveTo>
                    <a:pt x="12" y="1192"/>
                  </a:moveTo>
                  <a:cubicBezTo>
                    <a:pt x="12" y="1168"/>
                    <a:pt x="12" y="1168"/>
                    <a:pt x="12" y="1168"/>
                  </a:cubicBezTo>
                  <a:cubicBezTo>
                    <a:pt x="0" y="1168"/>
                    <a:pt x="0" y="1168"/>
                    <a:pt x="0" y="1168"/>
                  </a:cubicBezTo>
                  <a:cubicBezTo>
                    <a:pt x="0" y="1192"/>
                    <a:pt x="0" y="1192"/>
                    <a:pt x="0" y="1192"/>
                  </a:cubicBezTo>
                  <a:lnTo>
                    <a:pt x="12" y="1192"/>
                  </a:lnTo>
                  <a:close/>
                  <a:moveTo>
                    <a:pt x="12" y="1232"/>
                  </a:moveTo>
                  <a:cubicBezTo>
                    <a:pt x="12" y="1208"/>
                    <a:pt x="12" y="1208"/>
                    <a:pt x="12" y="1208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32"/>
                    <a:pt x="0" y="1232"/>
                    <a:pt x="0" y="1232"/>
                  </a:cubicBezTo>
                  <a:lnTo>
                    <a:pt x="12" y="1232"/>
                  </a:lnTo>
                  <a:close/>
                  <a:moveTo>
                    <a:pt x="12" y="1272"/>
                  </a:moveTo>
                  <a:cubicBezTo>
                    <a:pt x="12" y="1248"/>
                    <a:pt x="12" y="1248"/>
                    <a:pt x="12" y="1248"/>
                  </a:cubicBezTo>
                  <a:cubicBezTo>
                    <a:pt x="0" y="1248"/>
                    <a:pt x="0" y="1248"/>
                    <a:pt x="0" y="1248"/>
                  </a:cubicBezTo>
                  <a:cubicBezTo>
                    <a:pt x="0" y="1272"/>
                    <a:pt x="0" y="1272"/>
                    <a:pt x="0" y="1272"/>
                  </a:cubicBezTo>
                  <a:lnTo>
                    <a:pt x="12" y="1272"/>
                  </a:lnTo>
                  <a:close/>
                  <a:moveTo>
                    <a:pt x="12" y="1312"/>
                  </a:moveTo>
                  <a:cubicBezTo>
                    <a:pt x="12" y="1288"/>
                    <a:pt x="12" y="1288"/>
                    <a:pt x="12" y="1288"/>
                  </a:cubicBezTo>
                  <a:cubicBezTo>
                    <a:pt x="0" y="1288"/>
                    <a:pt x="0" y="1288"/>
                    <a:pt x="0" y="1288"/>
                  </a:cubicBezTo>
                  <a:cubicBezTo>
                    <a:pt x="0" y="1312"/>
                    <a:pt x="0" y="1312"/>
                    <a:pt x="0" y="1312"/>
                  </a:cubicBezTo>
                  <a:lnTo>
                    <a:pt x="12" y="1312"/>
                  </a:lnTo>
                  <a:close/>
                  <a:moveTo>
                    <a:pt x="12" y="1352"/>
                  </a:moveTo>
                  <a:cubicBezTo>
                    <a:pt x="12" y="1328"/>
                    <a:pt x="12" y="1328"/>
                    <a:pt x="12" y="1328"/>
                  </a:cubicBezTo>
                  <a:cubicBezTo>
                    <a:pt x="0" y="1328"/>
                    <a:pt x="0" y="1328"/>
                    <a:pt x="0" y="1328"/>
                  </a:cubicBezTo>
                  <a:cubicBezTo>
                    <a:pt x="0" y="1352"/>
                    <a:pt x="0" y="1352"/>
                    <a:pt x="0" y="1352"/>
                  </a:cubicBezTo>
                  <a:lnTo>
                    <a:pt x="12" y="1352"/>
                  </a:lnTo>
                  <a:close/>
                  <a:moveTo>
                    <a:pt x="12" y="1392"/>
                  </a:moveTo>
                  <a:cubicBezTo>
                    <a:pt x="12" y="1368"/>
                    <a:pt x="12" y="1368"/>
                    <a:pt x="12" y="1368"/>
                  </a:cubicBezTo>
                  <a:cubicBezTo>
                    <a:pt x="0" y="1368"/>
                    <a:pt x="0" y="1368"/>
                    <a:pt x="0" y="1368"/>
                  </a:cubicBezTo>
                  <a:cubicBezTo>
                    <a:pt x="0" y="1392"/>
                    <a:pt x="0" y="1392"/>
                    <a:pt x="0" y="1392"/>
                  </a:cubicBezTo>
                  <a:lnTo>
                    <a:pt x="12" y="1392"/>
                  </a:lnTo>
                  <a:close/>
                  <a:moveTo>
                    <a:pt x="12" y="1432"/>
                  </a:moveTo>
                  <a:cubicBezTo>
                    <a:pt x="12" y="1408"/>
                    <a:pt x="12" y="1408"/>
                    <a:pt x="12" y="1408"/>
                  </a:cubicBezTo>
                  <a:cubicBezTo>
                    <a:pt x="0" y="1408"/>
                    <a:pt x="0" y="1408"/>
                    <a:pt x="0" y="1408"/>
                  </a:cubicBezTo>
                  <a:cubicBezTo>
                    <a:pt x="0" y="1432"/>
                    <a:pt x="0" y="1432"/>
                    <a:pt x="0" y="1432"/>
                  </a:cubicBezTo>
                  <a:lnTo>
                    <a:pt x="12" y="1432"/>
                  </a:lnTo>
                  <a:close/>
                  <a:moveTo>
                    <a:pt x="12" y="1472"/>
                  </a:moveTo>
                  <a:cubicBezTo>
                    <a:pt x="12" y="1448"/>
                    <a:pt x="12" y="1448"/>
                    <a:pt x="12" y="1448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0" y="1472"/>
                    <a:pt x="0" y="1472"/>
                    <a:pt x="0" y="1472"/>
                  </a:cubicBezTo>
                  <a:lnTo>
                    <a:pt x="12" y="1472"/>
                  </a:lnTo>
                  <a:close/>
                  <a:moveTo>
                    <a:pt x="12" y="1512"/>
                  </a:moveTo>
                  <a:cubicBezTo>
                    <a:pt x="12" y="1488"/>
                    <a:pt x="12" y="1488"/>
                    <a:pt x="12" y="1488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12"/>
                    <a:pt x="0" y="1512"/>
                    <a:pt x="0" y="1512"/>
                  </a:cubicBezTo>
                  <a:lnTo>
                    <a:pt x="12" y="1512"/>
                  </a:lnTo>
                  <a:close/>
                  <a:moveTo>
                    <a:pt x="12" y="1552"/>
                  </a:moveTo>
                  <a:cubicBezTo>
                    <a:pt x="12" y="1528"/>
                    <a:pt x="12" y="1528"/>
                    <a:pt x="12" y="1528"/>
                  </a:cubicBezTo>
                  <a:cubicBezTo>
                    <a:pt x="0" y="1528"/>
                    <a:pt x="0" y="1528"/>
                    <a:pt x="0" y="1528"/>
                  </a:cubicBezTo>
                  <a:cubicBezTo>
                    <a:pt x="0" y="1552"/>
                    <a:pt x="0" y="1552"/>
                    <a:pt x="0" y="1552"/>
                  </a:cubicBezTo>
                  <a:lnTo>
                    <a:pt x="12" y="1552"/>
                  </a:lnTo>
                  <a:close/>
                  <a:moveTo>
                    <a:pt x="12" y="1592"/>
                  </a:moveTo>
                  <a:cubicBezTo>
                    <a:pt x="12" y="1568"/>
                    <a:pt x="12" y="1568"/>
                    <a:pt x="12" y="1568"/>
                  </a:cubicBezTo>
                  <a:cubicBezTo>
                    <a:pt x="0" y="1568"/>
                    <a:pt x="0" y="1568"/>
                    <a:pt x="0" y="1568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12" y="1592"/>
                  </a:lnTo>
                  <a:close/>
                  <a:moveTo>
                    <a:pt x="12" y="1632"/>
                  </a:moveTo>
                  <a:cubicBezTo>
                    <a:pt x="12" y="1608"/>
                    <a:pt x="12" y="1608"/>
                    <a:pt x="12" y="1608"/>
                  </a:cubicBezTo>
                  <a:cubicBezTo>
                    <a:pt x="0" y="1608"/>
                    <a:pt x="0" y="1608"/>
                    <a:pt x="0" y="1608"/>
                  </a:cubicBezTo>
                  <a:cubicBezTo>
                    <a:pt x="0" y="1632"/>
                    <a:pt x="0" y="1632"/>
                    <a:pt x="0" y="1632"/>
                  </a:cubicBezTo>
                  <a:lnTo>
                    <a:pt x="12" y="1632"/>
                  </a:lnTo>
                  <a:close/>
                  <a:moveTo>
                    <a:pt x="12" y="1672"/>
                  </a:moveTo>
                  <a:cubicBezTo>
                    <a:pt x="12" y="1648"/>
                    <a:pt x="12" y="1648"/>
                    <a:pt x="12" y="1648"/>
                  </a:cubicBezTo>
                  <a:cubicBezTo>
                    <a:pt x="0" y="1648"/>
                    <a:pt x="0" y="1648"/>
                    <a:pt x="0" y="1648"/>
                  </a:cubicBezTo>
                  <a:cubicBezTo>
                    <a:pt x="0" y="1672"/>
                    <a:pt x="0" y="1672"/>
                    <a:pt x="0" y="1672"/>
                  </a:cubicBezTo>
                  <a:lnTo>
                    <a:pt x="12" y="1672"/>
                  </a:lnTo>
                  <a:close/>
                  <a:moveTo>
                    <a:pt x="12" y="1712"/>
                  </a:moveTo>
                  <a:cubicBezTo>
                    <a:pt x="12" y="1688"/>
                    <a:pt x="12" y="1688"/>
                    <a:pt x="12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1712"/>
                    <a:pt x="0" y="1712"/>
                    <a:pt x="0" y="1712"/>
                  </a:cubicBezTo>
                  <a:lnTo>
                    <a:pt x="12" y="1712"/>
                  </a:lnTo>
                  <a:close/>
                  <a:moveTo>
                    <a:pt x="12" y="1752"/>
                  </a:moveTo>
                  <a:cubicBezTo>
                    <a:pt x="12" y="1728"/>
                    <a:pt x="12" y="1728"/>
                    <a:pt x="12" y="1728"/>
                  </a:cubicBezTo>
                  <a:cubicBezTo>
                    <a:pt x="0" y="1728"/>
                    <a:pt x="0" y="1728"/>
                    <a:pt x="0" y="1728"/>
                  </a:cubicBezTo>
                  <a:cubicBezTo>
                    <a:pt x="0" y="1752"/>
                    <a:pt x="0" y="1752"/>
                    <a:pt x="0" y="1752"/>
                  </a:cubicBezTo>
                  <a:lnTo>
                    <a:pt x="12" y="1752"/>
                  </a:lnTo>
                  <a:close/>
                  <a:moveTo>
                    <a:pt x="12" y="1792"/>
                  </a:moveTo>
                  <a:cubicBezTo>
                    <a:pt x="12" y="1768"/>
                    <a:pt x="12" y="1768"/>
                    <a:pt x="12" y="1768"/>
                  </a:cubicBezTo>
                  <a:cubicBezTo>
                    <a:pt x="0" y="1768"/>
                    <a:pt x="0" y="1768"/>
                    <a:pt x="0" y="1768"/>
                  </a:cubicBezTo>
                  <a:cubicBezTo>
                    <a:pt x="0" y="1792"/>
                    <a:pt x="0" y="1792"/>
                    <a:pt x="0" y="1792"/>
                  </a:cubicBezTo>
                  <a:lnTo>
                    <a:pt x="12" y="1792"/>
                  </a:lnTo>
                  <a:close/>
                  <a:moveTo>
                    <a:pt x="12" y="1832"/>
                  </a:moveTo>
                  <a:cubicBezTo>
                    <a:pt x="12" y="1808"/>
                    <a:pt x="12" y="1808"/>
                    <a:pt x="12" y="1808"/>
                  </a:cubicBezTo>
                  <a:cubicBezTo>
                    <a:pt x="0" y="1808"/>
                    <a:pt x="0" y="1808"/>
                    <a:pt x="0" y="1808"/>
                  </a:cubicBezTo>
                  <a:cubicBezTo>
                    <a:pt x="0" y="1832"/>
                    <a:pt x="0" y="1832"/>
                    <a:pt x="0" y="1832"/>
                  </a:cubicBezTo>
                  <a:lnTo>
                    <a:pt x="12" y="1832"/>
                  </a:lnTo>
                  <a:close/>
                  <a:moveTo>
                    <a:pt x="12" y="1872"/>
                  </a:moveTo>
                  <a:cubicBezTo>
                    <a:pt x="12" y="1848"/>
                    <a:pt x="12" y="1848"/>
                    <a:pt x="12" y="1848"/>
                  </a:cubicBezTo>
                  <a:cubicBezTo>
                    <a:pt x="0" y="1848"/>
                    <a:pt x="0" y="1848"/>
                    <a:pt x="0" y="1848"/>
                  </a:cubicBezTo>
                  <a:cubicBezTo>
                    <a:pt x="0" y="1872"/>
                    <a:pt x="0" y="1872"/>
                    <a:pt x="0" y="1872"/>
                  </a:cubicBezTo>
                  <a:lnTo>
                    <a:pt x="12" y="1872"/>
                  </a:lnTo>
                  <a:close/>
                  <a:moveTo>
                    <a:pt x="12" y="1912"/>
                  </a:moveTo>
                  <a:cubicBezTo>
                    <a:pt x="12" y="1888"/>
                    <a:pt x="12" y="1888"/>
                    <a:pt x="12" y="1888"/>
                  </a:cubicBezTo>
                  <a:cubicBezTo>
                    <a:pt x="0" y="1888"/>
                    <a:pt x="0" y="1888"/>
                    <a:pt x="0" y="1888"/>
                  </a:cubicBezTo>
                  <a:cubicBezTo>
                    <a:pt x="0" y="1912"/>
                    <a:pt x="0" y="1912"/>
                    <a:pt x="0" y="1912"/>
                  </a:cubicBezTo>
                  <a:lnTo>
                    <a:pt x="12" y="1912"/>
                  </a:lnTo>
                  <a:close/>
                  <a:moveTo>
                    <a:pt x="12" y="1952"/>
                  </a:moveTo>
                  <a:cubicBezTo>
                    <a:pt x="12" y="1928"/>
                    <a:pt x="12" y="1928"/>
                    <a:pt x="12" y="1928"/>
                  </a:cubicBezTo>
                  <a:cubicBezTo>
                    <a:pt x="0" y="1928"/>
                    <a:pt x="0" y="1928"/>
                    <a:pt x="0" y="1928"/>
                  </a:cubicBezTo>
                  <a:cubicBezTo>
                    <a:pt x="0" y="1952"/>
                    <a:pt x="0" y="1952"/>
                    <a:pt x="0" y="1952"/>
                  </a:cubicBezTo>
                  <a:lnTo>
                    <a:pt x="12" y="1952"/>
                  </a:lnTo>
                  <a:close/>
                  <a:moveTo>
                    <a:pt x="12" y="1992"/>
                  </a:moveTo>
                  <a:cubicBezTo>
                    <a:pt x="12" y="1968"/>
                    <a:pt x="12" y="1968"/>
                    <a:pt x="12" y="1968"/>
                  </a:cubicBezTo>
                  <a:cubicBezTo>
                    <a:pt x="0" y="1968"/>
                    <a:pt x="0" y="1968"/>
                    <a:pt x="0" y="1968"/>
                  </a:cubicBezTo>
                  <a:cubicBezTo>
                    <a:pt x="0" y="1992"/>
                    <a:pt x="0" y="1992"/>
                    <a:pt x="0" y="1992"/>
                  </a:cubicBezTo>
                  <a:lnTo>
                    <a:pt x="12" y="1992"/>
                  </a:lnTo>
                  <a:close/>
                  <a:moveTo>
                    <a:pt x="12" y="2032"/>
                  </a:moveTo>
                  <a:cubicBezTo>
                    <a:pt x="12" y="2008"/>
                    <a:pt x="12" y="2008"/>
                    <a:pt x="12" y="2008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0" y="2032"/>
                    <a:pt x="0" y="2032"/>
                    <a:pt x="0" y="2032"/>
                  </a:cubicBezTo>
                  <a:lnTo>
                    <a:pt x="12" y="2032"/>
                  </a:lnTo>
                  <a:close/>
                  <a:moveTo>
                    <a:pt x="12" y="2072"/>
                  </a:moveTo>
                  <a:cubicBezTo>
                    <a:pt x="12" y="2048"/>
                    <a:pt x="12" y="2048"/>
                    <a:pt x="12" y="2048"/>
                  </a:cubicBezTo>
                  <a:cubicBezTo>
                    <a:pt x="0" y="2048"/>
                    <a:pt x="0" y="2048"/>
                    <a:pt x="0" y="2048"/>
                  </a:cubicBezTo>
                  <a:cubicBezTo>
                    <a:pt x="0" y="2072"/>
                    <a:pt x="0" y="2072"/>
                    <a:pt x="0" y="2072"/>
                  </a:cubicBezTo>
                  <a:lnTo>
                    <a:pt x="12" y="2072"/>
                  </a:lnTo>
                  <a:close/>
                  <a:moveTo>
                    <a:pt x="12" y="2111"/>
                  </a:moveTo>
                  <a:cubicBezTo>
                    <a:pt x="12" y="2108"/>
                    <a:pt x="12" y="2105"/>
                    <a:pt x="12" y="2102"/>
                  </a:cubicBezTo>
                  <a:cubicBezTo>
                    <a:pt x="12" y="2088"/>
                    <a:pt x="12" y="2088"/>
                    <a:pt x="12" y="2088"/>
                  </a:cubicBezTo>
                  <a:cubicBezTo>
                    <a:pt x="0" y="2088"/>
                    <a:pt x="0" y="2088"/>
                    <a:pt x="0" y="2088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0" y="2105"/>
                    <a:pt x="0" y="2109"/>
                    <a:pt x="0" y="2112"/>
                  </a:cubicBezTo>
                  <a:cubicBezTo>
                    <a:pt x="12" y="2111"/>
                    <a:pt x="12" y="2111"/>
                    <a:pt x="12" y="2111"/>
                  </a:cubicBezTo>
                  <a:close/>
                  <a:moveTo>
                    <a:pt x="18" y="2150"/>
                  </a:moveTo>
                  <a:cubicBezTo>
                    <a:pt x="16" y="2142"/>
                    <a:pt x="15" y="2134"/>
                    <a:pt x="14" y="2127"/>
                  </a:cubicBezTo>
                  <a:cubicBezTo>
                    <a:pt x="2" y="2128"/>
                    <a:pt x="2" y="2128"/>
                    <a:pt x="2" y="2128"/>
                  </a:cubicBezTo>
                  <a:cubicBezTo>
                    <a:pt x="3" y="2137"/>
                    <a:pt x="5" y="2145"/>
                    <a:pt x="7" y="2153"/>
                  </a:cubicBezTo>
                  <a:cubicBezTo>
                    <a:pt x="18" y="2150"/>
                    <a:pt x="18" y="2150"/>
                    <a:pt x="18" y="2150"/>
                  </a:cubicBezTo>
                  <a:close/>
                  <a:moveTo>
                    <a:pt x="32" y="2186"/>
                  </a:moveTo>
                  <a:cubicBezTo>
                    <a:pt x="29" y="2179"/>
                    <a:pt x="26" y="2172"/>
                    <a:pt x="23" y="2164"/>
                  </a:cubicBezTo>
                  <a:cubicBezTo>
                    <a:pt x="12" y="2168"/>
                    <a:pt x="12" y="2168"/>
                    <a:pt x="12" y="2168"/>
                  </a:cubicBezTo>
                  <a:cubicBezTo>
                    <a:pt x="14" y="2176"/>
                    <a:pt x="18" y="2184"/>
                    <a:pt x="21" y="2191"/>
                  </a:cubicBezTo>
                  <a:lnTo>
                    <a:pt x="32" y="2186"/>
                  </a:lnTo>
                  <a:close/>
                  <a:moveTo>
                    <a:pt x="53" y="2218"/>
                  </a:moveTo>
                  <a:cubicBezTo>
                    <a:pt x="48" y="2212"/>
                    <a:pt x="44" y="2206"/>
                    <a:pt x="40" y="2199"/>
                  </a:cubicBezTo>
                  <a:cubicBezTo>
                    <a:pt x="30" y="2205"/>
                    <a:pt x="30" y="2205"/>
                    <a:pt x="30" y="2205"/>
                  </a:cubicBezTo>
                  <a:cubicBezTo>
                    <a:pt x="34" y="2212"/>
                    <a:pt x="39" y="2219"/>
                    <a:pt x="44" y="2226"/>
                  </a:cubicBezTo>
                  <a:cubicBezTo>
                    <a:pt x="53" y="2218"/>
                    <a:pt x="53" y="2218"/>
                    <a:pt x="53" y="2218"/>
                  </a:cubicBezTo>
                  <a:close/>
                  <a:moveTo>
                    <a:pt x="81" y="2245"/>
                  </a:moveTo>
                  <a:cubicBezTo>
                    <a:pt x="75" y="2240"/>
                    <a:pt x="69" y="2235"/>
                    <a:pt x="63" y="2230"/>
                  </a:cubicBezTo>
                  <a:cubicBezTo>
                    <a:pt x="55" y="2238"/>
                    <a:pt x="55" y="2238"/>
                    <a:pt x="55" y="2238"/>
                  </a:cubicBezTo>
                  <a:cubicBezTo>
                    <a:pt x="61" y="2244"/>
                    <a:pt x="67" y="2249"/>
                    <a:pt x="73" y="2255"/>
                  </a:cubicBezTo>
                  <a:lnTo>
                    <a:pt x="81" y="2245"/>
                  </a:lnTo>
                  <a:close/>
                  <a:moveTo>
                    <a:pt x="113" y="2266"/>
                  </a:moveTo>
                  <a:cubicBezTo>
                    <a:pt x="106" y="2263"/>
                    <a:pt x="100" y="2259"/>
                    <a:pt x="93" y="2254"/>
                  </a:cubicBezTo>
                  <a:cubicBezTo>
                    <a:pt x="86" y="2264"/>
                    <a:pt x="86" y="2264"/>
                    <a:pt x="86" y="2264"/>
                  </a:cubicBezTo>
                  <a:cubicBezTo>
                    <a:pt x="93" y="2269"/>
                    <a:pt x="100" y="2273"/>
                    <a:pt x="108" y="2277"/>
                  </a:cubicBezTo>
                  <a:cubicBezTo>
                    <a:pt x="113" y="2266"/>
                    <a:pt x="113" y="2266"/>
                    <a:pt x="113" y="2266"/>
                  </a:cubicBezTo>
                  <a:close/>
                  <a:moveTo>
                    <a:pt x="149" y="2279"/>
                  </a:moveTo>
                  <a:cubicBezTo>
                    <a:pt x="142" y="2277"/>
                    <a:pt x="135" y="2275"/>
                    <a:pt x="127" y="2272"/>
                  </a:cubicBezTo>
                  <a:cubicBezTo>
                    <a:pt x="123" y="2283"/>
                    <a:pt x="123" y="2283"/>
                    <a:pt x="123" y="2283"/>
                  </a:cubicBezTo>
                  <a:cubicBezTo>
                    <a:pt x="131" y="2286"/>
                    <a:pt x="139" y="2289"/>
                    <a:pt x="147" y="2291"/>
                  </a:cubicBezTo>
                  <a:cubicBezTo>
                    <a:pt x="149" y="2279"/>
                    <a:pt x="149" y="2279"/>
                    <a:pt x="149" y="2279"/>
                  </a:cubicBezTo>
                  <a:close/>
                  <a:moveTo>
                    <a:pt x="188" y="2284"/>
                  </a:moveTo>
                  <a:cubicBezTo>
                    <a:pt x="180" y="2284"/>
                    <a:pt x="172" y="2283"/>
                    <a:pt x="165" y="2282"/>
                  </a:cubicBezTo>
                  <a:cubicBezTo>
                    <a:pt x="163" y="2294"/>
                    <a:pt x="163" y="2294"/>
                    <a:pt x="163" y="2294"/>
                  </a:cubicBezTo>
                  <a:cubicBezTo>
                    <a:pt x="171" y="2295"/>
                    <a:pt x="179" y="2296"/>
                    <a:pt x="188" y="2296"/>
                  </a:cubicBezTo>
                  <a:lnTo>
                    <a:pt x="188" y="2284"/>
                  </a:lnTo>
                  <a:close/>
                  <a:moveTo>
                    <a:pt x="228" y="2284"/>
                  </a:moveTo>
                  <a:cubicBezTo>
                    <a:pt x="204" y="2284"/>
                    <a:pt x="204" y="2284"/>
                    <a:pt x="204" y="2284"/>
                  </a:cubicBezTo>
                  <a:cubicBezTo>
                    <a:pt x="204" y="2296"/>
                    <a:pt x="204" y="2296"/>
                    <a:pt x="204" y="2296"/>
                  </a:cubicBezTo>
                  <a:cubicBezTo>
                    <a:pt x="228" y="2296"/>
                    <a:pt x="228" y="2296"/>
                    <a:pt x="228" y="2296"/>
                  </a:cubicBezTo>
                  <a:lnTo>
                    <a:pt x="228" y="2284"/>
                  </a:lnTo>
                  <a:close/>
                  <a:moveTo>
                    <a:pt x="268" y="2284"/>
                  </a:moveTo>
                  <a:cubicBezTo>
                    <a:pt x="244" y="2284"/>
                    <a:pt x="244" y="2284"/>
                    <a:pt x="244" y="2284"/>
                  </a:cubicBezTo>
                  <a:cubicBezTo>
                    <a:pt x="244" y="2296"/>
                    <a:pt x="244" y="2296"/>
                    <a:pt x="244" y="2296"/>
                  </a:cubicBezTo>
                  <a:cubicBezTo>
                    <a:pt x="268" y="2296"/>
                    <a:pt x="268" y="2296"/>
                    <a:pt x="268" y="2296"/>
                  </a:cubicBezTo>
                  <a:lnTo>
                    <a:pt x="268" y="2284"/>
                  </a:lnTo>
                  <a:close/>
                  <a:moveTo>
                    <a:pt x="308" y="2284"/>
                  </a:moveTo>
                  <a:cubicBezTo>
                    <a:pt x="284" y="2284"/>
                    <a:pt x="284" y="2284"/>
                    <a:pt x="284" y="2284"/>
                  </a:cubicBezTo>
                  <a:cubicBezTo>
                    <a:pt x="284" y="2296"/>
                    <a:pt x="284" y="2296"/>
                    <a:pt x="284" y="2296"/>
                  </a:cubicBezTo>
                  <a:cubicBezTo>
                    <a:pt x="308" y="2296"/>
                    <a:pt x="308" y="2296"/>
                    <a:pt x="308" y="2296"/>
                  </a:cubicBezTo>
                  <a:lnTo>
                    <a:pt x="308" y="2284"/>
                  </a:lnTo>
                  <a:close/>
                  <a:moveTo>
                    <a:pt x="348" y="2284"/>
                  </a:moveTo>
                  <a:cubicBezTo>
                    <a:pt x="324" y="2284"/>
                    <a:pt x="324" y="2284"/>
                    <a:pt x="324" y="2284"/>
                  </a:cubicBezTo>
                  <a:cubicBezTo>
                    <a:pt x="324" y="2296"/>
                    <a:pt x="324" y="2296"/>
                    <a:pt x="324" y="2296"/>
                  </a:cubicBezTo>
                  <a:cubicBezTo>
                    <a:pt x="348" y="2296"/>
                    <a:pt x="348" y="2296"/>
                    <a:pt x="348" y="2296"/>
                  </a:cubicBezTo>
                  <a:lnTo>
                    <a:pt x="348" y="2284"/>
                  </a:lnTo>
                  <a:close/>
                  <a:moveTo>
                    <a:pt x="388" y="2284"/>
                  </a:moveTo>
                  <a:cubicBezTo>
                    <a:pt x="364" y="2284"/>
                    <a:pt x="364" y="2284"/>
                    <a:pt x="364" y="2284"/>
                  </a:cubicBezTo>
                  <a:cubicBezTo>
                    <a:pt x="364" y="2296"/>
                    <a:pt x="364" y="2296"/>
                    <a:pt x="364" y="2296"/>
                  </a:cubicBezTo>
                  <a:cubicBezTo>
                    <a:pt x="388" y="2296"/>
                    <a:pt x="388" y="2296"/>
                    <a:pt x="388" y="2296"/>
                  </a:cubicBezTo>
                  <a:lnTo>
                    <a:pt x="388" y="2284"/>
                  </a:lnTo>
                  <a:close/>
                  <a:moveTo>
                    <a:pt x="428" y="2284"/>
                  </a:moveTo>
                  <a:cubicBezTo>
                    <a:pt x="404" y="2284"/>
                    <a:pt x="404" y="2284"/>
                    <a:pt x="404" y="2284"/>
                  </a:cubicBezTo>
                  <a:cubicBezTo>
                    <a:pt x="404" y="2296"/>
                    <a:pt x="404" y="2296"/>
                    <a:pt x="404" y="2296"/>
                  </a:cubicBezTo>
                  <a:cubicBezTo>
                    <a:pt x="428" y="2296"/>
                    <a:pt x="428" y="2296"/>
                    <a:pt x="428" y="2296"/>
                  </a:cubicBezTo>
                  <a:lnTo>
                    <a:pt x="428" y="2284"/>
                  </a:lnTo>
                  <a:close/>
                  <a:moveTo>
                    <a:pt x="468" y="2284"/>
                  </a:moveTo>
                  <a:cubicBezTo>
                    <a:pt x="444" y="2284"/>
                    <a:pt x="444" y="2284"/>
                    <a:pt x="444" y="2284"/>
                  </a:cubicBezTo>
                  <a:cubicBezTo>
                    <a:pt x="444" y="2296"/>
                    <a:pt x="444" y="2296"/>
                    <a:pt x="444" y="2296"/>
                  </a:cubicBezTo>
                  <a:cubicBezTo>
                    <a:pt x="468" y="2296"/>
                    <a:pt x="468" y="2296"/>
                    <a:pt x="468" y="2296"/>
                  </a:cubicBezTo>
                  <a:lnTo>
                    <a:pt x="468" y="2284"/>
                  </a:lnTo>
                  <a:close/>
                  <a:moveTo>
                    <a:pt x="508" y="2284"/>
                  </a:moveTo>
                  <a:cubicBezTo>
                    <a:pt x="484" y="2284"/>
                    <a:pt x="484" y="2284"/>
                    <a:pt x="484" y="2284"/>
                  </a:cubicBezTo>
                  <a:cubicBezTo>
                    <a:pt x="484" y="2296"/>
                    <a:pt x="484" y="2296"/>
                    <a:pt x="484" y="2296"/>
                  </a:cubicBezTo>
                  <a:cubicBezTo>
                    <a:pt x="508" y="2296"/>
                    <a:pt x="508" y="2296"/>
                    <a:pt x="508" y="2296"/>
                  </a:cubicBezTo>
                  <a:lnTo>
                    <a:pt x="508" y="2284"/>
                  </a:lnTo>
                  <a:close/>
                  <a:moveTo>
                    <a:pt x="548" y="2284"/>
                  </a:moveTo>
                  <a:cubicBezTo>
                    <a:pt x="524" y="2284"/>
                    <a:pt x="524" y="2284"/>
                    <a:pt x="524" y="2284"/>
                  </a:cubicBezTo>
                  <a:cubicBezTo>
                    <a:pt x="524" y="2296"/>
                    <a:pt x="524" y="2296"/>
                    <a:pt x="524" y="2296"/>
                  </a:cubicBezTo>
                  <a:cubicBezTo>
                    <a:pt x="548" y="2296"/>
                    <a:pt x="548" y="2296"/>
                    <a:pt x="548" y="2296"/>
                  </a:cubicBezTo>
                  <a:lnTo>
                    <a:pt x="548" y="2284"/>
                  </a:lnTo>
                  <a:close/>
                  <a:moveTo>
                    <a:pt x="587" y="2282"/>
                  </a:moveTo>
                  <a:cubicBezTo>
                    <a:pt x="581" y="2283"/>
                    <a:pt x="576" y="2284"/>
                    <a:pt x="572" y="2284"/>
                  </a:cubicBezTo>
                  <a:cubicBezTo>
                    <a:pt x="564" y="2284"/>
                    <a:pt x="564" y="2284"/>
                    <a:pt x="564" y="2284"/>
                  </a:cubicBezTo>
                  <a:cubicBezTo>
                    <a:pt x="564" y="2296"/>
                    <a:pt x="564" y="2296"/>
                    <a:pt x="564" y="2296"/>
                  </a:cubicBezTo>
                  <a:cubicBezTo>
                    <a:pt x="572" y="2296"/>
                    <a:pt x="572" y="2296"/>
                    <a:pt x="572" y="2296"/>
                  </a:cubicBezTo>
                  <a:cubicBezTo>
                    <a:pt x="578" y="2296"/>
                    <a:pt x="583" y="2295"/>
                    <a:pt x="588" y="2294"/>
                  </a:cubicBezTo>
                  <a:cubicBezTo>
                    <a:pt x="587" y="2282"/>
                    <a:pt x="587" y="2282"/>
                    <a:pt x="587" y="228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2528365" y="6335931"/>
              <a:ext cx="148792" cy="169082"/>
            </a:xfrm>
            <a:custGeom>
              <a:avLst/>
              <a:gdLst>
                <a:gd name="T0" fmla="*/ 0 w 132"/>
                <a:gd name="T1" fmla="*/ 75 h 150"/>
                <a:gd name="T2" fmla="*/ 132 w 132"/>
                <a:gd name="T3" fmla="*/ 150 h 150"/>
                <a:gd name="T4" fmla="*/ 132 w 132"/>
                <a:gd name="T5" fmla="*/ 0 h 150"/>
                <a:gd name="T6" fmla="*/ 0 w 132"/>
                <a:gd name="T7" fmla="*/ 75 h 150"/>
                <a:gd name="T8" fmla="*/ 132 w 132"/>
                <a:gd name="T9" fmla="*/ 150 h 150"/>
                <a:gd name="T10" fmla="*/ 132 w 132"/>
                <a:gd name="T11" fmla="*/ 0 h 150"/>
                <a:gd name="T12" fmla="*/ 0 w 132"/>
                <a:gd name="T13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0">
                  <a:moveTo>
                    <a:pt x="0" y="75"/>
                  </a:moveTo>
                  <a:lnTo>
                    <a:pt x="132" y="150"/>
                  </a:lnTo>
                  <a:lnTo>
                    <a:pt x="132" y="0"/>
                  </a:lnTo>
                  <a:lnTo>
                    <a:pt x="0" y="75"/>
                  </a:lnTo>
                  <a:lnTo>
                    <a:pt x="132" y="150"/>
                  </a:lnTo>
                  <a:lnTo>
                    <a:pt x="13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336900" y="4561697"/>
              <a:ext cx="171336" cy="148792"/>
            </a:xfrm>
            <a:custGeom>
              <a:avLst/>
              <a:gdLst>
                <a:gd name="T0" fmla="*/ 76 w 152"/>
                <a:gd name="T1" fmla="*/ 0 h 132"/>
                <a:gd name="T2" fmla="*/ 0 w 152"/>
                <a:gd name="T3" fmla="*/ 132 h 132"/>
                <a:gd name="T4" fmla="*/ 152 w 152"/>
                <a:gd name="T5" fmla="*/ 132 h 132"/>
                <a:gd name="T6" fmla="*/ 76 w 152"/>
                <a:gd name="T7" fmla="*/ 0 h 132"/>
                <a:gd name="T8" fmla="*/ 0 w 152"/>
                <a:gd name="T9" fmla="*/ 132 h 132"/>
                <a:gd name="T10" fmla="*/ 152 w 152"/>
                <a:gd name="T11" fmla="*/ 132 h 132"/>
                <a:gd name="T12" fmla="*/ 76 w 15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32">
                  <a:moveTo>
                    <a:pt x="76" y="0"/>
                  </a:moveTo>
                  <a:lnTo>
                    <a:pt x="0" y="132"/>
                  </a:lnTo>
                  <a:lnTo>
                    <a:pt x="152" y="132"/>
                  </a:lnTo>
                  <a:lnTo>
                    <a:pt x="76" y="0"/>
                  </a:lnTo>
                  <a:lnTo>
                    <a:pt x="0" y="132"/>
                  </a:lnTo>
                  <a:lnTo>
                    <a:pt x="152" y="13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1336900" y="2834806"/>
              <a:ext cx="171336" cy="148792"/>
            </a:xfrm>
            <a:custGeom>
              <a:avLst/>
              <a:gdLst>
                <a:gd name="T0" fmla="*/ 76 w 152"/>
                <a:gd name="T1" fmla="*/ 0 h 132"/>
                <a:gd name="T2" fmla="*/ 0 w 152"/>
                <a:gd name="T3" fmla="*/ 132 h 132"/>
                <a:gd name="T4" fmla="*/ 152 w 152"/>
                <a:gd name="T5" fmla="*/ 132 h 132"/>
                <a:gd name="T6" fmla="*/ 76 w 152"/>
                <a:gd name="T7" fmla="*/ 0 h 132"/>
                <a:gd name="T8" fmla="*/ 0 w 152"/>
                <a:gd name="T9" fmla="*/ 132 h 132"/>
                <a:gd name="T10" fmla="*/ 152 w 152"/>
                <a:gd name="T11" fmla="*/ 132 h 132"/>
                <a:gd name="T12" fmla="*/ 76 w 15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32">
                  <a:moveTo>
                    <a:pt x="76" y="0"/>
                  </a:moveTo>
                  <a:lnTo>
                    <a:pt x="0" y="132"/>
                  </a:lnTo>
                  <a:lnTo>
                    <a:pt x="152" y="132"/>
                  </a:lnTo>
                  <a:lnTo>
                    <a:pt x="76" y="0"/>
                  </a:lnTo>
                  <a:lnTo>
                    <a:pt x="0" y="132"/>
                  </a:lnTo>
                  <a:lnTo>
                    <a:pt x="152" y="13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2623050" y="1630942"/>
              <a:ext cx="165700" cy="165700"/>
            </a:xfrm>
            <a:custGeom>
              <a:avLst/>
              <a:gdLst>
                <a:gd name="T0" fmla="*/ 147 w 147"/>
                <a:gd name="T1" fmla="*/ 147 h 147"/>
                <a:gd name="T2" fmla="*/ 106 w 147"/>
                <a:gd name="T3" fmla="*/ 0 h 147"/>
                <a:gd name="T4" fmla="*/ 0 w 147"/>
                <a:gd name="T5" fmla="*/ 108 h 147"/>
                <a:gd name="T6" fmla="*/ 147 w 147"/>
                <a:gd name="T7" fmla="*/ 147 h 147"/>
                <a:gd name="T8" fmla="*/ 106 w 147"/>
                <a:gd name="T9" fmla="*/ 0 h 147"/>
                <a:gd name="T10" fmla="*/ 0 w 147"/>
                <a:gd name="T11" fmla="*/ 108 h 147"/>
                <a:gd name="T12" fmla="*/ 147 w 147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7">
                  <a:moveTo>
                    <a:pt x="147" y="147"/>
                  </a:moveTo>
                  <a:lnTo>
                    <a:pt x="106" y="0"/>
                  </a:lnTo>
                  <a:lnTo>
                    <a:pt x="0" y="108"/>
                  </a:lnTo>
                  <a:lnTo>
                    <a:pt x="147" y="147"/>
                  </a:lnTo>
                  <a:lnTo>
                    <a:pt x="106" y="0"/>
                  </a:lnTo>
                  <a:lnTo>
                    <a:pt x="0" y="108"/>
                  </a:lnTo>
                  <a:lnTo>
                    <a:pt x="147" y="147"/>
                  </a:lnTo>
                  <a:close/>
                </a:path>
              </a:pathLst>
            </a:custGeom>
            <a:solidFill>
              <a:srgbClr val="00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8" name="Group 7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03225" y="2306143"/>
            <a:ext cx="1193579" cy="364090"/>
            <a:chOff x="603225" y="2306143"/>
            <a:chExt cx="1193579" cy="364090"/>
          </a:xfrm>
        </p:grpSpPr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627883" y="2306143"/>
              <a:ext cx="364090" cy="3640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200" b="1">
                <a:solidFill>
                  <a:schemeClr val="bg1"/>
                </a:solidFill>
                <a:latin typeface="+mn-ea"/>
                <a:cs typeface="思源黑体 CN Regular"/>
              </a:endParaRPr>
            </a:p>
          </p:txBody>
        </p:sp>
        <p:sp>
          <p:nvSpPr>
            <p:cNvPr id="80" name="Freeform 30"/>
            <p:cNvSpPr/>
            <p:nvPr/>
          </p:nvSpPr>
          <p:spPr bwMode="auto">
            <a:xfrm>
              <a:off x="1032553" y="2306143"/>
              <a:ext cx="764251" cy="364090"/>
            </a:xfrm>
            <a:custGeom>
              <a:avLst/>
              <a:gdLst>
                <a:gd name="T0" fmla="*/ 596 w 678"/>
                <a:gd name="T1" fmla="*/ 323 h 323"/>
                <a:gd name="T2" fmla="*/ 0 w 678"/>
                <a:gd name="T3" fmla="*/ 323 h 323"/>
                <a:gd name="T4" fmla="*/ 0 w 678"/>
                <a:gd name="T5" fmla="*/ 0 h 323"/>
                <a:gd name="T6" fmla="*/ 596 w 678"/>
                <a:gd name="T7" fmla="*/ 0 h 323"/>
                <a:gd name="T8" fmla="*/ 678 w 678"/>
                <a:gd name="T9" fmla="*/ 167 h 323"/>
                <a:gd name="T10" fmla="*/ 596 w 678"/>
                <a:gd name="T11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8" h="323">
                  <a:moveTo>
                    <a:pt x="596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596" y="0"/>
                  </a:lnTo>
                  <a:lnTo>
                    <a:pt x="678" y="167"/>
                  </a:lnTo>
                  <a:lnTo>
                    <a:pt x="596" y="3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3225" y="2314965"/>
              <a:ext cx="437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+mn-ea"/>
                  <a:cs typeface="思源黑体 CN Regular"/>
                </a:rPr>
                <a:t>01</a:t>
              </a:r>
              <a:endParaRPr lang="en-US">
                <a:latin typeface="+mn-ea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00388" y="2360105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n-ea"/>
                  <a:cs typeface="思源黑体 CN Regular"/>
                </a:rPr>
                <a:t>PLAN</a:t>
              </a:r>
              <a:endParaRPr lang="en-US">
                <a:solidFill>
                  <a:schemeClr val="bg1"/>
                </a:solidFill>
                <a:latin typeface="+mn-ea"/>
                <a:cs typeface="思源黑体 CN Regular"/>
              </a:endParaRPr>
            </a:p>
          </p:txBody>
        </p:sp>
      </p:grpSp>
      <p:grpSp>
        <p:nvGrpSpPr>
          <p:cNvPr id="83" name="Group 8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07739" y="3174097"/>
            <a:ext cx="1257825" cy="362963"/>
            <a:chOff x="607739" y="3174097"/>
            <a:chExt cx="1257825" cy="362963"/>
          </a:xfrm>
        </p:grpSpPr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627883" y="3174097"/>
              <a:ext cx="364090" cy="3629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5" name="Freeform 33"/>
            <p:cNvSpPr/>
            <p:nvPr/>
          </p:nvSpPr>
          <p:spPr bwMode="auto">
            <a:xfrm>
              <a:off x="1032553" y="3174097"/>
              <a:ext cx="833011" cy="362963"/>
            </a:xfrm>
            <a:custGeom>
              <a:avLst/>
              <a:gdLst>
                <a:gd name="T0" fmla="*/ 656 w 739"/>
                <a:gd name="T1" fmla="*/ 322 h 322"/>
                <a:gd name="T2" fmla="*/ 0 w 739"/>
                <a:gd name="T3" fmla="*/ 322 h 322"/>
                <a:gd name="T4" fmla="*/ 0 w 739"/>
                <a:gd name="T5" fmla="*/ 0 h 322"/>
                <a:gd name="T6" fmla="*/ 656 w 739"/>
                <a:gd name="T7" fmla="*/ 0 h 322"/>
                <a:gd name="T8" fmla="*/ 739 w 739"/>
                <a:gd name="T9" fmla="*/ 166 h 322"/>
                <a:gd name="T10" fmla="*/ 656 w 739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9" h="322">
                  <a:moveTo>
                    <a:pt x="656" y="322"/>
                  </a:moveTo>
                  <a:lnTo>
                    <a:pt x="0" y="322"/>
                  </a:lnTo>
                  <a:lnTo>
                    <a:pt x="0" y="0"/>
                  </a:lnTo>
                  <a:lnTo>
                    <a:pt x="656" y="0"/>
                  </a:lnTo>
                  <a:lnTo>
                    <a:pt x="739" y="166"/>
                  </a:lnTo>
                  <a:lnTo>
                    <a:pt x="656" y="3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7739" y="3198505"/>
              <a:ext cx="437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+mn-ea"/>
                  <a:cs typeface="思源黑体 CN Regular"/>
                </a:rPr>
                <a:t>02</a:t>
              </a:r>
              <a:endParaRPr lang="en-US">
                <a:latin typeface="+mn-e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108246" y="3236977"/>
              <a:ext cx="6559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n-ea"/>
                  <a:cs typeface="思源黑体 CN Regular"/>
                </a:rPr>
                <a:t>REACH</a:t>
              </a:r>
              <a:endParaRPr lang="en-US">
                <a:solidFill>
                  <a:schemeClr val="bg1"/>
                </a:solidFill>
                <a:latin typeface="+mn-ea"/>
                <a:cs typeface="思源黑体 CN Regular"/>
              </a:endParaRPr>
            </a:p>
          </p:txBody>
        </p:sp>
      </p:grpSp>
      <p:grpSp>
        <p:nvGrpSpPr>
          <p:cNvPr id="88" name="Group 8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90353" y="4040924"/>
            <a:ext cx="1345098" cy="364090"/>
            <a:chOff x="590353" y="4040924"/>
            <a:chExt cx="1345098" cy="364090"/>
          </a:xfrm>
        </p:grpSpPr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627883" y="4040924"/>
              <a:ext cx="364090" cy="3640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0" name="Freeform 36"/>
            <p:cNvSpPr/>
            <p:nvPr/>
          </p:nvSpPr>
          <p:spPr bwMode="auto">
            <a:xfrm>
              <a:off x="1032553" y="4040924"/>
              <a:ext cx="902898" cy="364090"/>
            </a:xfrm>
            <a:custGeom>
              <a:avLst/>
              <a:gdLst>
                <a:gd name="T0" fmla="*/ 717 w 801"/>
                <a:gd name="T1" fmla="*/ 323 h 323"/>
                <a:gd name="T2" fmla="*/ 0 w 801"/>
                <a:gd name="T3" fmla="*/ 323 h 323"/>
                <a:gd name="T4" fmla="*/ 0 w 801"/>
                <a:gd name="T5" fmla="*/ 0 h 323"/>
                <a:gd name="T6" fmla="*/ 717 w 801"/>
                <a:gd name="T7" fmla="*/ 0 h 323"/>
                <a:gd name="T8" fmla="*/ 801 w 801"/>
                <a:gd name="T9" fmla="*/ 167 h 323"/>
                <a:gd name="T10" fmla="*/ 717 w 801"/>
                <a:gd name="T11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323">
                  <a:moveTo>
                    <a:pt x="717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801" y="167"/>
                  </a:lnTo>
                  <a:lnTo>
                    <a:pt x="717" y="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0353" y="4066460"/>
              <a:ext cx="437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+mn-ea"/>
                  <a:cs typeface="思源黑体 CN Regular"/>
                </a:rPr>
                <a:t>03</a:t>
              </a:r>
              <a:endParaRPr lang="en-US">
                <a:latin typeface="+mn-ea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1951" y="4100619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n-ea"/>
                  <a:cs typeface="思源黑体 CN Regular"/>
                </a:rPr>
                <a:t>ACT</a:t>
              </a:r>
              <a:endParaRPr lang="en-US">
                <a:solidFill>
                  <a:schemeClr val="bg1"/>
                </a:solidFill>
                <a:latin typeface="+mn-ea"/>
                <a:cs typeface="思源黑体 CN Regular"/>
              </a:endParaRPr>
            </a:p>
          </p:txBody>
        </p:sp>
      </p:grpSp>
      <p:grpSp>
        <p:nvGrpSpPr>
          <p:cNvPr id="93" name="Group 9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02356" y="4908879"/>
            <a:ext cx="1400728" cy="370853"/>
            <a:chOff x="602356" y="4908879"/>
            <a:chExt cx="1400728" cy="370853"/>
          </a:xfrm>
        </p:grpSpPr>
        <p:sp>
          <p:nvSpPr>
            <p:cNvPr id="94" name="Rectangle 38"/>
            <p:cNvSpPr>
              <a:spLocks noChangeArrowheads="1"/>
            </p:cNvSpPr>
            <p:nvPr/>
          </p:nvSpPr>
          <p:spPr bwMode="auto">
            <a:xfrm>
              <a:off x="627883" y="4908879"/>
              <a:ext cx="364090" cy="3708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5" name="Freeform 39"/>
            <p:cNvSpPr/>
            <p:nvPr/>
          </p:nvSpPr>
          <p:spPr bwMode="auto">
            <a:xfrm>
              <a:off x="1032553" y="4908879"/>
              <a:ext cx="970531" cy="370853"/>
            </a:xfrm>
            <a:custGeom>
              <a:avLst/>
              <a:gdLst>
                <a:gd name="T0" fmla="*/ 777 w 861"/>
                <a:gd name="T1" fmla="*/ 329 h 329"/>
                <a:gd name="T2" fmla="*/ 0 w 861"/>
                <a:gd name="T3" fmla="*/ 329 h 329"/>
                <a:gd name="T4" fmla="*/ 0 w 861"/>
                <a:gd name="T5" fmla="*/ 0 h 329"/>
                <a:gd name="T6" fmla="*/ 777 w 861"/>
                <a:gd name="T7" fmla="*/ 0 h 329"/>
                <a:gd name="T8" fmla="*/ 861 w 861"/>
                <a:gd name="T9" fmla="*/ 170 h 329"/>
                <a:gd name="T10" fmla="*/ 777 w 861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1" h="329">
                  <a:moveTo>
                    <a:pt x="777" y="329"/>
                  </a:moveTo>
                  <a:lnTo>
                    <a:pt x="0" y="329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1" y="170"/>
                  </a:lnTo>
                  <a:lnTo>
                    <a:pt x="777" y="3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2356" y="4921083"/>
              <a:ext cx="437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+mn-ea"/>
                  <a:cs typeface="思源黑体 CN Regular"/>
                </a:rPr>
                <a:t>04</a:t>
              </a:r>
              <a:endParaRPr lang="en-US">
                <a:latin typeface="+mn-ea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71068" y="4952744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n-ea"/>
                  <a:cs typeface="思源黑体 CN Regular"/>
                </a:rPr>
                <a:t>CONVERT</a:t>
              </a:r>
              <a:endParaRPr lang="en-US">
                <a:solidFill>
                  <a:schemeClr val="bg1"/>
                </a:solidFill>
                <a:latin typeface="+mn-ea"/>
                <a:cs typeface="思源黑体 CN Regular"/>
              </a:endParaRPr>
            </a:p>
          </p:txBody>
        </p:sp>
      </p:grpSp>
      <p:grpSp>
        <p:nvGrpSpPr>
          <p:cNvPr id="98" name="Group 9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98973" y="5775706"/>
            <a:ext cx="1472871" cy="367667"/>
            <a:chOff x="598973" y="5775706"/>
            <a:chExt cx="1472871" cy="367667"/>
          </a:xfrm>
        </p:grpSpPr>
        <p:sp>
          <p:nvSpPr>
            <p:cNvPr id="99" name="Rectangle 41"/>
            <p:cNvSpPr>
              <a:spLocks noChangeArrowheads="1"/>
            </p:cNvSpPr>
            <p:nvPr/>
          </p:nvSpPr>
          <p:spPr bwMode="auto">
            <a:xfrm>
              <a:off x="627883" y="5775706"/>
              <a:ext cx="364090" cy="3640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1032553" y="5775706"/>
              <a:ext cx="1039291" cy="364090"/>
            </a:xfrm>
            <a:custGeom>
              <a:avLst/>
              <a:gdLst>
                <a:gd name="T0" fmla="*/ 839 w 922"/>
                <a:gd name="T1" fmla="*/ 323 h 323"/>
                <a:gd name="T2" fmla="*/ 0 w 922"/>
                <a:gd name="T3" fmla="*/ 323 h 323"/>
                <a:gd name="T4" fmla="*/ 0 w 922"/>
                <a:gd name="T5" fmla="*/ 0 h 323"/>
                <a:gd name="T6" fmla="*/ 839 w 922"/>
                <a:gd name="T7" fmla="*/ 0 h 323"/>
                <a:gd name="T8" fmla="*/ 922 w 922"/>
                <a:gd name="T9" fmla="*/ 167 h 323"/>
                <a:gd name="T10" fmla="*/ 839 w 922"/>
                <a:gd name="T11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323">
                  <a:moveTo>
                    <a:pt x="839" y="323"/>
                  </a:moveTo>
                  <a:lnTo>
                    <a:pt x="0" y="323"/>
                  </a:lnTo>
                  <a:lnTo>
                    <a:pt x="0" y="0"/>
                  </a:lnTo>
                  <a:lnTo>
                    <a:pt x="839" y="0"/>
                  </a:lnTo>
                  <a:lnTo>
                    <a:pt x="922" y="167"/>
                  </a:lnTo>
                  <a:lnTo>
                    <a:pt x="839" y="3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8973" y="5804819"/>
              <a:ext cx="437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+mn-ea"/>
                  <a:cs typeface="思源黑体 CN Regular"/>
                </a:rPr>
                <a:t>05</a:t>
              </a:r>
              <a:endParaRPr lang="en-US">
                <a:latin typeface="+mn-ea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149622" y="5826946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+mn-ea"/>
                  <a:cs typeface="思源黑体 CN Regular"/>
                </a:rPr>
                <a:t>ENGAGE</a:t>
              </a:r>
              <a:endParaRPr lang="en-US">
                <a:solidFill>
                  <a:schemeClr val="bg1"/>
                </a:solidFill>
                <a:latin typeface="+mn-ea"/>
                <a:cs typeface="思源黑体 CN Regular"/>
              </a:endParaRPr>
            </a:p>
          </p:txBody>
        </p:sp>
      </p:grpSp>
      <p:grpSp>
        <p:nvGrpSpPr>
          <p:cNvPr id="135" name="Group 13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800988" y="2317954"/>
            <a:ext cx="2114447" cy="307777"/>
            <a:chOff x="3800988" y="2317954"/>
            <a:chExt cx="2114447" cy="307777"/>
          </a:xfrm>
        </p:grpSpPr>
        <p:grpSp>
          <p:nvGrpSpPr>
            <p:cNvPr id="76" name="Group 75"/>
            <p:cNvGrpSpPr/>
            <p:nvPr/>
          </p:nvGrpSpPr>
          <p:grpSpPr>
            <a:xfrm>
              <a:off x="3800988" y="2442536"/>
              <a:ext cx="1166666" cy="69887"/>
              <a:chOff x="3800988" y="2442536"/>
              <a:chExt cx="1166666" cy="69887"/>
            </a:xfrm>
          </p:grpSpPr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3800988" y="2471843"/>
                <a:ext cx="1122704" cy="24799"/>
              </a:xfrm>
              <a:custGeom>
                <a:avLst/>
                <a:gdLst>
                  <a:gd name="T0" fmla="*/ 996 w 996"/>
                  <a:gd name="T1" fmla="*/ 22 h 22"/>
                  <a:gd name="T2" fmla="*/ 952 w 996"/>
                  <a:gd name="T3" fmla="*/ 0 h 22"/>
                  <a:gd name="T4" fmla="*/ 879 w 996"/>
                  <a:gd name="T5" fmla="*/ 22 h 22"/>
                  <a:gd name="T6" fmla="*/ 923 w 996"/>
                  <a:gd name="T7" fmla="*/ 0 h 22"/>
                  <a:gd name="T8" fmla="*/ 879 w 996"/>
                  <a:gd name="T9" fmla="*/ 22 h 22"/>
                  <a:gd name="T10" fmla="*/ 850 w 996"/>
                  <a:gd name="T11" fmla="*/ 22 h 22"/>
                  <a:gd name="T12" fmla="*/ 806 w 996"/>
                  <a:gd name="T13" fmla="*/ 0 h 22"/>
                  <a:gd name="T14" fmla="*/ 733 w 996"/>
                  <a:gd name="T15" fmla="*/ 22 h 22"/>
                  <a:gd name="T16" fmla="*/ 776 w 996"/>
                  <a:gd name="T17" fmla="*/ 0 h 22"/>
                  <a:gd name="T18" fmla="*/ 733 w 996"/>
                  <a:gd name="T19" fmla="*/ 22 h 22"/>
                  <a:gd name="T20" fmla="*/ 703 w 996"/>
                  <a:gd name="T21" fmla="*/ 22 h 22"/>
                  <a:gd name="T22" fmla="*/ 659 w 996"/>
                  <a:gd name="T23" fmla="*/ 0 h 22"/>
                  <a:gd name="T24" fmla="*/ 586 w 996"/>
                  <a:gd name="T25" fmla="*/ 22 h 22"/>
                  <a:gd name="T26" fmla="*/ 630 w 996"/>
                  <a:gd name="T27" fmla="*/ 0 h 22"/>
                  <a:gd name="T28" fmla="*/ 586 w 996"/>
                  <a:gd name="T29" fmla="*/ 22 h 22"/>
                  <a:gd name="T30" fmla="*/ 557 w 996"/>
                  <a:gd name="T31" fmla="*/ 22 h 22"/>
                  <a:gd name="T32" fmla="*/ 513 w 996"/>
                  <a:gd name="T33" fmla="*/ 0 h 22"/>
                  <a:gd name="T34" fmla="*/ 439 w 996"/>
                  <a:gd name="T35" fmla="*/ 22 h 22"/>
                  <a:gd name="T36" fmla="*/ 483 w 996"/>
                  <a:gd name="T37" fmla="*/ 0 h 22"/>
                  <a:gd name="T38" fmla="*/ 439 w 996"/>
                  <a:gd name="T39" fmla="*/ 22 h 22"/>
                  <a:gd name="T40" fmla="*/ 410 w 996"/>
                  <a:gd name="T41" fmla="*/ 22 h 22"/>
                  <a:gd name="T42" fmla="*/ 366 w 996"/>
                  <a:gd name="T43" fmla="*/ 0 h 22"/>
                  <a:gd name="T44" fmla="*/ 293 w 996"/>
                  <a:gd name="T45" fmla="*/ 22 h 22"/>
                  <a:gd name="T46" fmla="*/ 337 w 996"/>
                  <a:gd name="T47" fmla="*/ 0 h 22"/>
                  <a:gd name="T48" fmla="*/ 293 w 996"/>
                  <a:gd name="T49" fmla="*/ 22 h 22"/>
                  <a:gd name="T50" fmla="*/ 263 w 996"/>
                  <a:gd name="T51" fmla="*/ 22 h 22"/>
                  <a:gd name="T52" fmla="*/ 219 w 996"/>
                  <a:gd name="T53" fmla="*/ 0 h 22"/>
                  <a:gd name="T54" fmla="*/ 146 w 996"/>
                  <a:gd name="T55" fmla="*/ 22 h 22"/>
                  <a:gd name="T56" fmla="*/ 190 w 996"/>
                  <a:gd name="T57" fmla="*/ 0 h 22"/>
                  <a:gd name="T58" fmla="*/ 146 w 996"/>
                  <a:gd name="T59" fmla="*/ 22 h 22"/>
                  <a:gd name="T60" fmla="*/ 117 w 996"/>
                  <a:gd name="T61" fmla="*/ 22 h 22"/>
                  <a:gd name="T62" fmla="*/ 73 w 996"/>
                  <a:gd name="T63" fmla="*/ 0 h 22"/>
                  <a:gd name="T64" fmla="*/ 0 w 996"/>
                  <a:gd name="T65" fmla="*/ 22 h 22"/>
                  <a:gd name="T66" fmla="*/ 44 w 996"/>
                  <a:gd name="T67" fmla="*/ 0 h 22"/>
                  <a:gd name="T68" fmla="*/ 0 w 996"/>
                  <a:gd name="T6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6" h="22">
                    <a:moveTo>
                      <a:pt x="952" y="22"/>
                    </a:moveTo>
                    <a:lnTo>
                      <a:pt x="996" y="22"/>
                    </a:lnTo>
                    <a:lnTo>
                      <a:pt x="996" y="0"/>
                    </a:lnTo>
                    <a:lnTo>
                      <a:pt x="952" y="0"/>
                    </a:lnTo>
                    <a:lnTo>
                      <a:pt x="952" y="22"/>
                    </a:lnTo>
                    <a:close/>
                    <a:moveTo>
                      <a:pt x="879" y="22"/>
                    </a:moveTo>
                    <a:lnTo>
                      <a:pt x="923" y="22"/>
                    </a:lnTo>
                    <a:lnTo>
                      <a:pt x="923" y="0"/>
                    </a:lnTo>
                    <a:lnTo>
                      <a:pt x="879" y="0"/>
                    </a:lnTo>
                    <a:lnTo>
                      <a:pt x="879" y="22"/>
                    </a:lnTo>
                    <a:close/>
                    <a:moveTo>
                      <a:pt x="806" y="22"/>
                    </a:moveTo>
                    <a:lnTo>
                      <a:pt x="850" y="22"/>
                    </a:lnTo>
                    <a:lnTo>
                      <a:pt x="850" y="0"/>
                    </a:lnTo>
                    <a:lnTo>
                      <a:pt x="806" y="0"/>
                    </a:lnTo>
                    <a:lnTo>
                      <a:pt x="806" y="22"/>
                    </a:lnTo>
                    <a:close/>
                    <a:moveTo>
                      <a:pt x="733" y="22"/>
                    </a:moveTo>
                    <a:lnTo>
                      <a:pt x="776" y="22"/>
                    </a:lnTo>
                    <a:lnTo>
                      <a:pt x="776" y="0"/>
                    </a:lnTo>
                    <a:lnTo>
                      <a:pt x="733" y="0"/>
                    </a:lnTo>
                    <a:lnTo>
                      <a:pt x="733" y="22"/>
                    </a:lnTo>
                    <a:close/>
                    <a:moveTo>
                      <a:pt x="659" y="22"/>
                    </a:moveTo>
                    <a:lnTo>
                      <a:pt x="703" y="22"/>
                    </a:lnTo>
                    <a:lnTo>
                      <a:pt x="703" y="0"/>
                    </a:lnTo>
                    <a:lnTo>
                      <a:pt x="659" y="0"/>
                    </a:lnTo>
                    <a:lnTo>
                      <a:pt x="659" y="22"/>
                    </a:lnTo>
                    <a:close/>
                    <a:moveTo>
                      <a:pt x="586" y="22"/>
                    </a:moveTo>
                    <a:lnTo>
                      <a:pt x="630" y="22"/>
                    </a:lnTo>
                    <a:lnTo>
                      <a:pt x="630" y="0"/>
                    </a:lnTo>
                    <a:lnTo>
                      <a:pt x="586" y="0"/>
                    </a:lnTo>
                    <a:lnTo>
                      <a:pt x="586" y="22"/>
                    </a:lnTo>
                    <a:close/>
                    <a:moveTo>
                      <a:pt x="513" y="22"/>
                    </a:moveTo>
                    <a:lnTo>
                      <a:pt x="557" y="22"/>
                    </a:lnTo>
                    <a:lnTo>
                      <a:pt x="557" y="0"/>
                    </a:lnTo>
                    <a:lnTo>
                      <a:pt x="513" y="0"/>
                    </a:lnTo>
                    <a:lnTo>
                      <a:pt x="513" y="22"/>
                    </a:lnTo>
                    <a:close/>
                    <a:moveTo>
                      <a:pt x="439" y="22"/>
                    </a:moveTo>
                    <a:lnTo>
                      <a:pt x="483" y="22"/>
                    </a:lnTo>
                    <a:lnTo>
                      <a:pt x="483" y="0"/>
                    </a:lnTo>
                    <a:lnTo>
                      <a:pt x="439" y="0"/>
                    </a:lnTo>
                    <a:lnTo>
                      <a:pt x="439" y="22"/>
                    </a:lnTo>
                    <a:close/>
                    <a:moveTo>
                      <a:pt x="366" y="22"/>
                    </a:moveTo>
                    <a:lnTo>
                      <a:pt x="410" y="22"/>
                    </a:lnTo>
                    <a:lnTo>
                      <a:pt x="410" y="0"/>
                    </a:lnTo>
                    <a:lnTo>
                      <a:pt x="366" y="0"/>
                    </a:lnTo>
                    <a:lnTo>
                      <a:pt x="366" y="22"/>
                    </a:lnTo>
                    <a:close/>
                    <a:moveTo>
                      <a:pt x="293" y="22"/>
                    </a:moveTo>
                    <a:lnTo>
                      <a:pt x="337" y="22"/>
                    </a:lnTo>
                    <a:lnTo>
                      <a:pt x="337" y="0"/>
                    </a:lnTo>
                    <a:lnTo>
                      <a:pt x="293" y="0"/>
                    </a:lnTo>
                    <a:lnTo>
                      <a:pt x="293" y="22"/>
                    </a:lnTo>
                    <a:close/>
                    <a:moveTo>
                      <a:pt x="219" y="22"/>
                    </a:moveTo>
                    <a:lnTo>
                      <a:pt x="263" y="22"/>
                    </a:lnTo>
                    <a:lnTo>
                      <a:pt x="263" y="0"/>
                    </a:lnTo>
                    <a:lnTo>
                      <a:pt x="219" y="0"/>
                    </a:lnTo>
                    <a:lnTo>
                      <a:pt x="219" y="22"/>
                    </a:lnTo>
                    <a:close/>
                    <a:moveTo>
                      <a:pt x="146" y="22"/>
                    </a:moveTo>
                    <a:lnTo>
                      <a:pt x="190" y="22"/>
                    </a:lnTo>
                    <a:lnTo>
                      <a:pt x="190" y="0"/>
                    </a:lnTo>
                    <a:lnTo>
                      <a:pt x="146" y="0"/>
                    </a:lnTo>
                    <a:lnTo>
                      <a:pt x="146" y="22"/>
                    </a:lnTo>
                    <a:close/>
                    <a:moveTo>
                      <a:pt x="73" y="22"/>
                    </a:moveTo>
                    <a:lnTo>
                      <a:pt x="117" y="22"/>
                    </a:lnTo>
                    <a:lnTo>
                      <a:pt x="117" y="0"/>
                    </a:lnTo>
                    <a:lnTo>
                      <a:pt x="73" y="0"/>
                    </a:lnTo>
                    <a:lnTo>
                      <a:pt x="73" y="22"/>
                    </a:lnTo>
                    <a:close/>
                    <a:moveTo>
                      <a:pt x="0" y="22"/>
                    </a:moveTo>
                    <a:lnTo>
                      <a:pt x="44" y="2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4897767" y="2442536"/>
                <a:ext cx="69887" cy="69887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5092774" y="2317954"/>
              <a:ext cx="8226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+mn-ea"/>
                  <a:cs typeface="思源黑体 CN Regular"/>
                </a:rPr>
                <a:t>BRAND</a:t>
              </a:r>
            </a:p>
          </p:txBody>
        </p:sp>
      </p:grpSp>
      <p:grpSp>
        <p:nvGrpSpPr>
          <p:cNvPr id="136" name="Group 13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800988" y="3236319"/>
            <a:ext cx="2710188" cy="307777"/>
            <a:chOff x="3800988" y="3236319"/>
            <a:chExt cx="2710188" cy="307777"/>
          </a:xfrm>
        </p:grpSpPr>
        <p:grpSp>
          <p:nvGrpSpPr>
            <p:cNvPr id="77" name="Group 76"/>
            <p:cNvGrpSpPr/>
            <p:nvPr/>
          </p:nvGrpSpPr>
          <p:grpSpPr>
            <a:xfrm>
              <a:off x="3800988" y="3355579"/>
              <a:ext cx="1166666" cy="69887"/>
              <a:chOff x="3800988" y="3355579"/>
              <a:chExt cx="1166666" cy="69887"/>
            </a:xfrm>
          </p:grpSpPr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3800988" y="3380377"/>
                <a:ext cx="1122704" cy="24799"/>
              </a:xfrm>
              <a:custGeom>
                <a:avLst/>
                <a:gdLst>
                  <a:gd name="T0" fmla="*/ 996 w 996"/>
                  <a:gd name="T1" fmla="*/ 22 h 22"/>
                  <a:gd name="T2" fmla="*/ 952 w 996"/>
                  <a:gd name="T3" fmla="*/ 0 h 22"/>
                  <a:gd name="T4" fmla="*/ 879 w 996"/>
                  <a:gd name="T5" fmla="*/ 22 h 22"/>
                  <a:gd name="T6" fmla="*/ 923 w 996"/>
                  <a:gd name="T7" fmla="*/ 0 h 22"/>
                  <a:gd name="T8" fmla="*/ 879 w 996"/>
                  <a:gd name="T9" fmla="*/ 22 h 22"/>
                  <a:gd name="T10" fmla="*/ 850 w 996"/>
                  <a:gd name="T11" fmla="*/ 22 h 22"/>
                  <a:gd name="T12" fmla="*/ 806 w 996"/>
                  <a:gd name="T13" fmla="*/ 0 h 22"/>
                  <a:gd name="T14" fmla="*/ 733 w 996"/>
                  <a:gd name="T15" fmla="*/ 22 h 22"/>
                  <a:gd name="T16" fmla="*/ 776 w 996"/>
                  <a:gd name="T17" fmla="*/ 0 h 22"/>
                  <a:gd name="T18" fmla="*/ 733 w 996"/>
                  <a:gd name="T19" fmla="*/ 22 h 22"/>
                  <a:gd name="T20" fmla="*/ 703 w 996"/>
                  <a:gd name="T21" fmla="*/ 22 h 22"/>
                  <a:gd name="T22" fmla="*/ 659 w 996"/>
                  <a:gd name="T23" fmla="*/ 0 h 22"/>
                  <a:gd name="T24" fmla="*/ 586 w 996"/>
                  <a:gd name="T25" fmla="*/ 22 h 22"/>
                  <a:gd name="T26" fmla="*/ 630 w 996"/>
                  <a:gd name="T27" fmla="*/ 0 h 22"/>
                  <a:gd name="T28" fmla="*/ 586 w 996"/>
                  <a:gd name="T29" fmla="*/ 22 h 22"/>
                  <a:gd name="T30" fmla="*/ 557 w 996"/>
                  <a:gd name="T31" fmla="*/ 22 h 22"/>
                  <a:gd name="T32" fmla="*/ 513 w 996"/>
                  <a:gd name="T33" fmla="*/ 0 h 22"/>
                  <a:gd name="T34" fmla="*/ 439 w 996"/>
                  <a:gd name="T35" fmla="*/ 22 h 22"/>
                  <a:gd name="T36" fmla="*/ 483 w 996"/>
                  <a:gd name="T37" fmla="*/ 0 h 22"/>
                  <a:gd name="T38" fmla="*/ 439 w 996"/>
                  <a:gd name="T39" fmla="*/ 22 h 22"/>
                  <a:gd name="T40" fmla="*/ 410 w 996"/>
                  <a:gd name="T41" fmla="*/ 22 h 22"/>
                  <a:gd name="T42" fmla="*/ 366 w 996"/>
                  <a:gd name="T43" fmla="*/ 0 h 22"/>
                  <a:gd name="T44" fmla="*/ 293 w 996"/>
                  <a:gd name="T45" fmla="*/ 22 h 22"/>
                  <a:gd name="T46" fmla="*/ 337 w 996"/>
                  <a:gd name="T47" fmla="*/ 0 h 22"/>
                  <a:gd name="T48" fmla="*/ 293 w 996"/>
                  <a:gd name="T49" fmla="*/ 22 h 22"/>
                  <a:gd name="T50" fmla="*/ 263 w 996"/>
                  <a:gd name="T51" fmla="*/ 22 h 22"/>
                  <a:gd name="T52" fmla="*/ 219 w 996"/>
                  <a:gd name="T53" fmla="*/ 0 h 22"/>
                  <a:gd name="T54" fmla="*/ 146 w 996"/>
                  <a:gd name="T55" fmla="*/ 22 h 22"/>
                  <a:gd name="T56" fmla="*/ 190 w 996"/>
                  <a:gd name="T57" fmla="*/ 0 h 22"/>
                  <a:gd name="T58" fmla="*/ 146 w 996"/>
                  <a:gd name="T59" fmla="*/ 22 h 22"/>
                  <a:gd name="T60" fmla="*/ 117 w 996"/>
                  <a:gd name="T61" fmla="*/ 22 h 22"/>
                  <a:gd name="T62" fmla="*/ 73 w 996"/>
                  <a:gd name="T63" fmla="*/ 0 h 22"/>
                  <a:gd name="T64" fmla="*/ 0 w 996"/>
                  <a:gd name="T65" fmla="*/ 22 h 22"/>
                  <a:gd name="T66" fmla="*/ 44 w 996"/>
                  <a:gd name="T67" fmla="*/ 0 h 22"/>
                  <a:gd name="T68" fmla="*/ 0 w 996"/>
                  <a:gd name="T6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6" h="22">
                    <a:moveTo>
                      <a:pt x="952" y="22"/>
                    </a:moveTo>
                    <a:lnTo>
                      <a:pt x="996" y="22"/>
                    </a:lnTo>
                    <a:lnTo>
                      <a:pt x="996" y="0"/>
                    </a:lnTo>
                    <a:lnTo>
                      <a:pt x="952" y="0"/>
                    </a:lnTo>
                    <a:lnTo>
                      <a:pt x="952" y="22"/>
                    </a:lnTo>
                    <a:close/>
                    <a:moveTo>
                      <a:pt x="879" y="22"/>
                    </a:moveTo>
                    <a:lnTo>
                      <a:pt x="923" y="22"/>
                    </a:lnTo>
                    <a:lnTo>
                      <a:pt x="923" y="0"/>
                    </a:lnTo>
                    <a:lnTo>
                      <a:pt x="879" y="0"/>
                    </a:lnTo>
                    <a:lnTo>
                      <a:pt x="879" y="22"/>
                    </a:lnTo>
                    <a:close/>
                    <a:moveTo>
                      <a:pt x="806" y="22"/>
                    </a:moveTo>
                    <a:lnTo>
                      <a:pt x="850" y="22"/>
                    </a:lnTo>
                    <a:lnTo>
                      <a:pt x="850" y="0"/>
                    </a:lnTo>
                    <a:lnTo>
                      <a:pt x="806" y="0"/>
                    </a:lnTo>
                    <a:lnTo>
                      <a:pt x="806" y="22"/>
                    </a:lnTo>
                    <a:close/>
                    <a:moveTo>
                      <a:pt x="733" y="22"/>
                    </a:moveTo>
                    <a:lnTo>
                      <a:pt x="776" y="22"/>
                    </a:lnTo>
                    <a:lnTo>
                      <a:pt x="776" y="0"/>
                    </a:lnTo>
                    <a:lnTo>
                      <a:pt x="733" y="0"/>
                    </a:lnTo>
                    <a:lnTo>
                      <a:pt x="733" y="22"/>
                    </a:lnTo>
                    <a:close/>
                    <a:moveTo>
                      <a:pt x="659" y="22"/>
                    </a:moveTo>
                    <a:lnTo>
                      <a:pt x="703" y="22"/>
                    </a:lnTo>
                    <a:lnTo>
                      <a:pt x="703" y="0"/>
                    </a:lnTo>
                    <a:lnTo>
                      <a:pt x="659" y="0"/>
                    </a:lnTo>
                    <a:lnTo>
                      <a:pt x="659" y="22"/>
                    </a:lnTo>
                    <a:close/>
                    <a:moveTo>
                      <a:pt x="586" y="22"/>
                    </a:moveTo>
                    <a:lnTo>
                      <a:pt x="630" y="22"/>
                    </a:lnTo>
                    <a:lnTo>
                      <a:pt x="630" y="0"/>
                    </a:lnTo>
                    <a:lnTo>
                      <a:pt x="586" y="0"/>
                    </a:lnTo>
                    <a:lnTo>
                      <a:pt x="586" y="22"/>
                    </a:lnTo>
                    <a:close/>
                    <a:moveTo>
                      <a:pt x="513" y="22"/>
                    </a:moveTo>
                    <a:lnTo>
                      <a:pt x="557" y="22"/>
                    </a:lnTo>
                    <a:lnTo>
                      <a:pt x="557" y="0"/>
                    </a:lnTo>
                    <a:lnTo>
                      <a:pt x="513" y="0"/>
                    </a:lnTo>
                    <a:lnTo>
                      <a:pt x="513" y="22"/>
                    </a:lnTo>
                    <a:close/>
                    <a:moveTo>
                      <a:pt x="439" y="22"/>
                    </a:moveTo>
                    <a:lnTo>
                      <a:pt x="483" y="22"/>
                    </a:lnTo>
                    <a:lnTo>
                      <a:pt x="483" y="0"/>
                    </a:lnTo>
                    <a:lnTo>
                      <a:pt x="439" y="0"/>
                    </a:lnTo>
                    <a:lnTo>
                      <a:pt x="439" y="22"/>
                    </a:lnTo>
                    <a:close/>
                    <a:moveTo>
                      <a:pt x="366" y="22"/>
                    </a:moveTo>
                    <a:lnTo>
                      <a:pt x="410" y="22"/>
                    </a:lnTo>
                    <a:lnTo>
                      <a:pt x="410" y="0"/>
                    </a:lnTo>
                    <a:lnTo>
                      <a:pt x="366" y="0"/>
                    </a:lnTo>
                    <a:lnTo>
                      <a:pt x="366" y="22"/>
                    </a:lnTo>
                    <a:close/>
                    <a:moveTo>
                      <a:pt x="293" y="22"/>
                    </a:moveTo>
                    <a:lnTo>
                      <a:pt x="337" y="22"/>
                    </a:lnTo>
                    <a:lnTo>
                      <a:pt x="337" y="0"/>
                    </a:lnTo>
                    <a:lnTo>
                      <a:pt x="293" y="0"/>
                    </a:lnTo>
                    <a:lnTo>
                      <a:pt x="293" y="22"/>
                    </a:lnTo>
                    <a:close/>
                    <a:moveTo>
                      <a:pt x="219" y="22"/>
                    </a:moveTo>
                    <a:lnTo>
                      <a:pt x="263" y="22"/>
                    </a:lnTo>
                    <a:lnTo>
                      <a:pt x="263" y="0"/>
                    </a:lnTo>
                    <a:lnTo>
                      <a:pt x="219" y="0"/>
                    </a:lnTo>
                    <a:lnTo>
                      <a:pt x="219" y="22"/>
                    </a:lnTo>
                    <a:close/>
                    <a:moveTo>
                      <a:pt x="146" y="22"/>
                    </a:moveTo>
                    <a:lnTo>
                      <a:pt x="190" y="22"/>
                    </a:lnTo>
                    <a:lnTo>
                      <a:pt x="190" y="0"/>
                    </a:lnTo>
                    <a:lnTo>
                      <a:pt x="146" y="0"/>
                    </a:lnTo>
                    <a:lnTo>
                      <a:pt x="146" y="22"/>
                    </a:lnTo>
                    <a:close/>
                    <a:moveTo>
                      <a:pt x="73" y="22"/>
                    </a:moveTo>
                    <a:lnTo>
                      <a:pt x="117" y="22"/>
                    </a:lnTo>
                    <a:lnTo>
                      <a:pt x="117" y="0"/>
                    </a:lnTo>
                    <a:lnTo>
                      <a:pt x="73" y="0"/>
                    </a:lnTo>
                    <a:lnTo>
                      <a:pt x="73" y="22"/>
                    </a:lnTo>
                    <a:close/>
                    <a:moveTo>
                      <a:pt x="0" y="22"/>
                    </a:moveTo>
                    <a:lnTo>
                      <a:pt x="44" y="2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4897767" y="3355579"/>
                <a:ext cx="69887" cy="69887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5092774" y="3236319"/>
              <a:ext cx="1418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+mn-ea"/>
                  <a:cs typeface="思源黑体 CN Regular"/>
                </a:rPr>
                <a:t>EXPLORATION</a:t>
              </a:r>
            </a:p>
          </p:txBody>
        </p:sp>
      </p:grpSp>
      <p:grpSp>
        <p:nvGrpSpPr>
          <p:cNvPr id="137" name="Group 13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800988" y="4149675"/>
            <a:ext cx="3126964" cy="307777"/>
            <a:chOff x="3800988" y="4149675"/>
            <a:chExt cx="3126964" cy="307777"/>
          </a:xfrm>
        </p:grpSpPr>
        <p:grpSp>
          <p:nvGrpSpPr>
            <p:cNvPr id="103" name="Group 102"/>
            <p:cNvGrpSpPr/>
            <p:nvPr/>
          </p:nvGrpSpPr>
          <p:grpSpPr>
            <a:xfrm>
              <a:off x="3800988" y="4268621"/>
              <a:ext cx="1166666" cy="69887"/>
              <a:chOff x="3800988" y="4268621"/>
              <a:chExt cx="1166666" cy="69887"/>
            </a:xfrm>
          </p:grpSpPr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3800988" y="4296802"/>
                <a:ext cx="1122704" cy="24799"/>
              </a:xfrm>
              <a:custGeom>
                <a:avLst/>
                <a:gdLst>
                  <a:gd name="T0" fmla="*/ 996 w 996"/>
                  <a:gd name="T1" fmla="*/ 22 h 22"/>
                  <a:gd name="T2" fmla="*/ 952 w 996"/>
                  <a:gd name="T3" fmla="*/ 0 h 22"/>
                  <a:gd name="T4" fmla="*/ 879 w 996"/>
                  <a:gd name="T5" fmla="*/ 22 h 22"/>
                  <a:gd name="T6" fmla="*/ 923 w 996"/>
                  <a:gd name="T7" fmla="*/ 0 h 22"/>
                  <a:gd name="T8" fmla="*/ 879 w 996"/>
                  <a:gd name="T9" fmla="*/ 22 h 22"/>
                  <a:gd name="T10" fmla="*/ 850 w 996"/>
                  <a:gd name="T11" fmla="*/ 22 h 22"/>
                  <a:gd name="T12" fmla="*/ 806 w 996"/>
                  <a:gd name="T13" fmla="*/ 0 h 22"/>
                  <a:gd name="T14" fmla="*/ 733 w 996"/>
                  <a:gd name="T15" fmla="*/ 22 h 22"/>
                  <a:gd name="T16" fmla="*/ 776 w 996"/>
                  <a:gd name="T17" fmla="*/ 0 h 22"/>
                  <a:gd name="T18" fmla="*/ 733 w 996"/>
                  <a:gd name="T19" fmla="*/ 22 h 22"/>
                  <a:gd name="T20" fmla="*/ 703 w 996"/>
                  <a:gd name="T21" fmla="*/ 22 h 22"/>
                  <a:gd name="T22" fmla="*/ 659 w 996"/>
                  <a:gd name="T23" fmla="*/ 0 h 22"/>
                  <a:gd name="T24" fmla="*/ 586 w 996"/>
                  <a:gd name="T25" fmla="*/ 22 h 22"/>
                  <a:gd name="T26" fmla="*/ 630 w 996"/>
                  <a:gd name="T27" fmla="*/ 0 h 22"/>
                  <a:gd name="T28" fmla="*/ 586 w 996"/>
                  <a:gd name="T29" fmla="*/ 22 h 22"/>
                  <a:gd name="T30" fmla="*/ 557 w 996"/>
                  <a:gd name="T31" fmla="*/ 22 h 22"/>
                  <a:gd name="T32" fmla="*/ 513 w 996"/>
                  <a:gd name="T33" fmla="*/ 0 h 22"/>
                  <a:gd name="T34" fmla="*/ 439 w 996"/>
                  <a:gd name="T35" fmla="*/ 22 h 22"/>
                  <a:gd name="T36" fmla="*/ 483 w 996"/>
                  <a:gd name="T37" fmla="*/ 0 h 22"/>
                  <a:gd name="T38" fmla="*/ 439 w 996"/>
                  <a:gd name="T39" fmla="*/ 22 h 22"/>
                  <a:gd name="T40" fmla="*/ 410 w 996"/>
                  <a:gd name="T41" fmla="*/ 22 h 22"/>
                  <a:gd name="T42" fmla="*/ 366 w 996"/>
                  <a:gd name="T43" fmla="*/ 0 h 22"/>
                  <a:gd name="T44" fmla="*/ 293 w 996"/>
                  <a:gd name="T45" fmla="*/ 22 h 22"/>
                  <a:gd name="T46" fmla="*/ 337 w 996"/>
                  <a:gd name="T47" fmla="*/ 0 h 22"/>
                  <a:gd name="T48" fmla="*/ 293 w 996"/>
                  <a:gd name="T49" fmla="*/ 22 h 22"/>
                  <a:gd name="T50" fmla="*/ 263 w 996"/>
                  <a:gd name="T51" fmla="*/ 22 h 22"/>
                  <a:gd name="T52" fmla="*/ 219 w 996"/>
                  <a:gd name="T53" fmla="*/ 0 h 22"/>
                  <a:gd name="T54" fmla="*/ 146 w 996"/>
                  <a:gd name="T55" fmla="*/ 22 h 22"/>
                  <a:gd name="T56" fmla="*/ 190 w 996"/>
                  <a:gd name="T57" fmla="*/ 0 h 22"/>
                  <a:gd name="T58" fmla="*/ 146 w 996"/>
                  <a:gd name="T59" fmla="*/ 22 h 22"/>
                  <a:gd name="T60" fmla="*/ 117 w 996"/>
                  <a:gd name="T61" fmla="*/ 22 h 22"/>
                  <a:gd name="T62" fmla="*/ 73 w 996"/>
                  <a:gd name="T63" fmla="*/ 0 h 22"/>
                  <a:gd name="T64" fmla="*/ 0 w 996"/>
                  <a:gd name="T65" fmla="*/ 22 h 22"/>
                  <a:gd name="T66" fmla="*/ 44 w 996"/>
                  <a:gd name="T67" fmla="*/ 0 h 22"/>
                  <a:gd name="T68" fmla="*/ 0 w 996"/>
                  <a:gd name="T6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6" h="22">
                    <a:moveTo>
                      <a:pt x="952" y="22"/>
                    </a:moveTo>
                    <a:lnTo>
                      <a:pt x="996" y="22"/>
                    </a:lnTo>
                    <a:lnTo>
                      <a:pt x="996" y="0"/>
                    </a:lnTo>
                    <a:lnTo>
                      <a:pt x="952" y="0"/>
                    </a:lnTo>
                    <a:lnTo>
                      <a:pt x="952" y="22"/>
                    </a:lnTo>
                    <a:close/>
                    <a:moveTo>
                      <a:pt x="879" y="22"/>
                    </a:moveTo>
                    <a:lnTo>
                      <a:pt x="923" y="22"/>
                    </a:lnTo>
                    <a:lnTo>
                      <a:pt x="923" y="0"/>
                    </a:lnTo>
                    <a:lnTo>
                      <a:pt x="879" y="0"/>
                    </a:lnTo>
                    <a:lnTo>
                      <a:pt x="879" y="22"/>
                    </a:lnTo>
                    <a:close/>
                    <a:moveTo>
                      <a:pt x="806" y="22"/>
                    </a:moveTo>
                    <a:lnTo>
                      <a:pt x="850" y="22"/>
                    </a:lnTo>
                    <a:lnTo>
                      <a:pt x="850" y="0"/>
                    </a:lnTo>
                    <a:lnTo>
                      <a:pt x="806" y="0"/>
                    </a:lnTo>
                    <a:lnTo>
                      <a:pt x="806" y="22"/>
                    </a:lnTo>
                    <a:close/>
                    <a:moveTo>
                      <a:pt x="733" y="22"/>
                    </a:moveTo>
                    <a:lnTo>
                      <a:pt x="776" y="22"/>
                    </a:lnTo>
                    <a:lnTo>
                      <a:pt x="776" y="0"/>
                    </a:lnTo>
                    <a:lnTo>
                      <a:pt x="733" y="0"/>
                    </a:lnTo>
                    <a:lnTo>
                      <a:pt x="733" y="22"/>
                    </a:lnTo>
                    <a:close/>
                    <a:moveTo>
                      <a:pt x="659" y="22"/>
                    </a:moveTo>
                    <a:lnTo>
                      <a:pt x="703" y="22"/>
                    </a:lnTo>
                    <a:lnTo>
                      <a:pt x="703" y="0"/>
                    </a:lnTo>
                    <a:lnTo>
                      <a:pt x="659" y="0"/>
                    </a:lnTo>
                    <a:lnTo>
                      <a:pt x="659" y="22"/>
                    </a:lnTo>
                    <a:close/>
                    <a:moveTo>
                      <a:pt x="586" y="22"/>
                    </a:moveTo>
                    <a:lnTo>
                      <a:pt x="630" y="22"/>
                    </a:lnTo>
                    <a:lnTo>
                      <a:pt x="630" y="0"/>
                    </a:lnTo>
                    <a:lnTo>
                      <a:pt x="586" y="0"/>
                    </a:lnTo>
                    <a:lnTo>
                      <a:pt x="586" y="22"/>
                    </a:lnTo>
                    <a:close/>
                    <a:moveTo>
                      <a:pt x="513" y="22"/>
                    </a:moveTo>
                    <a:lnTo>
                      <a:pt x="557" y="22"/>
                    </a:lnTo>
                    <a:lnTo>
                      <a:pt x="557" y="0"/>
                    </a:lnTo>
                    <a:lnTo>
                      <a:pt x="513" y="0"/>
                    </a:lnTo>
                    <a:lnTo>
                      <a:pt x="513" y="22"/>
                    </a:lnTo>
                    <a:close/>
                    <a:moveTo>
                      <a:pt x="439" y="22"/>
                    </a:moveTo>
                    <a:lnTo>
                      <a:pt x="483" y="22"/>
                    </a:lnTo>
                    <a:lnTo>
                      <a:pt x="483" y="0"/>
                    </a:lnTo>
                    <a:lnTo>
                      <a:pt x="439" y="0"/>
                    </a:lnTo>
                    <a:lnTo>
                      <a:pt x="439" y="22"/>
                    </a:lnTo>
                    <a:close/>
                    <a:moveTo>
                      <a:pt x="366" y="22"/>
                    </a:moveTo>
                    <a:lnTo>
                      <a:pt x="410" y="22"/>
                    </a:lnTo>
                    <a:lnTo>
                      <a:pt x="410" y="0"/>
                    </a:lnTo>
                    <a:lnTo>
                      <a:pt x="366" y="0"/>
                    </a:lnTo>
                    <a:lnTo>
                      <a:pt x="366" y="22"/>
                    </a:lnTo>
                    <a:close/>
                    <a:moveTo>
                      <a:pt x="293" y="22"/>
                    </a:moveTo>
                    <a:lnTo>
                      <a:pt x="337" y="22"/>
                    </a:lnTo>
                    <a:lnTo>
                      <a:pt x="337" y="0"/>
                    </a:lnTo>
                    <a:lnTo>
                      <a:pt x="293" y="0"/>
                    </a:lnTo>
                    <a:lnTo>
                      <a:pt x="293" y="22"/>
                    </a:lnTo>
                    <a:close/>
                    <a:moveTo>
                      <a:pt x="219" y="22"/>
                    </a:moveTo>
                    <a:lnTo>
                      <a:pt x="263" y="22"/>
                    </a:lnTo>
                    <a:lnTo>
                      <a:pt x="263" y="0"/>
                    </a:lnTo>
                    <a:lnTo>
                      <a:pt x="219" y="0"/>
                    </a:lnTo>
                    <a:lnTo>
                      <a:pt x="219" y="22"/>
                    </a:lnTo>
                    <a:close/>
                    <a:moveTo>
                      <a:pt x="146" y="22"/>
                    </a:moveTo>
                    <a:lnTo>
                      <a:pt x="190" y="22"/>
                    </a:lnTo>
                    <a:lnTo>
                      <a:pt x="190" y="0"/>
                    </a:lnTo>
                    <a:lnTo>
                      <a:pt x="146" y="0"/>
                    </a:lnTo>
                    <a:lnTo>
                      <a:pt x="146" y="22"/>
                    </a:lnTo>
                    <a:close/>
                    <a:moveTo>
                      <a:pt x="73" y="22"/>
                    </a:moveTo>
                    <a:lnTo>
                      <a:pt x="117" y="22"/>
                    </a:lnTo>
                    <a:lnTo>
                      <a:pt x="117" y="0"/>
                    </a:lnTo>
                    <a:lnTo>
                      <a:pt x="73" y="0"/>
                    </a:lnTo>
                    <a:lnTo>
                      <a:pt x="73" y="22"/>
                    </a:lnTo>
                    <a:close/>
                    <a:moveTo>
                      <a:pt x="0" y="22"/>
                    </a:moveTo>
                    <a:lnTo>
                      <a:pt x="44" y="2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4897767" y="4268621"/>
                <a:ext cx="69887" cy="69887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5085781" y="4149675"/>
              <a:ext cx="18421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+mn-ea"/>
                  <a:cs typeface="思源黑体 CN Regular"/>
                </a:rPr>
                <a:t>DECISION MAKING</a:t>
              </a:r>
            </a:p>
          </p:txBody>
        </p:sp>
      </p:grpSp>
      <p:grpSp>
        <p:nvGrpSpPr>
          <p:cNvPr id="138" name="Group 13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800988" y="5067609"/>
            <a:ext cx="2418949" cy="307777"/>
            <a:chOff x="3800988" y="5067609"/>
            <a:chExt cx="2418949" cy="307777"/>
          </a:xfrm>
        </p:grpSpPr>
        <p:grpSp>
          <p:nvGrpSpPr>
            <p:cNvPr id="104" name="Group 103"/>
            <p:cNvGrpSpPr/>
            <p:nvPr/>
          </p:nvGrpSpPr>
          <p:grpSpPr>
            <a:xfrm>
              <a:off x="3800988" y="5180537"/>
              <a:ext cx="1166666" cy="71014"/>
              <a:chOff x="3800988" y="5180537"/>
              <a:chExt cx="1166666" cy="71014"/>
            </a:xfrm>
          </p:grpSpPr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3800988" y="5205336"/>
                <a:ext cx="1122704" cy="24799"/>
              </a:xfrm>
              <a:custGeom>
                <a:avLst/>
                <a:gdLst>
                  <a:gd name="T0" fmla="*/ 996 w 996"/>
                  <a:gd name="T1" fmla="*/ 22 h 22"/>
                  <a:gd name="T2" fmla="*/ 952 w 996"/>
                  <a:gd name="T3" fmla="*/ 0 h 22"/>
                  <a:gd name="T4" fmla="*/ 879 w 996"/>
                  <a:gd name="T5" fmla="*/ 22 h 22"/>
                  <a:gd name="T6" fmla="*/ 923 w 996"/>
                  <a:gd name="T7" fmla="*/ 0 h 22"/>
                  <a:gd name="T8" fmla="*/ 879 w 996"/>
                  <a:gd name="T9" fmla="*/ 22 h 22"/>
                  <a:gd name="T10" fmla="*/ 850 w 996"/>
                  <a:gd name="T11" fmla="*/ 22 h 22"/>
                  <a:gd name="T12" fmla="*/ 806 w 996"/>
                  <a:gd name="T13" fmla="*/ 0 h 22"/>
                  <a:gd name="T14" fmla="*/ 733 w 996"/>
                  <a:gd name="T15" fmla="*/ 22 h 22"/>
                  <a:gd name="T16" fmla="*/ 776 w 996"/>
                  <a:gd name="T17" fmla="*/ 0 h 22"/>
                  <a:gd name="T18" fmla="*/ 733 w 996"/>
                  <a:gd name="T19" fmla="*/ 22 h 22"/>
                  <a:gd name="T20" fmla="*/ 703 w 996"/>
                  <a:gd name="T21" fmla="*/ 22 h 22"/>
                  <a:gd name="T22" fmla="*/ 659 w 996"/>
                  <a:gd name="T23" fmla="*/ 0 h 22"/>
                  <a:gd name="T24" fmla="*/ 586 w 996"/>
                  <a:gd name="T25" fmla="*/ 22 h 22"/>
                  <a:gd name="T26" fmla="*/ 630 w 996"/>
                  <a:gd name="T27" fmla="*/ 0 h 22"/>
                  <a:gd name="T28" fmla="*/ 586 w 996"/>
                  <a:gd name="T29" fmla="*/ 22 h 22"/>
                  <a:gd name="T30" fmla="*/ 557 w 996"/>
                  <a:gd name="T31" fmla="*/ 22 h 22"/>
                  <a:gd name="T32" fmla="*/ 513 w 996"/>
                  <a:gd name="T33" fmla="*/ 0 h 22"/>
                  <a:gd name="T34" fmla="*/ 439 w 996"/>
                  <a:gd name="T35" fmla="*/ 22 h 22"/>
                  <a:gd name="T36" fmla="*/ 483 w 996"/>
                  <a:gd name="T37" fmla="*/ 0 h 22"/>
                  <a:gd name="T38" fmla="*/ 439 w 996"/>
                  <a:gd name="T39" fmla="*/ 22 h 22"/>
                  <a:gd name="T40" fmla="*/ 410 w 996"/>
                  <a:gd name="T41" fmla="*/ 22 h 22"/>
                  <a:gd name="T42" fmla="*/ 366 w 996"/>
                  <a:gd name="T43" fmla="*/ 0 h 22"/>
                  <a:gd name="T44" fmla="*/ 293 w 996"/>
                  <a:gd name="T45" fmla="*/ 22 h 22"/>
                  <a:gd name="T46" fmla="*/ 337 w 996"/>
                  <a:gd name="T47" fmla="*/ 0 h 22"/>
                  <a:gd name="T48" fmla="*/ 293 w 996"/>
                  <a:gd name="T49" fmla="*/ 22 h 22"/>
                  <a:gd name="T50" fmla="*/ 263 w 996"/>
                  <a:gd name="T51" fmla="*/ 22 h 22"/>
                  <a:gd name="T52" fmla="*/ 219 w 996"/>
                  <a:gd name="T53" fmla="*/ 0 h 22"/>
                  <a:gd name="T54" fmla="*/ 146 w 996"/>
                  <a:gd name="T55" fmla="*/ 22 h 22"/>
                  <a:gd name="T56" fmla="*/ 190 w 996"/>
                  <a:gd name="T57" fmla="*/ 0 h 22"/>
                  <a:gd name="T58" fmla="*/ 146 w 996"/>
                  <a:gd name="T59" fmla="*/ 22 h 22"/>
                  <a:gd name="T60" fmla="*/ 117 w 996"/>
                  <a:gd name="T61" fmla="*/ 22 h 22"/>
                  <a:gd name="T62" fmla="*/ 73 w 996"/>
                  <a:gd name="T63" fmla="*/ 0 h 22"/>
                  <a:gd name="T64" fmla="*/ 0 w 996"/>
                  <a:gd name="T65" fmla="*/ 22 h 22"/>
                  <a:gd name="T66" fmla="*/ 44 w 996"/>
                  <a:gd name="T67" fmla="*/ 0 h 22"/>
                  <a:gd name="T68" fmla="*/ 0 w 996"/>
                  <a:gd name="T6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6" h="22">
                    <a:moveTo>
                      <a:pt x="952" y="22"/>
                    </a:moveTo>
                    <a:lnTo>
                      <a:pt x="996" y="22"/>
                    </a:lnTo>
                    <a:lnTo>
                      <a:pt x="996" y="0"/>
                    </a:lnTo>
                    <a:lnTo>
                      <a:pt x="952" y="0"/>
                    </a:lnTo>
                    <a:lnTo>
                      <a:pt x="952" y="22"/>
                    </a:lnTo>
                    <a:close/>
                    <a:moveTo>
                      <a:pt x="879" y="22"/>
                    </a:moveTo>
                    <a:lnTo>
                      <a:pt x="923" y="22"/>
                    </a:lnTo>
                    <a:lnTo>
                      <a:pt x="923" y="0"/>
                    </a:lnTo>
                    <a:lnTo>
                      <a:pt x="879" y="0"/>
                    </a:lnTo>
                    <a:lnTo>
                      <a:pt x="879" y="22"/>
                    </a:lnTo>
                    <a:close/>
                    <a:moveTo>
                      <a:pt x="806" y="22"/>
                    </a:moveTo>
                    <a:lnTo>
                      <a:pt x="850" y="22"/>
                    </a:lnTo>
                    <a:lnTo>
                      <a:pt x="850" y="0"/>
                    </a:lnTo>
                    <a:lnTo>
                      <a:pt x="806" y="0"/>
                    </a:lnTo>
                    <a:lnTo>
                      <a:pt x="806" y="22"/>
                    </a:lnTo>
                    <a:close/>
                    <a:moveTo>
                      <a:pt x="733" y="22"/>
                    </a:moveTo>
                    <a:lnTo>
                      <a:pt x="776" y="22"/>
                    </a:lnTo>
                    <a:lnTo>
                      <a:pt x="776" y="0"/>
                    </a:lnTo>
                    <a:lnTo>
                      <a:pt x="733" y="0"/>
                    </a:lnTo>
                    <a:lnTo>
                      <a:pt x="733" y="22"/>
                    </a:lnTo>
                    <a:close/>
                    <a:moveTo>
                      <a:pt x="659" y="22"/>
                    </a:moveTo>
                    <a:lnTo>
                      <a:pt x="703" y="22"/>
                    </a:lnTo>
                    <a:lnTo>
                      <a:pt x="703" y="0"/>
                    </a:lnTo>
                    <a:lnTo>
                      <a:pt x="659" y="0"/>
                    </a:lnTo>
                    <a:lnTo>
                      <a:pt x="659" y="22"/>
                    </a:lnTo>
                    <a:close/>
                    <a:moveTo>
                      <a:pt x="586" y="22"/>
                    </a:moveTo>
                    <a:lnTo>
                      <a:pt x="630" y="22"/>
                    </a:lnTo>
                    <a:lnTo>
                      <a:pt x="630" y="0"/>
                    </a:lnTo>
                    <a:lnTo>
                      <a:pt x="586" y="0"/>
                    </a:lnTo>
                    <a:lnTo>
                      <a:pt x="586" y="22"/>
                    </a:lnTo>
                    <a:close/>
                    <a:moveTo>
                      <a:pt x="513" y="22"/>
                    </a:moveTo>
                    <a:lnTo>
                      <a:pt x="557" y="22"/>
                    </a:lnTo>
                    <a:lnTo>
                      <a:pt x="557" y="0"/>
                    </a:lnTo>
                    <a:lnTo>
                      <a:pt x="513" y="0"/>
                    </a:lnTo>
                    <a:lnTo>
                      <a:pt x="513" y="22"/>
                    </a:lnTo>
                    <a:close/>
                    <a:moveTo>
                      <a:pt x="439" y="22"/>
                    </a:moveTo>
                    <a:lnTo>
                      <a:pt x="483" y="22"/>
                    </a:lnTo>
                    <a:lnTo>
                      <a:pt x="483" y="0"/>
                    </a:lnTo>
                    <a:lnTo>
                      <a:pt x="439" y="0"/>
                    </a:lnTo>
                    <a:lnTo>
                      <a:pt x="439" y="22"/>
                    </a:lnTo>
                    <a:close/>
                    <a:moveTo>
                      <a:pt x="366" y="22"/>
                    </a:moveTo>
                    <a:lnTo>
                      <a:pt x="410" y="22"/>
                    </a:lnTo>
                    <a:lnTo>
                      <a:pt x="410" y="0"/>
                    </a:lnTo>
                    <a:lnTo>
                      <a:pt x="366" y="0"/>
                    </a:lnTo>
                    <a:lnTo>
                      <a:pt x="366" y="22"/>
                    </a:lnTo>
                    <a:close/>
                    <a:moveTo>
                      <a:pt x="293" y="22"/>
                    </a:moveTo>
                    <a:lnTo>
                      <a:pt x="337" y="22"/>
                    </a:lnTo>
                    <a:lnTo>
                      <a:pt x="337" y="0"/>
                    </a:lnTo>
                    <a:lnTo>
                      <a:pt x="293" y="0"/>
                    </a:lnTo>
                    <a:lnTo>
                      <a:pt x="293" y="22"/>
                    </a:lnTo>
                    <a:close/>
                    <a:moveTo>
                      <a:pt x="219" y="22"/>
                    </a:moveTo>
                    <a:lnTo>
                      <a:pt x="263" y="22"/>
                    </a:lnTo>
                    <a:lnTo>
                      <a:pt x="263" y="0"/>
                    </a:lnTo>
                    <a:lnTo>
                      <a:pt x="219" y="0"/>
                    </a:lnTo>
                    <a:lnTo>
                      <a:pt x="219" y="22"/>
                    </a:lnTo>
                    <a:close/>
                    <a:moveTo>
                      <a:pt x="146" y="22"/>
                    </a:moveTo>
                    <a:lnTo>
                      <a:pt x="190" y="22"/>
                    </a:lnTo>
                    <a:lnTo>
                      <a:pt x="190" y="0"/>
                    </a:lnTo>
                    <a:lnTo>
                      <a:pt x="146" y="0"/>
                    </a:lnTo>
                    <a:lnTo>
                      <a:pt x="146" y="22"/>
                    </a:lnTo>
                    <a:close/>
                    <a:moveTo>
                      <a:pt x="73" y="22"/>
                    </a:moveTo>
                    <a:lnTo>
                      <a:pt x="117" y="22"/>
                    </a:lnTo>
                    <a:lnTo>
                      <a:pt x="117" y="0"/>
                    </a:lnTo>
                    <a:lnTo>
                      <a:pt x="73" y="0"/>
                    </a:lnTo>
                    <a:lnTo>
                      <a:pt x="73" y="22"/>
                    </a:lnTo>
                    <a:close/>
                    <a:moveTo>
                      <a:pt x="0" y="22"/>
                    </a:moveTo>
                    <a:lnTo>
                      <a:pt x="44" y="2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4897767" y="5180537"/>
                <a:ext cx="69887" cy="71014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5085780" y="5067609"/>
              <a:ext cx="11341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+mn-ea"/>
                  <a:cs typeface="思源黑体 CN Regular"/>
                </a:rPr>
                <a:t>PURCHASE</a:t>
              </a:r>
            </a:p>
          </p:txBody>
        </p:sp>
      </p:grpSp>
      <p:grpSp>
        <p:nvGrpSpPr>
          <p:cNvPr id="139" name="Group 13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800988" y="5820207"/>
            <a:ext cx="3516231" cy="307777"/>
            <a:chOff x="3800988" y="5820207"/>
            <a:chExt cx="3516231" cy="307777"/>
          </a:xfrm>
        </p:grpSpPr>
        <p:grpSp>
          <p:nvGrpSpPr>
            <p:cNvPr id="105" name="Group 104"/>
            <p:cNvGrpSpPr/>
            <p:nvPr/>
          </p:nvGrpSpPr>
          <p:grpSpPr>
            <a:xfrm>
              <a:off x="3800988" y="5924498"/>
              <a:ext cx="1166666" cy="69887"/>
              <a:chOff x="3800988" y="5924498"/>
              <a:chExt cx="1166666" cy="69887"/>
            </a:xfrm>
          </p:grpSpPr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3800988" y="5949297"/>
                <a:ext cx="1122704" cy="24799"/>
              </a:xfrm>
              <a:custGeom>
                <a:avLst/>
                <a:gdLst>
                  <a:gd name="T0" fmla="*/ 996 w 996"/>
                  <a:gd name="T1" fmla="*/ 22 h 22"/>
                  <a:gd name="T2" fmla="*/ 952 w 996"/>
                  <a:gd name="T3" fmla="*/ 0 h 22"/>
                  <a:gd name="T4" fmla="*/ 879 w 996"/>
                  <a:gd name="T5" fmla="*/ 22 h 22"/>
                  <a:gd name="T6" fmla="*/ 923 w 996"/>
                  <a:gd name="T7" fmla="*/ 0 h 22"/>
                  <a:gd name="T8" fmla="*/ 879 w 996"/>
                  <a:gd name="T9" fmla="*/ 22 h 22"/>
                  <a:gd name="T10" fmla="*/ 850 w 996"/>
                  <a:gd name="T11" fmla="*/ 22 h 22"/>
                  <a:gd name="T12" fmla="*/ 806 w 996"/>
                  <a:gd name="T13" fmla="*/ 0 h 22"/>
                  <a:gd name="T14" fmla="*/ 733 w 996"/>
                  <a:gd name="T15" fmla="*/ 22 h 22"/>
                  <a:gd name="T16" fmla="*/ 776 w 996"/>
                  <a:gd name="T17" fmla="*/ 0 h 22"/>
                  <a:gd name="T18" fmla="*/ 733 w 996"/>
                  <a:gd name="T19" fmla="*/ 22 h 22"/>
                  <a:gd name="T20" fmla="*/ 703 w 996"/>
                  <a:gd name="T21" fmla="*/ 22 h 22"/>
                  <a:gd name="T22" fmla="*/ 659 w 996"/>
                  <a:gd name="T23" fmla="*/ 0 h 22"/>
                  <a:gd name="T24" fmla="*/ 586 w 996"/>
                  <a:gd name="T25" fmla="*/ 22 h 22"/>
                  <a:gd name="T26" fmla="*/ 630 w 996"/>
                  <a:gd name="T27" fmla="*/ 0 h 22"/>
                  <a:gd name="T28" fmla="*/ 586 w 996"/>
                  <a:gd name="T29" fmla="*/ 22 h 22"/>
                  <a:gd name="T30" fmla="*/ 557 w 996"/>
                  <a:gd name="T31" fmla="*/ 22 h 22"/>
                  <a:gd name="T32" fmla="*/ 513 w 996"/>
                  <a:gd name="T33" fmla="*/ 0 h 22"/>
                  <a:gd name="T34" fmla="*/ 439 w 996"/>
                  <a:gd name="T35" fmla="*/ 22 h 22"/>
                  <a:gd name="T36" fmla="*/ 483 w 996"/>
                  <a:gd name="T37" fmla="*/ 0 h 22"/>
                  <a:gd name="T38" fmla="*/ 439 w 996"/>
                  <a:gd name="T39" fmla="*/ 22 h 22"/>
                  <a:gd name="T40" fmla="*/ 410 w 996"/>
                  <a:gd name="T41" fmla="*/ 22 h 22"/>
                  <a:gd name="T42" fmla="*/ 366 w 996"/>
                  <a:gd name="T43" fmla="*/ 0 h 22"/>
                  <a:gd name="T44" fmla="*/ 293 w 996"/>
                  <a:gd name="T45" fmla="*/ 22 h 22"/>
                  <a:gd name="T46" fmla="*/ 337 w 996"/>
                  <a:gd name="T47" fmla="*/ 0 h 22"/>
                  <a:gd name="T48" fmla="*/ 293 w 996"/>
                  <a:gd name="T49" fmla="*/ 22 h 22"/>
                  <a:gd name="T50" fmla="*/ 263 w 996"/>
                  <a:gd name="T51" fmla="*/ 22 h 22"/>
                  <a:gd name="T52" fmla="*/ 219 w 996"/>
                  <a:gd name="T53" fmla="*/ 0 h 22"/>
                  <a:gd name="T54" fmla="*/ 146 w 996"/>
                  <a:gd name="T55" fmla="*/ 22 h 22"/>
                  <a:gd name="T56" fmla="*/ 190 w 996"/>
                  <a:gd name="T57" fmla="*/ 0 h 22"/>
                  <a:gd name="T58" fmla="*/ 146 w 996"/>
                  <a:gd name="T59" fmla="*/ 22 h 22"/>
                  <a:gd name="T60" fmla="*/ 117 w 996"/>
                  <a:gd name="T61" fmla="*/ 22 h 22"/>
                  <a:gd name="T62" fmla="*/ 73 w 996"/>
                  <a:gd name="T63" fmla="*/ 0 h 22"/>
                  <a:gd name="T64" fmla="*/ 0 w 996"/>
                  <a:gd name="T65" fmla="*/ 22 h 22"/>
                  <a:gd name="T66" fmla="*/ 44 w 996"/>
                  <a:gd name="T67" fmla="*/ 0 h 22"/>
                  <a:gd name="T68" fmla="*/ 0 w 996"/>
                  <a:gd name="T6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6" h="22">
                    <a:moveTo>
                      <a:pt x="952" y="22"/>
                    </a:moveTo>
                    <a:lnTo>
                      <a:pt x="996" y="22"/>
                    </a:lnTo>
                    <a:lnTo>
                      <a:pt x="996" y="0"/>
                    </a:lnTo>
                    <a:lnTo>
                      <a:pt x="952" y="0"/>
                    </a:lnTo>
                    <a:lnTo>
                      <a:pt x="952" y="22"/>
                    </a:lnTo>
                    <a:close/>
                    <a:moveTo>
                      <a:pt x="879" y="22"/>
                    </a:moveTo>
                    <a:lnTo>
                      <a:pt x="923" y="22"/>
                    </a:lnTo>
                    <a:lnTo>
                      <a:pt x="923" y="0"/>
                    </a:lnTo>
                    <a:lnTo>
                      <a:pt x="879" y="0"/>
                    </a:lnTo>
                    <a:lnTo>
                      <a:pt x="879" y="22"/>
                    </a:lnTo>
                    <a:close/>
                    <a:moveTo>
                      <a:pt x="806" y="22"/>
                    </a:moveTo>
                    <a:lnTo>
                      <a:pt x="850" y="22"/>
                    </a:lnTo>
                    <a:lnTo>
                      <a:pt x="850" y="0"/>
                    </a:lnTo>
                    <a:lnTo>
                      <a:pt x="806" y="0"/>
                    </a:lnTo>
                    <a:lnTo>
                      <a:pt x="806" y="22"/>
                    </a:lnTo>
                    <a:close/>
                    <a:moveTo>
                      <a:pt x="733" y="22"/>
                    </a:moveTo>
                    <a:lnTo>
                      <a:pt x="776" y="22"/>
                    </a:lnTo>
                    <a:lnTo>
                      <a:pt x="776" y="0"/>
                    </a:lnTo>
                    <a:lnTo>
                      <a:pt x="733" y="0"/>
                    </a:lnTo>
                    <a:lnTo>
                      <a:pt x="733" y="22"/>
                    </a:lnTo>
                    <a:close/>
                    <a:moveTo>
                      <a:pt x="659" y="22"/>
                    </a:moveTo>
                    <a:lnTo>
                      <a:pt x="703" y="22"/>
                    </a:lnTo>
                    <a:lnTo>
                      <a:pt x="703" y="0"/>
                    </a:lnTo>
                    <a:lnTo>
                      <a:pt x="659" y="0"/>
                    </a:lnTo>
                    <a:lnTo>
                      <a:pt x="659" y="22"/>
                    </a:lnTo>
                    <a:close/>
                    <a:moveTo>
                      <a:pt x="586" y="22"/>
                    </a:moveTo>
                    <a:lnTo>
                      <a:pt x="630" y="22"/>
                    </a:lnTo>
                    <a:lnTo>
                      <a:pt x="630" y="0"/>
                    </a:lnTo>
                    <a:lnTo>
                      <a:pt x="586" y="0"/>
                    </a:lnTo>
                    <a:lnTo>
                      <a:pt x="586" y="22"/>
                    </a:lnTo>
                    <a:close/>
                    <a:moveTo>
                      <a:pt x="513" y="22"/>
                    </a:moveTo>
                    <a:lnTo>
                      <a:pt x="557" y="22"/>
                    </a:lnTo>
                    <a:lnTo>
                      <a:pt x="557" y="0"/>
                    </a:lnTo>
                    <a:lnTo>
                      <a:pt x="513" y="0"/>
                    </a:lnTo>
                    <a:lnTo>
                      <a:pt x="513" y="22"/>
                    </a:lnTo>
                    <a:close/>
                    <a:moveTo>
                      <a:pt x="439" y="22"/>
                    </a:moveTo>
                    <a:lnTo>
                      <a:pt x="483" y="22"/>
                    </a:lnTo>
                    <a:lnTo>
                      <a:pt x="483" y="0"/>
                    </a:lnTo>
                    <a:lnTo>
                      <a:pt x="439" y="0"/>
                    </a:lnTo>
                    <a:lnTo>
                      <a:pt x="439" y="22"/>
                    </a:lnTo>
                    <a:close/>
                    <a:moveTo>
                      <a:pt x="366" y="22"/>
                    </a:moveTo>
                    <a:lnTo>
                      <a:pt x="410" y="22"/>
                    </a:lnTo>
                    <a:lnTo>
                      <a:pt x="410" y="0"/>
                    </a:lnTo>
                    <a:lnTo>
                      <a:pt x="366" y="0"/>
                    </a:lnTo>
                    <a:lnTo>
                      <a:pt x="366" y="22"/>
                    </a:lnTo>
                    <a:close/>
                    <a:moveTo>
                      <a:pt x="293" y="22"/>
                    </a:moveTo>
                    <a:lnTo>
                      <a:pt x="337" y="22"/>
                    </a:lnTo>
                    <a:lnTo>
                      <a:pt x="337" y="0"/>
                    </a:lnTo>
                    <a:lnTo>
                      <a:pt x="293" y="0"/>
                    </a:lnTo>
                    <a:lnTo>
                      <a:pt x="293" y="22"/>
                    </a:lnTo>
                    <a:close/>
                    <a:moveTo>
                      <a:pt x="219" y="22"/>
                    </a:moveTo>
                    <a:lnTo>
                      <a:pt x="263" y="22"/>
                    </a:lnTo>
                    <a:lnTo>
                      <a:pt x="263" y="0"/>
                    </a:lnTo>
                    <a:lnTo>
                      <a:pt x="219" y="0"/>
                    </a:lnTo>
                    <a:lnTo>
                      <a:pt x="219" y="22"/>
                    </a:lnTo>
                    <a:close/>
                    <a:moveTo>
                      <a:pt x="146" y="22"/>
                    </a:moveTo>
                    <a:lnTo>
                      <a:pt x="190" y="22"/>
                    </a:lnTo>
                    <a:lnTo>
                      <a:pt x="190" y="0"/>
                    </a:lnTo>
                    <a:lnTo>
                      <a:pt x="146" y="0"/>
                    </a:lnTo>
                    <a:lnTo>
                      <a:pt x="146" y="22"/>
                    </a:lnTo>
                    <a:close/>
                    <a:moveTo>
                      <a:pt x="73" y="22"/>
                    </a:moveTo>
                    <a:lnTo>
                      <a:pt x="117" y="22"/>
                    </a:lnTo>
                    <a:lnTo>
                      <a:pt x="117" y="0"/>
                    </a:lnTo>
                    <a:lnTo>
                      <a:pt x="73" y="0"/>
                    </a:lnTo>
                    <a:lnTo>
                      <a:pt x="73" y="22"/>
                    </a:lnTo>
                    <a:close/>
                    <a:moveTo>
                      <a:pt x="0" y="22"/>
                    </a:moveTo>
                    <a:lnTo>
                      <a:pt x="44" y="2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4897767" y="5924498"/>
                <a:ext cx="69887" cy="69887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5086672" y="5820207"/>
              <a:ext cx="22305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+mn-ea"/>
                  <a:cs typeface="思源黑体 CN Regular"/>
                </a:rPr>
                <a:t>CUSTOMER ADVOCACY</a:t>
              </a:r>
            </a:p>
          </p:txBody>
        </p:sp>
      </p:grpSp>
      <p:grpSp>
        <p:nvGrpSpPr>
          <p:cNvPr id="108" name="Group 10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978284" y="2072810"/>
            <a:ext cx="2646697" cy="826247"/>
            <a:chOff x="1978284" y="2072810"/>
            <a:chExt cx="2646697" cy="826247"/>
          </a:xfrm>
        </p:grpSpPr>
        <p:grpSp>
          <p:nvGrpSpPr>
            <p:cNvPr id="55" name="Group 54"/>
            <p:cNvGrpSpPr/>
            <p:nvPr/>
          </p:nvGrpSpPr>
          <p:grpSpPr>
            <a:xfrm>
              <a:off x="1978284" y="2072810"/>
              <a:ext cx="2646697" cy="826247"/>
              <a:chOff x="1978284" y="2072810"/>
              <a:chExt cx="2646697" cy="826247"/>
            </a:xfrm>
          </p:grpSpPr>
          <p:sp>
            <p:nvSpPr>
              <p:cNvPr id="56" name="Freeform 19"/>
              <p:cNvSpPr/>
              <p:nvPr/>
            </p:nvSpPr>
            <p:spPr bwMode="auto">
              <a:xfrm>
                <a:off x="1978284" y="2147206"/>
                <a:ext cx="2644442" cy="751851"/>
              </a:xfrm>
              <a:custGeom>
                <a:avLst/>
                <a:gdLst>
                  <a:gd name="T0" fmla="*/ 1240 w 1280"/>
                  <a:gd name="T1" fmla="*/ 328 h 364"/>
                  <a:gd name="T2" fmla="*/ 638 w 1280"/>
                  <a:gd name="T3" fmla="*/ 364 h 364"/>
                  <a:gd name="T4" fmla="*/ 39 w 1280"/>
                  <a:gd name="T5" fmla="*/ 328 h 364"/>
                  <a:gd name="T6" fmla="*/ 0 w 1280"/>
                  <a:gd name="T7" fmla="*/ 0 h 364"/>
                  <a:gd name="T8" fmla="*/ 640 w 1280"/>
                  <a:gd name="T9" fmla="*/ 36 h 364"/>
                  <a:gd name="T10" fmla="*/ 1280 w 1280"/>
                  <a:gd name="T11" fmla="*/ 0 h 364"/>
                  <a:gd name="T12" fmla="*/ 1240 w 1280"/>
                  <a:gd name="T13" fmla="*/ 3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0" h="364">
                    <a:moveTo>
                      <a:pt x="1240" y="328"/>
                    </a:moveTo>
                    <a:cubicBezTo>
                      <a:pt x="1240" y="328"/>
                      <a:pt x="900" y="364"/>
                      <a:pt x="638" y="364"/>
                    </a:cubicBezTo>
                    <a:cubicBezTo>
                      <a:pt x="404" y="364"/>
                      <a:pt x="39" y="328"/>
                      <a:pt x="39" y="3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15" y="36"/>
                      <a:pt x="640" y="36"/>
                    </a:cubicBezTo>
                    <a:cubicBezTo>
                      <a:pt x="887" y="36"/>
                      <a:pt x="1280" y="0"/>
                      <a:pt x="1280" y="0"/>
                    </a:cubicBezTo>
                    <a:lnTo>
                      <a:pt x="1240" y="3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1980539" y="2072810"/>
                <a:ext cx="2644442" cy="173591"/>
              </a:xfrm>
              <a:custGeom>
                <a:avLst/>
                <a:gdLst>
                  <a:gd name="T0" fmla="*/ 1280 w 1280"/>
                  <a:gd name="T1" fmla="*/ 42 h 84"/>
                  <a:gd name="T2" fmla="*/ 640 w 1280"/>
                  <a:gd name="T3" fmla="*/ 84 h 84"/>
                  <a:gd name="T4" fmla="*/ 0 w 1280"/>
                  <a:gd name="T5" fmla="*/ 35 h 84"/>
                  <a:gd name="T6" fmla="*/ 640 w 1280"/>
                  <a:gd name="T7" fmla="*/ 0 h 84"/>
                  <a:gd name="T8" fmla="*/ 1280 w 1280"/>
                  <a:gd name="T9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0" h="84">
                    <a:moveTo>
                      <a:pt x="1280" y="42"/>
                    </a:moveTo>
                    <a:cubicBezTo>
                      <a:pt x="1280" y="61"/>
                      <a:pt x="997" y="84"/>
                      <a:pt x="640" y="84"/>
                    </a:cubicBezTo>
                    <a:cubicBezTo>
                      <a:pt x="283" y="84"/>
                      <a:pt x="0" y="54"/>
                      <a:pt x="0" y="35"/>
                    </a:cubicBezTo>
                    <a:cubicBezTo>
                      <a:pt x="0" y="15"/>
                      <a:pt x="283" y="0"/>
                      <a:pt x="640" y="0"/>
                    </a:cubicBezTo>
                    <a:cubicBezTo>
                      <a:pt x="997" y="0"/>
                      <a:pt x="1280" y="22"/>
                      <a:pt x="1280" y="4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2341923" y="2439154"/>
              <a:ext cx="191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+mn-ea"/>
                </a:rPr>
                <a:t>This is a sample text</a:t>
              </a:r>
            </a:p>
          </p:txBody>
        </p:sp>
      </p:grpSp>
      <p:grpSp>
        <p:nvGrpSpPr>
          <p:cNvPr id="126" name="Group 12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2156384" y="3039959"/>
            <a:ext cx="2290498" cy="715780"/>
            <a:chOff x="2156384" y="3039959"/>
            <a:chExt cx="2290498" cy="715780"/>
          </a:xfrm>
        </p:grpSpPr>
        <p:grpSp>
          <p:nvGrpSpPr>
            <p:cNvPr id="53" name="Group 52"/>
            <p:cNvGrpSpPr/>
            <p:nvPr/>
          </p:nvGrpSpPr>
          <p:grpSpPr>
            <a:xfrm>
              <a:off x="2156384" y="3039959"/>
              <a:ext cx="2290498" cy="715780"/>
              <a:chOff x="2156384" y="3039959"/>
              <a:chExt cx="2290498" cy="715780"/>
            </a:xfrm>
          </p:grpSpPr>
          <p:sp>
            <p:nvSpPr>
              <p:cNvPr id="24" name="Freeform 21"/>
              <p:cNvSpPr/>
              <p:nvPr/>
            </p:nvSpPr>
            <p:spPr bwMode="auto">
              <a:xfrm>
                <a:off x="2156384" y="3105337"/>
                <a:ext cx="2288243" cy="650402"/>
              </a:xfrm>
              <a:custGeom>
                <a:avLst/>
                <a:gdLst>
                  <a:gd name="T0" fmla="*/ 1074 w 1108"/>
                  <a:gd name="T1" fmla="*/ 284 h 315"/>
                  <a:gd name="T2" fmla="*/ 552 w 1108"/>
                  <a:gd name="T3" fmla="*/ 315 h 315"/>
                  <a:gd name="T4" fmla="*/ 33 w 1108"/>
                  <a:gd name="T5" fmla="*/ 284 h 315"/>
                  <a:gd name="T6" fmla="*/ 0 w 1108"/>
                  <a:gd name="T7" fmla="*/ 0 h 315"/>
                  <a:gd name="T8" fmla="*/ 554 w 1108"/>
                  <a:gd name="T9" fmla="*/ 31 h 315"/>
                  <a:gd name="T10" fmla="*/ 1108 w 1108"/>
                  <a:gd name="T11" fmla="*/ 0 h 315"/>
                  <a:gd name="T12" fmla="*/ 1074 w 1108"/>
                  <a:gd name="T13" fmla="*/ 28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315">
                    <a:moveTo>
                      <a:pt x="1074" y="284"/>
                    </a:moveTo>
                    <a:cubicBezTo>
                      <a:pt x="1074" y="284"/>
                      <a:pt x="779" y="315"/>
                      <a:pt x="552" y="315"/>
                    </a:cubicBezTo>
                    <a:cubicBezTo>
                      <a:pt x="349" y="315"/>
                      <a:pt x="33" y="284"/>
                      <a:pt x="33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59" y="31"/>
                      <a:pt x="554" y="31"/>
                    </a:cubicBezTo>
                    <a:cubicBezTo>
                      <a:pt x="768" y="31"/>
                      <a:pt x="1108" y="0"/>
                      <a:pt x="1108" y="0"/>
                    </a:cubicBezTo>
                    <a:lnTo>
                      <a:pt x="1074" y="2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2158639" y="3039959"/>
                <a:ext cx="2288243" cy="152174"/>
              </a:xfrm>
              <a:custGeom>
                <a:avLst/>
                <a:gdLst>
                  <a:gd name="T0" fmla="*/ 1108 w 1108"/>
                  <a:gd name="T1" fmla="*/ 37 h 74"/>
                  <a:gd name="T2" fmla="*/ 554 w 1108"/>
                  <a:gd name="T3" fmla="*/ 74 h 74"/>
                  <a:gd name="T4" fmla="*/ 0 w 1108"/>
                  <a:gd name="T5" fmla="*/ 31 h 74"/>
                  <a:gd name="T6" fmla="*/ 554 w 1108"/>
                  <a:gd name="T7" fmla="*/ 0 h 74"/>
                  <a:gd name="T8" fmla="*/ 1108 w 1108"/>
                  <a:gd name="T9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8" h="74">
                    <a:moveTo>
                      <a:pt x="1108" y="37"/>
                    </a:moveTo>
                    <a:cubicBezTo>
                      <a:pt x="1108" y="54"/>
                      <a:pt x="864" y="74"/>
                      <a:pt x="554" y="74"/>
                    </a:cubicBezTo>
                    <a:cubicBezTo>
                      <a:pt x="244" y="74"/>
                      <a:pt x="0" y="48"/>
                      <a:pt x="0" y="31"/>
                    </a:cubicBezTo>
                    <a:cubicBezTo>
                      <a:pt x="0" y="14"/>
                      <a:pt x="244" y="0"/>
                      <a:pt x="554" y="0"/>
                    </a:cubicBezTo>
                    <a:cubicBezTo>
                      <a:pt x="864" y="0"/>
                      <a:pt x="1108" y="20"/>
                      <a:pt x="1108" y="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2345478" y="3321715"/>
              <a:ext cx="191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This is a sample text</a:t>
              </a:r>
            </a:p>
          </p:txBody>
        </p:sp>
      </p:grpSp>
      <p:grpSp>
        <p:nvGrpSpPr>
          <p:cNvPr id="131" name="Group 13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2307431" y="3989073"/>
            <a:ext cx="1988404" cy="615458"/>
            <a:chOff x="2307431" y="3989073"/>
            <a:chExt cx="1988404" cy="615458"/>
          </a:xfrm>
        </p:grpSpPr>
        <p:grpSp>
          <p:nvGrpSpPr>
            <p:cNvPr id="54" name="Group 53"/>
            <p:cNvGrpSpPr/>
            <p:nvPr/>
          </p:nvGrpSpPr>
          <p:grpSpPr>
            <a:xfrm>
              <a:off x="2307431" y="3989073"/>
              <a:ext cx="1988404" cy="615458"/>
              <a:chOff x="2307431" y="3989073"/>
              <a:chExt cx="1988404" cy="615458"/>
            </a:xfrm>
          </p:grpSpPr>
          <p:sp>
            <p:nvSpPr>
              <p:cNvPr id="26" name="Freeform 23"/>
              <p:cNvSpPr/>
              <p:nvPr/>
            </p:nvSpPr>
            <p:spPr bwMode="auto">
              <a:xfrm>
                <a:off x="2307431" y="4040924"/>
                <a:ext cx="1985023" cy="563607"/>
              </a:xfrm>
              <a:custGeom>
                <a:avLst/>
                <a:gdLst>
                  <a:gd name="T0" fmla="*/ 931 w 961"/>
                  <a:gd name="T1" fmla="*/ 247 h 273"/>
                  <a:gd name="T2" fmla="*/ 479 w 961"/>
                  <a:gd name="T3" fmla="*/ 273 h 273"/>
                  <a:gd name="T4" fmla="*/ 30 w 961"/>
                  <a:gd name="T5" fmla="*/ 247 h 273"/>
                  <a:gd name="T6" fmla="*/ 0 w 961"/>
                  <a:gd name="T7" fmla="*/ 0 h 273"/>
                  <a:gd name="T8" fmla="*/ 481 w 961"/>
                  <a:gd name="T9" fmla="*/ 27 h 273"/>
                  <a:gd name="T10" fmla="*/ 961 w 961"/>
                  <a:gd name="T11" fmla="*/ 0 h 273"/>
                  <a:gd name="T12" fmla="*/ 931 w 961"/>
                  <a:gd name="T13" fmla="*/ 24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1" h="273">
                    <a:moveTo>
                      <a:pt x="931" y="247"/>
                    </a:moveTo>
                    <a:cubicBezTo>
                      <a:pt x="931" y="247"/>
                      <a:pt x="676" y="273"/>
                      <a:pt x="479" y="273"/>
                    </a:cubicBezTo>
                    <a:cubicBezTo>
                      <a:pt x="303" y="273"/>
                      <a:pt x="30" y="247"/>
                      <a:pt x="3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12" y="27"/>
                      <a:pt x="481" y="27"/>
                    </a:cubicBezTo>
                    <a:cubicBezTo>
                      <a:pt x="666" y="27"/>
                      <a:pt x="961" y="0"/>
                      <a:pt x="961" y="0"/>
                    </a:cubicBezTo>
                    <a:lnTo>
                      <a:pt x="931" y="2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2307431" y="3989073"/>
                <a:ext cx="1988404" cy="113849"/>
              </a:xfrm>
              <a:custGeom>
                <a:avLst/>
                <a:gdLst>
                  <a:gd name="T0" fmla="*/ 963 w 963"/>
                  <a:gd name="T1" fmla="*/ 28 h 55"/>
                  <a:gd name="T2" fmla="*/ 482 w 963"/>
                  <a:gd name="T3" fmla="*/ 55 h 55"/>
                  <a:gd name="T4" fmla="*/ 0 w 963"/>
                  <a:gd name="T5" fmla="*/ 25 h 55"/>
                  <a:gd name="T6" fmla="*/ 482 w 963"/>
                  <a:gd name="T7" fmla="*/ 0 h 55"/>
                  <a:gd name="T8" fmla="*/ 963 w 963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3" h="55">
                    <a:moveTo>
                      <a:pt x="963" y="28"/>
                    </a:moveTo>
                    <a:cubicBezTo>
                      <a:pt x="963" y="40"/>
                      <a:pt x="750" y="55"/>
                      <a:pt x="482" y="55"/>
                    </a:cubicBezTo>
                    <a:cubicBezTo>
                      <a:pt x="213" y="55"/>
                      <a:pt x="0" y="38"/>
                      <a:pt x="0" y="25"/>
                    </a:cubicBezTo>
                    <a:cubicBezTo>
                      <a:pt x="0" y="13"/>
                      <a:pt x="213" y="0"/>
                      <a:pt x="482" y="0"/>
                    </a:cubicBezTo>
                    <a:cubicBezTo>
                      <a:pt x="750" y="0"/>
                      <a:pt x="963" y="15"/>
                      <a:pt x="963" y="2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2341922" y="4184780"/>
              <a:ext cx="191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+mn-ea"/>
                </a:rPr>
                <a:t>This is a sample text</a:t>
              </a:r>
            </a:p>
          </p:txBody>
        </p:sp>
      </p:grpSp>
      <p:grpSp>
        <p:nvGrpSpPr>
          <p:cNvPr id="132" name="Group 13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2441569" y="4902115"/>
            <a:ext cx="1720127" cy="525282"/>
            <a:chOff x="2441569" y="4902115"/>
            <a:chExt cx="1720127" cy="525282"/>
          </a:xfrm>
        </p:grpSpPr>
        <p:grpSp>
          <p:nvGrpSpPr>
            <p:cNvPr id="58" name="Group 57"/>
            <p:cNvGrpSpPr/>
            <p:nvPr/>
          </p:nvGrpSpPr>
          <p:grpSpPr>
            <a:xfrm>
              <a:off x="2441569" y="4902115"/>
              <a:ext cx="1720127" cy="525282"/>
              <a:chOff x="2441569" y="4902115"/>
              <a:chExt cx="1720127" cy="525282"/>
            </a:xfrm>
          </p:grpSpPr>
          <p:sp>
            <p:nvSpPr>
              <p:cNvPr id="28" name="Freeform 25"/>
              <p:cNvSpPr/>
              <p:nvPr/>
            </p:nvSpPr>
            <p:spPr bwMode="auto">
              <a:xfrm>
                <a:off x="2441569" y="4939314"/>
                <a:ext cx="1720127" cy="488083"/>
              </a:xfrm>
              <a:custGeom>
                <a:avLst/>
                <a:gdLst>
                  <a:gd name="T0" fmla="*/ 807 w 833"/>
                  <a:gd name="T1" fmla="*/ 213 h 236"/>
                  <a:gd name="T2" fmla="*/ 415 w 833"/>
                  <a:gd name="T3" fmla="*/ 236 h 236"/>
                  <a:gd name="T4" fmla="*/ 26 w 833"/>
                  <a:gd name="T5" fmla="*/ 213 h 236"/>
                  <a:gd name="T6" fmla="*/ 0 w 833"/>
                  <a:gd name="T7" fmla="*/ 0 h 236"/>
                  <a:gd name="T8" fmla="*/ 417 w 833"/>
                  <a:gd name="T9" fmla="*/ 23 h 236"/>
                  <a:gd name="T10" fmla="*/ 833 w 833"/>
                  <a:gd name="T11" fmla="*/ 0 h 236"/>
                  <a:gd name="T12" fmla="*/ 807 w 833"/>
                  <a:gd name="T13" fmla="*/ 21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3" h="236">
                    <a:moveTo>
                      <a:pt x="807" y="213"/>
                    </a:moveTo>
                    <a:cubicBezTo>
                      <a:pt x="807" y="213"/>
                      <a:pt x="586" y="236"/>
                      <a:pt x="415" y="236"/>
                    </a:cubicBezTo>
                    <a:cubicBezTo>
                      <a:pt x="263" y="236"/>
                      <a:pt x="26" y="213"/>
                      <a:pt x="26" y="2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70" y="23"/>
                      <a:pt x="417" y="23"/>
                    </a:cubicBezTo>
                    <a:cubicBezTo>
                      <a:pt x="577" y="23"/>
                      <a:pt x="833" y="0"/>
                      <a:pt x="833" y="0"/>
                    </a:cubicBezTo>
                    <a:lnTo>
                      <a:pt x="807" y="2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2441569" y="4902115"/>
                <a:ext cx="1720127" cy="99195"/>
              </a:xfrm>
              <a:custGeom>
                <a:avLst/>
                <a:gdLst>
                  <a:gd name="T0" fmla="*/ 833 w 833"/>
                  <a:gd name="T1" fmla="*/ 18 h 48"/>
                  <a:gd name="T2" fmla="*/ 416 w 833"/>
                  <a:gd name="T3" fmla="*/ 48 h 48"/>
                  <a:gd name="T4" fmla="*/ 0 w 833"/>
                  <a:gd name="T5" fmla="*/ 20 h 48"/>
                  <a:gd name="T6" fmla="*/ 416 w 833"/>
                  <a:gd name="T7" fmla="*/ 0 h 48"/>
                  <a:gd name="T8" fmla="*/ 833 w 833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3" h="48">
                    <a:moveTo>
                      <a:pt x="833" y="18"/>
                    </a:moveTo>
                    <a:cubicBezTo>
                      <a:pt x="833" y="29"/>
                      <a:pt x="648" y="48"/>
                      <a:pt x="416" y="48"/>
                    </a:cubicBezTo>
                    <a:cubicBezTo>
                      <a:pt x="183" y="48"/>
                      <a:pt x="0" y="31"/>
                      <a:pt x="0" y="20"/>
                    </a:cubicBezTo>
                    <a:cubicBezTo>
                      <a:pt x="0" y="9"/>
                      <a:pt x="183" y="0"/>
                      <a:pt x="416" y="0"/>
                    </a:cubicBezTo>
                    <a:cubicBezTo>
                      <a:pt x="648" y="0"/>
                      <a:pt x="833" y="7"/>
                      <a:pt x="833" y="1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2469265" y="5084626"/>
              <a:ext cx="16613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+mn-ea"/>
                </a:rPr>
                <a:t>This is a sample text</a:t>
              </a:r>
            </a:p>
          </p:txBody>
        </p:sp>
      </p:grpSp>
      <p:grpSp>
        <p:nvGrpSpPr>
          <p:cNvPr id="133" name="Group 13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2532976" y="5723854"/>
            <a:ext cx="1542410" cy="465539"/>
            <a:chOff x="2532976" y="5723854"/>
            <a:chExt cx="1542410" cy="465539"/>
          </a:xfrm>
        </p:grpSpPr>
        <p:grpSp>
          <p:nvGrpSpPr>
            <p:cNvPr id="59" name="Group 58"/>
            <p:cNvGrpSpPr/>
            <p:nvPr/>
          </p:nvGrpSpPr>
          <p:grpSpPr>
            <a:xfrm>
              <a:off x="2555418" y="5723854"/>
              <a:ext cx="1492430" cy="465539"/>
              <a:chOff x="2555418" y="5723854"/>
              <a:chExt cx="1492430" cy="465539"/>
            </a:xfrm>
          </p:grpSpPr>
          <p:sp>
            <p:nvSpPr>
              <p:cNvPr id="30" name="Freeform 27"/>
              <p:cNvSpPr/>
              <p:nvPr/>
            </p:nvSpPr>
            <p:spPr bwMode="auto">
              <a:xfrm>
                <a:off x="2556545" y="5761052"/>
                <a:ext cx="1491303" cy="428341"/>
              </a:xfrm>
              <a:custGeom>
                <a:avLst/>
                <a:gdLst>
                  <a:gd name="T0" fmla="*/ 700 w 722"/>
                  <a:gd name="T1" fmla="*/ 187 h 207"/>
                  <a:gd name="T2" fmla="*/ 360 w 722"/>
                  <a:gd name="T3" fmla="*/ 207 h 207"/>
                  <a:gd name="T4" fmla="*/ 23 w 722"/>
                  <a:gd name="T5" fmla="*/ 187 h 207"/>
                  <a:gd name="T6" fmla="*/ 0 w 722"/>
                  <a:gd name="T7" fmla="*/ 0 h 207"/>
                  <a:gd name="T8" fmla="*/ 361 w 722"/>
                  <a:gd name="T9" fmla="*/ 22 h 207"/>
                  <a:gd name="T10" fmla="*/ 722 w 722"/>
                  <a:gd name="T11" fmla="*/ 2 h 207"/>
                  <a:gd name="T12" fmla="*/ 700 w 722"/>
                  <a:gd name="T13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2" h="206">
                    <a:moveTo>
                      <a:pt x="700" y="187"/>
                    </a:moveTo>
                    <a:cubicBezTo>
                      <a:pt x="700" y="187"/>
                      <a:pt x="508" y="207"/>
                      <a:pt x="360" y="207"/>
                    </a:cubicBezTo>
                    <a:cubicBezTo>
                      <a:pt x="228" y="207"/>
                      <a:pt x="23" y="187"/>
                      <a:pt x="23" y="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4" y="22"/>
                      <a:pt x="361" y="22"/>
                    </a:cubicBezTo>
                    <a:cubicBezTo>
                      <a:pt x="500" y="22"/>
                      <a:pt x="722" y="2"/>
                      <a:pt x="722" y="2"/>
                    </a:cubicBezTo>
                    <a:lnTo>
                      <a:pt x="700" y="18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 bwMode="auto">
              <a:xfrm>
                <a:off x="2555418" y="5723854"/>
                <a:ext cx="1492430" cy="84541"/>
              </a:xfrm>
              <a:custGeom>
                <a:avLst/>
                <a:gdLst>
                  <a:gd name="T0" fmla="*/ 723 w 723"/>
                  <a:gd name="T1" fmla="*/ 21 h 41"/>
                  <a:gd name="T2" fmla="*/ 361 w 723"/>
                  <a:gd name="T3" fmla="*/ 41 h 41"/>
                  <a:gd name="T4" fmla="*/ 0 w 723"/>
                  <a:gd name="T5" fmla="*/ 17 h 41"/>
                  <a:gd name="T6" fmla="*/ 361 w 723"/>
                  <a:gd name="T7" fmla="*/ 0 h 41"/>
                  <a:gd name="T8" fmla="*/ 723 w 723"/>
                  <a:gd name="T9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41">
                    <a:moveTo>
                      <a:pt x="723" y="21"/>
                    </a:moveTo>
                    <a:cubicBezTo>
                      <a:pt x="723" y="30"/>
                      <a:pt x="563" y="41"/>
                      <a:pt x="361" y="41"/>
                    </a:cubicBezTo>
                    <a:cubicBezTo>
                      <a:pt x="160" y="41"/>
                      <a:pt x="0" y="27"/>
                      <a:pt x="0" y="17"/>
                    </a:cubicBezTo>
                    <a:cubicBezTo>
                      <a:pt x="0" y="8"/>
                      <a:pt x="160" y="0"/>
                      <a:pt x="361" y="0"/>
                    </a:cubicBezTo>
                    <a:cubicBezTo>
                      <a:pt x="563" y="0"/>
                      <a:pt x="723" y="11"/>
                      <a:pt x="723" y="2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2532976" y="5852260"/>
              <a:ext cx="15424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+mn-ea"/>
                </a:rPr>
                <a:t>This is a sample text</a:t>
              </a:r>
            </a:p>
          </p:txBody>
        </p:sp>
      </p:grpSp>
      <p:sp>
        <p:nvSpPr>
          <p:cNvPr id="142" name="TextBox 14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600579" y="2201063"/>
            <a:ext cx="543902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+mn-ea"/>
              </a:rPr>
              <a:t>The </a:t>
            </a:r>
            <a:r>
              <a:rPr lang="en-US" sz="2800" b="1">
                <a:latin typeface="+mn-ea"/>
              </a:rPr>
              <a:t>details</a:t>
            </a:r>
            <a:r>
              <a:rPr lang="en-US" sz="2800">
                <a:latin typeface="+mn-ea"/>
              </a:rPr>
              <a:t> are </a:t>
            </a:r>
            <a:r>
              <a:rPr lang="en-US" sz="2800" i="1">
                <a:latin typeface="+mn-ea"/>
              </a:rPr>
              <a:t>not the </a:t>
            </a:r>
            <a:r>
              <a:rPr lang="en-US" sz="2800">
                <a:latin typeface="+mn-ea"/>
              </a:rPr>
              <a:t>details. They make </a:t>
            </a:r>
            <a:r>
              <a:rPr lang="en-US" sz="2800" b="1">
                <a:latin typeface="+mn-ea"/>
              </a:rPr>
              <a:t>the design</a:t>
            </a:r>
            <a:r>
              <a:rPr lang="en-US" sz="2800">
                <a:latin typeface="+mn-ea"/>
              </a:rPr>
              <a:t>. </a:t>
            </a:r>
          </a:p>
        </p:txBody>
      </p:sp>
      <p:sp>
        <p:nvSpPr>
          <p:cNvPr id="143" name="Rectangle 14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990048" y="3127305"/>
            <a:ext cx="4864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+mn-ea"/>
                <a:cs typeface="思源黑体 CN Regular"/>
              </a:rPr>
              <a:t>This is a sample text. insert your desired text here. Again. this is a dummy text. enter your own text here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+mn-ea"/>
                <a:cs typeface="思源黑体 CN Regular"/>
              </a:rPr>
              <a:t>This is a sample text. insert your desired text here. Again. this is a dummy text. enter your own text here</a:t>
            </a:r>
          </a:p>
          <a:p>
            <a:pPr>
              <a:lnSpc>
                <a:spcPct val="150000"/>
              </a:lnSpc>
            </a:pPr>
            <a:r>
              <a:rPr lang="en-US" sz="1200">
                <a:latin typeface="+mn-ea"/>
              </a:rPr>
              <a:t>.</a:t>
            </a:r>
          </a:p>
        </p:txBody>
      </p:sp>
      <p:grpSp>
        <p:nvGrpSpPr>
          <p:cNvPr id="144" name="Group 14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076281" y="4448769"/>
            <a:ext cx="276224" cy="276224"/>
            <a:chOff x="1460006" y="1642203"/>
            <a:chExt cx="479425" cy="479425"/>
          </a:xfrm>
        </p:grpSpPr>
        <p:sp>
          <p:nvSpPr>
            <p:cNvPr id="145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46" name="Freeform 9"/>
            <p:cNvSpPr/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47" name="Group 14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076281" y="4902303"/>
            <a:ext cx="276224" cy="276224"/>
            <a:chOff x="1460006" y="1642203"/>
            <a:chExt cx="479425" cy="479425"/>
          </a:xfrm>
        </p:grpSpPr>
        <p:sp>
          <p:nvSpPr>
            <p:cNvPr id="148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49" name="Freeform 9"/>
            <p:cNvSpPr/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150" name="Rectangle 1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7419275" y="4420681"/>
            <a:ext cx="389427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>
                <a:latin typeface="+mn-ea"/>
                <a:cs typeface="思源黑体 CN Regular"/>
              </a:rPr>
              <a:t>This is a sample text. insert your desired text here. </a:t>
            </a:r>
            <a:endParaRPr lang="en-US" sz="1200">
              <a:latin typeface="+mn-ea"/>
              <a:cs typeface="思源黑体 CN Regular"/>
            </a:endParaRPr>
          </a:p>
        </p:txBody>
      </p:sp>
      <p:sp>
        <p:nvSpPr>
          <p:cNvPr id="151" name="Rectangle 15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7419275" y="4874215"/>
            <a:ext cx="389427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>
                <a:latin typeface="+mn-ea"/>
                <a:cs typeface="思源黑体 CN Regular"/>
              </a:rPr>
              <a:t>This is a sample text. insert your desired text here.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+mn-ea"/>
              </a:rPr>
              <a:t>.</a:t>
            </a:r>
            <a:endParaRPr lang="en-US" sz="1200">
              <a:latin typeface="+mn-ea"/>
              <a:cs typeface="思源黑体 CN Regular"/>
            </a:endParaRPr>
          </a:p>
        </p:txBody>
      </p:sp>
      <p:sp>
        <p:nvSpPr>
          <p:cNvPr id="115" name="Text Placeholder 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118683" y="485666"/>
            <a:ext cx="3881609" cy="696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kern="0" spc="-150">
                <a:ea typeface="思源黑体 CN Regular" panose="020B0500000000000000" charset="-122"/>
                <a:cs typeface="Arial" panose="020B0604020202020204" pitchFamily="34" charset="0"/>
              </a:rPr>
              <a:t>Infographic.</a:t>
            </a:r>
            <a:endParaRPr lang="id-ID" altLang="zh-CN" sz="4800" kern="0" spc="-150">
              <a:ea typeface="思源黑体 CN Regular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116" name="TextBox 1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059262" y="1191367"/>
            <a:ext cx="2000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trike="noStrike" spc="600">
                <a:solidFill>
                  <a:schemeClr val="bg1"/>
                </a:solidFill>
                <a:latin typeface="思源黑体 CN Regular" panose="020B0500000000000000" charset="-122"/>
                <a:cs typeface="思源黑体 CN Regular"/>
              </a:rPr>
              <a:t>CREATIVE</a:t>
            </a:r>
            <a:endParaRPr lang="id-ID" sz="1000" b="1" strike="noStrike" spc="600">
              <a:solidFill>
                <a:schemeClr val="bg1"/>
              </a:solidFill>
              <a:latin typeface="思源黑体 CN Regular" panose="020B0500000000000000" charset="-122"/>
              <a:cs typeface="思源黑体 CN Regular"/>
            </a:endParaRPr>
          </a:p>
        </p:txBody>
      </p:sp>
      <p:grpSp>
        <p:nvGrpSpPr>
          <p:cNvPr id="117" name="Group 14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076281" y="5373754"/>
            <a:ext cx="276224" cy="276224"/>
            <a:chOff x="1460006" y="1642203"/>
            <a:chExt cx="479425" cy="479425"/>
          </a:xfrm>
        </p:grpSpPr>
        <p:sp>
          <p:nvSpPr>
            <p:cNvPr id="118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120" name="Rectangle 15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7419275" y="5345666"/>
            <a:ext cx="389427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>
                <a:latin typeface="+mn-ea"/>
                <a:cs typeface="思源黑体 CN Regular"/>
              </a:rPr>
              <a:t>This is a sample text. insert your desired text here.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+mn-ea"/>
              </a:rPr>
              <a:t>.</a:t>
            </a:r>
            <a:endParaRPr lang="en-US" sz="1200">
              <a:latin typeface="+mn-ea"/>
              <a:cs typeface="思源黑体 CN Regular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756400" y="592667"/>
            <a:ext cx="5130800" cy="597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262539" y="2723138"/>
            <a:ext cx="2914580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4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Creative</a:t>
            </a:r>
          </a:p>
          <a:p>
            <a:pPr algn="r">
              <a:lnSpc>
                <a:spcPct val="90000"/>
              </a:lnSpc>
            </a:pPr>
            <a:r>
              <a:rPr lang="en-US" sz="4400">
                <a:solidFill>
                  <a:schemeClr val="accent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Text Slides</a:t>
            </a:r>
          </a:p>
        </p:txBody>
      </p:sp>
      <p:sp>
        <p:nvSpPr>
          <p:cNvPr id="3" name="TextBox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817920" y="1802115"/>
            <a:ext cx="1359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INTRO</a:t>
            </a:r>
          </a:p>
          <a:p>
            <a:pPr algn="dist">
              <a:lnSpc>
                <a:spcPct val="90000"/>
              </a:lnSpc>
            </a:pPr>
            <a: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ABOUT</a:t>
            </a:r>
            <a:b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</a:br>
            <a: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COMPANY</a:t>
            </a:r>
          </a:p>
        </p:txBody>
      </p:sp>
      <p:sp>
        <p:nvSpPr>
          <p:cNvPr id="4" name="TextBox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7784844" y="4155298"/>
            <a:ext cx="3392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spc="600">
                <a:solidFill>
                  <a:schemeClr val="tx1">
                    <a:alpha val="4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WRITE HERE SOMETHING</a:t>
            </a: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7531920" y="4769782"/>
            <a:ext cx="364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alpha val="6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Hello everyone! Just a sneak peek of the project that I'm currently working on. I hope to show more shots of this project soon.</a:t>
            </a:r>
          </a:p>
        </p:txBody>
      </p:sp>
      <p:pic>
        <p:nvPicPr>
          <p:cNvPr id="6" name="图片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5" y="982132"/>
            <a:ext cx="5650404" cy="5469467"/>
          </a:xfrm>
          <a:prstGeom prst="rect">
            <a:avLst/>
          </a:prstGeom>
        </p:spPr>
      </p:pic>
      <p:sp>
        <p:nvSpPr>
          <p:cNvPr id="8" name="矩形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1700934" y="1676400"/>
            <a:ext cx="203200" cy="2743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2" name="圆角矩形 798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17722544">
            <a:off x="-152728" y="207978"/>
            <a:ext cx="1409446" cy="1412890"/>
          </a:xfrm>
          <a:prstGeom prst="roundRect">
            <a:avLst>
              <a:gd name="adj" fmla="val 1424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83" name="矩形 798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88031" y="370114"/>
            <a:ext cx="11342914" cy="611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84" name="椭圆 798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4717307">
            <a:off x="242761" y="5986758"/>
            <a:ext cx="1225551" cy="1225551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85" name="椭圆 798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10428290">
            <a:off x="9544276" y="6085277"/>
            <a:ext cx="1024852" cy="1024852"/>
          </a:xfrm>
          <a:prstGeom prst="ellipse">
            <a:avLst/>
          </a:prstGeom>
          <a:gradFill>
            <a:gsLst>
              <a:gs pos="0">
                <a:schemeClr val="accent5"/>
              </a:gs>
              <a:gs pos="4300">
                <a:srgbClr val="4ACDE0"/>
              </a:gs>
              <a:gs pos="100000">
                <a:srgbClr val="51F9D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16215" y="597877"/>
            <a:ext cx="4461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/>
            </a:lvl1pPr>
          </a:lstStyle>
          <a:p>
            <a:pPr algn="ctr"/>
            <a:r>
              <a:rPr lang="en-US" altLang="zh-CN" sz="3800"/>
              <a:t>CONTENTS</a:t>
            </a:r>
            <a:endParaRPr lang="zh-CN" altLang="en-US" sz="3800"/>
          </a:p>
        </p:txBody>
      </p:sp>
      <p:pic>
        <p:nvPicPr>
          <p:cNvPr id="38" name="图片 3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4" y="2490453"/>
            <a:ext cx="1936114" cy="1062246"/>
          </a:xfrm>
          <a:prstGeom prst="rect">
            <a:avLst/>
          </a:prstGeom>
        </p:spPr>
      </p:pic>
      <p:pic>
        <p:nvPicPr>
          <p:cNvPr id="1250" name="图片 12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285" y="2226102"/>
            <a:ext cx="1473246" cy="1590949"/>
          </a:xfrm>
          <a:prstGeom prst="rect">
            <a:avLst/>
          </a:prstGeom>
        </p:spPr>
      </p:pic>
      <p:pic>
        <p:nvPicPr>
          <p:cNvPr id="7532" name="图片 753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156" y="2232675"/>
            <a:ext cx="1750309" cy="1577802"/>
          </a:xfrm>
          <a:prstGeom prst="rect">
            <a:avLst/>
          </a:prstGeom>
        </p:spPr>
      </p:pic>
      <p:pic>
        <p:nvPicPr>
          <p:cNvPr id="7938" name="图片 793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048" y="2322427"/>
            <a:ext cx="1750592" cy="1398299"/>
          </a:xfrm>
          <a:prstGeom prst="rect">
            <a:avLst/>
          </a:prstGeom>
        </p:spPr>
      </p:pic>
      <p:grpSp>
        <p:nvGrpSpPr>
          <p:cNvPr id="7939" name="组合 793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 flipV="1">
            <a:off x="5002994" y="1351450"/>
            <a:ext cx="2112987" cy="77117"/>
            <a:chOff x="4123221" y="1372042"/>
            <a:chExt cx="3945558" cy="144000"/>
          </a:xfrm>
        </p:grpSpPr>
        <p:grpSp>
          <p:nvGrpSpPr>
            <p:cNvPr id="7940" name="组合 7939"/>
            <p:cNvGrpSpPr/>
            <p:nvPr/>
          </p:nvGrpSpPr>
          <p:grpSpPr>
            <a:xfrm>
              <a:off x="4123221" y="1372042"/>
              <a:ext cx="742714" cy="144000"/>
              <a:chOff x="1632857" y="-1649699"/>
              <a:chExt cx="742714" cy="144000"/>
            </a:xfrm>
            <a:solidFill>
              <a:schemeClr val="accent2"/>
            </a:solidFill>
          </p:grpSpPr>
          <p:sp>
            <p:nvSpPr>
              <p:cNvPr id="7968" name="椭圆 7967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9" name="椭圆 7968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70" name="椭圆 7969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71" name="椭圆 7970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72" name="椭圆 7971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73" name="椭圆 7972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41" name="组合 7940"/>
            <p:cNvGrpSpPr/>
            <p:nvPr/>
          </p:nvGrpSpPr>
          <p:grpSpPr>
            <a:xfrm>
              <a:off x="4973668" y="1372042"/>
              <a:ext cx="742714" cy="144000"/>
              <a:chOff x="1632857" y="-1649699"/>
              <a:chExt cx="742714" cy="144000"/>
            </a:xfrm>
            <a:solidFill>
              <a:schemeClr val="accent3"/>
            </a:solidFill>
          </p:grpSpPr>
          <p:sp>
            <p:nvSpPr>
              <p:cNvPr id="7962" name="椭圆 7961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3" name="椭圆 7962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4" name="椭圆 7963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5" name="椭圆 7964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6" name="椭圆 7965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7" name="椭圆 7966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42" name="组合 7941"/>
            <p:cNvGrpSpPr/>
            <p:nvPr/>
          </p:nvGrpSpPr>
          <p:grpSpPr>
            <a:xfrm>
              <a:off x="5824115" y="1372042"/>
              <a:ext cx="742714" cy="144000"/>
              <a:chOff x="1632857" y="-1649699"/>
              <a:chExt cx="742714" cy="144000"/>
            </a:xfrm>
            <a:solidFill>
              <a:schemeClr val="accent4"/>
            </a:solidFill>
          </p:grpSpPr>
          <p:sp>
            <p:nvSpPr>
              <p:cNvPr id="7956" name="椭圆 7955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7" name="椭圆 7956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8" name="椭圆 7957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9" name="椭圆 7958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0" name="椭圆 7959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1" name="椭圆 7960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43" name="组合 7942"/>
            <p:cNvGrpSpPr/>
            <p:nvPr/>
          </p:nvGrpSpPr>
          <p:grpSpPr>
            <a:xfrm>
              <a:off x="6674561" y="1372042"/>
              <a:ext cx="742714" cy="144000"/>
              <a:chOff x="1632857" y="-1649699"/>
              <a:chExt cx="742714" cy="144000"/>
            </a:xfrm>
            <a:solidFill>
              <a:schemeClr val="accent5"/>
            </a:solidFill>
          </p:grpSpPr>
          <p:sp>
            <p:nvSpPr>
              <p:cNvPr id="7950" name="椭圆 7949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1" name="椭圆 7950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2" name="椭圆 7951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3" name="椭圆 7952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4" name="椭圆 7953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5" name="椭圆 7954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44" name="组合 7943"/>
            <p:cNvGrpSpPr/>
            <p:nvPr/>
          </p:nvGrpSpPr>
          <p:grpSpPr>
            <a:xfrm>
              <a:off x="7525007" y="1411642"/>
              <a:ext cx="543772" cy="64800"/>
              <a:chOff x="1632857" y="-1610099"/>
              <a:chExt cx="543772" cy="64800"/>
            </a:xfrm>
            <a:solidFill>
              <a:schemeClr val="accent6"/>
            </a:solidFill>
          </p:grpSpPr>
          <p:sp>
            <p:nvSpPr>
              <p:cNvPr id="7945" name="椭圆 7944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46" name="椭圆 7945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47" name="椭圆 7946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48" name="椭圆 7947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49" name="椭圆 7948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974" name="Rectangle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36396" y="3897633"/>
            <a:ext cx="2308142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ea typeface="等线" panose="02010600030101010101" charset="-122"/>
              </a:rPr>
              <a:t>PART ONE</a:t>
            </a:r>
            <a:endParaRPr lang="en-US" b="1">
              <a:ea typeface="等线" panose="02010600030101010101" charset="-122"/>
            </a:endParaRPr>
          </a:p>
        </p:txBody>
      </p:sp>
      <p:sp>
        <p:nvSpPr>
          <p:cNvPr id="7975" name="矩形 797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89018" y="4398795"/>
            <a:ext cx="2231879" cy="102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</a:rPr>
              <a:t>Intrinsicly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</a:rPr>
              <a:t> leverage existing end-to-end resources after long-term high-impact total linkage. </a:t>
            </a:r>
          </a:p>
        </p:txBody>
      </p:sp>
      <p:sp>
        <p:nvSpPr>
          <p:cNvPr id="7976" name="Rectangle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532718" y="3949672"/>
            <a:ext cx="2308142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ea typeface="等线" panose="02010600030101010101" charset="-122"/>
              </a:rPr>
              <a:t>PART TWO</a:t>
            </a:r>
            <a:endParaRPr lang="en-US" b="1">
              <a:ea typeface="等线" panose="02010600030101010101" charset="-122"/>
            </a:endParaRPr>
          </a:p>
        </p:txBody>
      </p:sp>
      <p:sp>
        <p:nvSpPr>
          <p:cNvPr id="7977" name="矩形 797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585340" y="4450834"/>
            <a:ext cx="2231879" cy="102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</a:rPr>
              <a:t>Intrinsicly</a:t>
            </a:r>
            <a:r>
              <a:rPr lang="en-US" altLang="zh-CN" sz="1200" err="1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</a:rPr>
              <a:t> leverage existing end-to-end resources after long-term high-impact total linkage. </a:t>
            </a:r>
            <a:endParaRPr lang="en-US" altLang="zh-CN" sz="1200">
              <a:solidFill>
                <a:schemeClr val="bg1">
                  <a:lumMod val="50000"/>
                </a:schemeClr>
              </a:solidFill>
              <a:ea typeface="等线" panose="02010600030101010101" charset="-122"/>
            </a:endParaRPr>
          </a:p>
        </p:txBody>
      </p:sp>
      <p:sp>
        <p:nvSpPr>
          <p:cNvPr id="7978" name="Rectangle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194142" y="3934804"/>
            <a:ext cx="2308142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ea typeface="等线" panose="02010600030101010101" charset="-122"/>
              </a:rPr>
              <a:t>PART THREE</a:t>
            </a:r>
            <a:endParaRPr lang="en-US" b="1">
              <a:ea typeface="等线" panose="02010600030101010101" charset="-122"/>
            </a:endParaRPr>
          </a:p>
        </p:txBody>
      </p:sp>
      <p:sp>
        <p:nvSpPr>
          <p:cNvPr id="7979" name="矩形 797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246764" y="4435966"/>
            <a:ext cx="2231879" cy="102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err="1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</a:rPr>
              <a:t>Intrinsicly leverage existing end-to-end resources after long-term high-impact total linkage. </a:t>
            </a:r>
            <a:endParaRPr lang="en-US" altLang="zh-CN" sz="1200">
              <a:solidFill>
                <a:schemeClr val="bg1">
                  <a:lumMod val="50000"/>
                </a:schemeClr>
              </a:solidFill>
              <a:ea typeface="等线" panose="02010600030101010101" charset="-122"/>
            </a:endParaRPr>
          </a:p>
        </p:txBody>
      </p:sp>
      <p:sp>
        <p:nvSpPr>
          <p:cNvPr id="7980" name="Rectangle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290464" y="3942238"/>
            <a:ext cx="230814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ea typeface="等线" panose="02010600030101010101" charset="-122"/>
              </a:rPr>
              <a:t>PART FOUR</a:t>
            </a:r>
            <a:endParaRPr lang="en-US" b="1">
              <a:ea typeface="等线" panose="02010600030101010101" charset="-122"/>
            </a:endParaRPr>
          </a:p>
        </p:txBody>
      </p:sp>
      <p:sp>
        <p:nvSpPr>
          <p:cNvPr id="7981" name="矩形 798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343086" y="4443400"/>
            <a:ext cx="2231879" cy="102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err="1">
                <a:solidFill>
                  <a:schemeClr val="bg1">
                    <a:lumMod val="50000"/>
                  </a:schemeClr>
                </a:solidFill>
                <a:ea typeface="等线" panose="02010600030101010101" charset="-122"/>
              </a:rPr>
              <a:t>Intrinsicly leverage existing end-to-end resources after long-term high-impact total linkage. </a:t>
            </a:r>
            <a:endParaRPr lang="en-US" altLang="zh-CN" sz="1200">
              <a:solidFill>
                <a:schemeClr val="bg1">
                  <a:lumMod val="50000"/>
                </a:schemeClr>
              </a:solidFill>
              <a:ea typeface="等线" panose="02010600030101010101" charset="-122"/>
            </a:endParaRPr>
          </a:p>
        </p:txBody>
      </p:sp>
      <p:sp>
        <p:nvSpPr>
          <p:cNvPr id="7986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051816" y="1612936"/>
            <a:ext cx="1681395" cy="1681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700" spc="-15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Creative</a:t>
            </a:r>
          </a:p>
        </p:txBody>
      </p:sp>
      <p:sp>
        <p:nvSpPr>
          <p:cNvPr id="9" name="Rectangle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733211" y="1612936"/>
            <a:ext cx="1681395" cy="1681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700" spc="-15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Brainy</a:t>
            </a:r>
          </a:p>
        </p:txBody>
      </p:sp>
      <p:sp>
        <p:nvSpPr>
          <p:cNvPr id="10" name="Rectangle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414605" y="1612936"/>
            <a:ext cx="1681395" cy="16813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700" spc="-15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Classic</a:t>
            </a:r>
          </a:p>
        </p:txBody>
      </p:sp>
      <p:sp>
        <p:nvSpPr>
          <p:cNvPr id="11" name="Rectangle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096000" y="1612936"/>
            <a:ext cx="1681395" cy="16813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700" spc="-15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Ideas</a:t>
            </a:r>
          </a:p>
        </p:txBody>
      </p:sp>
      <p:sp>
        <p:nvSpPr>
          <p:cNvPr id="12" name="Rectangle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7777395" y="1612936"/>
            <a:ext cx="1681395" cy="16813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700" spc="-15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Think</a:t>
            </a:r>
          </a:p>
        </p:txBody>
      </p:sp>
      <p:sp>
        <p:nvSpPr>
          <p:cNvPr id="13" name="Rectangle 1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9458790" y="1612936"/>
            <a:ext cx="1714645" cy="16813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700" spc="-15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rPr>
              <a:t>Fun!</a:t>
            </a:r>
          </a:p>
        </p:txBody>
      </p:sp>
      <p:sp>
        <p:nvSpPr>
          <p:cNvPr id="2" name="Text Placeholder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Grp="1"/>
          </p:cNvSpPr>
          <p:nvPr>
            <p:ph type="body" sz="quarter" idx="15"/>
          </p:nvPr>
        </p:nvSpPr>
        <p:spPr>
          <a:xfrm>
            <a:off x="491445" y="294217"/>
            <a:ext cx="11136085" cy="676784"/>
          </a:xfrm>
        </p:spPr>
        <p:txBody>
          <a:bodyPr/>
          <a:lstStyle/>
          <a:p>
            <a:r>
              <a:rPr lang="en-US">
                <a:latin typeface="+mn-lt"/>
              </a:rPr>
              <a:t>Mission &amp; Vision</a:t>
            </a:r>
          </a:p>
        </p:txBody>
      </p:sp>
      <p:sp>
        <p:nvSpPr>
          <p:cNvPr id="5" name="Rectangle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24548" y="1390680"/>
            <a:ext cx="10533888" cy="2117292"/>
          </a:xfrm>
          <a:prstGeom prst="rect">
            <a:avLst/>
          </a:prstGeom>
          <a:noFill/>
          <a:ln w="889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6" name="组合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54501" y="4184650"/>
            <a:ext cx="2261231" cy="2133464"/>
            <a:chOff x="1159301" y="4040006"/>
            <a:chExt cx="2261231" cy="2133464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77308" y="4040006"/>
              <a:ext cx="2241509" cy="213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3025224" y="4299830"/>
              <a:ext cx="395308" cy="1594953"/>
              <a:chOff x="5524519" y="2209483"/>
              <a:chExt cx="731838" cy="2952750"/>
            </a:xfrm>
          </p:grpSpPr>
          <p:sp>
            <p:nvSpPr>
              <p:cNvPr id="52" name="Freeform 5"/>
              <p:cNvSpPr/>
              <p:nvPr/>
            </p:nvSpPr>
            <p:spPr bwMode="auto">
              <a:xfrm>
                <a:off x="5524519" y="2209483"/>
                <a:ext cx="731838" cy="2952750"/>
              </a:xfrm>
              <a:custGeom>
                <a:avLst/>
                <a:gdLst>
                  <a:gd name="T0" fmla="*/ 0 w 461"/>
                  <a:gd name="T1" fmla="*/ 31 h 1860"/>
                  <a:gd name="T2" fmla="*/ 0 w 461"/>
                  <a:gd name="T3" fmla="*/ 1820 h 1860"/>
                  <a:gd name="T4" fmla="*/ 177 w 461"/>
                  <a:gd name="T5" fmla="*/ 1860 h 1860"/>
                  <a:gd name="T6" fmla="*/ 177 w 461"/>
                  <a:gd name="T7" fmla="*/ 71 h 1860"/>
                  <a:gd name="T8" fmla="*/ 461 w 461"/>
                  <a:gd name="T9" fmla="*/ 38 h 1860"/>
                  <a:gd name="T10" fmla="*/ 284 w 461"/>
                  <a:gd name="T11" fmla="*/ 0 h 1860"/>
                  <a:gd name="T12" fmla="*/ 0 w 461"/>
                  <a:gd name="T13" fmla="*/ 31 h 1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1860">
                    <a:moveTo>
                      <a:pt x="0" y="31"/>
                    </a:moveTo>
                    <a:lnTo>
                      <a:pt x="0" y="1820"/>
                    </a:lnTo>
                    <a:lnTo>
                      <a:pt x="177" y="1860"/>
                    </a:lnTo>
                    <a:lnTo>
                      <a:pt x="177" y="71"/>
                    </a:lnTo>
                    <a:lnTo>
                      <a:pt x="461" y="38"/>
                    </a:lnTo>
                    <a:lnTo>
                      <a:pt x="28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5805506" y="2269808"/>
                <a:ext cx="450850" cy="2892425"/>
              </a:xfrm>
              <a:custGeom>
                <a:avLst/>
                <a:gdLst>
                  <a:gd name="T0" fmla="*/ 0 w 284"/>
                  <a:gd name="T1" fmla="*/ 33 h 1822"/>
                  <a:gd name="T2" fmla="*/ 0 w 284"/>
                  <a:gd name="T3" fmla="*/ 1822 h 1822"/>
                  <a:gd name="T4" fmla="*/ 284 w 284"/>
                  <a:gd name="T5" fmla="*/ 1782 h 1822"/>
                  <a:gd name="T6" fmla="*/ 284 w 284"/>
                  <a:gd name="T7" fmla="*/ 0 h 1822"/>
                  <a:gd name="T8" fmla="*/ 0 w 284"/>
                  <a:gd name="T9" fmla="*/ 3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822">
                    <a:moveTo>
                      <a:pt x="0" y="33"/>
                    </a:moveTo>
                    <a:lnTo>
                      <a:pt x="0" y="1822"/>
                    </a:lnTo>
                    <a:lnTo>
                      <a:pt x="284" y="1782"/>
                    </a:lnTo>
                    <a:lnTo>
                      <a:pt x="28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7"/>
              <p:cNvSpPr/>
              <p:nvPr/>
            </p:nvSpPr>
            <p:spPr bwMode="auto">
              <a:xfrm>
                <a:off x="5524519" y="2209483"/>
                <a:ext cx="731838" cy="112713"/>
              </a:xfrm>
              <a:custGeom>
                <a:avLst/>
                <a:gdLst>
                  <a:gd name="T0" fmla="*/ 0 w 461"/>
                  <a:gd name="T1" fmla="*/ 31 h 71"/>
                  <a:gd name="T2" fmla="*/ 177 w 461"/>
                  <a:gd name="T3" fmla="*/ 71 h 71"/>
                  <a:gd name="T4" fmla="*/ 461 w 461"/>
                  <a:gd name="T5" fmla="*/ 38 h 71"/>
                  <a:gd name="T6" fmla="*/ 284 w 461"/>
                  <a:gd name="T7" fmla="*/ 0 h 71"/>
                  <a:gd name="T8" fmla="*/ 0 w 461"/>
                  <a:gd name="T9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71">
                    <a:moveTo>
                      <a:pt x="0" y="31"/>
                    </a:moveTo>
                    <a:lnTo>
                      <a:pt x="177" y="71"/>
                    </a:lnTo>
                    <a:lnTo>
                      <a:pt x="461" y="38"/>
                    </a:lnTo>
                    <a:lnTo>
                      <a:pt x="28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6"/>
            <p:cNvGrpSpPr/>
            <p:nvPr/>
          </p:nvGrpSpPr>
          <p:grpSpPr>
            <a:xfrm>
              <a:off x="2688226" y="4593095"/>
              <a:ext cx="397881" cy="1365142"/>
              <a:chOff x="4900631" y="2752408"/>
              <a:chExt cx="736601" cy="2527300"/>
            </a:xfrm>
          </p:grpSpPr>
          <p:sp>
            <p:nvSpPr>
              <p:cNvPr id="49" name="Freeform 8"/>
              <p:cNvSpPr/>
              <p:nvPr/>
            </p:nvSpPr>
            <p:spPr bwMode="auto">
              <a:xfrm>
                <a:off x="4900631" y="2752408"/>
                <a:ext cx="736600" cy="2527300"/>
              </a:xfrm>
              <a:custGeom>
                <a:avLst/>
                <a:gdLst>
                  <a:gd name="T0" fmla="*/ 0 w 464"/>
                  <a:gd name="T1" fmla="*/ 26 h 1592"/>
                  <a:gd name="T2" fmla="*/ 0 w 464"/>
                  <a:gd name="T3" fmla="*/ 1554 h 1592"/>
                  <a:gd name="T4" fmla="*/ 177 w 464"/>
                  <a:gd name="T5" fmla="*/ 1592 h 1592"/>
                  <a:gd name="T6" fmla="*/ 177 w 464"/>
                  <a:gd name="T7" fmla="*/ 61 h 1592"/>
                  <a:gd name="T8" fmla="*/ 464 w 464"/>
                  <a:gd name="T9" fmla="*/ 33 h 1592"/>
                  <a:gd name="T10" fmla="*/ 284 w 464"/>
                  <a:gd name="T11" fmla="*/ 0 h 1592"/>
                  <a:gd name="T12" fmla="*/ 0 w 464"/>
                  <a:gd name="T13" fmla="*/ 26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2" h="1592">
                    <a:moveTo>
                      <a:pt x="0" y="26"/>
                    </a:moveTo>
                    <a:lnTo>
                      <a:pt x="0" y="1554"/>
                    </a:lnTo>
                    <a:lnTo>
                      <a:pt x="177" y="1592"/>
                    </a:lnTo>
                    <a:lnTo>
                      <a:pt x="177" y="61"/>
                    </a:lnTo>
                    <a:lnTo>
                      <a:pt x="464" y="33"/>
                    </a:lnTo>
                    <a:lnTo>
                      <a:pt x="284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9"/>
              <p:cNvSpPr/>
              <p:nvPr/>
            </p:nvSpPr>
            <p:spPr bwMode="auto">
              <a:xfrm>
                <a:off x="5181619" y="2804795"/>
                <a:ext cx="455613" cy="2474913"/>
              </a:xfrm>
              <a:custGeom>
                <a:avLst/>
                <a:gdLst>
                  <a:gd name="T0" fmla="*/ 0 w 287"/>
                  <a:gd name="T1" fmla="*/ 28 h 1559"/>
                  <a:gd name="T2" fmla="*/ 0 w 287"/>
                  <a:gd name="T3" fmla="*/ 1559 h 1559"/>
                  <a:gd name="T4" fmla="*/ 287 w 287"/>
                  <a:gd name="T5" fmla="*/ 1521 h 1559"/>
                  <a:gd name="T6" fmla="*/ 287 w 287"/>
                  <a:gd name="T7" fmla="*/ 0 h 1559"/>
                  <a:gd name="T8" fmla="*/ 0 w 287"/>
                  <a:gd name="T9" fmla="*/ 28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1559">
                    <a:moveTo>
                      <a:pt x="0" y="28"/>
                    </a:moveTo>
                    <a:lnTo>
                      <a:pt x="0" y="1559"/>
                    </a:lnTo>
                    <a:lnTo>
                      <a:pt x="287" y="1521"/>
                    </a:lnTo>
                    <a:lnTo>
                      <a:pt x="28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0"/>
              <p:cNvSpPr/>
              <p:nvPr/>
            </p:nvSpPr>
            <p:spPr bwMode="auto">
              <a:xfrm>
                <a:off x="4900631" y="2752408"/>
                <a:ext cx="736600" cy="96838"/>
              </a:xfrm>
              <a:custGeom>
                <a:avLst/>
                <a:gdLst>
                  <a:gd name="T0" fmla="*/ 0 w 464"/>
                  <a:gd name="T1" fmla="*/ 26 h 61"/>
                  <a:gd name="T2" fmla="*/ 177 w 464"/>
                  <a:gd name="T3" fmla="*/ 61 h 61"/>
                  <a:gd name="T4" fmla="*/ 464 w 464"/>
                  <a:gd name="T5" fmla="*/ 33 h 61"/>
                  <a:gd name="T6" fmla="*/ 284 w 464"/>
                  <a:gd name="T7" fmla="*/ 0 h 61"/>
                  <a:gd name="T8" fmla="*/ 0 w 464"/>
                  <a:gd name="T9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61">
                    <a:moveTo>
                      <a:pt x="0" y="26"/>
                    </a:moveTo>
                    <a:lnTo>
                      <a:pt x="177" y="61"/>
                    </a:lnTo>
                    <a:lnTo>
                      <a:pt x="464" y="33"/>
                    </a:lnTo>
                    <a:lnTo>
                      <a:pt x="284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5"/>
            <p:cNvGrpSpPr/>
            <p:nvPr/>
          </p:nvGrpSpPr>
          <p:grpSpPr>
            <a:xfrm>
              <a:off x="2352943" y="4899223"/>
              <a:ext cx="396166" cy="1119897"/>
              <a:chOff x="4279919" y="3319145"/>
              <a:chExt cx="733425" cy="2073276"/>
            </a:xfrm>
          </p:grpSpPr>
          <p:sp>
            <p:nvSpPr>
              <p:cNvPr id="46" name="Freeform 11"/>
              <p:cNvSpPr/>
              <p:nvPr/>
            </p:nvSpPr>
            <p:spPr bwMode="auto">
              <a:xfrm>
                <a:off x="4279919" y="3319145"/>
                <a:ext cx="733425" cy="2073275"/>
              </a:xfrm>
              <a:custGeom>
                <a:avLst/>
                <a:gdLst>
                  <a:gd name="T0" fmla="*/ 0 w 462"/>
                  <a:gd name="T1" fmla="*/ 24 h 1306"/>
                  <a:gd name="T2" fmla="*/ 0 w 462"/>
                  <a:gd name="T3" fmla="*/ 1270 h 1306"/>
                  <a:gd name="T4" fmla="*/ 178 w 462"/>
                  <a:gd name="T5" fmla="*/ 1306 h 1306"/>
                  <a:gd name="T6" fmla="*/ 178 w 462"/>
                  <a:gd name="T7" fmla="*/ 60 h 1306"/>
                  <a:gd name="T8" fmla="*/ 462 w 462"/>
                  <a:gd name="T9" fmla="*/ 31 h 1306"/>
                  <a:gd name="T10" fmla="*/ 284 w 462"/>
                  <a:gd name="T11" fmla="*/ 0 h 1306"/>
                  <a:gd name="T12" fmla="*/ 0 w 462"/>
                  <a:gd name="T13" fmla="*/ 24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2" h="1306">
                    <a:moveTo>
                      <a:pt x="0" y="24"/>
                    </a:moveTo>
                    <a:lnTo>
                      <a:pt x="0" y="1270"/>
                    </a:lnTo>
                    <a:lnTo>
                      <a:pt x="178" y="1306"/>
                    </a:lnTo>
                    <a:lnTo>
                      <a:pt x="178" y="60"/>
                    </a:lnTo>
                    <a:lnTo>
                      <a:pt x="462" y="31"/>
                    </a:lnTo>
                    <a:lnTo>
                      <a:pt x="28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2"/>
              <p:cNvSpPr/>
              <p:nvPr/>
            </p:nvSpPr>
            <p:spPr bwMode="auto">
              <a:xfrm>
                <a:off x="4562494" y="3368358"/>
                <a:ext cx="450850" cy="2024063"/>
              </a:xfrm>
              <a:custGeom>
                <a:avLst/>
                <a:gdLst>
                  <a:gd name="T0" fmla="*/ 0 w 284"/>
                  <a:gd name="T1" fmla="*/ 29 h 1275"/>
                  <a:gd name="T2" fmla="*/ 0 w 284"/>
                  <a:gd name="T3" fmla="*/ 1275 h 1275"/>
                  <a:gd name="T4" fmla="*/ 284 w 284"/>
                  <a:gd name="T5" fmla="*/ 1239 h 1275"/>
                  <a:gd name="T6" fmla="*/ 284 w 284"/>
                  <a:gd name="T7" fmla="*/ 0 h 1275"/>
                  <a:gd name="T8" fmla="*/ 0 w 284"/>
                  <a:gd name="T9" fmla="*/ 29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275">
                    <a:moveTo>
                      <a:pt x="0" y="29"/>
                    </a:moveTo>
                    <a:lnTo>
                      <a:pt x="0" y="1275"/>
                    </a:lnTo>
                    <a:lnTo>
                      <a:pt x="284" y="1239"/>
                    </a:lnTo>
                    <a:lnTo>
                      <a:pt x="28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3"/>
              <p:cNvSpPr/>
              <p:nvPr/>
            </p:nvSpPr>
            <p:spPr bwMode="auto">
              <a:xfrm>
                <a:off x="4279919" y="3319145"/>
                <a:ext cx="733425" cy="95250"/>
              </a:xfrm>
              <a:custGeom>
                <a:avLst/>
                <a:gdLst>
                  <a:gd name="T0" fmla="*/ 0 w 462"/>
                  <a:gd name="T1" fmla="*/ 24 h 60"/>
                  <a:gd name="T2" fmla="*/ 178 w 462"/>
                  <a:gd name="T3" fmla="*/ 60 h 60"/>
                  <a:gd name="T4" fmla="*/ 462 w 462"/>
                  <a:gd name="T5" fmla="*/ 31 h 60"/>
                  <a:gd name="T6" fmla="*/ 289 w 462"/>
                  <a:gd name="T7" fmla="*/ 0 h 60"/>
                  <a:gd name="T8" fmla="*/ 0 w 462"/>
                  <a:gd name="T9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60">
                    <a:moveTo>
                      <a:pt x="0" y="24"/>
                    </a:moveTo>
                    <a:lnTo>
                      <a:pt x="178" y="60"/>
                    </a:lnTo>
                    <a:lnTo>
                      <a:pt x="462" y="31"/>
                    </a:lnTo>
                    <a:lnTo>
                      <a:pt x="289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4"/>
            <p:cNvGrpSpPr/>
            <p:nvPr/>
          </p:nvGrpSpPr>
          <p:grpSpPr>
            <a:xfrm>
              <a:off x="2017660" y="5194203"/>
              <a:ext cx="396166" cy="885799"/>
              <a:chOff x="3659206" y="3865245"/>
              <a:chExt cx="733425" cy="1639888"/>
            </a:xfrm>
          </p:grpSpPr>
          <p:sp>
            <p:nvSpPr>
              <p:cNvPr id="43" name="Freeform 14"/>
              <p:cNvSpPr/>
              <p:nvPr/>
            </p:nvSpPr>
            <p:spPr bwMode="auto">
              <a:xfrm>
                <a:off x="3659206" y="3865245"/>
                <a:ext cx="733425" cy="1639888"/>
              </a:xfrm>
              <a:custGeom>
                <a:avLst/>
                <a:gdLst>
                  <a:gd name="T0" fmla="*/ 0 w 462"/>
                  <a:gd name="T1" fmla="*/ 26 h 1033"/>
                  <a:gd name="T2" fmla="*/ 0 w 462"/>
                  <a:gd name="T3" fmla="*/ 997 h 1033"/>
                  <a:gd name="T4" fmla="*/ 178 w 462"/>
                  <a:gd name="T5" fmla="*/ 1033 h 1033"/>
                  <a:gd name="T6" fmla="*/ 178 w 462"/>
                  <a:gd name="T7" fmla="*/ 61 h 1033"/>
                  <a:gd name="T8" fmla="*/ 462 w 462"/>
                  <a:gd name="T9" fmla="*/ 31 h 1033"/>
                  <a:gd name="T10" fmla="*/ 284 w 462"/>
                  <a:gd name="T11" fmla="*/ 0 h 1033"/>
                  <a:gd name="T12" fmla="*/ 0 w 462"/>
                  <a:gd name="T13" fmla="*/ 26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2" h="1033">
                    <a:moveTo>
                      <a:pt x="0" y="26"/>
                    </a:moveTo>
                    <a:lnTo>
                      <a:pt x="0" y="997"/>
                    </a:lnTo>
                    <a:lnTo>
                      <a:pt x="178" y="1033"/>
                    </a:lnTo>
                    <a:lnTo>
                      <a:pt x="178" y="61"/>
                    </a:lnTo>
                    <a:lnTo>
                      <a:pt x="462" y="31"/>
                    </a:lnTo>
                    <a:lnTo>
                      <a:pt x="284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3941781" y="3914458"/>
                <a:ext cx="450850" cy="1590675"/>
              </a:xfrm>
              <a:custGeom>
                <a:avLst/>
                <a:gdLst>
                  <a:gd name="T0" fmla="*/ 0 w 284"/>
                  <a:gd name="T1" fmla="*/ 30 h 1002"/>
                  <a:gd name="T2" fmla="*/ 0 w 284"/>
                  <a:gd name="T3" fmla="*/ 1002 h 1002"/>
                  <a:gd name="T4" fmla="*/ 284 w 284"/>
                  <a:gd name="T5" fmla="*/ 966 h 1002"/>
                  <a:gd name="T6" fmla="*/ 284 w 284"/>
                  <a:gd name="T7" fmla="*/ 0 h 1002"/>
                  <a:gd name="T8" fmla="*/ 0 w 284"/>
                  <a:gd name="T9" fmla="*/ 30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002">
                    <a:moveTo>
                      <a:pt x="0" y="30"/>
                    </a:moveTo>
                    <a:lnTo>
                      <a:pt x="0" y="1002"/>
                    </a:lnTo>
                    <a:lnTo>
                      <a:pt x="284" y="966"/>
                    </a:lnTo>
                    <a:lnTo>
                      <a:pt x="284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3659206" y="3865245"/>
                <a:ext cx="733425" cy="96838"/>
              </a:xfrm>
              <a:custGeom>
                <a:avLst/>
                <a:gdLst>
                  <a:gd name="T0" fmla="*/ 0 w 462"/>
                  <a:gd name="T1" fmla="*/ 26 h 61"/>
                  <a:gd name="T2" fmla="*/ 178 w 462"/>
                  <a:gd name="T3" fmla="*/ 61 h 61"/>
                  <a:gd name="T4" fmla="*/ 462 w 462"/>
                  <a:gd name="T5" fmla="*/ 31 h 61"/>
                  <a:gd name="T6" fmla="*/ 289 w 462"/>
                  <a:gd name="T7" fmla="*/ 0 h 61"/>
                  <a:gd name="T8" fmla="*/ 0 w 462"/>
                  <a:gd name="T9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61">
                    <a:moveTo>
                      <a:pt x="0" y="26"/>
                    </a:moveTo>
                    <a:lnTo>
                      <a:pt x="178" y="61"/>
                    </a:lnTo>
                    <a:lnTo>
                      <a:pt x="462" y="31"/>
                    </a:lnTo>
                    <a:lnTo>
                      <a:pt x="289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3"/>
            <p:cNvGrpSpPr/>
            <p:nvPr/>
          </p:nvGrpSpPr>
          <p:grpSpPr>
            <a:xfrm>
              <a:off x="1683234" y="5543207"/>
              <a:ext cx="395308" cy="597679"/>
              <a:chOff x="3040081" y="4511358"/>
              <a:chExt cx="731838" cy="1106488"/>
            </a:xfrm>
          </p:grpSpPr>
          <p:sp>
            <p:nvSpPr>
              <p:cNvPr id="40" name="Freeform 17"/>
              <p:cNvSpPr/>
              <p:nvPr/>
            </p:nvSpPr>
            <p:spPr bwMode="auto">
              <a:xfrm>
                <a:off x="3040081" y="4511358"/>
                <a:ext cx="731838" cy="1106488"/>
              </a:xfrm>
              <a:custGeom>
                <a:avLst/>
                <a:gdLst>
                  <a:gd name="T0" fmla="*/ 0 w 461"/>
                  <a:gd name="T1" fmla="*/ 29 h 697"/>
                  <a:gd name="T2" fmla="*/ 0 w 461"/>
                  <a:gd name="T3" fmla="*/ 654 h 697"/>
                  <a:gd name="T4" fmla="*/ 177 w 461"/>
                  <a:gd name="T5" fmla="*/ 697 h 697"/>
                  <a:gd name="T6" fmla="*/ 177 w 461"/>
                  <a:gd name="T7" fmla="*/ 69 h 697"/>
                  <a:gd name="T8" fmla="*/ 461 w 461"/>
                  <a:gd name="T9" fmla="*/ 36 h 697"/>
                  <a:gd name="T10" fmla="*/ 284 w 461"/>
                  <a:gd name="T11" fmla="*/ 0 h 697"/>
                  <a:gd name="T12" fmla="*/ 0 w 461"/>
                  <a:gd name="T13" fmla="*/ 29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1" h="697">
                    <a:moveTo>
                      <a:pt x="0" y="29"/>
                    </a:moveTo>
                    <a:lnTo>
                      <a:pt x="0" y="654"/>
                    </a:lnTo>
                    <a:lnTo>
                      <a:pt x="177" y="697"/>
                    </a:lnTo>
                    <a:lnTo>
                      <a:pt x="177" y="69"/>
                    </a:lnTo>
                    <a:lnTo>
                      <a:pt x="461" y="36"/>
                    </a:lnTo>
                    <a:lnTo>
                      <a:pt x="28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8"/>
              <p:cNvSpPr/>
              <p:nvPr/>
            </p:nvSpPr>
            <p:spPr bwMode="auto">
              <a:xfrm>
                <a:off x="3321069" y="4568508"/>
                <a:ext cx="450850" cy="1049338"/>
              </a:xfrm>
              <a:custGeom>
                <a:avLst/>
                <a:gdLst>
                  <a:gd name="T0" fmla="*/ 0 w 284"/>
                  <a:gd name="T1" fmla="*/ 33 h 661"/>
                  <a:gd name="T2" fmla="*/ 0 w 284"/>
                  <a:gd name="T3" fmla="*/ 661 h 661"/>
                  <a:gd name="T4" fmla="*/ 284 w 284"/>
                  <a:gd name="T5" fmla="*/ 618 h 661"/>
                  <a:gd name="T6" fmla="*/ 284 w 284"/>
                  <a:gd name="T7" fmla="*/ 0 h 661"/>
                  <a:gd name="T8" fmla="*/ 0 w 284"/>
                  <a:gd name="T9" fmla="*/ 3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661">
                    <a:moveTo>
                      <a:pt x="0" y="33"/>
                    </a:moveTo>
                    <a:lnTo>
                      <a:pt x="0" y="661"/>
                    </a:lnTo>
                    <a:lnTo>
                      <a:pt x="284" y="618"/>
                    </a:lnTo>
                    <a:lnTo>
                      <a:pt x="28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9"/>
              <p:cNvSpPr/>
              <p:nvPr/>
            </p:nvSpPr>
            <p:spPr bwMode="auto">
              <a:xfrm>
                <a:off x="3040081" y="4511358"/>
                <a:ext cx="731838" cy="109538"/>
              </a:xfrm>
              <a:custGeom>
                <a:avLst/>
                <a:gdLst>
                  <a:gd name="T0" fmla="*/ 0 w 461"/>
                  <a:gd name="T1" fmla="*/ 29 h 69"/>
                  <a:gd name="T2" fmla="*/ 177 w 461"/>
                  <a:gd name="T3" fmla="*/ 69 h 69"/>
                  <a:gd name="T4" fmla="*/ 461 w 461"/>
                  <a:gd name="T5" fmla="*/ 36 h 69"/>
                  <a:gd name="T6" fmla="*/ 288 w 461"/>
                  <a:gd name="T7" fmla="*/ 0 h 69"/>
                  <a:gd name="T8" fmla="*/ 0 w 461"/>
                  <a:gd name="T9" fmla="*/ 2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69">
                    <a:moveTo>
                      <a:pt x="0" y="29"/>
                    </a:moveTo>
                    <a:lnTo>
                      <a:pt x="177" y="69"/>
                    </a:lnTo>
                    <a:lnTo>
                      <a:pt x="461" y="36"/>
                    </a:lnTo>
                    <a:lnTo>
                      <a:pt x="288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1317081" y="5833899"/>
              <a:ext cx="396166" cy="337856"/>
              <a:chOff x="2362219" y="5049520"/>
              <a:chExt cx="733425" cy="625476"/>
            </a:xfrm>
          </p:grpSpPr>
          <p:sp>
            <p:nvSpPr>
              <p:cNvPr id="37" name="Freeform 20"/>
              <p:cNvSpPr/>
              <p:nvPr/>
            </p:nvSpPr>
            <p:spPr bwMode="auto">
              <a:xfrm>
                <a:off x="2362219" y="5049520"/>
                <a:ext cx="733425" cy="625475"/>
              </a:xfrm>
              <a:custGeom>
                <a:avLst/>
                <a:gdLst>
                  <a:gd name="T0" fmla="*/ 0 w 462"/>
                  <a:gd name="T1" fmla="*/ 26 h 394"/>
                  <a:gd name="T2" fmla="*/ 0 w 462"/>
                  <a:gd name="T3" fmla="*/ 358 h 394"/>
                  <a:gd name="T4" fmla="*/ 178 w 462"/>
                  <a:gd name="T5" fmla="*/ 394 h 394"/>
                  <a:gd name="T6" fmla="*/ 178 w 462"/>
                  <a:gd name="T7" fmla="*/ 62 h 394"/>
                  <a:gd name="T8" fmla="*/ 462 w 462"/>
                  <a:gd name="T9" fmla="*/ 33 h 394"/>
                  <a:gd name="T10" fmla="*/ 285 w 462"/>
                  <a:gd name="T11" fmla="*/ 0 h 394"/>
                  <a:gd name="T12" fmla="*/ 0 w 462"/>
                  <a:gd name="T13" fmla="*/ 26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2" h="394">
                    <a:moveTo>
                      <a:pt x="0" y="26"/>
                    </a:moveTo>
                    <a:lnTo>
                      <a:pt x="0" y="358"/>
                    </a:lnTo>
                    <a:lnTo>
                      <a:pt x="178" y="394"/>
                    </a:lnTo>
                    <a:lnTo>
                      <a:pt x="178" y="62"/>
                    </a:lnTo>
                    <a:lnTo>
                      <a:pt x="462" y="33"/>
                    </a:lnTo>
                    <a:lnTo>
                      <a:pt x="285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1"/>
              <p:cNvSpPr/>
              <p:nvPr/>
            </p:nvSpPr>
            <p:spPr bwMode="auto">
              <a:xfrm>
                <a:off x="2644794" y="5101908"/>
                <a:ext cx="450850" cy="573088"/>
              </a:xfrm>
              <a:custGeom>
                <a:avLst/>
                <a:gdLst>
                  <a:gd name="T0" fmla="*/ 0 w 284"/>
                  <a:gd name="T1" fmla="*/ 29 h 361"/>
                  <a:gd name="T2" fmla="*/ 0 w 284"/>
                  <a:gd name="T3" fmla="*/ 361 h 361"/>
                  <a:gd name="T4" fmla="*/ 284 w 284"/>
                  <a:gd name="T5" fmla="*/ 325 h 361"/>
                  <a:gd name="T6" fmla="*/ 284 w 284"/>
                  <a:gd name="T7" fmla="*/ 0 h 361"/>
                  <a:gd name="T8" fmla="*/ 0 w 284"/>
                  <a:gd name="T9" fmla="*/ 2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361">
                    <a:moveTo>
                      <a:pt x="0" y="29"/>
                    </a:moveTo>
                    <a:lnTo>
                      <a:pt x="0" y="361"/>
                    </a:lnTo>
                    <a:lnTo>
                      <a:pt x="284" y="325"/>
                    </a:lnTo>
                    <a:lnTo>
                      <a:pt x="28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2362219" y="5054283"/>
                <a:ext cx="733425" cy="93663"/>
              </a:xfrm>
              <a:custGeom>
                <a:avLst/>
                <a:gdLst>
                  <a:gd name="T0" fmla="*/ 0 w 462"/>
                  <a:gd name="T1" fmla="*/ 23 h 59"/>
                  <a:gd name="T2" fmla="*/ 178 w 462"/>
                  <a:gd name="T3" fmla="*/ 59 h 59"/>
                  <a:gd name="T4" fmla="*/ 462 w 462"/>
                  <a:gd name="T5" fmla="*/ 30 h 59"/>
                  <a:gd name="T6" fmla="*/ 289 w 462"/>
                  <a:gd name="T7" fmla="*/ 0 h 59"/>
                  <a:gd name="T8" fmla="*/ 0 w 462"/>
                  <a:gd name="T9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59">
                    <a:moveTo>
                      <a:pt x="0" y="23"/>
                    </a:moveTo>
                    <a:lnTo>
                      <a:pt x="178" y="59"/>
                    </a:lnTo>
                    <a:lnTo>
                      <a:pt x="462" y="30"/>
                    </a:lnTo>
                    <a:lnTo>
                      <a:pt x="28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8"/>
            <p:cNvGrpSpPr/>
            <p:nvPr/>
          </p:nvGrpSpPr>
          <p:grpSpPr>
            <a:xfrm>
              <a:off x="1159301" y="4040006"/>
              <a:ext cx="1739871" cy="1351422"/>
              <a:chOff x="2070119" y="1728470"/>
              <a:chExt cx="3221038" cy="2501900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708544" y="2041208"/>
                <a:ext cx="192088" cy="66675"/>
              </a:xfrm>
              <a:custGeom>
                <a:avLst/>
                <a:gdLst>
                  <a:gd name="T0" fmla="*/ 121 w 121"/>
                  <a:gd name="T1" fmla="*/ 0 h 42"/>
                  <a:gd name="T2" fmla="*/ 0 w 121"/>
                  <a:gd name="T3" fmla="*/ 42 h 42"/>
                  <a:gd name="T4" fmla="*/ 121 w 121"/>
                  <a:gd name="T5" fmla="*/ 0 h 42"/>
                  <a:gd name="T6" fmla="*/ 121 w 121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2">
                    <a:moveTo>
                      <a:pt x="121" y="0"/>
                    </a:moveTo>
                    <a:lnTo>
                      <a:pt x="0" y="42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5129231" y="1750695"/>
                <a:ext cx="161925" cy="685800"/>
              </a:xfrm>
              <a:custGeom>
                <a:avLst/>
                <a:gdLst>
                  <a:gd name="T0" fmla="*/ 0 w 102"/>
                  <a:gd name="T1" fmla="*/ 432 h 432"/>
                  <a:gd name="T2" fmla="*/ 102 w 102"/>
                  <a:gd name="T3" fmla="*/ 0 h 432"/>
                  <a:gd name="T4" fmla="*/ 0 w 102"/>
                  <a:gd name="T5" fmla="*/ 429 h 432"/>
                  <a:gd name="T6" fmla="*/ 0 w 102"/>
                  <a:gd name="T7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432">
                    <a:moveTo>
                      <a:pt x="0" y="432"/>
                    </a:moveTo>
                    <a:lnTo>
                      <a:pt x="102" y="0"/>
                    </a:lnTo>
                    <a:lnTo>
                      <a:pt x="0" y="429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2100281" y="2085658"/>
                <a:ext cx="2935288" cy="2133600"/>
              </a:xfrm>
              <a:custGeom>
                <a:avLst/>
                <a:gdLst>
                  <a:gd name="T0" fmla="*/ 0 w 781"/>
                  <a:gd name="T1" fmla="*/ 567 h 567"/>
                  <a:gd name="T2" fmla="*/ 781 w 781"/>
                  <a:gd name="T3" fmla="*/ 62 h 567"/>
                  <a:gd name="T4" fmla="*/ 780 w 781"/>
                  <a:gd name="T5" fmla="*/ 0 h 567"/>
                  <a:gd name="T6" fmla="*/ 0 w 781"/>
                  <a:gd name="T7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1" h="567">
                    <a:moveTo>
                      <a:pt x="0" y="567"/>
                    </a:moveTo>
                    <a:cubicBezTo>
                      <a:pt x="198" y="526"/>
                      <a:pt x="630" y="372"/>
                      <a:pt x="781" y="62"/>
                    </a:cubicBezTo>
                    <a:cubicBezTo>
                      <a:pt x="780" y="0"/>
                      <a:pt x="780" y="0"/>
                      <a:pt x="780" y="0"/>
                    </a:cubicBezTo>
                    <a:cubicBezTo>
                      <a:pt x="668" y="316"/>
                      <a:pt x="133" y="540"/>
                      <a:pt x="0" y="5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4900631" y="2036445"/>
                <a:ext cx="14288" cy="4763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0 w 9"/>
                  <a:gd name="T5" fmla="*/ 3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2070119" y="1728470"/>
                <a:ext cx="3127375" cy="2501900"/>
              </a:xfrm>
              <a:custGeom>
                <a:avLst/>
                <a:gdLst>
                  <a:gd name="T0" fmla="*/ 809 w 832"/>
                  <a:gd name="T1" fmla="*/ 100 h 665"/>
                  <a:gd name="T2" fmla="*/ 832 w 832"/>
                  <a:gd name="T3" fmla="*/ 0 h 665"/>
                  <a:gd name="T4" fmla="*/ 702 w 832"/>
                  <a:gd name="T5" fmla="*/ 101 h 665"/>
                  <a:gd name="T6" fmla="*/ 757 w 832"/>
                  <a:gd name="T7" fmla="*/ 82 h 665"/>
                  <a:gd name="T8" fmla="*/ 754 w 832"/>
                  <a:gd name="T9" fmla="*/ 88 h 665"/>
                  <a:gd name="T10" fmla="*/ 754 w 832"/>
                  <a:gd name="T11" fmla="*/ 88 h 665"/>
                  <a:gd name="T12" fmla="*/ 8 w 832"/>
                  <a:gd name="T13" fmla="*/ 662 h 665"/>
                  <a:gd name="T14" fmla="*/ 788 w 832"/>
                  <a:gd name="T15" fmla="*/ 95 h 665"/>
                  <a:gd name="T16" fmla="*/ 789 w 832"/>
                  <a:gd name="T17" fmla="*/ 157 h 665"/>
                  <a:gd name="T18" fmla="*/ 790 w 832"/>
                  <a:gd name="T19" fmla="*/ 182 h 665"/>
                  <a:gd name="T20" fmla="*/ 802 w 832"/>
                  <a:gd name="T21" fmla="*/ 128 h 665"/>
                  <a:gd name="T22" fmla="*/ 809 w 832"/>
                  <a:gd name="T23" fmla="*/ 10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2" h="665">
                    <a:moveTo>
                      <a:pt x="809" y="100"/>
                    </a:moveTo>
                    <a:cubicBezTo>
                      <a:pt x="832" y="0"/>
                      <a:pt x="832" y="0"/>
                      <a:pt x="832" y="0"/>
                    </a:cubicBezTo>
                    <a:cubicBezTo>
                      <a:pt x="702" y="101"/>
                      <a:pt x="702" y="101"/>
                      <a:pt x="702" y="101"/>
                    </a:cubicBezTo>
                    <a:cubicBezTo>
                      <a:pt x="757" y="82"/>
                      <a:pt x="757" y="82"/>
                      <a:pt x="757" y="82"/>
                    </a:cubicBezTo>
                    <a:cubicBezTo>
                      <a:pt x="754" y="88"/>
                      <a:pt x="754" y="88"/>
                      <a:pt x="754" y="88"/>
                    </a:cubicBezTo>
                    <a:cubicBezTo>
                      <a:pt x="754" y="88"/>
                      <a:pt x="754" y="88"/>
                      <a:pt x="754" y="88"/>
                    </a:cubicBezTo>
                    <a:cubicBezTo>
                      <a:pt x="542" y="512"/>
                      <a:pt x="0" y="665"/>
                      <a:pt x="8" y="662"/>
                    </a:cubicBezTo>
                    <a:cubicBezTo>
                      <a:pt x="141" y="635"/>
                      <a:pt x="676" y="411"/>
                      <a:pt x="788" y="95"/>
                    </a:cubicBezTo>
                    <a:cubicBezTo>
                      <a:pt x="789" y="157"/>
                      <a:pt x="789" y="157"/>
                      <a:pt x="789" y="157"/>
                    </a:cubicBezTo>
                    <a:cubicBezTo>
                      <a:pt x="790" y="182"/>
                      <a:pt x="790" y="182"/>
                      <a:pt x="790" y="182"/>
                    </a:cubicBezTo>
                    <a:cubicBezTo>
                      <a:pt x="802" y="128"/>
                      <a:pt x="802" y="128"/>
                      <a:pt x="802" y="128"/>
                    </a:cubicBezTo>
                    <a:lnTo>
                      <a:pt x="809" y="1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5038744" y="1728470"/>
                <a:ext cx="252413" cy="719138"/>
              </a:xfrm>
              <a:custGeom>
                <a:avLst/>
                <a:gdLst>
                  <a:gd name="T0" fmla="*/ 45 w 159"/>
                  <a:gd name="T1" fmla="*/ 237 h 453"/>
                  <a:gd name="T2" fmla="*/ 29 w 159"/>
                  <a:gd name="T3" fmla="*/ 303 h 453"/>
                  <a:gd name="T4" fmla="*/ 0 w 159"/>
                  <a:gd name="T5" fmla="*/ 431 h 453"/>
                  <a:gd name="T6" fmla="*/ 55 w 159"/>
                  <a:gd name="T7" fmla="*/ 453 h 453"/>
                  <a:gd name="T8" fmla="*/ 57 w 159"/>
                  <a:gd name="T9" fmla="*/ 443 h 453"/>
                  <a:gd name="T10" fmla="*/ 159 w 159"/>
                  <a:gd name="T11" fmla="*/ 14 h 453"/>
                  <a:gd name="T12" fmla="*/ 100 w 159"/>
                  <a:gd name="T13" fmla="*/ 0 h 453"/>
                  <a:gd name="T14" fmla="*/ 45 w 159"/>
                  <a:gd name="T15" fmla="*/ 23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452">
                    <a:moveTo>
                      <a:pt x="45" y="237"/>
                    </a:moveTo>
                    <a:lnTo>
                      <a:pt x="29" y="303"/>
                    </a:lnTo>
                    <a:lnTo>
                      <a:pt x="0" y="431"/>
                    </a:lnTo>
                    <a:lnTo>
                      <a:pt x="55" y="453"/>
                    </a:lnTo>
                    <a:lnTo>
                      <a:pt x="57" y="443"/>
                    </a:lnTo>
                    <a:lnTo>
                      <a:pt x="159" y="14"/>
                    </a:lnTo>
                    <a:lnTo>
                      <a:pt x="100" y="0"/>
                    </a:lnTo>
                    <a:lnTo>
                      <a:pt x="45" y="23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4708544" y="2036445"/>
                <a:ext cx="206375" cy="98425"/>
              </a:xfrm>
              <a:custGeom>
                <a:avLst/>
                <a:gdLst>
                  <a:gd name="T0" fmla="*/ 130 w 130"/>
                  <a:gd name="T1" fmla="*/ 0 h 62"/>
                  <a:gd name="T2" fmla="*/ 0 w 130"/>
                  <a:gd name="T3" fmla="*/ 45 h 62"/>
                  <a:gd name="T4" fmla="*/ 50 w 130"/>
                  <a:gd name="T5" fmla="*/ 62 h 62"/>
                  <a:gd name="T6" fmla="*/ 106 w 130"/>
                  <a:gd name="T7" fmla="*/ 45 h 62"/>
                  <a:gd name="T8" fmla="*/ 130 w 13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2">
                    <a:moveTo>
                      <a:pt x="130" y="0"/>
                    </a:moveTo>
                    <a:lnTo>
                      <a:pt x="0" y="45"/>
                    </a:lnTo>
                    <a:lnTo>
                      <a:pt x="50" y="62"/>
                    </a:lnTo>
                    <a:lnTo>
                      <a:pt x="106" y="45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18899" y="3498807"/>
            <a:ext cx="752968" cy="869993"/>
            <a:chOff x="1317497" y="1353520"/>
            <a:chExt cx="608418" cy="702978"/>
          </a:xfrm>
        </p:grpSpPr>
        <p:sp>
          <p:nvSpPr>
            <p:cNvPr id="28" name="Freeform 318"/>
            <p:cNvSpPr/>
            <p:nvPr/>
          </p:nvSpPr>
          <p:spPr bwMode="auto">
            <a:xfrm>
              <a:off x="1317497" y="1353520"/>
              <a:ext cx="608418" cy="702978"/>
            </a:xfrm>
            <a:custGeom>
              <a:avLst/>
              <a:gdLst>
                <a:gd name="T0" fmla="*/ 1393 w 2786"/>
                <a:gd name="T1" fmla="*/ 3219 h 3219"/>
                <a:gd name="T2" fmla="*/ 2786 w 2786"/>
                <a:gd name="T3" fmla="*/ 2414 h 3219"/>
                <a:gd name="T4" fmla="*/ 2786 w 2786"/>
                <a:gd name="T5" fmla="*/ 806 h 3219"/>
                <a:gd name="T6" fmla="*/ 1393 w 2786"/>
                <a:gd name="T7" fmla="*/ 0 h 3219"/>
                <a:gd name="T8" fmla="*/ 0 w 2786"/>
                <a:gd name="T9" fmla="*/ 806 h 3219"/>
                <a:gd name="T10" fmla="*/ 0 w 2786"/>
                <a:gd name="T11" fmla="*/ 2414 h 3219"/>
                <a:gd name="T12" fmla="*/ 1393 w 2786"/>
                <a:gd name="T13" fmla="*/ 3219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6" h="3219">
                  <a:moveTo>
                    <a:pt x="1393" y="3219"/>
                  </a:moveTo>
                  <a:lnTo>
                    <a:pt x="2786" y="2414"/>
                  </a:lnTo>
                  <a:lnTo>
                    <a:pt x="2786" y="806"/>
                  </a:lnTo>
                  <a:lnTo>
                    <a:pt x="1393" y="0"/>
                  </a:lnTo>
                  <a:lnTo>
                    <a:pt x="0" y="806"/>
                  </a:lnTo>
                  <a:lnTo>
                    <a:pt x="0" y="2414"/>
                  </a:lnTo>
                  <a:lnTo>
                    <a:pt x="1393" y="32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68"/>
            <p:cNvSpPr>
              <a:spLocks noEditPoints="1"/>
            </p:cNvSpPr>
            <p:nvPr/>
          </p:nvSpPr>
          <p:spPr bwMode="auto">
            <a:xfrm>
              <a:off x="1453431" y="1536734"/>
              <a:ext cx="336550" cy="336550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100 w 176"/>
                <a:gd name="T21" fmla="*/ 72 h 176"/>
                <a:gd name="T22" fmla="*/ 86 w 176"/>
                <a:gd name="T23" fmla="*/ 36 h 176"/>
                <a:gd name="T24" fmla="*/ 72 w 176"/>
                <a:gd name="T25" fmla="*/ 72 h 176"/>
                <a:gd name="T26" fmla="*/ 36 w 176"/>
                <a:gd name="T27" fmla="*/ 72 h 176"/>
                <a:gd name="T28" fmla="*/ 66 w 176"/>
                <a:gd name="T29" fmla="*/ 95 h 176"/>
                <a:gd name="T30" fmla="*/ 52 w 176"/>
                <a:gd name="T31" fmla="*/ 136 h 176"/>
                <a:gd name="T32" fmla="*/ 86 w 176"/>
                <a:gd name="T33" fmla="*/ 111 h 176"/>
                <a:gd name="T34" fmla="*/ 120 w 176"/>
                <a:gd name="T35" fmla="*/ 136 h 176"/>
                <a:gd name="T36" fmla="*/ 106 w 176"/>
                <a:gd name="T37" fmla="*/ 95 h 176"/>
                <a:gd name="T38" fmla="*/ 136 w 176"/>
                <a:gd name="T39" fmla="*/ 72 h 176"/>
                <a:gd name="T40" fmla="*/ 100 w 176"/>
                <a:gd name="T41" fmla="*/ 72 h 176"/>
                <a:gd name="T42" fmla="*/ 99 w 176"/>
                <a:gd name="T43" fmla="*/ 97 h 176"/>
                <a:gd name="T44" fmla="*/ 105 w 176"/>
                <a:gd name="T45" fmla="*/ 114 h 176"/>
                <a:gd name="T46" fmla="*/ 91 w 176"/>
                <a:gd name="T47" fmla="*/ 104 h 176"/>
                <a:gd name="T48" fmla="*/ 86 w 176"/>
                <a:gd name="T49" fmla="*/ 101 h 176"/>
                <a:gd name="T50" fmla="*/ 81 w 176"/>
                <a:gd name="T51" fmla="*/ 104 h 176"/>
                <a:gd name="T52" fmla="*/ 67 w 176"/>
                <a:gd name="T53" fmla="*/ 114 h 176"/>
                <a:gd name="T54" fmla="*/ 73 w 176"/>
                <a:gd name="T55" fmla="*/ 97 h 176"/>
                <a:gd name="T56" fmla="*/ 75 w 176"/>
                <a:gd name="T57" fmla="*/ 92 h 176"/>
                <a:gd name="T58" fmla="*/ 70 w 176"/>
                <a:gd name="T59" fmla="*/ 89 h 176"/>
                <a:gd name="T60" fmla="*/ 59 w 176"/>
                <a:gd name="T61" fmla="*/ 80 h 176"/>
                <a:gd name="T62" fmla="*/ 78 w 176"/>
                <a:gd name="T63" fmla="*/ 80 h 176"/>
                <a:gd name="T64" fmla="*/ 80 w 176"/>
                <a:gd name="T65" fmla="*/ 75 h 176"/>
                <a:gd name="T66" fmla="*/ 86 w 176"/>
                <a:gd name="T67" fmla="*/ 58 h 176"/>
                <a:gd name="T68" fmla="*/ 92 w 176"/>
                <a:gd name="T69" fmla="*/ 75 h 176"/>
                <a:gd name="T70" fmla="*/ 94 w 176"/>
                <a:gd name="T71" fmla="*/ 80 h 176"/>
                <a:gd name="T72" fmla="*/ 113 w 176"/>
                <a:gd name="T73" fmla="*/ 80 h 176"/>
                <a:gd name="T74" fmla="*/ 102 w 176"/>
                <a:gd name="T75" fmla="*/ 89 h 176"/>
                <a:gd name="T76" fmla="*/ 97 w 176"/>
                <a:gd name="T77" fmla="*/ 92 h 176"/>
                <a:gd name="T78" fmla="*/ 99 w 176"/>
                <a:gd name="T79" fmla="*/ 9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100" y="72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36" y="72"/>
                    <a:pt x="136" y="72"/>
                    <a:pt x="136" y="72"/>
                  </a:cubicBezTo>
                  <a:lnTo>
                    <a:pt x="100" y="72"/>
                  </a:lnTo>
                  <a:close/>
                  <a:moveTo>
                    <a:pt x="99" y="97"/>
                  </a:moveTo>
                  <a:cubicBezTo>
                    <a:pt x="105" y="114"/>
                    <a:pt x="105" y="114"/>
                    <a:pt x="105" y="11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97" y="92"/>
                    <a:pt x="97" y="92"/>
                    <a:pt x="97" y="92"/>
                  </a:cubicBezTo>
                  <a:lnTo>
                    <a:pt x="99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5" name="AutoShape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3461279" y="4894792"/>
            <a:ext cx="7714721" cy="1306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sz="12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Lorem ipsum dolor intiis delluptatem velitatem escienis magnatur sunt. Lorem ipsum dolor intiis delluptatem velitatem escienis magnatur is not simply random text. It has roots in intiis delluptatem velitatem escienis .</a:t>
            </a:r>
            <a:endParaRPr lang="en-US" sz="240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14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339977" y="4184650"/>
            <a:ext cx="709095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+mn-ea"/>
              </a:rPr>
              <a:t>The </a:t>
            </a:r>
            <a:r>
              <a:rPr lang="en-US" sz="2800" b="1">
                <a:latin typeface="+mn-ea"/>
              </a:rPr>
              <a:t>details</a:t>
            </a:r>
            <a:r>
              <a:rPr lang="en-US" sz="2800">
                <a:latin typeface="+mn-ea"/>
              </a:rPr>
              <a:t> are </a:t>
            </a:r>
            <a:r>
              <a:rPr lang="en-US" sz="2800" i="1">
                <a:latin typeface="+mn-ea"/>
              </a:rPr>
              <a:t>not the </a:t>
            </a:r>
            <a:r>
              <a:rPr lang="en-US" sz="2800">
                <a:latin typeface="+mn-ea"/>
              </a:rPr>
              <a:t>details. They make </a:t>
            </a:r>
            <a:r>
              <a:rPr lang="en-US" sz="2800" b="1">
                <a:latin typeface="+mn-ea"/>
              </a:rPr>
              <a:t>the design</a:t>
            </a:r>
            <a:r>
              <a:rPr lang="en-US" sz="2800">
                <a:latin typeface="+mn-ea"/>
              </a:rPr>
              <a:t>. </a:t>
            </a:r>
          </a:p>
        </p:txBody>
      </p:sp>
      <p:sp>
        <p:nvSpPr>
          <p:cNvPr id="8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28EDE6"/>
              </a:gs>
              <a:gs pos="38000">
                <a:srgbClr val="3C75BE"/>
              </a:gs>
              <a:gs pos="73000">
                <a:srgbClr val="4A21A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54" y="1997528"/>
            <a:ext cx="5292306" cy="4311831"/>
          </a:xfrm>
          <a:prstGeom prst="rect">
            <a:avLst/>
          </a:prstGeom>
        </p:spPr>
      </p:pic>
      <p:sp>
        <p:nvSpPr>
          <p:cNvPr id="5" name="TextBox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45673" y="1363633"/>
            <a:ext cx="2914580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Creative</a:t>
            </a:r>
          </a:p>
          <a:p>
            <a:pPr>
              <a:lnSpc>
                <a:spcPct val="90000"/>
              </a:lnSpc>
            </a:pPr>
            <a:r>
              <a:rPr lang="en-US" sz="4400">
                <a:solidFill>
                  <a:schemeClr val="accent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Text Slides</a:t>
            </a:r>
          </a:p>
        </p:txBody>
      </p:sp>
      <p:sp>
        <p:nvSpPr>
          <p:cNvPr id="6" name="TextBox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78330" y="671210"/>
            <a:ext cx="1359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INTRO</a:t>
            </a:r>
          </a:p>
          <a:p>
            <a:pPr algn="dist">
              <a:lnSpc>
                <a:spcPct val="90000"/>
              </a:lnSpc>
            </a:pPr>
            <a: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ABOUT</a:t>
            </a:r>
            <a:b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</a:br>
            <a:r>
              <a:rPr lang="en-US" sz="1200" b="1" spc="300">
                <a:solidFill>
                  <a:schemeClr val="tx1">
                    <a:alpha val="50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</a:rPr>
              <a:t>COMPANY</a:t>
            </a:r>
          </a:p>
        </p:txBody>
      </p:sp>
      <p:grpSp>
        <p:nvGrpSpPr>
          <p:cNvPr id="10" name="组合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985943" y="5924785"/>
            <a:ext cx="1315404" cy="397623"/>
            <a:chOff x="956309" y="4541090"/>
            <a:chExt cx="1315404" cy="397623"/>
          </a:xfrm>
          <a:solidFill>
            <a:schemeClr val="bg1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  <a:grpFill/>
          </p:grpSpPr>
          <p:sp>
            <p:nvSpPr>
              <p:cNvPr id="14" name="圆角矩形 13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accent1"/>
                  </a:solidFill>
                </a:rPr>
                <a:t>START</a:t>
              </a:r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13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Rectangle 5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32937" y="3489733"/>
            <a:ext cx="180898" cy="278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5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055763" y="3150559"/>
            <a:ext cx="180898" cy="6179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278589" y="3029357"/>
            <a:ext cx="180898" cy="739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501415" y="3181757"/>
            <a:ext cx="180898" cy="586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6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724241" y="3540533"/>
            <a:ext cx="180898" cy="227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6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947067" y="3076983"/>
            <a:ext cx="180898" cy="69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6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169893" y="3255005"/>
            <a:ext cx="180898" cy="51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6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392719" y="3648483"/>
            <a:ext cx="180898" cy="11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7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773824" y="3099557"/>
            <a:ext cx="2653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>
                <a:latin typeface="微软雅黑" panose="020B0503020204020204" pitchFamily="34" charset="-122"/>
                <a:ea typeface="微软雅黑" panose="020B0503020204020204" pitchFamily="34" charset="-122"/>
              </a:rPr>
              <a:t>MARKETING EVENT</a:t>
            </a:r>
          </a:p>
          <a:p>
            <a:endParaRPr 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Conveniently iterate top-line alignments for wireless metrics. </a:t>
            </a:r>
          </a:p>
        </p:txBody>
      </p:sp>
      <p:sp>
        <p:nvSpPr>
          <p:cNvPr id="28" name="Freeform 7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788496" y="4409733"/>
            <a:ext cx="300953" cy="517262"/>
          </a:xfrm>
          <a:custGeom>
            <a:avLst/>
            <a:gdLst/>
            <a:ahLst/>
            <a:cxnLst/>
            <a:rect l="l" t="t" r="r" b="b"/>
            <a:pathLst>
              <a:path w="130625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7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5121937" y="4409733"/>
            <a:ext cx="376192" cy="517262"/>
          </a:xfrm>
          <a:custGeom>
            <a:avLst/>
            <a:gdLst/>
            <a:ahLst/>
            <a:cxnLst/>
            <a:rect l="l" t="t" r="r" b="b"/>
            <a:pathLst>
              <a:path w="163286" h="224517">
                <a:moveTo>
                  <a:pt x="57150" y="61232"/>
                </a:moveTo>
                <a:lnTo>
                  <a:pt x="106136" y="61232"/>
                </a:lnTo>
                <a:cubicBezTo>
                  <a:pt x="114896" y="61232"/>
                  <a:pt x="122379" y="65782"/>
                  <a:pt x="128588" y="74881"/>
                </a:cubicBezTo>
                <a:lnTo>
                  <a:pt x="161245" y="123867"/>
                </a:lnTo>
                <a:cubicBezTo>
                  <a:pt x="162606" y="125908"/>
                  <a:pt x="163286" y="128162"/>
                  <a:pt x="163286" y="130628"/>
                </a:cubicBezTo>
                <a:cubicBezTo>
                  <a:pt x="163286" y="134030"/>
                  <a:pt x="162095" y="136921"/>
                  <a:pt x="159714" y="139303"/>
                </a:cubicBezTo>
                <a:cubicBezTo>
                  <a:pt x="157333" y="141684"/>
                  <a:pt x="154441" y="142875"/>
                  <a:pt x="151040" y="142875"/>
                </a:cubicBezTo>
                <a:cubicBezTo>
                  <a:pt x="146702" y="142875"/>
                  <a:pt x="143300" y="141046"/>
                  <a:pt x="140834" y="137389"/>
                </a:cubicBezTo>
                <a:lnTo>
                  <a:pt x="111876" y="93889"/>
                </a:lnTo>
                <a:lnTo>
                  <a:pt x="106136" y="93889"/>
                </a:lnTo>
                <a:lnTo>
                  <a:pt x="106136" y="110728"/>
                </a:lnTo>
                <a:lnTo>
                  <a:pt x="137645" y="163158"/>
                </a:lnTo>
                <a:cubicBezTo>
                  <a:pt x="138410" y="164433"/>
                  <a:pt x="138793" y="165837"/>
                  <a:pt x="138793" y="167367"/>
                </a:cubicBezTo>
                <a:cubicBezTo>
                  <a:pt x="138793" y="169579"/>
                  <a:pt x="137985" y="171492"/>
                  <a:pt x="136369" y="173108"/>
                </a:cubicBezTo>
                <a:cubicBezTo>
                  <a:pt x="134753" y="174724"/>
                  <a:pt x="132840" y="175532"/>
                  <a:pt x="130629" y="175532"/>
                </a:cubicBezTo>
                <a:lnTo>
                  <a:pt x="106136" y="175532"/>
                </a:lnTo>
                <a:lnTo>
                  <a:pt x="106136" y="210230"/>
                </a:lnTo>
                <a:cubicBezTo>
                  <a:pt x="106136" y="214142"/>
                  <a:pt x="104733" y="217501"/>
                  <a:pt x="101926" y="220308"/>
                </a:cubicBezTo>
                <a:cubicBezTo>
                  <a:pt x="99120" y="223114"/>
                  <a:pt x="95761" y="224517"/>
                  <a:pt x="91848" y="224517"/>
                </a:cubicBezTo>
                <a:lnTo>
                  <a:pt x="71438" y="224517"/>
                </a:lnTo>
                <a:cubicBezTo>
                  <a:pt x="67526" y="224517"/>
                  <a:pt x="64166" y="223114"/>
                  <a:pt x="61360" y="220308"/>
                </a:cubicBezTo>
                <a:cubicBezTo>
                  <a:pt x="58553" y="217501"/>
                  <a:pt x="57150" y="214142"/>
                  <a:pt x="57150" y="210230"/>
                </a:cubicBezTo>
                <a:lnTo>
                  <a:pt x="57150" y="175532"/>
                </a:lnTo>
                <a:lnTo>
                  <a:pt x="32657" y="175532"/>
                </a:lnTo>
                <a:cubicBezTo>
                  <a:pt x="30446" y="175532"/>
                  <a:pt x="28533" y="174724"/>
                  <a:pt x="26917" y="173108"/>
                </a:cubicBezTo>
                <a:cubicBezTo>
                  <a:pt x="25301" y="171492"/>
                  <a:pt x="24493" y="169579"/>
                  <a:pt x="24493" y="167367"/>
                </a:cubicBezTo>
                <a:cubicBezTo>
                  <a:pt x="24493" y="165837"/>
                  <a:pt x="24876" y="164433"/>
                  <a:pt x="25641" y="163158"/>
                </a:cubicBezTo>
                <a:lnTo>
                  <a:pt x="57150" y="110728"/>
                </a:lnTo>
                <a:lnTo>
                  <a:pt x="57150" y="93889"/>
                </a:lnTo>
                <a:lnTo>
                  <a:pt x="51410" y="93889"/>
                </a:lnTo>
                <a:lnTo>
                  <a:pt x="22452" y="137389"/>
                </a:lnTo>
                <a:cubicBezTo>
                  <a:pt x="19986" y="141046"/>
                  <a:pt x="16584" y="142875"/>
                  <a:pt x="12247" y="142875"/>
                </a:cubicBezTo>
                <a:cubicBezTo>
                  <a:pt x="8845" y="142875"/>
                  <a:pt x="5953" y="141684"/>
                  <a:pt x="3572" y="139303"/>
                </a:cubicBezTo>
                <a:cubicBezTo>
                  <a:pt x="1191" y="136921"/>
                  <a:pt x="0" y="134030"/>
                  <a:pt x="0" y="130628"/>
                </a:cubicBezTo>
                <a:cubicBezTo>
                  <a:pt x="0" y="128162"/>
                  <a:pt x="681" y="125908"/>
                  <a:pt x="2041" y="123867"/>
                </a:cubicBezTo>
                <a:lnTo>
                  <a:pt x="34698" y="74881"/>
                </a:lnTo>
                <a:cubicBezTo>
                  <a:pt x="40907" y="65782"/>
                  <a:pt x="48391" y="61232"/>
                  <a:pt x="57150" y="61232"/>
                </a:cubicBezTo>
                <a:close/>
                <a:moveTo>
                  <a:pt x="81643" y="0"/>
                </a:moveTo>
                <a:cubicBezTo>
                  <a:pt x="89552" y="0"/>
                  <a:pt x="96292" y="2785"/>
                  <a:pt x="101862" y="8355"/>
                </a:cubicBezTo>
                <a:cubicBezTo>
                  <a:pt x="107433" y="13926"/>
                  <a:pt x="110218" y="20665"/>
                  <a:pt x="110218" y="28575"/>
                </a:cubicBezTo>
                <a:cubicBezTo>
                  <a:pt x="110218" y="36484"/>
                  <a:pt x="107433" y="43223"/>
                  <a:pt x="101862" y="48794"/>
                </a:cubicBezTo>
                <a:cubicBezTo>
                  <a:pt x="96292" y="54364"/>
                  <a:pt x="89552" y="57150"/>
                  <a:pt x="81643" y="57150"/>
                </a:cubicBezTo>
                <a:cubicBezTo>
                  <a:pt x="73734" y="57150"/>
                  <a:pt x="66994" y="54364"/>
                  <a:pt x="61424" y="48794"/>
                </a:cubicBezTo>
                <a:cubicBezTo>
                  <a:pt x="55853" y="43223"/>
                  <a:pt x="53068" y="36484"/>
                  <a:pt x="53068" y="28575"/>
                </a:cubicBezTo>
                <a:cubicBezTo>
                  <a:pt x="53068" y="20665"/>
                  <a:pt x="55853" y="13926"/>
                  <a:pt x="61424" y="8355"/>
                </a:cubicBezTo>
                <a:cubicBezTo>
                  <a:pt x="66994" y="2785"/>
                  <a:pt x="73734" y="0"/>
                  <a:pt x="816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8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17638" y="4037141"/>
            <a:ext cx="910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PRODUCTS</a:t>
            </a:r>
          </a:p>
        </p:txBody>
      </p:sp>
      <p:cxnSp>
        <p:nvCxnSpPr>
          <p:cNvPr id="31" name="Straight Connector 8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>
            <a:off x="817638" y="4287011"/>
            <a:ext cx="457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17638" y="4409733"/>
            <a:ext cx="2354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>
                <a:latin typeface="微软雅黑" panose="020B0503020204020204" pitchFamily="34" charset="-122"/>
                <a:ea typeface="微软雅黑" panose="020B0503020204020204" pitchFamily="34" charset="-122"/>
              </a:rPr>
              <a:t>MARKETING EVENT</a:t>
            </a:r>
          </a:p>
          <a:p>
            <a:endParaRPr 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Conveniently iterate top-line alignments for wireless metrics. </a:t>
            </a:r>
          </a:p>
        </p:txBody>
      </p:sp>
      <p:sp>
        <p:nvSpPr>
          <p:cNvPr id="33" name="TextBox 8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433249" y="403714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TEAM ANALYSIS</a:t>
            </a:r>
          </a:p>
        </p:txBody>
      </p:sp>
      <p:sp>
        <p:nvSpPr>
          <p:cNvPr id="34" name="TextBox 8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433249" y="4409733"/>
            <a:ext cx="121379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+80%</a:t>
            </a:r>
          </a:p>
          <a:p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Marketing team</a:t>
            </a:r>
          </a:p>
        </p:txBody>
      </p:sp>
      <p:cxnSp>
        <p:nvCxnSpPr>
          <p:cNvPr id="35" name="Straight Connector 8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>
            <a:off x="817638" y="5130495"/>
            <a:ext cx="457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8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820441" y="4037141"/>
            <a:ext cx="7312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GENDER</a:t>
            </a:r>
          </a:p>
        </p:txBody>
      </p:sp>
      <p:sp>
        <p:nvSpPr>
          <p:cNvPr id="38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文档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flipH="1" flipV="1">
            <a:off x="0" y="1413164"/>
            <a:ext cx="12192000" cy="7107381"/>
          </a:xfrm>
          <a:prstGeom prst="flowChartDocumen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文档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flipV="1">
            <a:off x="0" y="1323109"/>
            <a:ext cx="12192000" cy="7107381"/>
          </a:xfrm>
          <a:prstGeom prst="flowChartDocument">
            <a:avLst/>
          </a:prstGeom>
          <a:gradFill>
            <a:gsLst>
              <a:gs pos="13000">
                <a:schemeClr val="accent4">
                  <a:lumMod val="75000"/>
                </a:schemeClr>
              </a:gs>
              <a:gs pos="81000">
                <a:schemeClr val="accent2">
                  <a:alpha val="77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9488" y="1004455"/>
            <a:ext cx="5284750" cy="5320145"/>
          </a:xfrm>
          <a:prstGeom prst="rect">
            <a:avLst/>
          </a:prstGeom>
        </p:spPr>
      </p:pic>
      <p:sp>
        <p:nvSpPr>
          <p:cNvPr id="5" name="文本框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52696" y="2680037"/>
            <a:ext cx="6486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</a:rPr>
              <a:t>PART FOUR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60074" y="3618646"/>
            <a:ext cx="46500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Powerpoint Template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90538" y="623888"/>
            <a:ext cx="543080" cy="551215"/>
            <a:chOff x="757238" y="585788"/>
            <a:chExt cx="543080" cy="551215"/>
          </a:xfrm>
        </p:grpSpPr>
        <p:sp>
          <p:nvSpPr>
            <p:cNvPr id="8" name="圆角矩形 7"/>
            <p:cNvSpPr/>
            <p:nvPr/>
          </p:nvSpPr>
          <p:spPr>
            <a:xfrm>
              <a:off x="757238" y="585788"/>
              <a:ext cx="542925" cy="54292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99000"/>
                  </a:schemeClr>
                </a:gs>
                <a:gs pos="97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>
              <a:glow rad="165100">
                <a:schemeClr val="accent5">
                  <a:satMod val="175000"/>
                  <a:alpha val="3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33451" y="692681"/>
              <a:ext cx="162925" cy="231894"/>
              <a:chOff x="1781176" y="-702732"/>
              <a:chExt cx="162925" cy="231894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H="1">
                <a:off x="1863138" y="-588785"/>
                <a:ext cx="0" cy="110949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1851144" y="-593782"/>
                <a:ext cx="22990" cy="23989"/>
              </a:xfrm>
              <a:custGeom>
                <a:avLst/>
                <a:gdLst>
                  <a:gd name="T0" fmla="*/ 9 w 17"/>
                  <a:gd name="T1" fmla="*/ 8 h 18"/>
                  <a:gd name="T2" fmla="*/ 9 w 17"/>
                  <a:gd name="T3" fmla="*/ 9 h 18"/>
                  <a:gd name="T4" fmla="*/ 9 w 17"/>
                  <a:gd name="T5" fmla="*/ 10 h 18"/>
                  <a:gd name="T6" fmla="*/ 8 w 17"/>
                  <a:gd name="T7" fmla="*/ 9 h 18"/>
                  <a:gd name="T8" fmla="*/ 9 w 17"/>
                  <a:gd name="T9" fmla="*/ 8 h 18"/>
                  <a:gd name="T10" fmla="*/ 9 w 17"/>
                  <a:gd name="T11" fmla="*/ 0 h 18"/>
                  <a:gd name="T12" fmla="*/ 0 w 17"/>
                  <a:gd name="T13" fmla="*/ 9 h 18"/>
                  <a:gd name="T14" fmla="*/ 9 w 17"/>
                  <a:gd name="T15" fmla="*/ 18 h 18"/>
                  <a:gd name="T16" fmla="*/ 17 w 17"/>
                  <a:gd name="T17" fmla="*/ 9 h 18"/>
                  <a:gd name="T18" fmla="*/ 9 w 1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1793171" y="-702732"/>
                <a:ext cx="138936" cy="0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1781176" y="-675744"/>
                <a:ext cx="162925" cy="204906"/>
              </a:xfrm>
              <a:custGeom>
                <a:avLst/>
                <a:gdLst>
                  <a:gd name="T0" fmla="*/ 85 w 163"/>
                  <a:gd name="T1" fmla="*/ 205 h 205"/>
                  <a:gd name="T2" fmla="*/ 163 w 163"/>
                  <a:gd name="T3" fmla="*/ 104 h 205"/>
                  <a:gd name="T4" fmla="*/ 128 w 163"/>
                  <a:gd name="T5" fmla="*/ 31 h 205"/>
                  <a:gd name="T6" fmla="*/ 128 w 163"/>
                  <a:gd name="T7" fmla="*/ 0 h 205"/>
                  <a:gd name="T8" fmla="*/ 35 w 163"/>
                  <a:gd name="T9" fmla="*/ 0 h 205"/>
                  <a:gd name="T10" fmla="*/ 35 w 163"/>
                  <a:gd name="T11" fmla="*/ 31 h 205"/>
                  <a:gd name="T12" fmla="*/ 0 w 163"/>
                  <a:gd name="T13" fmla="*/ 104 h 205"/>
                  <a:gd name="T14" fmla="*/ 78 w 163"/>
                  <a:gd name="T15" fmla="*/ 205 h 205"/>
                  <a:gd name="T16" fmla="*/ 85 w 163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05">
                    <a:moveTo>
                      <a:pt x="85" y="205"/>
                    </a:moveTo>
                    <a:lnTo>
                      <a:pt x="163" y="104"/>
                    </a:lnTo>
                    <a:lnTo>
                      <a:pt x="128" y="31"/>
                    </a:lnTo>
                    <a:lnTo>
                      <a:pt x="128" y="0"/>
                    </a:lnTo>
                    <a:lnTo>
                      <a:pt x="35" y="0"/>
                    </a:lnTo>
                    <a:lnTo>
                      <a:pt x="35" y="31"/>
                    </a:lnTo>
                    <a:lnTo>
                      <a:pt x="0" y="104"/>
                    </a:lnTo>
                    <a:lnTo>
                      <a:pt x="78" y="205"/>
                    </a:lnTo>
                    <a:lnTo>
                      <a:pt x="85" y="20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759785" y="906171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</a:rPr>
                <a:t>LOGO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13409" y="5531690"/>
            <a:ext cx="1315404" cy="397623"/>
            <a:chOff x="956309" y="4541090"/>
            <a:chExt cx="1315404" cy="397623"/>
          </a:xfrm>
          <a:solidFill>
            <a:schemeClr val="bg1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  <a:grpFill/>
          </p:grpSpPr>
          <p:sp>
            <p:nvSpPr>
              <p:cNvPr id="19" name="圆角矩形 18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accent1"/>
                  </a:solidFill>
                </a:rPr>
                <a:t>START</a:t>
              </a:r>
              <a:endParaRPr lang="zh-CN" alt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18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57200" y="4249916"/>
            <a:ext cx="462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bg1"/>
                </a:solidFill>
                <a:latin typeface="+mn-ea"/>
              </a:rPr>
              <a:t>Appropriately synthesize interactive opportunities through go forward relationships. </a:t>
            </a:r>
          </a:p>
        </p:txBody>
      </p:sp>
      <p:sp>
        <p:nvSpPr>
          <p:cNvPr id="22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74171" y="188913"/>
            <a:ext cx="11800115" cy="6458630"/>
          </a:xfrm>
          <a:prstGeom prst="rect">
            <a:avLst/>
          </a:prstGeom>
          <a:noFill/>
          <a:ln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787590" y="2805625"/>
            <a:ext cx="1864111" cy="1864111"/>
            <a:chOff x="4795024" y="1903141"/>
            <a:chExt cx="1864111" cy="1864111"/>
          </a:xfrm>
        </p:grpSpPr>
        <p:sp>
          <p:nvSpPr>
            <p:cNvPr id="3" name="Oval 2"/>
            <p:cNvSpPr/>
            <p:nvPr/>
          </p:nvSpPr>
          <p:spPr>
            <a:xfrm>
              <a:off x="4795024" y="1903141"/>
              <a:ext cx="1864111" cy="1864111"/>
            </a:xfrm>
            <a:prstGeom prst="ellipse">
              <a:avLst/>
            </a:prstGeom>
            <a:noFill/>
            <a:ln w="2540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300">
                <a:ea typeface="等线" panose="02010600030101010101" charset="-122"/>
                <a:cs typeface="等线" panose="02010600030101010101" charset="-122"/>
              </a:endParaRPr>
            </a:p>
          </p:txBody>
        </p:sp>
        <p:sp>
          <p:nvSpPr>
            <p:cNvPr id="4" name="Arc 3"/>
            <p:cNvSpPr/>
            <p:nvPr/>
          </p:nvSpPr>
          <p:spPr>
            <a:xfrm>
              <a:off x="4795024" y="1903141"/>
              <a:ext cx="1864111" cy="1864111"/>
            </a:xfrm>
            <a:prstGeom prst="arc">
              <a:avLst>
                <a:gd name="adj1" fmla="val 16200000"/>
                <a:gd name="adj2" fmla="val 1981560"/>
              </a:avLst>
            </a:prstGeom>
            <a:ln w="25400"/>
            <a:effectLst>
              <a:glow rad="381000">
                <a:schemeClr val="accent1">
                  <a:satMod val="175000"/>
                  <a:alpha val="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47785" y="2667150"/>
              <a:ext cx="1455233" cy="5632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>
                  <a:latin typeface="+mj-lt"/>
                  <a:ea typeface="思源黑体 CN Regular" panose="020B0500000000000000" charset="-122"/>
                  <a:cs typeface="思源黑体 CN Regular"/>
                </a:rPr>
                <a:t>2010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0087" y="3052827"/>
              <a:ext cx="736070" cy="2115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alpha val="70000"/>
                    </a:schemeClr>
                  </a:solidFill>
                  <a:ea typeface="思源黑体 CN Regular" panose="020B0500000000000000" charset="-122"/>
                  <a:cs typeface="思源黑体 CN Regular"/>
                </a:rPr>
                <a:t>Steps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0087" y="2376845"/>
              <a:ext cx="736070" cy="2115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alpha val="70000"/>
                    </a:schemeClr>
                  </a:solidFill>
                  <a:ea typeface="思源黑体 CN Regular" panose="020B0500000000000000" charset="-122"/>
                  <a:cs typeface="思源黑体 CN Regular"/>
                </a:rPr>
                <a:t>Today</a:t>
              </a:r>
            </a:p>
          </p:txBody>
        </p:sp>
      </p:grpSp>
      <p:grpSp>
        <p:nvGrpSpPr>
          <p:cNvPr id="8" name="Group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908286" y="649117"/>
            <a:ext cx="3756106" cy="3756102"/>
            <a:chOff x="3849027" y="957146"/>
            <a:chExt cx="3756106" cy="3756102"/>
          </a:xfrm>
        </p:grpSpPr>
        <p:sp>
          <p:nvSpPr>
            <p:cNvPr id="9" name="Oval 8"/>
            <p:cNvSpPr/>
            <p:nvPr/>
          </p:nvSpPr>
          <p:spPr>
            <a:xfrm>
              <a:off x="3849028" y="957147"/>
              <a:ext cx="3756104" cy="3756100"/>
            </a:xfrm>
            <a:prstGeom prst="ellipse">
              <a:avLst/>
            </a:prstGeom>
            <a:noFill/>
            <a:ln w="2540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300">
                <a:ea typeface="等线" panose="02010600030101010101" charset="-122"/>
                <a:cs typeface="等线" panose="02010600030101010101" charset="-122"/>
              </a:endParaRPr>
            </a:p>
          </p:txBody>
        </p:sp>
        <p:sp>
          <p:nvSpPr>
            <p:cNvPr id="10" name="Arc 9"/>
            <p:cNvSpPr/>
            <p:nvPr/>
          </p:nvSpPr>
          <p:spPr>
            <a:xfrm>
              <a:off x="3849027" y="957146"/>
              <a:ext cx="3756106" cy="3756102"/>
            </a:xfrm>
            <a:prstGeom prst="arc">
              <a:avLst>
                <a:gd name="adj1" fmla="val 16200000"/>
                <a:gd name="adj2" fmla="val 11657239"/>
              </a:avLst>
            </a:prstGeom>
            <a:ln w="25400">
              <a:solidFill>
                <a:schemeClr val="accent2"/>
              </a:solidFill>
            </a:ln>
            <a:effectLst>
              <a:glow rad="381000">
                <a:schemeClr val="accent1">
                  <a:satMod val="175000"/>
                  <a:alpha val="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85" y="2667150"/>
              <a:ext cx="1455233" cy="5632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>
                  <a:latin typeface="+mj-lt"/>
                  <a:ea typeface="思源黑体 CN Regular" panose="020B0500000000000000" charset="-122"/>
                  <a:cs typeface="思源黑体 CN Regular"/>
                </a:rPr>
                <a:t>8710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0087" y="3052827"/>
              <a:ext cx="736070" cy="2115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alpha val="70000"/>
                    </a:schemeClr>
                  </a:solidFill>
                  <a:ea typeface="思源黑体 CN Regular" panose="020B0500000000000000" charset="-122"/>
                  <a:cs typeface="思源黑体 CN Regular"/>
                </a:rPr>
                <a:t>Steps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0087" y="2376845"/>
              <a:ext cx="736070" cy="2115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alpha val="70000"/>
                    </a:schemeClr>
                  </a:solidFill>
                  <a:ea typeface="思源黑体 CN Regular" panose="020B0500000000000000" charset="-122"/>
                  <a:cs typeface="思源黑体 CN Regular"/>
                </a:rPr>
                <a:t>Today</a:t>
              </a:r>
            </a:p>
          </p:txBody>
        </p:sp>
      </p:grpSp>
      <p:grpSp>
        <p:nvGrpSpPr>
          <p:cNvPr id="14" name="Group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508452" y="3483461"/>
            <a:ext cx="2741194" cy="2741192"/>
            <a:chOff x="4356483" y="1464601"/>
            <a:chExt cx="2741194" cy="2741192"/>
          </a:xfrm>
        </p:grpSpPr>
        <p:sp>
          <p:nvSpPr>
            <p:cNvPr id="15" name="Oval 14"/>
            <p:cNvSpPr/>
            <p:nvPr/>
          </p:nvSpPr>
          <p:spPr>
            <a:xfrm>
              <a:off x="4356484" y="1464602"/>
              <a:ext cx="2741192" cy="2741190"/>
            </a:xfrm>
            <a:prstGeom prst="ellipse">
              <a:avLst/>
            </a:prstGeom>
            <a:noFill/>
            <a:ln w="2540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300">
                <a:ea typeface="等线" panose="02010600030101010101" charset="-122"/>
                <a:cs typeface="等线" panose="02010600030101010101" charset="-122"/>
              </a:endParaRPr>
            </a:p>
          </p:txBody>
        </p:sp>
        <p:sp>
          <p:nvSpPr>
            <p:cNvPr id="16" name="Arc 15"/>
            <p:cNvSpPr/>
            <p:nvPr/>
          </p:nvSpPr>
          <p:spPr>
            <a:xfrm>
              <a:off x="4356483" y="1464601"/>
              <a:ext cx="2741194" cy="2741192"/>
            </a:xfrm>
            <a:prstGeom prst="arc">
              <a:avLst>
                <a:gd name="adj1" fmla="val 16200000"/>
                <a:gd name="adj2" fmla="val 8491402"/>
              </a:avLst>
            </a:prstGeom>
            <a:ln w="25400">
              <a:solidFill>
                <a:schemeClr val="accent3"/>
              </a:solidFill>
            </a:ln>
            <a:effectLst>
              <a:glow rad="381000">
                <a:schemeClr val="accent1">
                  <a:satMod val="175000"/>
                  <a:alpha val="4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85" y="2667150"/>
              <a:ext cx="1455233" cy="5632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>
                  <a:latin typeface="+mj-lt"/>
                  <a:ea typeface="思源黑体 CN Regular" panose="020B0500000000000000" charset="-122"/>
                  <a:cs typeface="思源黑体 CN Regular"/>
                </a:rPr>
                <a:t>4550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0087" y="3052827"/>
              <a:ext cx="736070" cy="2115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alpha val="70000"/>
                    </a:schemeClr>
                  </a:solidFill>
                  <a:ea typeface="思源黑体 CN Regular" panose="020B0500000000000000" charset="-122"/>
                  <a:cs typeface="思源黑体 CN Regular"/>
                </a:rPr>
                <a:t>Steps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0087" y="2376845"/>
              <a:ext cx="736070" cy="2115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alpha val="70000"/>
                    </a:schemeClr>
                  </a:solidFill>
                  <a:ea typeface="思源黑体 CN Regular" panose="020B0500000000000000" charset="-122"/>
                  <a:cs typeface="思源黑体 CN Regular"/>
                </a:rPr>
                <a:t>Today</a:t>
              </a:r>
            </a:p>
          </p:txBody>
        </p:sp>
      </p:grpSp>
      <p:sp>
        <p:nvSpPr>
          <p:cNvPr id="20" name="TextBox 1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295354" y="2151911"/>
            <a:ext cx="205172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>
                <a:latin typeface="+mj-lt"/>
                <a:ea typeface="思源黑体 CN Regular" panose="020B0500000000000000" charset="-122"/>
                <a:cs typeface="思源黑体 CN Regular"/>
              </a:rPr>
              <a:t>PIE CHART 01</a:t>
            </a:r>
          </a:p>
        </p:txBody>
      </p:sp>
      <p:sp>
        <p:nvSpPr>
          <p:cNvPr id="21" name="TextBox 2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295353" y="2398132"/>
            <a:ext cx="2333987" cy="53245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>
                <a:solidFill>
                  <a:schemeClr val="tx1">
                    <a:alpha val="70000"/>
                  </a:schemeClr>
                </a:solidFill>
                <a:ea typeface="思源黑体 CN Regular" panose="020B0500000000000000" charset="-122"/>
                <a:cs typeface="思源黑体 CN Regular"/>
              </a:rPr>
              <a:t>This is a sample text. insert your desired text here. </a:t>
            </a:r>
          </a:p>
        </p:txBody>
      </p:sp>
      <p:sp>
        <p:nvSpPr>
          <p:cNvPr id="22" name="TextBox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81040" y="923901"/>
            <a:ext cx="4359311" cy="7571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0" spc="-150">
                <a:solidFill>
                  <a:srgbClr val="9BAD8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>
                <a:solidFill>
                  <a:schemeClr val="tx1"/>
                </a:solidFill>
                <a:latin typeface="+mn-lt"/>
                <a:ea typeface="思源黑体 CN Regular" panose="020B0500000000000000" charset="-122"/>
              </a:rPr>
              <a:t>Pie Chart</a:t>
            </a:r>
          </a:p>
        </p:txBody>
      </p:sp>
      <p:sp>
        <p:nvSpPr>
          <p:cNvPr id="23" name="TextBox 2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295354" y="3193850"/>
            <a:ext cx="205172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>
                <a:latin typeface="+mj-lt"/>
                <a:ea typeface="思源黑体 CN Regular" panose="020B0500000000000000" charset="-122"/>
                <a:cs typeface="思源黑体 CN Regular"/>
              </a:rPr>
              <a:t>PIE CHART 02</a:t>
            </a: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295353" y="3440071"/>
            <a:ext cx="2333987" cy="53245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>
                <a:solidFill>
                  <a:schemeClr val="tx1">
                    <a:alpha val="70000"/>
                  </a:schemeClr>
                </a:solidFill>
                <a:ea typeface="思源黑体 CN Regular" panose="020B0500000000000000" charset="-122"/>
                <a:cs typeface="思源黑体 CN Regular"/>
              </a:rPr>
              <a:t>This is a sample text. insert your desired text here. </a:t>
            </a: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295354" y="4239213"/>
            <a:ext cx="205172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>
                <a:latin typeface="+mj-lt"/>
                <a:ea typeface="思源黑体 CN Regular" panose="020B0500000000000000" charset="-122"/>
                <a:cs typeface="思源黑体 CN Regular"/>
              </a:rPr>
              <a:t>PIE CHART 03</a:t>
            </a: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295353" y="4485434"/>
            <a:ext cx="2333987" cy="53245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>
                <a:solidFill>
                  <a:schemeClr val="tx1">
                    <a:alpha val="70000"/>
                  </a:schemeClr>
                </a:solidFill>
                <a:ea typeface="思源黑体 CN Regular" panose="020B0500000000000000" charset="-122"/>
                <a:cs typeface="思源黑体 CN Regular"/>
              </a:rPr>
              <a:t>This is a sample text. insert your desired text here. </a:t>
            </a:r>
          </a:p>
        </p:txBody>
      </p:sp>
      <p:sp>
        <p:nvSpPr>
          <p:cNvPr id="34" name="Freeform 4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81974" y="4270246"/>
            <a:ext cx="399453" cy="401803"/>
          </a:xfrm>
          <a:custGeom>
            <a:avLst/>
            <a:gdLst/>
            <a:ahLst/>
            <a:cxnLst/>
            <a:rect l="l" t="t" r="r" b="b"/>
            <a:pathLst>
              <a:path w="212408" h="213654">
                <a:moveTo>
                  <a:pt x="38844" y="188654"/>
                </a:moveTo>
                <a:lnTo>
                  <a:pt x="39737" y="188654"/>
                </a:lnTo>
                <a:cubicBezTo>
                  <a:pt x="41821" y="188654"/>
                  <a:pt x="42862" y="189696"/>
                  <a:pt x="42862" y="191779"/>
                </a:cubicBezTo>
                <a:cubicBezTo>
                  <a:pt x="42862" y="193863"/>
                  <a:pt x="41821" y="194905"/>
                  <a:pt x="39737" y="194905"/>
                </a:cubicBezTo>
                <a:lnTo>
                  <a:pt x="38844" y="194905"/>
                </a:lnTo>
                <a:cubicBezTo>
                  <a:pt x="37951" y="194905"/>
                  <a:pt x="37356" y="194756"/>
                  <a:pt x="37058" y="194458"/>
                </a:cubicBezTo>
                <a:cubicBezTo>
                  <a:pt x="34975" y="193863"/>
                  <a:pt x="34230" y="192523"/>
                  <a:pt x="34826" y="190440"/>
                </a:cubicBezTo>
                <a:cubicBezTo>
                  <a:pt x="35421" y="188654"/>
                  <a:pt x="36761" y="188058"/>
                  <a:pt x="38844" y="188654"/>
                </a:cubicBezTo>
                <a:close/>
                <a:moveTo>
                  <a:pt x="23664" y="172580"/>
                </a:moveTo>
                <a:cubicBezTo>
                  <a:pt x="25747" y="172580"/>
                  <a:pt x="26789" y="173622"/>
                  <a:pt x="26789" y="175706"/>
                </a:cubicBezTo>
                <a:cubicBezTo>
                  <a:pt x="26789" y="178682"/>
                  <a:pt x="27980" y="181659"/>
                  <a:pt x="30361" y="184635"/>
                </a:cubicBezTo>
                <a:cubicBezTo>
                  <a:pt x="31849" y="186124"/>
                  <a:pt x="31849" y="187612"/>
                  <a:pt x="30361" y="189100"/>
                </a:cubicBezTo>
                <a:cubicBezTo>
                  <a:pt x="29766" y="189696"/>
                  <a:pt x="29021" y="189993"/>
                  <a:pt x="28128" y="189993"/>
                </a:cubicBezTo>
                <a:cubicBezTo>
                  <a:pt x="27236" y="189993"/>
                  <a:pt x="26491" y="189696"/>
                  <a:pt x="25896" y="189100"/>
                </a:cubicBezTo>
                <a:cubicBezTo>
                  <a:pt x="22324" y="185528"/>
                  <a:pt x="20538" y="181064"/>
                  <a:pt x="20538" y="175706"/>
                </a:cubicBezTo>
                <a:cubicBezTo>
                  <a:pt x="20538" y="173622"/>
                  <a:pt x="21580" y="172580"/>
                  <a:pt x="23664" y="172580"/>
                </a:cubicBezTo>
                <a:close/>
                <a:moveTo>
                  <a:pt x="37951" y="150256"/>
                </a:moveTo>
                <a:cubicBezTo>
                  <a:pt x="31105" y="150256"/>
                  <a:pt x="25226" y="152786"/>
                  <a:pt x="20315" y="157846"/>
                </a:cubicBezTo>
                <a:cubicBezTo>
                  <a:pt x="15404" y="162907"/>
                  <a:pt x="12948" y="168860"/>
                  <a:pt x="12948" y="175706"/>
                </a:cubicBezTo>
                <a:cubicBezTo>
                  <a:pt x="12948" y="182552"/>
                  <a:pt x="15404" y="188505"/>
                  <a:pt x="20315" y="193565"/>
                </a:cubicBezTo>
                <a:cubicBezTo>
                  <a:pt x="25226" y="198625"/>
                  <a:pt x="31105" y="201155"/>
                  <a:pt x="37951" y="201155"/>
                </a:cubicBezTo>
                <a:cubicBezTo>
                  <a:pt x="46583" y="201155"/>
                  <a:pt x="53578" y="198328"/>
                  <a:pt x="58936" y="192672"/>
                </a:cubicBezTo>
                <a:cubicBezTo>
                  <a:pt x="66080" y="184933"/>
                  <a:pt x="69652" y="171985"/>
                  <a:pt x="69652" y="153828"/>
                </a:cubicBezTo>
                <a:cubicBezTo>
                  <a:pt x="57745" y="151447"/>
                  <a:pt x="47178" y="150256"/>
                  <a:pt x="37951" y="150256"/>
                </a:cubicBezTo>
                <a:close/>
                <a:moveTo>
                  <a:pt x="150465" y="147131"/>
                </a:moveTo>
                <a:cubicBezTo>
                  <a:pt x="152549" y="147131"/>
                  <a:pt x="153591" y="148173"/>
                  <a:pt x="153591" y="150256"/>
                </a:cubicBezTo>
                <a:cubicBezTo>
                  <a:pt x="153591" y="154126"/>
                  <a:pt x="154930" y="157102"/>
                  <a:pt x="157609" y="159186"/>
                </a:cubicBezTo>
                <a:cubicBezTo>
                  <a:pt x="158800" y="160674"/>
                  <a:pt x="158651" y="162162"/>
                  <a:pt x="157162" y="163651"/>
                </a:cubicBezTo>
                <a:cubicBezTo>
                  <a:pt x="156567" y="164246"/>
                  <a:pt x="155823" y="164544"/>
                  <a:pt x="154930" y="164544"/>
                </a:cubicBezTo>
                <a:cubicBezTo>
                  <a:pt x="154632" y="164544"/>
                  <a:pt x="153888" y="164246"/>
                  <a:pt x="152698" y="163651"/>
                </a:cubicBezTo>
                <a:cubicBezTo>
                  <a:pt x="149126" y="159483"/>
                  <a:pt x="147340" y="155019"/>
                  <a:pt x="147340" y="150256"/>
                </a:cubicBezTo>
                <a:cubicBezTo>
                  <a:pt x="147340" y="148173"/>
                  <a:pt x="148382" y="147131"/>
                  <a:pt x="150465" y="147131"/>
                </a:cubicBezTo>
                <a:close/>
                <a:moveTo>
                  <a:pt x="168325" y="124807"/>
                </a:moveTo>
                <a:cubicBezTo>
                  <a:pt x="161478" y="124807"/>
                  <a:pt x="155525" y="127337"/>
                  <a:pt x="150465" y="132397"/>
                </a:cubicBezTo>
                <a:cubicBezTo>
                  <a:pt x="145405" y="137457"/>
                  <a:pt x="142875" y="143410"/>
                  <a:pt x="142875" y="150256"/>
                </a:cubicBezTo>
                <a:cubicBezTo>
                  <a:pt x="142875" y="157400"/>
                  <a:pt x="145405" y="163427"/>
                  <a:pt x="150465" y="168339"/>
                </a:cubicBezTo>
                <a:cubicBezTo>
                  <a:pt x="155525" y="173250"/>
                  <a:pt x="161478" y="175706"/>
                  <a:pt x="168325" y="175706"/>
                </a:cubicBezTo>
                <a:cubicBezTo>
                  <a:pt x="177254" y="175706"/>
                  <a:pt x="184100" y="172878"/>
                  <a:pt x="188863" y="167223"/>
                </a:cubicBezTo>
                <a:cubicBezTo>
                  <a:pt x="196900" y="158888"/>
                  <a:pt x="200471" y="145940"/>
                  <a:pt x="199578" y="128378"/>
                </a:cubicBezTo>
                <a:cubicBezTo>
                  <a:pt x="187672" y="125997"/>
                  <a:pt x="177254" y="124807"/>
                  <a:pt x="168325" y="124807"/>
                </a:cubicBezTo>
                <a:close/>
                <a:moveTo>
                  <a:pt x="199132" y="14078"/>
                </a:moveTo>
                <a:lnTo>
                  <a:pt x="81707" y="36403"/>
                </a:lnTo>
                <a:lnTo>
                  <a:pt x="81707" y="48904"/>
                </a:lnTo>
                <a:lnTo>
                  <a:pt x="199132" y="26580"/>
                </a:lnTo>
                <a:close/>
                <a:moveTo>
                  <a:pt x="204043" y="237"/>
                </a:moveTo>
                <a:cubicBezTo>
                  <a:pt x="207913" y="-656"/>
                  <a:pt x="210443" y="982"/>
                  <a:pt x="211634" y="5149"/>
                </a:cubicBezTo>
                <a:lnTo>
                  <a:pt x="211634" y="7828"/>
                </a:lnTo>
                <a:lnTo>
                  <a:pt x="211634" y="8721"/>
                </a:lnTo>
                <a:lnTo>
                  <a:pt x="212080" y="122574"/>
                </a:lnTo>
                <a:lnTo>
                  <a:pt x="212080" y="123021"/>
                </a:lnTo>
                <a:cubicBezTo>
                  <a:pt x="211782" y="125104"/>
                  <a:pt x="211857" y="128676"/>
                  <a:pt x="212303" y="133736"/>
                </a:cubicBezTo>
                <a:cubicBezTo>
                  <a:pt x="212750" y="138796"/>
                  <a:pt x="211782" y="145717"/>
                  <a:pt x="209401" y="154498"/>
                </a:cubicBezTo>
                <a:cubicBezTo>
                  <a:pt x="207020" y="163279"/>
                  <a:pt x="203299" y="170348"/>
                  <a:pt x="198239" y="175706"/>
                </a:cubicBezTo>
                <a:cubicBezTo>
                  <a:pt x="190500" y="184338"/>
                  <a:pt x="180528" y="188654"/>
                  <a:pt x="168325" y="188654"/>
                </a:cubicBezTo>
                <a:cubicBezTo>
                  <a:pt x="157907" y="188654"/>
                  <a:pt x="148977" y="184859"/>
                  <a:pt x="141536" y="177268"/>
                </a:cubicBezTo>
                <a:cubicBezTo>
                  <a:pt x="134094" y="169678"/>
                  <a:pt x="130373" y="160674"/>
                  <a:pt x="130373" y="150256"/>
                </a:cubicBezTo>
                <a:cubicBezTo>
                  <a:pt x="130373" y="139838"/>
                  <a:pt x="134094" y="130908"/>
                  <a:pt x="141536" y="123467"/>
                </a:cubicBezTo>
                <a:cubicBezTo>
                  <a:pt x="148977" y="116026"/>
                  <a:pt x="157907" y="112305"/>
                  <a:pt x="168325" y="112305"/>
                </a:cubicBezTo>
                <a:cubicBezTo>
                  <a:pt x="177254" y="112305"/>
                  <a:pt x="187672" y="113347"/>
                  <a:pt x="199578" y="115430"/>
                </a:cubicBezTo>
                <a:lnTo>
                  <a:pt x="199132" y="39528"/>
                </a:lnTo>
                <a:lnTo>
                  <a:pt x="81707" y="61852"/>
                </a:lnTo>
                <a:lnTo>
                  <a:pt x="82153" y="148024"/>
                </a:lnTo>
                <a:cubicBezTo>
                  <a:pt x="82153" y="173324"/>
                  <a:pt x="77539" y="191035"/>
                  <a:pt x="68312" y="201155"/>
                </a:cubicBezTo>
                <a:cubicBezTo>
                  <a:pt x="60871" y="209490"/>
                  <a:pt x="50750" y="213657"/>
                  <a:pt x="37951" y="213657"/>
                </a:cubicBezTo>
                <a:cubicBezTo>
                  <a:pt x="27533" y="213657"/>
                  <a:pt x="18603" y="209936"/>
                  <a:pt x="11162" y="202495"/>
                </a:cubicBezTo>
                <a:cubicBezTo>
                  <a:pt x="3721" y="195053"/>
                  <a:pt x="0" y="186124"/>
                  <a:pt x="0" y="175706"/>
                </a:cubicBezTo>
                <a:cubicBezTo>
                  <a:pt x="0" y="165288"/>
                  <a:pt x="3721" y="156358"/>
                  <a:pt x="11162" y="148917"/>
                </a:cubicBezTo>
                <a:cubicBezTo>
                  <a:pt x="18603" y="141475"/>
                  <a:pt x="27533" y="137755"/>
                  <a:pt x="37951" y="137755"/>
                </a:cubicBezTo>
                <a:cubicBezTo>
                  <a:pt x="46881" y="137755"/>
                  <a:pt x="57299" y="138796"/>
                  <a:pt x="69205" y="140880"/>
                </a:cubicBezTo>
                <a:lnTo>
                  <a:pt x="68759" y="34170"/>
                </a:lnTo>
                <a:lnTo>
                  <a:pt x="68759" y="32384"/>
                </a:lnTo>
                <a:cubicBezTo>
                  <a:pt x="68163" y="28217"/>
                  <a:pt x="69949" y="25836"/>
                  <a:pt x="74116" y="252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noAutofit/>
          </a:bodyPr>
          <a:lstStyle/>
          <a:p>
            <a:endParaRPr lang="en-US" sz="1125">
              <a:cs typeface="+mn-ea"/>
              <a:sym typeface="+mn-lt"/>
            </a:endParaRPr>
          </a:p>
        </p:txBody>
      </p:sp>
      <p:sp>
        <p:nvSpPr>
          <p:cNvPr id="35" name="Freeform 6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81974" y="3191831"/>
            <a:ext cx="418148" cy="388664"/>
          </a:xfrm>
          <a:custGeom>
            <a:avLst/>
            <a:gdLst/>
            <a:ahLst/>
            <a:cxnLst/>
            <a:rect l="l" t="t" r="r" b="b"/>
            <a:pathLst>
              <a:path w="222349" h="206671">
                <a:moveTo>
                  <a:pt x="170557" y="139698"/>
                </a:moveTo>
                <a:cubicBezTo>
                  <a:pt x="169366" y="139698"/>
                  <a:pt x="168324" y="140145"/>
                  <a:pt x="167431" y="141038"/>
                </a:cubicBezTo>
                <a:cubicBezTo>
                  <a:pt x="166538" y="141931"/>
                  <a:pt x="166092" y="142973"/>
                  <a:pt x="166092" y="144163"/>
                </a:cubicBezTo>
                <a:cubicBezTo>
                  <a:pt x="166092" y="145354"/>
                  <a:pt x="166538" y="146396"/>
                  <a:pt x="167431" y="147289"/>
                </a:cubicBezTo>
                <a:cubicBezTo>
                  <a:pt x="169515" y="149372"/>
                  <a:pt x="171598" y="149372"/>
                  <a:pt x="173682" y="147289"/>
                </a:cubicBezTo>
                <a:cubicBezTo>
                  <a:pt x="174575" y="146396"/>
                  <a:pt x="175022" y="145354"/>
                  <a:pt x="175022" y="144163"/>
                </a:cubicBezTo>
                <a:cubicBezTo>
                  <a:pt x="175022" y="142973"/>
                  <a:pt x="174575" y="141931"/>
                  <a:pt x="173682" y="141038"/>
                </a:cubicBezTo>
                <a:cubicBezTo>
                  <a:pt x="172789" y="140145"/>
                  <a:pt x="171747" y="139698"/>
                  <a:pt x="170557" y="139698"/>
                </a:cubicBezTo>
                <a:close/>
                <a:moveTo>
                  <a:pt x="103138" y="138805"/>
                </a:moveTo>
                <a:lnTo>
                  <a:pt x="106263" y="138805"/>
                </a:lnTo>
                <a:cubicBezTo>
                  <a:pt x="108347" y="138805"/>
                  <a:pt x="109388" y="139847"/>
                  <a:pt x="109388" y="141931"/>
                </a:cubicBezTo>
                <a:cubicBezTo>
                  <a:pt x="109388" y="144014"/>
                  <a:pt x="108347" y="145056"/>
                  <a:pt x="106263" y="145056"/>
                </a:cubicBezTo>
                <a:lnTo>
                  <a:pt x="103138" y="145056"/>
                </a:lnTo>
                <a:cubicBezTo>
                  <a:pt x="101054" y="145056"/>
                  <a:pt x="100012" y="144014"/>
                  <a:pt x="100012" y="141931"/>
                </a:cubicBezTo>
                <a:cubicBezTo>
                  <a:pt x="100012" y="139847"/>
                  <a:pt x="101054" y="138805"/>
                  <a:pt x="103138" y="138805"/>
                </a:cubicBezTo>
                <a:close/>
                <a:moveTo>
                  <a:pt x="82153" y="138805"/>
                </a:moveTo>
                <a:lnTo>
                  <a:pt x="93761" y="138805"/>
                </a:lnTo>
                <a:cubicBezTo>
                  <a:pt x="95845" y="138805"/>
                  <a:pt x="96887" y="139847"/>
                  <a:pt x="96887" y="141931"/>
                </a:cubicBezTo>
                <a:cubicBezTo>
                  <a:pt x="96887" y="144014"/>
                  <a:pt x="95845" y="145056"/>
                  <a:pt x="93761" y="145056"/>
                </a:cubicBezTo>
                <a:lnTo>
                  <a:pt x="83939" y="145056"/>
                </a:lnTo>
                <a:cubicBezTo>
                  <a:pt x="80069" y="153688"/>
                  <a:pt x="73595" y="162543"/>
                  <a:pt x="64517" y="171622"/>
                </a:cubicBezTo>
                <a:cubicBezTo>
                  <a:pt x="55438" y="180701"/>
                  <a:pt x="47773" y="185240"/>
                  <a:pt x="41523" y="185240"/>
                </a:cubicBezTo>
                <a:cubicBezTo>
                  <a:pt x="39439" y="185240"/>
                  <a:pt x="38397" y="184198"/>
                  <a:pt x="38397" y="182114"/>
                </a:cubicBezTo>
                <a:cubicBezTo>
                  <a:pt x="38397" y="180031"/>
                  <a:pt x="39439" y="178989"/>
                  <a:pt x="41523" y="178989"/>
                </a:cubicBezTo>
                <a:cubicBezTo>
                  <a:pt x="46285" y="178989"/>
                  <a:pt x="52982" y="174599"/>
                  <a:pt x="61614" y="165818"/>
                </a:cubicBezTo>
                <a:cubicBezTo>
                  <a:pt x="70247" y="157037"/>
                  <a:pt x="76051" y="148777"/>
                  <a:pt x="79027" y="141038"/>
                </a:cubicBezTo>
                <a:cubicBezTo>
                  <a:pt x="79623" y="139550"/>
                  <a:pt x="80664" y="138805"/>
                  <a:pt x="82153" y="138805"/>
                </a:cubicBezTo>
                <a:close/>
                <a:moveTo>
                  <a:pt x="170557" y="133001"/>
                </a:moveTo>
                <a:cubicBezTo>
                  <a:pt x="173533" y="133001"/>
                  <a:pt x="176063" y="134192"/>
                  <a:pt x="178147" y="136573"/>
                </a:cubicBezTo>
                <a:cubicBezTo>
                  <a:pt x="180230" y="138359"/>
                  <a:pt x="181272" y="140889"/>
                  <a:pt x="181272" y="144163"/>
                </a:cubicBezTo>
                <a:cubicBezTo>
                  <a:pt x="181272" y="147437"/>
                  <a:pt x="180230" y="149968"/>
                  <a:pt x="178147" y="151753"/>
                </a:cubicBezTo>
                <a:cubicBezTo>
                  <a:pt x="176361" y="153837"/>
                  <a:pt x="173831" y="154879"/>
                  <a:pt x="170557" y="154879"/>
                </a:cubicBezTo>
                <a:cubicBezTo>
                  <a:pt x="167282" y="154879"/>
                  <a:pt x="164752" y="153837"/>
                  <a:pt x="162966" y="151753"/>
                </a:cubicBezTo>
                <a:cubicBezTo>
                  <a:pt x="160883" y="149968"/>
                  <a:pt x="159841" y="147437"/>
                  <a:pt x="159841" y="144163"/>
                </a:cubicBezTo>
                <a:cubicBezTo>
                  <a:pt x="159841" y="140889"/>
                  <a:pt x="160883" y="138359"/>
                  <a:pt x="162966" y="136573"/>
                </a:cubicBezTo>
                <a:cubicBezTo>
                  <a:pt x="165050" y="134192"/>
                  <a:pt x="167580" y="133001"/>
                  <a:pt x="170557" y="133001"/>
                </a:cubicBezTo>
                <a:close/>
                <a:moveTo>
                  <a:pt x="187970" y="122285"/>
                </a:moveTo>
                <a:cubicBezTo>
                  <a:pt x="186779" y="122285"/>
                  <a:pt x="185737" y="122732"/>
                  <a:pt x="184844" y="123625"/>
                </a:cubicBezTo>
                <a:cubicBezTo>
                  <a:pt x="183951" y="124518"/>
                  <a:pt x="183505" y="125560"/>
                  <a:pt x="183505" y="126750"/>
                </a:cubicBezTo>
                <a:cubicBezTo>
                  <a:pt x="183505" y="127941"/>
                  <a:pt x="183951" y="128983"/>
                  <a:pt x="184844" y="129876"/>
                </a:cubicBezTo>
                <a:cubicBezTo>
                  <a:pt x="186928" y="131959"/>
                  <a:pt x="189011" y="131959"/>
                  <a:pt x="191095" y="129876"/>
                </a:cubicBezTo>
                <a:cubicBezTo>
                  <a:pt x="193179" y="127792"/>
                  <a:pt x="193179" y="125709"/>
                  <a:pt x="191095" y="123625"/>
                </a:cubicBezTo>
                <a:cubicBezTo>
                  <a:pt x="190202" y="122732"/>
                  <a:pt x="189160" y="122285"/>
                  <a:pt x="187970" y="122285"/>
                </a:cubicBezTo>
                <a:close/>
                <a:moveTo>
                  <a:pt x="153144" y="122285"/>
                </a:moveTo>
                <a:cubicBezTo>
                  <a:pt x="151953" y="122285"/>
                  <a:pt x="150911" y="122732"/>
                  <a:pt x="150018" y="123625"/>
                </a:cubicBezTo>
                <a:cubicBezTo>
                  <a:pt x="149125" y="124518"/>
                  <a:pt x="148679" y="125560"/>
                  <a:pt x="148679" y="126750"/>
                </a:cubicBezTo>
                <a:cubicBezTo>
                  <a:pt x="148679" y="127941"/>
                  <a:pt x="149125" y="128983"/>
                  <a:pt x="150018" y="129876"/>
                </a:cubicBezTo>
                <a:cubicBezTo>
                  <a:pt x="152102" y="131959"/>
                  <a:pt x="154186" y="131959"/>
                  <a:pt x="156269" y="129876"/>
                </a:cubicBezTo>
                <a:cubicBezTo>
                  <a:pt x="157162" y="128983"/>
                  <a:pt x="157609" y="127941"/>
                  <a:pt x="157609" y="126750"/>
                </a:cubicBezTo>
                <a:cubicBezTo>
                  <a:pt x="157609" y="125560"/>
                  <a:pt x="157162" y="124518"/>
                  <a:pt x="156269" y="123625"/>
                </a:cubicBezTo>
                <a:cubicBezTo>
                  <a:pt x="155376" y="122732"/>
                  <a:pt x="154334" y="122285"/>
                  <a:pt x="153144" y="122285"/>
                </a:cubicBezTo>
                <a:close/>
                <a:moveTo>
                  <a:pt x="187970" y="116035"/>
                </a:moveTo>
                <a:cubicBezTo>
                  <a:pt x="190946" y="116035"/>
                  <a:pt x="193476" y="117076"/>
                  <a:pt x="195560" y="119160"/>
                </a:cubicBezTo>
                <a:cubicBezTo>
                  <a:pt x="197643" y="121244"/>
                  <a:pt x="198685" y="123774"/>
                  <a:pt x="198685" y="126750"/>
                </a:cubicBezTo>
                <a:cubicBezTo>
                  <a:pt x="198685" y="129727"/>
                  <a:pt x="197643" y="132257"/>
                  <a:pt x="195560" y="134341"/>
                </a:cubicBezTo>
                <a:cubicBezTo>
                  <a:pt x="193774" y="136424"/>
                  <a:pt x="191244" y="137466"/>
                  <a:pt x="187970" y="137466"/>
                </a:cubicBezTo>
                <a:cubicBezTo>
                  <a:pt x="184695" y="137466"/>
                  <a:pt x="182165" y="136424"/>
                  <a:pt x="180379" y="134341"/>
                </a:cubicBezTo>
                <a:cubicBezTo>
                  <a:pt x="178296" y="132555"/>
                  <a:pt x="177254" y="130025"/>
                  <a:pt x="177254" y="126750"/>
                </a:cubicBezTo>
                <a:cubicBezTo>
                  <a:pt x="177254" y="123476"/>
                  <a:pt x="178296" y="120946"/>
                  <a:pt x="180379" y="119160"/>
                </a:cubicBezTo>
                <a:cubicBezTo>
                  <a:pt x="182463" y="117076"/>
                  <a:pt x="184993" y="116035"/>
                  <a:pt x="187970" y="116035"/>
                </a:cubicBezTo>
                <a:close/>
                <a:moveTo>
                  <a:pt x="153144" y="116035"/>
                </a:moveTo>
                <a:cubicBezTo>
                  <a:pt x="156120" y="116035"/>
                  <a:pt x="158650" y="117076"/>
                  <a:pt x="160734" y="119160"/>
                </a:cubicBezTo>
                <a:cubicBezTo>
                  <a:pt x="162818" y="120946"/>
                  <a:pt x="163859" y="123476"/>
                  <a:pt x="163859" y="126750"/>
                </a:cubicBezTo>
                <a:cubicBezTo>
                  <a:pt x="163859" y="130025"/>
                  <a:pt x="162818" y="132555"/>
                  <a:pt x="160734" y="134341"/>
                </a:cubicBezTo>
                <a:cubicBezTo>
                  <a:pt x="158948" y="136424"/>
                  <a:pt x="156418" y="137466"/>
                  <a:pt x="153144" y="137466"/>
                </a:cubicBezTo>
                <a:cubicBezTo>
                  <a:pt x="149870" y="137466"/>
                  <a:pt x="147339" y="136424"/>
                  <a:pt x="145554" y="134341"/>
                </a:cubicBezTo>
                <a:cubicBezTo>
                  <a:pt x="143470" y="132555"/>
                  <a:pt x="142428" y="130025"/>
                  <a:pt x="142428" y="126750"/>
                </a:cubicBezTo>
                <a:cubicBezTo>
                  <a:pt x="142428" y="123476"/>
                  <a:pt x="143470" y="120946"/>
                  <a:pt x="145554" y="119160"/>
                </a:cubicBezTo>
                <a:cubicBezTo>
                  <a:pt x="147637" y="117076"/>
                  <a:pt x="150167" y="116035"/>
                  <a:pt x="153144" y="116035"/>
                </a:cubicBezTo>
                <a:close/>
                <a:moveTo>
                  <a:pt x="170557" y="104873"/>
                </a:moveTo>
                <a:cubicBezTo>
                  <a:pt x="169366" y="104873"/>
                  <a:pt x="168324" y="105319"/>
                  <a:pt x="167431" y="106212"/>
                </a:cubicBezTo>
                <a:cubicBezTo>
                  <a:pt x="166538" y="107105"/>
                  <a:pt x="166092" y="108147"/>
                  <a:pt x="166092" y="109337"/>
                </a:cubicBezTo>
                <a:cubicBezTo>
                  <a:pt x="166092" y="110528"/>
                  <a:pt x="166538" y="111570"/>
                  <a:pt x="167431" y="112463"/>
                </a:cubicBezTo>
                <a:cubicBezTo>
                  <a:pt x="169515" y="114546"/>
                  <a:pt x="171598" y="114546"/>
                  <a:pt x="173682" y="112463"/>
                </a:cubicBezTo>
                <a:cubicBezTo>
                  <a:pt x="174575" y="111570"/>
                  <a:pt x="175022" y="110528"/>
                  <a:pt x="175022" y="109337"/>
                </a:cubicBezTo>
                <a:cubicBezTo>
                  <a:pt x="175022" y="108147"/>
                  <a:pt x="174575" y="107105"/>
                  <a:pt x="173682" y="106212"/>
                </a:cubicBezTo>
                <a:cubicBezTo>
                  <a:pt x="172789" y="105319"/>
                  <a:pt x="171747" y="104873"/>
                  <a:pt x="170557" y="104873"/>
                </a:cubicBezTo>
                <a:close/>
                <a:moveTo>
                  <a:pt x="170557" y="98622"/>
                </a:moveTo>
                <a:cubicBezTo>
                  <a:pt x="173533" y="98622"/>
                  <a:pt x="176063" y="99664"/>
                  <a:pt x="178147" y="101747"/>
                </a:cubicBezTo>
                <a:cubicBezTo>
                  <a:pt x="180230" y="103533"/>
                  <a:pt x="181272" y="106063"/>
                  <a:pt x="181272" y="109337"/>
                </a:cubicBezTo>
                <a:cubicBezTo>
                  <a:pt x="181272" y="112612"/>
                  <a:pt x="180230" y="115142"/>
                  <a:pt x="178147" y="116928"/>
                </a:cubicBezTo>
                <a:cubicBezTo>
                  <a:pt x="176361" y="119011"/>
                  <a:pt x="173831" y="120053"/>
                  <a:pt x="170557" y="120053"/>
                </a:cubicBezTo>
                <a:cubicBezTo>
                  <a:pt x="167282" y="120053"/>
                  <a:pt x="164752" y="119011"/>
                  <a:pt x="162966" y="116928"/>
                </a:cubicBezTo>
                <a:cubicBezTo>
                  <a:pt x="160883" y="115142"/>
                  <a:pt x="159841" y="112612"/>
                  <a:pt x="159841" y="109337"/>
                </a:cubicBezTo>
                <a:cubicBezTo>
                  <a:pt x="159841" y="106063"/>
                  <a:pt x="160883" y="103533"/>
                  <a:pt x="162966" y="101747"/>
                </a:cubicBezTo>
                <a:cubicBezTo>
                  <a:pt x="165050" y="99664"/>
                  <a:pt x="167580" y="98622"/>
                  <a:pt x="170557" y="98622"/>
                </a:cubicBezTo>
                <a:close/>
                <a:moveTo>
                  <a:pt x="53578" y="94603"/>
                </a:moveTo>
                <a:cubicBezTo>
                  <a:pt x="55661" y="94603"/>
                  <a:pt x="56703" y="95645"/>
                  <a:pt x="56703" y="97729"/>
                </a:cubicBezTo>
                <a:lnTo>
                  <a:pt x="56703" y="116481"/>
                </a:lnTo>
                <a:lnTo>
                  <a:pt x="74563" y="116481"/>
                </a:lnTo>
                <a:cubicBezTo>
                  <a:pt x="76646" y="116481"/>
                  <a:pt x="77688" y="117523"/>
                  <a:pt x="77688" y="119607"/>
                </a:cubicBezTo>
                <a:cubicBezTo>
                  <a:pt x="77688" y="121690"/>
                  <a:pt x="76646" y="122732"/>
                  <a:pt x="74563" y="122732"/>
                </a:cubicBezTo>
                <a:lnTo>
                  <a:pt x="56703" y="122732"/>
                </a:lnTo>
                <a:lnTo>
                  <a:pt x="56703" y="141931"/>
                </a:lnTo>
                <a:cubicBezTo>
                  <a:pt x="56703" y="144312"/>
                  <a:pt x="55661" y="145503"/>
                  <a:pt x="53578" y="145503"/>
                </a:cubicBezTo>
                <a:cubicBezTo>
                  <a:pt x="51494" y="145503"/>
                  <a:pt x="50452" y="144312"/>
                  <a:pt x="50452" y="141931"/>
                </a:cubicBezTo>
                <a:lnTo>
                  <a:pt x="50452" y="122732"/>
                </a:lnTo>
                <a:lnTo>
                  <a:pt x="30361" y="122732"/>
                </a:lnTo>
                <a:cubicBezTo>
                  <a:pt x="28277" y="122732"/>
                  <a:pt x="27235" y="121690"/>
                  <a:pt x="27235" y="119607"/>
                </a:cubicBezTo>
                <a:cubicBezTo>
                  <a:pt x="27235" y="117523"/>
                  <a:pt x="28277" y="116481"/>
                  <a:pt x="30361" y="116481"/>
                </a:cubicBezTo>
                <a:lnTo>
                  <a:pt x="50452" y="116481"/>
                </a:lnTo>
                <a:lnTo>
                  <a:pt x="50452" y="97729"/>
                </a:lnTo>
                <a:cubicBezTo>
                  <a:pt x="50452" y="95645"/>
                  <a:pt x="51494" y="94603"/>
                  <a:pt x="53578" y="94603"/>
                </a:cubicBezTo>
                <a:close/>
                <a:moveTo>
                  <a:pt x="54024" y="75405"/>
                </a:moveTo>
                <a:cubicBezTo>
                  <a:pt x="43011" y="75405"/>
                  <a:pt x="33412" y="79572"/>
                  <a:pt x="25226" y="87906"/>
                </a:cubicBezTo>
                <a:cubicBezTo>
                  <a:pt x="17040" y="96241"/>
                  <a:pt x="12948" y="106063"/>
                  <a:pt x="12948" y="117374"/>
                </a:cubicBezTo>
                <a:cubicBezTo>
                  <a:pt x="12948" y="135234"/>
                  <a:pt x="15552" y="152423"/>
                  <a:pt x="20761" y="168943"/>
                </a:cubicBezTo>
                <a:cubicBezTo>
                  <a:pt x="25970" y="185463"/>
                  <a:pt x="32891" y="193723"/>
                  <a:pt x="41523" y="193723"/>
                </a:cubicBezTo>
                <a:cubicBezTo>
                  <a:pt x="48369" y="193723"/>
                  <a:pt x="56703" y="189705"/>
                  <a:pt x="66526" y="181668"/>
                </a:cubicBezTo>
                <a:cubicBezTo>
                  <a:pt x="76348" y="173631"/>
                  <a:pt x="83046" y="164999"/>
                  <a:pt x="86618" y="155772"/>
                </a:cubicBezTo>
                <a:cubicBezTo>
                  <a:pt x="87511" y="152795"/>
                  <a:pt x="89445" y="151307"/>
                  <a:pt x="92422" y="151307"/>
                </a:cubicBezTo>
                <a:lnTo>
                  <a:pt x="129927" y="151307"/>
                </a:lnTo>
                <a:cubicBezTo>
                  <a:pt x="132903" y="151307"/>
                  <a:pt x="134838" y="152795"/>
                  <a:pt x="135731" y="155772"/>
                </a:cubicBezTo>
                <a:cubicBezTo>
                  <a:pt x="139600" y="165297"/>
                  <a:pt x="146372" y="174078"/>
                  <a:pt x="156046" y="182114"/>
                </a:cubicBezTo>
                <a:cubicBezTo>
                  <a:pt x="165720" y="190151"/>
                  <a:pt x="173980" y="194169"/>
                  <a:pt x="180826" y="194169"/>
                </a:cubicBezTo>
                <a:cubicBezTo>
                  <a:pt x="189458" y="194169"/>
                  <a:pt x="196378" y="185612"/>
                  <a:pt x="201587" y="168497"/>
                </a:cubicBezTo>
                <a:cubicBezTo>
                  <a:pt x="206796" y="151381"/>
                  <a:pt x="209401" y="134341"/>
                  <a:pt x="209401" y="117374"/>
                </a:cubicBezTo>
                <a:cubicBezTo>
                  <a:pt x="209401" y="105766"/>
                  <a:pt x="205382" y="95868"/>
                  <a:pt x="197346" y="87683"/>
                </a:cubicBezTo>
                <a:cubicBezTo>
                  <a:pt x="189309" y="79497"/>
                  <a:pt x="179635" y="75405"/>
                  <a:pt x="168324" y="75405"/>
                </a:cubicBezTo>
                <a:close/>
                <a:moveTo>
                  <a:pt x="109165" y="60"/>
                </a:moveTo>
                <a:cubicBezTo>
                  <a:pt x="110653" y="-163"/>
                  <a:pt x="112216" y="246"/>
                  <a:pt x="113853" y="1288"/>
                </a:cubicBezTo>
                <a:cubicBezTo>
                  <a:pt x="117425" y="4265"/>
                  <a:pt x="117872" y="7241"/>
                  <a:pt x="115193" y="10218"/>
                </a:cubicBezTo>
                <a:cubicBezTo>
                  <a:pt x="112216" y="14385"/>
                  <a:pt x="111174" y="17883"/>
                  <a:pt x="112067" y="20710"/>
                </a:cubicBezTo>
                <a:cubicBezTo>
                  <a:pt x="112960" y="23538"/>
                  <a:pt x="116086" y="27333"/>
                  <a:pt x="121443" y="32096"/>
                </a:cubicBezTo>
                <a:cubicBezTo>
                  <a:pt x="126801" y="36858"/>
                  <a:pt x="129182" y="42365"/>
                  <a:pt x="128587" y="48616"/>
                </a:cubicBezTo>
                <a:cubicBezTo>
                  <a:pt x="128587" y="52783"/>
                  <a:pt x="127099" y="57396"/>
                  <a:pt x="124122" y="62457"/>
                </a:cubicBezTo>
                <a:lnTo>
                  <a:pt x="168324" y="62457"/>
                </a:lnTo>
                <a:cubicBezTo>
                  <a:pt x="183207" y="62457"/>
                  <a:pt x="195932" y="67814"/>
                  <a:pt x="206499" y="78530"/>
                </a:cubicBezTo>
                <a:cubicBezTo>
                  <a:pt x="217065" y="89246"/>
                  <a:pt x="222349" y="102194"/>
                  <a:pt x="222349" y="117374"/>
                </a:cubicBezTo>
                <a:cubicBezTo>
                  <a:pt x="222349" y="124518"/>
                  <a:pt x="221754" y="132555"/>
                  <a:pt x="220563" y="141484"/>
                </a:cubicBezTo>
                <a:cubicBezTo>
                  <a:pt x="219372" y="150414"/>
                  <a:pt x="217363" y="160088"/>
                  <a:pt x="214535" y="170506"/>
                </a:cubicBezTo>
                <a:cubicBezTo>
                  <a:pt x="211708" y="180924"/>
                  <a:pt x="207392" y="189556"/>
                  <a:pt x="201587" y="196402"/>
                </a:cubicBezTo>
                <a:cubicBezTo>
                  <a:pt x="195783" y="203248"/>
                  <a:pt x="188863" y="206671"/>
                  <a:pt x="180826" y="206671"/>
                </a:cubicBezTo>
                <a:cubicBezTo>
                  <a:pt x="171598" y="206671"/>
                  <a:pt x="161404" y="202355"/>
                  <a:pt x="150242" y="193723"/>
                </a:cubicBezTo>
                <a:cubicBezTo>
                  <a:pt x="139080" y="185091"/>
                  <a:pt x="130968" y="175268"/>
                  <a:pt x="125908" y="164255"/>
                </a:cubicBezTo>
                <a:lnTo>
                  <a:pt x="96440" y="164255"/>
                </a:lnTo>
                <a:cubicBezTo>
                  <a:pt x="91380" y="175268"/>
                  <a:pt x="83269" y="185017"/>
                  <a:pt x="72107" y="193500"/>
                </a:cubicBezTo>
                <a:cubicBezTo>
                  <a:pt x="60945" y="201983"/>
                  <a:pt x="50750" y="206225"/>
                  <a:pt x="41523" y="206225"/>
                </a:cubicBezTo>
                <a:cubicBezTo>
                  <a:pt x="33486" y="206225"/>
                  <a:pt x="26565" y="202801"/>
                  <a:pt x="20761" y="195955"/>
                </a:cubicBezTo>
                <a:cubicBezTo>
                  <a:pt x="14957" y="189109"/>
                  <a:pt x="10641" y="180552"/>
                  <a:pt x="7813" y="170283"/>
                </a:cubicBezTo>
                <a:cubicBezTo>
                  <a:pt x="4985" y="160013"/>
                  <a:pt x="2976" y="150414"/>
                  <a:pt x="1786" y="141484"/>
                </a:cubicBezTo>
                <a:cubicBezTo>
                  <a:pt x="595" y="132555"/>
                  <a:pt x="0" y="124518"/>
                  <a:pt x="0" y="117374"/>
                </a:cubicBezTo>
                <a:cubicBezTo>
                  <a:pt x="0" y="102194"/>
                  <a:pt x="5283" y="89246"/>
                  <a:pt x="15850" y="78530"/>
                </a:cubicBezTo>
                <a:cubicBezTo>
                  <a:pt x="26417" y="67814"/>
                  <a:pt x="39141" y="62457"/>
                  <a:pt x="54024" y="62457"/>
                </a:cubicBezTo>
                <a:lnTo>
                  <a:pt x="108049" y="62457"/>
                </a:lnTo>
                <a:cubicBezTo>
                  <a:pt x="113407" y="57694"/>
                  <a:pt x="116086" y="52932"/>
                  <a:pt x="116086" y="48169"/>
                </a:cubicBezTo>
                <a:cubicBezTo>
                  <a:pt x="116086" y="45788"/>
                  <a:pt x="115044" y="43704"/>
                  <a:pt x="112960" y="41918"/>
                </a:cubicBezTo>
                <a:cubicBezTo>
                  <a:pt x="98375" y="28226"/>
                  <a:pt x="95696" y="15129"/>
                  <a:pt x="104923" y="2628"/>
                </a:cubicBezTo>
                <a:cubicBezTo>
                  <a:pt x="106263" y="1139"/>
                  <a:pt x="107677" y="284"/>
                  <a:pt x="109165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noAutofit/>
          </a:bodyPr>
          <a:lstStyle/>
          <a:p>
            <a:endParaRPr lang="en-US" sz="1125">
              <a:cs typeface="+mn-ea"/>
              <a:sym typeface="+mn-lt"/>
            </a:endParaRPr>
          </a:p>
        </p:txBody>
      </p:sp>
      <p:sp>
        <p:nvSpPr>
          <p:cNvPr id="36" name="Freeform 8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81974" y="2171256"/>
            <a:ext cx="399676" cy="330824"/>
          </a:xfrm>
          <a:custGeom>
            <a:avLst/>
            <a:gdLst/>
            <a:ahLst/>
            <a:cxnLst/>
            <a:rect l="l" t="t" r="r" b="b"/>
            <a:pathLst>
              <a:path w="212527" h="175915">
                <a:moveTo>
                  <a:pt x="89297" y="105370"/>
                </a:moveTo>
                <a:cubicBezTo>
                  <a:pt x="91380" y="105370"/>
                  <a:pt x="92422" y="106412"/>
                  <a:pt x="92422" y="108495"/>
                </a:cubicBezTo>
                <a:cubicBezTo>
                  <a:pt x="92422" y="112365"/>
                  <a:pt x="93762" y="115565"/>
                  <a:pt x="96441" y="118095"/>
                </a:cubicBezTo>
                <a:cubicBezTo>
                  <a:pt x="99119" y="120625"/>
                  <a:pt x="102394" y="121890"/>
                  <a:pt x="106263" y="121890"/>
                </a:cubicBezTo>
                <a:cubicBezTo>
                  <a:pt x="108347" y="121890"/>
                  <a:pt x="109389" y="123081"/>
                  <a:pt x="109389" y="125462"/>
                </a:cubicBezTo>
                <a:cubicBezTo>
                  <a:pt x="109389" y="127545"/>
                  <a:pt x="108347" y="128587"/>
                  <a:pt x="106263" y="128587"/>
                </a:cubicBezTo>
                <a:cubicBezTo>
                  <a:pt x="100608" y="128587"/>
                  <a:pt x="95845" y="126578"/>
                  <a:pt x="91976" y="122560"/>
                </a:cubicBezTo>
                <a:cubicBezTo>
                  <a:pt x="88106" y="118541"/>
                  <a:pt x="86171" y="113853"/>
                  <a:pt x="86171" y="108495"/>
                </a:cubicBezTo>
                <a:cubicBezTo>
                  <a:pt x="86171" y="106412"/>
                  <a:pt x="87213" y="105370"/>
                  <a:pt x="89297" y="105370"/>
                </a:cubicBezTo>
                <a:close/>
                <a:moveTo>
                  <a:pt x="95771" y="91641"/>
                </a:moveTo>
                <a:cubicBezTo>
                  <a:pt x="96515" y="91715"/>
                  <a:pt x="97185" y="92273"/>
                  <a:pt x="97780" y="93315"/>
                </a:cubicBezTo>
                <a:cubicBezTo>
                  <a:pt x="99268" y="94506"/>
                  <a:pt x="99119" y="95994"/>
                  <a:pt x="97334" y="97780"/>
                </a:cubicBezTo>
                <a:lnTo>
                  <a:pt x="95994" y="99119"/>
                </a:lnTo>
                <a:cubicBezTo>
                  <a:pt x="95399" y="99715"/>
                  <a:pt x="94655" y="100012"/>
                  <a:pt x="93762" y="100012"/>
                </a:cubicBezTo>
                <a:cubicBezTo>
                  <a:pt x="93464" y="100012"/>
                  <a:pt x="92720" y="99715"/>
                  <a:pt x="91529" y="99119"/>
                </a:cubicBezTo>
                <a:cubicBezTo>
                  <a:pt x="89743" y="97929"/>
                  <a:pt x="89743" y="96440"/>
                  <a:pt x="91529" y="94654"/>
                </a:cubicBezTo>
                <a:lnTo>
                  <a:pt x="93315" y="92868"/>
                </a:lnTo>
                <a:cubicBezTo>
                  <a:pt x="94208" y="91975"/>
                  <a:pt x="95027" y="91566"/>
                  <a:pt x="95771" y="91641"/>
                </a:cubicBezTo>
                <a:close/>
                <a:moveTo>
                  <a:pt x="106263" y="81260"/>
                </a:moveTo>
                <a:cubicBezTo>
                  <a:pt x="98822" y="81260"/>
                  <a:pt x="92497" y="83939"/>
                  <a:pt x="87288" y="89297"/>
                </a:cubicBezTo>
                <a:cubicBezTo>
                  <a:pt x="82079" y="94654"/>
                  <a:pt x="79474" y="101054"/>
                  <a:pt x="79474" y="108495"/>
                </a:cubicBezTo>
                <a:cubicBezTo>
                  <a:pt x="79474" y="115937"/>
                  <a:pt x="82079" y="122262"/>
                  <a:pt x="87288" y="127471"/>
                </a:cubicBezTo>
                <a:cubicBezTo>
                  <a:pt x="92497" y="132680"/>
                  <a:pt x="98822" y="135284"/>
                  <a:pt x="106263" y="135284"/>
                </a:cubicBezTo>
                <a:cubicBezTo>
                  <a:pt x="113705" y="135284"/>
                  <a:pt x="120030" y="132680"/>
                  <a:pt x="125239" y="127471"/>
                </a:cubicBezTo>
                <a:cubicBezTo>
                  <a:pt x="130448" y="122262"/>
                  <a:pt x="133052" y="115937"/>
                  <a:pt x="133052" y="108495"/>
                </a:cubicBezTo>
                <a:cubicBezTo>
                  <a:pt x="133052" y="101054"/>
                  <a:pt x="130448" y="94654"/>
                  <a:pt x="125239" y="89297"/>
                </a:cubicBezTo>
                <a:cubicBezTo>
                  <a:pt x="120030" y="83939"/>
                  <a:pt x="113705" y="81260"/>
                  <a:pt x="106263" y="81260"/>
                </a:cubicBezTo>
                <a:close/>
                <a:moveTo>
                  <a:pt x="106263" y="75009"/>
                </a:moveTo>
                <a:cubicBezTo>
                  <a:pt x="115491" y="75009"/>
                  <a:pt x="123378" y="78283"/>
                  <a:pt x="129927" y="84832"/>
                </a:cubicBezTo>
                <a:cubicBezTo>
                  <a:pt x="136475" y="91380"/>
                  <a:pt x="139750" y="99268"/>
                  <a:pt x="139750" y="108495"/>
                </a:cubicBezTo>
                <a:cubicBezTo>
                  <a:pt x="139750" y="117723"/>
                  <a:pt x="136475" y="125536"/>
                  <a:pt x="129927" y="131936"/>
                </a:cubicBezTo>
                <a:cubicBezTo>
                  <a:pt x="123378" y="138335"/>
                  <a:pt x="115491" y="141535"/>
                  <a:pt x="106263" y="141535"/>
                </a:cubicBezTo>
                <a:cubicBezTo>
                  <a:pt x="97036" y="141535"/>
                  <a:pt x="89148" y="138335"/>
                  <a:pt x="82600" y="131936"/>
                </a:cubicBezTo>
                <a:cubicBezTo>
                  <a:pt x="76051" y="125536"/>
                  <a:pt x="72777" y="117723"/>
                  <a:pt x="72777" y="108495"/>
                </a:cubicBezTo>
                <a:cubicBezTo>
                  <a:pt x="72777" y="99268"/>
                  <a:pt x="76051" y="91380"/>
                  <a:pt x="82600" y="84832"/>
                </a:cubicBezTo>
                <a:cubicBezTo>
                  <a:pt x="89148" y="78283"/>
                  <a:pt x="97036" y="75009"/>
                  <a:pt x="106263" y="75009"/>
                </a:cubicBezTo>
                <a:close/>
                <a:moveTo>
                  <a:pt x="106263" y="52238"/>
                </a:moveTo>
                <a:cubicBezTo>
                  <a:pt x="94357" y="52238"/>
                  <a:pt x="81111" y="54768"/>
                  <a:pt x="66526" y="59829"/>
                </a:cubicBezTo>
                <a:cubicBezTo>
                  <a:pt x="51941" y="64889"/>
                  <a:pt x="39291" y="71809"/>
                  <a:pt x="28575" y="80590"/>
                </a:cubicBezTo>
                <a:cubicBezTo>
                  <a:pt x="17859" y="89371"/>
                  <a:pt x="12502" y="98375"/>
                  <a:pt x="12502" y="107602"/>
                </a:cubicBezTo>
                <a:cubicBezTo>
                  <a:pt x="12502" y="121592"/>
                  <a:pt x="23292" y="134392"/>
                  <a:pt x="44872" y="146000"/>
                </a:cubicBezTo>
                <a:cubicBezTo>
                  <a:pt x="66452" y="157609"/>
                  <a:pt x="86916" y="163413"/>
                  <a:pt x="106263" y="163413"/>
                </a:cubicBezTo>
                <a:cubicBezTo>
                  <a:pt x="125611" y="163413"/>
                  <a:pt x="146075" y="157609"/>
                  <a:pt x="167655" y="146000"/>
                </a:cubicBezTo>
                <a:cubicBezTo>
                  <a:pt x="189235" y="134392"/>
                  <a:pt x="200025" y="121592"/>
                  <a:pt x="200025" y="107602"/>
                </a:cubicBezTo>
                <a:cubicBezTo>
                  <a:pt x="200025" y="98375"/>
                  <a:pt x="194667" y="89371"/>
                  <a:pt x="183952" y="80590"/>
                </a:cubicBezTo>
                <a:cubicBezTo>
                  <a:pt x="173236" y="71809"/>
                  <a:pt x="160586" y="64889"/>
                  <a:pt x="146000" y="59829"/>
                </a:cubicBezTo>
                <a:cubicBezTo>
                  <a:pt x="131415" y="54768"/>
                  <a:pt x="118169" y="52238"/>
                  <a:pt x="106263" y="52238"/>
                </a:cubicBezTo>
                <a:close/>
                <a:moveTo>
                  <a:pt x="106263" y="39737"/>
                </a:moveTo>
                <a:cubicBezTo>
                  <a:pt x="127992" y="39737"/>
                  <a:pt x="151135" y="46508"/>
                  <a:pt x="175692" y="60052"/>
                </a:cubicBezTo>
                <a:cubicBezTo>
                  <a:pt x="200248" y="73595"/>
                  <a:pt x="212527" y="89445"/>
                  <a:pt x="212527" y="107602"/>
                </a:cubicBezTo>
                <a:cubicBezTo>
                  <a:pt x="212527" y="120104"/>
                  <a:pt x="206201" y="131787"/>
                  <a:pt x="193551" y="142651"/>
                </a:cubicBezTo>
                <a:cubicBezTo>
                  <a:pt x="180901" y="153516"/>
                  <a:pt x="166464" y="161776"/>
                  <a:pt x="150242" y="167431"/>
                </a:cubicBezTo>
                <a:cubicBezTo>
                  <a:pt x="134020" y="173087"/>
                  <a:pt x="119360" y="175915"/>
                  <a:pt x="106263" y="175915"/>
                </a:cubicBezTo>
                <a:cubicBezTo>
                  <a:pt x="93166" y="175915"/>
                  <a:pt x="78507" y="173087"/>
                  <a:pt x="62285" y="167431"/>
                </a:cubicBezTo>
                <a:cubicBezTo>
                  <a:pt x="46062" y="161776"/>
                  <a:pt x="31626" y="153516"/>
                  <a:pt x="18976" y="142651"/>
                </a:cubicBezTo>
                <a:cubicBezTo>
                  <a:pt x="6325" y="131787"/>
                  <a:pt x="0" y="120104"/>
                  <a:pt x="0" y="107602"/>
                </a:cubicBezTo>
                <a:cubicBezTo>
                  <a:pt x="0" y="89445"/>
                  <a:pt x="12278" y="73595"/>
                  <a:pt x="36835" y="60052"/>
                </a:cubicBezTo>
                <a:cubicBezTo>
                  <a:pt x="61392" y="46508"/>
                  <a:pt x="84534" y="39737"/>
                  <a:pt x="106263" y="39737"/>
                </a:cubicBezTo>
                <a:close/>
                <a:moveTo>
                  <a:pt x="184621" y="26231"/>
                </a:moveTo>
                <a:cubicBezTo>
                  <a:pt x="186110" y="26156"/>
                  <a:pt x="187672" y="26789"/>
                  <a:pt x="189309" y="28128"/>
                </a:cubicBezTo>
                <a:cubicBezTo>
                  <a:pt x="192584" y="31105"/>
                  <a:pt x="192732" y="34081"/>
                  <a:pt x="189756" y="37058"/>
                </a:cubicBezTo>
                <a:lnTo>
                  <a:pt x="181719" y="46434"/>
                </a:lnTo>
                <a:cubicBezTo>
                  <a:pt x="180231" y="47922"/>
                  <a:pt x="178594" y="48667"/>
                  <a:pt x="176808" y="48667"/>
                </a:cubicBezTo>
                <a:cubicBezTo>
                  <a:pt x="175319" y="48667"/>
                  <a:pt x="173980" y="48071"/>
                  <a:pt x="172789" y="46881"/>
                </a:cubicBezTo>
                <a:cubicBezTo>
                  <a:pt x="169515" y="43904"/>
                  <a:pt x="169366" y="40927"/>
                  <a:pt x="172343" y="37951"/>
                </a:cubicBezTo>
                <a:lnTo>
                  <a:pt x="180380" y="28575"/>
                </a:lnTo>
                <a:cubicBezTo>
                  <a:pt x="181719" y="27086"/>
                  <a:pt x="183133" y="26305"/>
                  <a:pt x="184621" y="26231"/>
                </a:cubicBezTo>
                <a:close/>
                <a:moveTo>
                  <a:pt x="24333" y="26231"/>
                </a:moveTo>
                <a:cubicBezTo>
                  <a:pt x="25822" y="26305"/>
                  <a:pt x="27236" y="27086"/>
                  <a:pt x="28575" y="28575"/>
                </a:cubicBezTo>
                <a:lnTo>
                  <a:pt x="37058" y="37951"/>
                </a:lnTo>
                <a:cubicBezTo>
                  <a:pt x="39737" y="41225"/>
                  <a:pt x="39588" y="44202"/>
                  <a:pt x="36612" y="46881"/>
                </a:cubicBezTo>
                <a:cubicBezTo>
                  <a:pt x="34826" y="48071"/>
                  <a:pt x="33337" y="48667"/>
                  <a:pt x="32147" y="48667"/>
                </a:cubicBezTo>
                <a:cubicBezTo>
                  <a:pt x="30063" y="48667"/>
                  <a:pt x="28575" y="47922"/>
                  <a:pt x="27682" y="46434"/>
                </a:cubicBezTo>
                <a:lnTo>
                  <a:pt x="19199" y="37058"/>
                </a:lnTo>
                <a:cubicBezTo>
                  <a:pt x="16520" y="33784"/>
                  <a:pt x="16669" y="30807"/>
                  <a:pt x="19645" y="28128"/>
                </a:cubicBezTo>
                <a:cubicBezTo>
                  <a:pt x="21282" y="26789"/>
                  <a:pt x="22845" y="26156"/>
                  <a:pt x="24333" y="26231"/>
                </a:cubicBezTo>
                <a:close/>
                <a:moveTo>
                  <a:pt x="65522" y="9376"/>
                </a:moveTo>
                <a:cubicBezTo>
                  <a:pt x="66935" y="9822"/>
                  <a:pt x="68163" y="11013"/>
                  <a:pt x="69205" y="12948"/>
                </a:cubicBezTo>
                <a:lnTo>
                  <a:pt x="75009" y="24556"/>
                </a:lnTo>
                <a:cubicBezTo>
                  <a:pt x="76795" y="28724"/>
                  <a:pt x="75902" y="31551"/>
                  <a:pt x="72330" y="33040"/>
                </a:cubicBezTo>
                <a:cubicBezTo>
                  <a:pt x="71140" y="33635"/>
                  <a:pt x="70098" y="33933"/>
                  <a:pt x="69205" y="33933"/>
                </a:cubicBezTo>
                <a:cubicBezTo>
                  <a:pt x="66824" y="33933"/>
                  <a:pt x="64889" y="32742"/>
                  <a:pt x="63401" y="30361"/>
                </a:cubicBezTo>
                <a:lnTo>
                  <a:pt x="57596" y="18752"/>
                </a:lnTo>
                <a:cubicBezTo>
                  <a:pt x="55811" y="14585"/>
                  <a:pt x="56852" y="11757"/>
                  <a:pt x="60722" y="10269"/>
                </a:cubicBezTo>
                <a:cubicBezTo>
                  <a:pt x="62508" y="9227"/>
                  <a:pt x="64108" y="8929"/>
                  <a:pt x="65522" y="9376"/>
                </a:cubicBezTo>
                <a:close/>
                <a:moveTo>
                  <a:pt x="143656" y="9153"/>
                </a:moveTo>
                <a:cubicBezTo>
                  <a:pt x="145070" y="8706"/>
                  <a:pt x="146744" y="9078"/>
                  <a:pt x="148679" y="10269"/>
                </a:cubicBezTo>
                <a:cubicBezTo>
                  <a:pt x="152846" y="12055"/>
                  <a:pt x="153739" y="14883"/>
                  <a:pt x="151358" y="18752"/>
                </a:cubicBezTo>
                <a:lnTo>
                  <a:pt x="145554" y="30361"/>
                </a:lnTo>
                <a:cubicBezTo>
                  <a:pt x="144066" y="32742"/>
                  <a:pt x="142131" y="33933"/>
                  <a:pt x="139750" y="33933"/>
                </a:cubicBezTo>
                <a:cubicBezTo>
                  <a:pt x="139154" y="33933"/>
                  <a:pt x="138261" y="33635"/>
                  <a:pt x="137071" y="33040"/>
                </a:cubicBezTo>
                <a:cubicBezTo>
                  <a:pt x="132903" y="31254"/>
                  <a:pt x="132011" y="28426"/>
                  <a:pt x="134392" y="24556"/>
                </a:cubicBezTo>
                <a:lnTo>
                  <a:pt x="140196" y="12948"/>
                </a:lnTo>
                <a:cubicBezTo>
                  <a:pt x="141089" y="10864"/>
                  <a:pt x="142242" y="9599"/>
                  <a:pt x="143656" y="9153"/>
                </a:cubicBezTo>
                <a:close/>
                <a:moveTo>
                  <a:pt x="105817" y="0"/>
                </a:moveTo>
                <a:cubicBezTo>
                  <a:pt x="109984" y="0"/>
                  <a:pt x="112068" y="2083"/>
                  <a:pt x="112068" y="6250"/>
                </a:cubicBezTo>
                <a:lnTo>
                  <a:pt x="112068" y="25449"/>
                </a:lnTo>
                <a:cubicBezTo>
                  <a:pt x="112068" y="26938"/>
                  <a:pt x="111472" y="28351"/>
                  <a:pt x="110282" y="29691"/>
                </a:cubicBezTo>
                <a:cubicBezTo>
                  <a:pt x="109091" y="31030"/>
                  <a:pt x="107603" y="31700"/>
                  <a:pt x="105817" y="31700"/>
                </a:cubicBezTo>
                <a:cubicBezTo>
                  <a:pt x="104031" y="31700"/>
                  <a:pt x="102543" y="31030"/>
                  <a:pt x="101352" y="29691"/>
                </a:cubicBezTo>
                <a:cubicBezTo>
                  <a:pt x="100161" y="28351"/>
                  <a:pt x="99566" y="26938"/>
                  <a:pt x="99566" y="25449"/>
                </a:cubicBezTo>
                <a:lnTo>
                  <a:pt x="99566" y="6250"/>
                </a:lnTo>
                <a:cubicBezTo>
                  <a:pt x="99566" y="2083"/>
                  <a:pt x="101650" y="0"/>
                  <a:pt x="1058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noAutofit/>
          </a:bodyPr>
          <a:lstStyle/>
          <a:p>
            <a:endParaRPr lang="en-US" sz="1125">
              <a:cs typeface="+mn-ea"/>
              <a:sym typeface="+mn-lt"/>
            </a:endParaRPr>
          </a:p>
        </p:txBody>
      </p:sp>
      <p:grpSp>
        <p:nvGrpSpPr>
          <p:cNvPr id="38" name="Group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0034852" y="118533"/>
            <a:ext cx="2022421" cy="1603905"/>
            <a:chOff x="0" y="0"/>
            <a:chExt cx="5262630" cy="4174086"/>
          </a:xfrm>
        </p:grpSpPr>
        <p:sp>
          <p:nvSpPr>
            <p:cNvPr id="39" name="AutoShape 14"/>
            <p:cNvSpPr/>
            <p:nvPr/>
          </p:nvSpPr>
          <p:spPr bwMode="auto">
            <a:xfrm>
              <a:off x="0" y="1288070"/>
              <a:ext cx="1011530" cy="642303"/>
            </a:xfrm>
            <a:custGeom>
              <a:avLst/>
              <a:gdLst>
                <a:gd name="T0" fmla="*/ 505765 w 21600"/>
                <a:gd name="T1" fmla="*/ 321152 h 21600"/>
                <a:gd name="T2" fmla="*/ 505765 w 21600"/>
                <a:gd name="T3" fmla="*/ 321152 h 21600"/>
                <a:gd name="T4" fmla="*/ 505765 w 21600"/>
                <a:gd name="T5" fmla="*/ 321152 h 21600"/>
                <a:gd name="T6" fmla="*/ 505765 w 21600"/>
                <a:gd name="T7" fmla="*/ 3211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175" y="0"/>
                  </a:moveTo>
                  <a:lnTo>
                    <a:pt x="0" y="21409"/>
                  </a:lnTo>
                  <a:lnTo>
                    <a:pt x="21600" y="21600"/>
                  </a:lnTo>
                  <a:lnTo>
                    <a:pt x="1517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AutoShape 15"/>
            <p:cNvSpPr/>
            <p:nvPr/>
          </p:nvSpPr>
          <p:spPr bwMode="auto">
            <a:xfrm>
              <a:off x="695854" y="1273265"/>
              <a:ext cx="1442795" cy="2028343"/>
            </a:xfrm>
            <a:custGeom>
              <a:avLst/>
              <a:gdLst>
                <a:gd name="T0" fmla="*/ 721398 w 21600"/>
                <a:gd name="T1" fmla="*/ 1014172 h 21600"/>
                <a:gd name="T2" fmla="*/ 721398 w 21600"/>
                <a:gd name="T3" fmla="*/ 1014172 h 21600"/>
                <a:gd name="T4" fmla="*/ 721398 w 21600"/>
                <a:gd name="T5" fmla="*/ 1014172 h 21600"/>
                <a:gd name="T6" fmla="*/ 721398 w 21600"/>
                <a:gd name="T7" fmla="*/ 10141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628" y="21599"/>
                  </a:moveTo>
                  <a:lnTo>
                    <a:pt x="0" y="0"/>
                  </a:lnTo>
                  <a:lnTo>
                    <a:pt x="21600" y="5710"/>
                  </a:lnTo>
                  <a:lnTo>
                    <a:pt x="14628" y="215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AutoShape 16"/>
            <p:cNvSpPr/>
            <p:nvPr/>
          </p:nvSpPr>
          <p:spPr bwMode="auto">
            <a:xfrm>
              <a:off x="2457004" y="0"/>
              <a:ext cx="1406515" cy="2270624"/>
            </a:xfrm>
            <a:custGeom>
              <a:avLst/>
              <a:gdLst>
                <a:gd name="T0" fmla="*/ 703258 w 21600"/>
                <a:gd name="T1" fmla="*/ 1135312 h 21600"/>
                <a:gd name="T2" fmla="*/ 703258 w 21600"/>
                <a:gd name="T3" fmla="*/ 1135312 h 21600"/>
                <a:gd name="T4" fmla="*/ 703258 w 21600"/>
                <a:gd name="T5" fmla="*/ 1135312 h 21600"/>
                <a:gd name="T6" fmla="*/ 703258 w 21600"/>
                <a:gd name="T7" fmla="*/ 11353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7605"/>
                  </a:lnTo>
                  <a:lnTo>
                    <a:pt x="10742" y="21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AutoShape 17"/>
            <p:cNvSpPr/>
            <p:nvPr/>
          </p:nvSpPr>
          <p:spPr bwMode="auto">
            <a:xfrm>
              <a:off x="1664127" y="798451"/>
              <a:ext cx="2421473" cy="3375635"/>
            </a:xfrm>
            <a:custGeom>
              <a:avLst/>
              <a:gdLst>
                <a:gd name="T0" fmla="*/ 1210737 w 21600"/>
                <a:gd name="T1" fmla="*/ 1687818 h 21600"/>
                <a:gd name="T2" fmla="*/ 1210737 w 21600"/>
                <a:gd name="T3" fmla="*/ 1687818 h 21600"/>
                <a:gd name="T4" fmla="*/ 1210737 w 21600"/>
                <a:gd name="T5" fmla="*/ 1687818 h 21600"/>
                <a:gd name="T6" fmla="*/ 1210737 w 21600"/>
                <a:gd name="T7" fmla="*/ 16878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7072" y="0"/>
                  </a:lnTo>
                  <a:lnTo>
                    <a:pt x="0" y="16031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AutoShape 18"/>
            <p:cNvSpPr/>
            <p:nvPr/>
          </p:nvSpPr>
          <p:spPr bwMode="auto">
            <a:xfrm>
              <a:off x="3700658" y="3218442"/>
              <a:ext cx="1258461" cy="954910"/>
            </a:xfrm>
            <a:custGeom>
              <a:avLst/>
              <a:gdLst>
                <a:gd name="T0" fmla="*/ 629231 w 21600"/>
                <a:gd name="T1" fmla="*/ 477455 h 21600"/>
                <a:gd name="T2" fmla="*/ 629231 w 21600"/>
                <a:gd name="T3" fmla="*/ 477455 h 21600"/>
                <a:gd name="T4" fmla="*/ 629231 w 21600"/>
                <a:gd name="T5" fmla="*/ 477455 h 21600"/>
                <a:gd name="T6" fmla="*/ 629231 w 21600"/>
                <a:gd name="T7" fmla="*/ 4774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3683"/>
                  </a:lnTo>
                  <a:lnTo>
                    <a:pt x="6366" y="2160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AutoShape 19"/>
            <p:cNvSpPr/>
            <p:nvPr/>
          </p:nvSpPr>
          <p:spPr bwMode="auto">
            <a:xfrm>
              <a:off x="4537858" y="3202883"/>
              <a:ext cx="724772" cy="807649"/>
            </a:xfrm>
            <a:custGeom>
              <a:avLst/>
              <a:gdLst>
                <a:gd name="T0" fmla="*/ 362386 w 21600"/>
                <a:gd name="T1" fmla="*/ 403825 h 21600"/>
                <a:gd name="T2" fmla="*/ 362386 w 21600"/>
                <a:gd name="T3" fmla="*/ 403825 h 21600"/>
                <a:gd name="T4" fmla="*/ 362386 w 21600"/>
                <a:gd name="T5" fmla="*/ 403825 h 21600"/>
                <a:gd name="T6" fmla="*/ 362386 w 21600"/>
                <a:gd name="T7" fmla="*/ 4038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12115"/>
                  </a:lnTo>
                  <a:lnTo>
                    <a:pt x="12872" y="0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149600" y="4070907"/>
            <a:ext cx="2489200" cy="2825538"/>
            <a:chOff x="0" y="0"/>
            <a:chExt cx="5275156" cy="5989092"/>
          </a:xfrm>
        </p:grpSpPr>
        <p:sp>
          <p:nvSpPr>
            <p:cNvPr id="46" name="AutoShape 6"/>
            <p:cNvSpPr/>
            <p:nvPr/>
          </p:nvSpPr>
          <p:spPr bwMode="auto">
            <a:xfrm>
              <a:off x="738188" y="829115"/>
              <a:ext cx="4536968" cy="3319937"/>
            </a:xfrm>
            <a:custGeom>
              <a:avLst/>
              <a:gdLst>
                <a:gd name="T0" fmla="*/ 2268484 w 21600"/>
                <a:gd name="T1" fmla="*/ 1659969 h 21600"/>
                <a:gd name="T2" fmla="*/ 2268484 w 21600"/>
                <a:gd name="T3" fmla="*/ 1659969 h 21600"/>
                <a:gd name="T4" fmla="*/ 2268484 w 21600"/>
                <a:gd name="T5" fmla="*/ 1659969 h 21600"/>
                <a:gd name="T6" fmla="*/ 2268484 w 21600"/>
                <a:gd name="T7" fmla="*/ 1659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6375"/>
                  </a:moveTo>
                  <a:lnTo>
                    <a:pt x="6343" y="0"/>
                  </a:lnTo>
                  <a:lnTo>
                    <a:pt x="21600" y="21600"/>
                  </a:lnTo>
                  <a:lnTo>
                    <a:pt x="0" y="16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AutoShape 7"/>
            <p:cNvSpPr/>
            <p:nvPr/>
          </p:nvSpPr>
          <p:spPr bwMode="auto">
            <a:xfrm>
              <a:off x="1896133" y="3560584"/>
              <a:ext cx="3315373" cy="881053"/>
            </a:xfrm>
            <a:custGeom>
              <a:avLst/>
              <a:gdLst>
                <a:gd name="T0" fmla="*/ 1657687 w 21600"/>
                <a:gd name="T1" fmla="*/ 440527 h 21600"/>
                <a:gd name="T2" fmla="*/ 1657687 w 21600"/>
                <a:gd name="T3" fmla="*/ 440527 h 21600"/>
                <a:gd name="T4" fmla="*/ 1657687 w 21600"/>
                <a:gd name="T5" fmla="*/ 440527 h 21600"/>
                <a:gd name="T6" fmla="*/ 1657687 w 21600"/>
                <a:gd name="T7" fmla="*/ 44052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5992"/>
                  </a:lnTo>
                  <a:lnTo>
                    <a:pt x="1159" y="0"/>
                  </a:lnTo>
                  <a:lnTo>
                    <a:pt x="19504" y="1267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AutoShape 8"/>
            <p:cNvSpPr/>
            <p:nvPr/>
          </p:nvSpPr>
          <p:spPr bwMode="auto">
            <a:xfrm>
              <a:off x="755076" y="3346036"/>
              <a:ext cx="1339763" cy="1760746"/>
            </a:xfrm>
            <a:custGeom>
              <a:avLst/>
              <a:gdLst>
                <a:gd name="T0" fmla="*/ 669882 w 21600"/>
                <a:gd name="T1" fmla="*/ 880373 h 21600"/>
                <a:gd name="T2" fmla="*/ 669882 w 21600"/>
                <a:gd name="T3" fmla="*/ 880373 h 21600"/>
                <a:gd name="T4" fmla="*/ 669882 w 21600"/>
                <a:gd name="T5" fmla="*/ 880373 h 21600"/>
                <a:gd name="T6" fmla="*/ 669882 w 21600"/>
                <a:gd name="T7" fmla="*/ 8803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251" y="21600"/>
                  </a:lnTo>
                  <a:lnTo>
                    <a:pt x="21599" y="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AutoShape 9"/>
            <p:cNvSpPr/>
            <p:nvPr/>
          </p:nvSpPr>
          <p:spPr bwMode="auto">
            <a:xfrm>
              <a:off x="0" y="4056984"/>
              <a:ext cx="1086834" cy="1273267"/>
            </a:xfrm>
            <a:custGeom>
              <a:avLst/>
              <a:gdLst>
                <a:gd name="T0" fmla="*/ 543417 w 21600"/>
                <a:gd name="T1" fmla="*/ 636634 h 21600"/>
                <a:gd name="T2" fmla="*/ 543417 w 21600"/>
                <a:gd name="T3" fmla="*/ 636634 h 21600"/>
                <a:gd name="T4" fmla="*/ 543417 w 21600"/>
                <a:gd name="T5" fmla="*/ 636634 h 21600"/>
                <a:gd name="T6" fmla="*/ 543417 w 21600"/>
                <a:gd name="T7" fmla="*/ 6366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7949" y="0"/>
                  </a:lnTo>
                  <a:lnTo>
                    <a:pt x="21600" y="17905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AutoShape 10"/>
            <p:cNvSpPr/>
            <p:nvPr/>
          </p:nvSpPr>
          <p:spPr bwMode="auto">
            <a:xfrm>
              <a:off x="7402" y="5190254"/>
              <a:ext cx="614397" cy="798838"/>
            </a:xfrm>
            <a:custGeom>
              <a:avLst/>
              <a:gdLst>
                <a:gd name="T0" fmla="*/ 307199 w 21600"/>
                <a:gd name="T1" fmla="*/ 399419 h 21600"/>
                <a:gd name="T2" fmla="*/ 307199 w 21600"/>
                <a:gd name="T3" fmla="*/ 399419 h 21600"/>
                <a:gd name="T4" fmla="*/ 307199 w 21600"/>
                <a:gd name="T5" fmla="*/ 399419 h 21600"/>
                <a:gd name="T6" fmla="*/ 307199 w 21600"/>
                <a:gd name="T7" fmla="*/ 3994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82" y="21600"/>
                  </a:moveTo>
                  <a:lnTo>
                    <a:pt x="0" y="3585"/>
                  </a:lnTo>
                  <a:lnTo>
                    <a:pt x="21599" y="0"/>
                  </a:lnTo>
                  <a:lnTo>
                    <a:pt x="2082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AutoShape 11"/>
            <p:cNvSpPr/>
            <p:nvPr/>
          </p:nvSpPr>
          <p:spPr bwMode="auto">
            <a:xfrm>
              <a:off x="2084844" y="12"/>
              <a:ext cx="969814" cy="1643402"/>
            </a:xfrm>
            <a:custGeom>
              <a:avLst/>
              <a:gdLst>
                <a:gd name="T0" fmla="*/ 484907 w 21600"/>
                <a:gd name="T1" fmla="*/ 821701 h 21600"/>
                <a:gd name="T2" fmla="*/ 484907 w 21600"/>
                <a:gd name="T3" fmla="*/ 821701 h 21600"/>
                <a:gd name="T4" fmla="*/ 484907 w 21600"/>
                <a:gd name="T5" fmla="*/ 821701 h 21600"/>
                <a:gd name="T6" fmla="*/ 484907 w 21600"/>
                <a:gd name="T7" fmla="*/ 8217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983" y="21600"/>
                  </a:moveTo>
                  <a:lnTo>
                    <a:pt x="21599" y="0"/>
                  </a:lnTo>
                  <a:lnTo>
                    <a:pt x="0" y="11104"/>
                  </a:lnTo>
                  <a:lnTo>
                    <a:pt x="16983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AutoShape 12"/>
            <p:cNvSpPr/>
            <p:nvPr/>
          </p:nvSpPr>
          <p:spPr bwMode="auto">
            <a:xfrm>
              <a:off x="2965825" y="0"/>
              <a:ext cx="769882" cy="747686"/>
            </a:xfrm>
            <a:custGeom>
              <a:avLst/>
              <a:gdLst>
                <a:gd name="T0" fmla="*/ 384941 w 21600"/>
                <a:gd name="T1" fmla="*/ 373843 h 21600"/>
                <a:gd name="T2" fmla="*/ 384941 w 21600"/>
                <a:gd name="T3" fmla="*/ 373843 h 21600"/>
                <a:gd name="T4" fmla="*/ 384941 w 21600"/>
                <a:gd name="T5" fmla="*/ 373843 h 21600"/>
                <a:gd name="T6" fmla="*/ 384941 w 21600"/>
                <a:gd name="T7" fmla="*/ 37384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0316"/>
                  </a:lnTo>
                  <a:lnTo>
                    <a:pt x="208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5" name="曲线连接符 5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>
            <a:stCxn id="3" idx="4"/>
          </p:cNvCxnSpPr>
          <p:nvPr/>
        </p:nvCxnSpPr>
        <p:spPr>
          <a:xfrm rot="5400000">
            <a:off x="5262425" y="4571979"/>
            <a:ext cx="359464" cy="554979"/>
          </a:xfrm>
          <a:prstGeom prst="curved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线连接符 5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 rot="5400000" flipH="1" flipV="1">
            <a:off x="9394162" y="474112"/>
            <a:ext cx="359464" cy="554979"/>
          </a:xfrm>
          <a:prstGeom prst="curved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utoShape 2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3484033" y="6135688"/>
            <a:ext cx="1805783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5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Creative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AutoShape 2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10154179" y="1834092"/>
            <a:ext cx="1576388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25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Marketing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AutoShape 2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7529513" y="4745039"/>
            <a:ext cx="1066800" cy="513557"/>
          </a:xfrm>
          <a:custGeom>
            <a:avLst/>
            <a:gdLst>
              <a:gd name="T0" fmla="*/ 1066800 w 21158"/>
              <a:gd name="T1" fmla="*/ 513557 h 21008"/>
              <a:gd name="T2" fmla="*/ 1066800 w 21158"/>
              <a:gd name="T3" fmla="*/ 513557 h 21008"/>
              <a:gd name="T4" fmla="*/ 1066800 w 21158"/>
              <a:gd name="T5" fmla="*/ 513557 h 21008"/>
              <a:gd name="T6" fmla="*/ 1066800 w 21158"/>
              <a:gd name="T7" fmla="*/ 513557 h 2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58" h="21008">
                <a:moveTo>
                  <a:pt x="13214" y="0"/>
                </a:moveTo>
                <a:cubicBezTo>
                  <a:pt x="12502" y="0"/>
                  <a:pt x="11790" y="564"/>
                  <a:pt x="11246" y="1686"/>
                </a:cubicBezTo>
                <a:cubicBezTo>
                  <a:pt x="10719" y="2775"/>
                  <a:pt x="10451" y="4190"/>
                  <a:pt x="10436" y="5616"/>
                </a:cubicBezTo>
                <a:cubicBezTo>
                  <a:pt x="10428" y="5600"/>
                  <a:pt x="10423" y="5583"/>
                  <a:pt x="10415" y="5567"/>
                </a:cubicBezTo>
                <a:cubicBezTo>
                  <a:pt x="9532" y="3744"/>
                  <a:pt x="8099" y="3744"/>
                  <a:pt x="7216" y="5567"/>
                </a:cubicBezTo>
                <a:cubicBezTo>
                  <a:pt x="7011" y="5990"/>
                  <a:pt x="6858" y="6481"/>
                  <a:pt x="6748" y="6997"/>
                </a:cubicBezTo>
                <a:cubicBezTo>
                  <a:pt x="5614" y="5547"/>
                  <a:pt x="4109" y="5820"/>
                  <a:pt x="3125" y="7851"/>
                </a:cubicBezTo>
                <a:cubicBezTo>
                  <a:pt x="2960" y="8192"/>
                  <a:pt x="2825" y="8569"/>
                  <a:pt x="2708" y="8962"/>
                </a:cubicBezTo>
                <a:cubicBezTo>
                  <a:pt x="1991" y="8666"/>
                  <a:pt x="1218" y="9093"/>
                  <a:pt x="662" y="10239"/>
                </a:cubicBezTo>
                <a:cubicBezTo>
                  <a:pt x="-221" y="12063"/>
                  <a:pt x="-221" y="15018"/>
                  <a:pt x="662" y="16842"/>
                </a:cubicBezTo>
                <a:cubicBezTo>
                  <a:pt x="1470" y="18509"/>
                  <a:pt x="2736" y="18635"/>
                  <a:pt x="3623" y="17251"/>
                </a:cubicBezTo>
                <a:cubicBezTo>
                  <a:pt x="4477" y="18379"/>
                  <a:pt x="5548" y="18489"/>
                  <a:pt x="6452" y="17612"/>
                </a:cubicBezTo>
                <a:cubicBezTo>
                  <a:pt x="6591" y="18193"/>
                  <a:pt x="6766" y="18746"/>
                  <a:pt x="7001" y="19230"/>
                </a:cubicBezTo>
                <a:cubicBezTo>
                  <a:pt x="8149" y="21600"/>
                  <a:pt x="10010" y="21599"/>
                  <a:pt x="11159" y="19230"/>
                </a:cubicBezTo>
                <a:cubicBezTo>
                  <a:pt x="11298" y="18942"/>
                  <a:pt x="11420" y="18632"/>
                  <a:pt x="11526" y="18306"/>
                </a:cubicBezTo>
                <a:cubicBezTo>
                  <a:pt x="12614" y="19439"/>
                  <a:pt x="13966" y="19104"/>
                  <a:pt x="14887" y="17265"/>
                </a:cubicBezTo>
                <a:cubicBezTo>
                  <a:pt x="15756" y="18402"/>
                  <a:pt x="16846" y="18485"/>
                  <a:pt x="17756" y="17557"/>
                </a:cubicBezTo>
                <a:cubicBezTo>
                  <a:pt x="18623" y="18602"/>
                  <a:pt x="19752" y="18375"/>
                  <a:pt x="20495" y="16842"/>
                </a:cubicBezTo>
                <a:cubicBezTo>
                  <a:pt x="21378" y="15018"/>
                  <a:pt x="21379" y="12063"/>
                  <a:pt x="20495" y="10239"/>
                </a:cubicBezTo>
                <a:cubicBezTo>
                  <a:pt x="20063" y="9349"/>
                  <a:pt x="19499" y="8899"/>
                  <a:pt x="18934" y="8879"/>
                </a:cubicBezTo>
                <a:cubicBezTo>
                  <a:pt x="18821" y="8515"/>
                  <a:pt x="18691" y="8169"/>
                  <a:pt x="18537" y="7851"/>
                </a:cubicBezTo>
                <a:cubicBezTo>
                  <a:pt x="17841" y="6414"/>
                  <a:pt x="16883" y="5866"/>
                  <a:pt x="15980" y="6171"/>
                </a:cubicBezTo>
                <a:cubicBezTo>
                  <a:pt x="16038" y="4562"/>
                  <a:pt x="15782" y="2917"/>
                  <a:pt x="15186" y="1686"/>
                </a:cubicBezTo>
                <a:cubicBezTo>
                  <a:pt x="14642" y="564"/>
                  <a:pt x="13927" y="0"/>
                  <a:pt x="13214" y="0"/>
                </a:cubicBezTo>
                <a:close/>
              </a:path>
            </a:pathLst>
          </a:custGeom>
          <a:solidFill>
            <a:srgbClr val="DCDEE0">
              <a:alpha val="6666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AutoShape 2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4109774" y="2206626"/>
            <a:ext cx="1010444" cy="481806"/>
          </a:xfrm>
          <a:custGeom>
            <a:avLst/>
            <a:gdLst>
              <a:gd name="T0" fmla="*/ 1010396 w 21275"/>
              <a:gd name="T1" fmla="*/ 481807 h 21090"/>
              <a:gd name="T2" fmla="*/ 1010396 w 21275"/>
              <a:gd name="T3" fmla="*/ 481807 h 21090"/>
              <a:gd name="T4" fmla="*/ 1010396 w 21275"/>
              <a:gd name="T5" fmla="*/ 481807 h 21090"/>
              <a:gd name="T6" fmla="*/ 1010396 w 21275"/>
              <a:gd name="T7" fmla="*/ 481807 h 210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75" h="21090">
                <a:moveTo>
                  <a:pt x="11112" y="0"/>
                </a:moveTo>
                <a:cubicBezTo>
                  <a:pt x="10288" y="0"/>
                  <a:pt x="9466" y="649"/>
                  <a:pt x="8837" y="1956"/>
                </a:cubicBezTo>
                <a:cubicBezTo>
                  <a:pt x="8711" y="2218"/>
                  <a:pt x="8609" y="2511"/>
                  <a:pt x="8508" y="2802"/>
                </a:cubicBezTo>
                <a:cubicBezTo>
                  <a:pt x="7830" y="2988"/>
                  <a:pt x="7166" y="3594"/>
                  <a:pt x="6645" y="4678"/>
                </a:cubicBezTo>
                <a:cubicBezTo>
                  <a:pt x="6090" y="5832"/>
                  <a:pt x="5798" y="7298"/>
                  <a:pt x="5733" y="8806"/>
                </a:cubicBezTo>
                <a:cubicBezTo>
                  <a:pt x="5318" y="8792"/>
                  <a:pt x="4902" y="9116"/>
                  <a:pt x="4585" y="9774"/>
                </a:cubicBezTo>
                <a:cubicBezTo>
                  <a:pt x="4348" y="10268"/>
                  <a:pt x="4199" y="10878"/>
                  <a:pt x="4144" y="11517"/>
                </a:cubicBezTo>
                <a:cubicBezTo>
                  <a:pt x="3549" y="11099"/>
                  <a:pt x="2867" y="11368"/>
                  <a:pt x="2393" y="12353"/>
                </a:cubicBezTo>
                <a:cubicBezTo>
                  <a:pt x="2323" y="12500"/>
                  <a:pt x="2263" y="12658"/>
                  <a:pt x="2207" y="12822"/>
                </a:cubicBezTo>
                <a:cubicBezTo>
                  <a:pt x="1687" y="11843"/>
                  <a:pt x="889" y="11871"/>
                  <a:pt x="388" y="12914"/>
                </a:cubicBezTo>
                <a:cubicBezTo>
                  <a:pt x="-129" y="13989"/>
                  <a:pt x="-129" y="15732"/>
                  <a:pt x="388" y="16807"/>
                </a:cubicBezTo>
                <a:cubicBezTo>
                  <a:pt x="890" y="17850"/>
                  <a:pt x="1687" y="17870"/>
                  <a:pt x="2207" y="16889"/>
                </a:cubicBezTo>
                <a:cubicBezTo>
                  <a:pt x="2263" y="17053"/>
                  <a:pt x="2323" y="17210"/>
                  <a:pt x="2393" y="17358"/>
                </a:cubicBezTo>
                <a:cubicBezTo>
                  <a:pt x="2824" y="18252"/>
                  <a:pt x="3425" y="18559"/>
                  <a:pt x="3977" y="18295"/>
                </a:cubicBezTo>
                <a:cubicBezTo>
                  <a:pt x="4298" y="18843"/>
                  <a:pt x="4787" y="19361"/>
                  <a:pt x="5448" y="19804"/>
                </a:cubicBezTo>
                <a:cubicBezTo>
                  <a:pt x="8013" y="21520"/>
                  <a:pt x="12168" y="21516"/>
                  <a:pt x="14736" y="19804"/>
                </a:cubicBezTo>
                <a:cubicBezTo>
                  <a:pt x="15797" y="21599"/>
                  <a:pt x="17352" y="21501"/>
                  <a:pt x="18340" y="19447"/>
                </a:cubicBezTo>
                <a:cubicBezTo>
                  <a:pt x="18618" y="18870"/>
                  <a:pt x="18817" y="18197"/>
                  <a:pt x="18948" y="17480"/>
                </a:cubicBezTo>
                <a:cubicBezTo>
                  <a:pt x="19565" y="17693"/>
                  <a:pt x="20214" y="17376"/>
                  <a:pt x="20689" y="16389"/>
                </a:cubicBezTo>
                <a:cubicBezTo>
                  <a:pt x="21471" y="14765"/>
                  <a:pt x="21470" y="12132"/>
                  <a:pt x="20689" y="10508"/>
                </a:cubicBezTo>
                <a:cubicBezTo>
                  <a:pt x="20081" y="9244"/>
                  <a:pt x="19182" y="8980"/>
                  <a:pt x="18443" y="9682"/>
                </a:cubicBezTo>
                <a:cubicBezTo>
                  <a:pt x="18297" y="8631"/>
                  <a:pt x="18042" y="7626"/>
                  <a:pt x="17644" y="6798"/>
                </a:cubicBezTo>
                <a:cubicBezTo>
                  <a:pt x="16728" y="4893"/>
                  <a:pt x="15397" y="4398"/>
                  <a:pt x="14255" y="5269"/>
                </a:cubicBezTo>
                <a:cubicBezTo>
                  <a:pt x="14129" y="4057"/>
                  <a:pt x="13841" y="2899"/>
                  <a:pt x="13387" y="1956"/>
                </a:cubicBezTo>
                <a:cubicBezTo>
                  <a:pt x="12759" y="649"/>
                  <a:pt x="11936" y="0"/>
                  <a:pt x="11112" y="0"/>
                </a:cubicBezTo>
                <a:close/>
              </a:path>
            </a:pathLst>
          </a:custGeom>
          <a:solidFill>
            <a:srgbClr val="DCDEE0">
              <a:alpha val="6666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991769" y="2173431"/>
            <a:ext cx="8299901" cy="8363366"/>
            <a:chOff x="1895659" y="1691641"/>
            <a:chExt cx="9186392" cy="9256636"/>
          </a:xfrm>
        </p:grpSpPr>
        <p:sp>
          <p:nvSpPr>
            <p:cNvPr id="2" name="饼形 1"/>
            <p:cNvSpPr/>
            <p:nvPr/>
          </p:nvSpPr>
          <p:spPr>
            <a:xfrm rot="11783976">
              <a:off x="1895659" y="1761885"/>
              <a:ext cx="9186392" cy="9186392"/>
            </a:xfrm>
            <a:prstGeom prst="pie">
              <a:avLst>
                <a:gd name="adj1" fmla="val 0"/>
                <a:gd name="adj2" fmla="val 8851037"/>
              </a:avLst>
            </a:prstGeom>
            <a:gradFill flip="none" rotWithShape="1">
              <a:gsLst>
                <a:gs pos="0">
                  <a:srgbClr val="28EDE6"/>
                </a:gs>
                <a:gs pos="79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544" y="1691641"/>
              <a:ext cx="6418895" cy="5394960"/>
            </a:xfrm>
            <a:prstGeom prst="rect">
              <a:avLst/>
            </a:prstGeom>
          </p:spPr>
        </p:pic>
      </p:grpSp>
      <p:sp>
        <p:nvSpPr>
          <p:cNvPr id="6" name="AutoShape 2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1435100" y="2273299"/>
            <a:ext cx="1805783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25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Creative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AutoShape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582613" y="2878137"/>
            <a:ext cx="2658270" cy="1306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 defTabSz="228600">
              <a:lnSpc>
                <a:spcPct val="120000"/>
              </a:lnSpc>
              <a:defRPr/>
            </a:pPr>
            <a:r>
              <a:rPr lang="en-US" sz="11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Lorem ipsum dolor intiis delluptatem velitatem escienis magnatur sunt. Lorem ipsum dolor intiis delluptatem velitatem escienis magnatur is not simply random text. It has roots in intiis delluptatem velitatem escienis .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AutoShape 2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934980" y="2511426"/>
            <a:ext cx="1576388" cy="438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25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Marketing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AutoShape 2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934980" y="3109913"/>
            <a:ext cx="2658270" cy="13073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sz="11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Lorem ipsum dolor intiis delluptatem velitatem escienis magnatur sunt. Lorem ipsum dolor intiis delluptatem velitatem escienis magnatur is not simply random text. It has roots in intiis delluptatem velitatem escienis .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981200" y="4372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+mn-lt"/>
                <a:ea typeface="+mn-ea"/>
                <a:cs typeface="+mn-ea"/>
                <a:sym typeface="+mn-lt"/>
              </a:rPr>
              <a:t>Great ideas</a:t>
            </a:r>
            <a:endParaRPr 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981200" y="1186672"/>
            <a:ext cx="8229600" cy="3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  <a:ea typeface="+mn-ea"/>
                <a:cs typeface="+mn-ea"/>
                <a:sym typeface="+mn-lt"/>
              </a:rPr>
              <a:t>your awesome subtitle goes here</a:t>
            </a:r>
            <a:endParaRPr lang="en-US" sz="1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0" y="1"/>
            <a:ext cx="12192000" cy="171449"/>
          </a:xfrm>
          <a:prstGeom prst="rect">
            <a:avLst/>
          </a:prstGeom>
          <a:gradFill flip="none" rotWithShape="1">
            <a:gsLst>
              <a:gs pos="13000">
                <a:schemeClr val="accent4">
                  <a:lumMod val="75000"/>
                </a:schemeClr>
              </a:gs>
              <a:gs pos="81000">
                <a:schemeClr val="accent2">
                  <a:alpha val="7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b="4729"/>
          <a:stretch>
            <a:fillRect/>
          </a:stretch>
        </p:blipFill>
        <p:spPr bwMode="auto">
          <a:xfrm>
            <a:off x="0" y="0"/>
            <a:ext cx="6059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9373998" y="2162980"/>
            <a:ext cx="2937680" cy="635001"/>
            <a:chOff x="18747995" y="4325960"/>
            <a:chExt cx="5875360" cy="1270001"/>
          </a:xfrm>
        </p:grpSpPr>
        <p:sp>
          <p:nvSpPr>
            <p:cNvPr id="666" name="Shape 666"/>
            <p:cNvSpPr/>
            <p:nvPr/>
          </p:nvSpPr>
          <p:spPr>
            <a:xfrm>
              <a:off x="21686314" y="4325960"/>
              <a:ext cx="1490033" cy="1270001"/>
            </a:xfrm>
            <a:prstGeom prst="rect">
              <a:avLst/>
            </a:prstGeom>
            <a:solidFill>
              <a:srgbClr val="D5D9D9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23133321" y="4325960"/>
              <a:ext cx="1490033" cy="1270001"/>
            </a:xfrm>
            <a:prstGeom prst="rect">
              <a:avLst/>
            </a:prstGeom>
            <a:solidFill>
              <a:srgbClr val="CACECE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20205336" y="4325960"/>
              <a:ext cx="1490033" cy="1270001"/>
            </a:xfrm>
            <a:prstGeom prst="rect">
              <a:avLst/>
            </a:prstGeom>
            <a:solidFill>
              <a:srgbClr val="DEE2E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18747995" y="4325960"/>
              <a:ext cx="1490033" cy="1270001"/>
            </a:xfrm>
            <a:prstGeom prst="rect">
              <a:avLst/>
            </a:prstGeom>
            <a:solidFill>
              <a:srgbClr val="E4EDED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20781054" y="4777126"/>
              <a:ext cx="461257" cy="36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7" y="5082"/>
                  </a:moveTo>
                  <a:cubicBezTo>
                    <a:pt x="19237" y="5506"/>
                    <a:pt x="19237" y="5929"/>
                    <a:pt x="19237" y="5929"/>
                  </a:cubicBezTo>
                  <a:cubicBezTo>
                    <a:pt x="19237" y="13129"/>
                    <a:pt x="14850" y="21600"/>
                    <a:pt x="6750" y="21600"/>
                  </a:cubicBezTo>
                  <a:cubicBezTo>
                    <a:pt x="4388" y="21600"/>
                    <a:pt x="2025" y="20753"/>
                    <a:pt x="0" y="19059"/>
                  </a:cubicBezTo>
                  <a:cubicBezTo>
                    <a:pt x="338" y="19059"/>
                    <a:pt x="675" y="19059"/>
                    <a:pt x="1013" y="19059"/>
                  </a:cubicBezTo>
                  <a:cubicBezTo>
                    <a:pt x="3038" y="19059"/>
                    <a:pt x="5063" y="18212"/>
                    <a:pt x="6413" y="16941"/>
                  </a:cubicBezTo>
                  <a:cubicBezTo>
                    <a:pt x="4725" y="16941"/>
                    <a:pt x="3038" y="15247"/>
                    <a:pt x="2363" y="13129"/>
                  </a:cubicBezTo>
                  <a:cubicBezTo>
                    <a:pt x="2700" y="13129"/>
                    <a:pt x="3038" y="13129"/>
                    <a:pt x="3375" y="13129"/>
                  </a:cubicBezTo>
                  <a:cubicBezTo>
                    <a:pt x="3713" y="13129"/>
                    <a:pt x="4050" y="13129"/>
                    <a:pt x="4388" y="13129"/>
                  </a:cubicBezTo>
                  <a:cubicBezTo>
                    <a:pt x="2363" y="12282"/>
                    <a:pt x="1013" y="10165"/>
                    <a:pt x="1013" y="7624"/>
                  </a:cubicBezTo>
                  <a:cubicBezTo>
                    <a:pt x="1013" y="7624"/>
                    <a:pt x="1013" y="7624"/>
                    <a:pt x="1013" y="7624"/>
                  </a:cubicBezTo>
                  <a:cubicBezTo>
                    <a:pt x="1688" y="8047"/>
                    <a:pt x="2363" y="8047"/>
                    <a:pt x="3038" y="8047"/>
                  </a:cubicBezTo>
                  <a:cubicBezTo>
                    <a:pt x="1688" y="7200"/>
                    <a:pt x="1013" y="5506"/>
                    <a:pt x="1013" y="3812"/>
                  </a:cubicBezTo>
                  <a:cubicBezTo>
                    <a:pt x="1013" y="2541"/>
                    <a:pt x="1350" y="1694"/>
                    <a:pt x="1688" y="847"/>
                  </a:cubicBezTo>
                  <a:cubicBezTo>
                    <a:pt x="3713" y="4235"/>
                    <a:pt x="7088" y="6353"/>
                    <a:pt x="10463" y="6776"/>
                  </a:cubicBezTo>
                  <a:cubicBezTo>
                    <a:pt x="10463" y="6353"/>
                    <a:pt x="10463" y="5929"/>
                    <a:pt x="10463" y="5506"/>
                  </a:cubicBezTo>
                  <a:cubicBezTo>
                    <a:pt x="10463" y="2118"/>
                    <a:pt x="12487" y="0"/>
                    <a:pt x="14850" y="0"/>
                  </a:cubicBezTo>
                  <a:cubicBezTo>
                    <a:pt x="16200" y="0"/>
                    <a:pt x="17212" y="424"/>
                    <a:pt x="18225" y="1694"/>
                  </a:cubicBezTo>
                  <a:cubicBezTo>
                    <a:pt x="18900" y="1271"/>
                    <a:pt x="19912" y="847"/>
                    <a:pt x="20925" y="424"/>
                  </a:cubicBezTo>
                  <a:cubicBezTo>
                    <a:pt x="20587" y="1694"/>
                    <a:pt x="19912" y="2541"/>
                    <a:pt x="18900" y="3388"/>
                  </a:cubicBezTo>
                  <a:cubicBezTo>
                    <a:pt x="19912" y="2965"/>
                    <a:pt x="20587" y="2965"/>
                    <a:pt x="21600" y="2541"/>
                  </a:cubicBezTo>
                  <a:cubicBezTo>
                    <a:pt x="20925" y="3388"/>
                    <a:pt x="20250" y="4659"/>
                    <a:pt x="19237" y="508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3968">
                  <a:schemeClr val="accent2"/>
                </a:gs>
                <a:gs pos="66784">
                  <a:schemeClr val="accent3"/>
                </a:gs>
                <a:gs pos="100000">
                  <a:schemeClr val="accent4"/>
                </a:gs>
              </a:gsLst>
              <a:lin ang="2700000" scaled="1"/>
            </a:gra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2400" baseline="0">
                  <a:solidFill>
                    <a:srgbClr val="000000"/>
                  </a:solidFill>
                  <a:latin typeface="Calibri"/>
                  <a:ea typeface="Calibri" panose="020F0502020204030204"/>
                  <a:cs typeface="Calibri" panose="020F0502020204030204"/>
                  <a:sym typeface="Calibri"/>
                </a:defRPr>
              </a:pPr>
              <a:endPara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  <a:sym typeface="思源黑体 CN Regular" panose="020B0500000000000000" charset="-122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19365999" y="4731333"/>
              <a:ext cx="254026" cy="48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3968">
                  <a:schemeClr val="accent2"/>
                </a:gs>
                <a:gs pos="66784">
                  <a:schemeClr val="accent3"/>
                </a:gs>
                <a:gs pos="100000">
                  <a:schemeClr val="accent4"/>
                </a:gs>
              </a:gsLst>
              <a:lin ang="2700000" scaled="1"/>
            </a:gra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2400" baseline="0">
                  <a:solidFill>
                    <a:srgbClr val="000000"/>
                  </a:solidFill>
                  <a:latin typeface="Calibri"/>
                  <a:ea typeface="Calibri" panose="020F0502020204030204"/>
                  <a:cs typeface="Calibri" panose="020F0502020204030204"/>
                  <a:sym typeface="Calibri"/>
                </a:defRPr>
              </a:pPr>
              <a:endPara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  <a:sym typeface="思源黑体 CN Regular" panose="020B0500000000000000" charset="-122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22277192" y="4746723"/>
              <a:ext cx="287009" cy="45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00" y="1029"/>
                    <a:pt x="18900" y="1029"/>
                    <a:pt x="18900" y="1029"/>
                  </a:cubicBezTo>
                  <a:cubicBezTo>
                    <a:pt x="16200" y="1029"/>
                    <a:pt x="16200" y="1029"/>
                    <a:pt x="16200" y="1029"/>
                  </a:cubicBezTo>
                  <a:cubicBezTo>
                    <a:pt x="17820" y="2057"/>
                    <a:pt x="19440" y="3086"/>
                    <a:pt x="19440" y="4800"/>
                  </a:cubicBezTo>
                  <a:cubicBezTo>
                    <a:pt x="19440" y="8229"/>
                    <a:pt x="14580" y="8571"/>
                    <a:pt x="14580" y="10286"/>
                  </a:cubicBezTo>
                  <a:cubicBezTo>
                    <a:pt x="14580" y="12000"/>
                    <a:pt x="20520" y="12686"/>
                    <a:pt x="20520" y="16114"/>
                  </a:cubicBezTo>
                  <a:cubicBezTo>
                    <a:pt x="20520" y="17143"/>
                    <a:pt x="20520" y="17829"/>
                    <a:pt x="19980" y="18514"/>
                  </a:cubicBezTo>
                  <a:cubicBezTo>
                    <a:pt x="17820" y="20914"/>
                    <a:pt x="12960" y="21600"/>
                    <a:pt x="9180" y="21600"/>
                  </a:cubicBezTo>
                  <a:cubicBezTo>
                    <a:pt x="6480" y="21600"/>
                    <a:pt x="2700" y="20914"/>
                    <a:pt x="540" y="19200"/>
                  </a:cubicBezTo>
                  <a:cubicBezTo>
                    <a:pt x="0" y="18857"/>
                    <a:pt x="0" y="18171"/>
                    <a:pt x="0" y="17486"/>
                  </a:cubicBezTo>
                  <a:cubicBezTo>
                    <a:pt x="0" y="16114"/>
                    <a:pt x="1620" y="14743"/>
                    <a:pt x="3240" y="14057"/>
                  </a:cubicBezTo>
                  <a:cubicBezTo>
                    <a:pt x="5940" y="13029"/>
                    <a:pt x="8640" y="13029"/>
                    <a:pt x="11340" y="12686"/>
                  </a:cubicBezTo>
                  <a:cubicBezTo>
                    <a:pt x="10800" y="12000"/>
                    <a:pt x="10260" y="11657"/>
                    <a:pt x="10260" y="10971"/>
                  </a:cubicBezTo>
                  <a:cubicBezTo>
                    <a:pt x="10260" y="10286"/>
                    <a:pt x="10260" y="9943"/>
                    <a:pt x="10800" y="9600"/>
                  </a:cubicBezTo>
                  <a:cubicBezTo>
                    <a:pt x="10260" y="9943"/>
                    <a:pt x="9720" y="9943"/>
                    <a:pt x="9180" y="9943"/>
                  </a:cubicBezTo>
                  <a:cubicBezTo>
                    <a:pt x="5400" y="9943"/>
                    <a:pt x="2160" y="7886"/>
                    <a:pt x="2160" y="5486"/>
                  </a:cubicBezTo>
                  <a:cubicBezTo>
                    <a:pt x="2160" y="3771"/>
                    <a:pt x="3240" y="2400"/>
                    <a:pt x="4860" y="1714"/>
                  </a:cubicBezTo>
                  <a:cubicBezTo>
                    <a:pt x="7020" y="343"/>
                    <a:pt x="10260" y="0"/>
                    <a:pt x="12960" y="0"/>
                  </a:cubicBezTo>
                  <a:lnTo>
                    <a:pt x="21600" y="0"/>
                  </a:lnTo>
                  <a:close/>
                  <a:moveTo>
                    <a:pt x="12960" y="13714"/>
                  </a:moveTo>
                  <a:cubicBezTo>
                    <a:pt x="12960" y="13714"/>
                    <a:pt x="12420" y="13714"/>
                    <a:pt x="11880" y="13714"/>
                  </a:cubicBezTo>
                  <a:cubicBezTo>
                    <a:pt x="8640" y="13714"/>
                    <a:pt x="3780" y="14400"/>
                    <a:pt x="3780" y="16800"/>
                  </a:cubicBezTo>
                  <a:cubicBezTo>
                    <a:pt x="3780" y="19543"/>
                    <a:pt x="8100" y="20229"/>
                    <a:pt x="11340" y="20229"/>
                  </a:cubicBezTo>
                  <a:cubicBezTo>
                    <a:pt x="14580" y="20229"/>
                    <a:pt x="17820" y="19543"/>
                    <a:pt x="17820" y="17486"/>
                  </a:cubicBezTo>
                  <a:cubicBezTo>
                    <a:pt x="17820" y="15429"/>
                    <a:pt x="15120" y="14400"/>
                    <a:pt x="12960" y="13714"/>
                  </a:cubicBezTo>
                  <a:close/>
                  <a:moveTo>
                    <a:pt x="9720" y="1029"/>
                  </a:moveTo>
                  <a:cubicBezTo>
                    <a:pt x="8640" y="1029"/>
                    <a:pt x="7560" y="1371"/>
                    <a:pt x="7020" y="2057"/>
                  </a:cubicBezTo>
                  <a:cubicBezTo>
                    <a:pt x="5940" y="2400"/>
                    <a:pt x="5940" y="3086"/>
                    <a:pt x="5940" y="4114"/>
                  </a:cubicBezTo>
                  <a:cubicBezTo>
                    <a:pt x="5940" y="5829"/>
                    <a:pt x="7560" y="8914"/>
                    <a:pt x="11340" y="8914"/>
                  </a:cubicBezTo>
                  <a:cubicBezTo>
                    <a:pt x="12420" y="8914"/>
                    <a:pt x="13500" y="8571"/>
                    <a:pt x="14580" y="8229"/>
                  </a:cubicBezTo>
                  <a:cubicBezTo>
                    <a:pt x="15120" y="7543"/>
                    <a:pt x="15660" y="6857"/>
                    <a:pt x="15660" y="6171"/>
                  </a:cubicBezTo>
                  <a:cubicBezTo>
                    <a:pt x="15660" y="4114"/>
                    <a:pt x="13500" y="1029"/>
                    <a:pt x="9720" y="10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3968">
                  <a:schemeClr val="accent2"/>
                </a:gs>
                <a:gs pos="66784">
                  <a:schemeClr val="accent3"/>
                </a:gs>
                <a:gs pos="100000">
                  <a:schemeClr val="accent4"/>
                </a:gs>
              </a:gsLst>
              <a:lin ang="2700000" scaled="1"/>
            </a:gra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2400" baseline="0">
                  <a:solidFill>
                    <a:srgbClr val="000000"/>
                  </a:solidFill>
                  <a:latin typeface="Calibri"/>
                  <a:ea typeface="Calibri" panose="020F0502020204030204"/>
                  <a:cs typeface="Calibri" panose="020F0502020204030204"/>
                  <a:sym typeface="Calibri"/>
                </a:defRPr>
              </a:pPr>
              <a:endPara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  <a:sym typeface="思源黑体 CN Regular" panose="020B0500000000000000" charset="-122"/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23594947" y="4784083"/>
              <a:ext cx="490584" cy="35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18073"/>
                  </a:moveTo>
                  <a:cubicBezTo>
                    <a:pt x="20965" y="19837"/>
                    <a:pt x="20012" y="21159"/>
                    <a:pt x="18741" y="21159"/>
                  </a:cubicBezTo>
                  <a:cubicBezTo>
                    <a:pt x="16200" y="21600"/>
                    <a:pt x="13341" y="21600"/>
                    <a:pt x="10800" y="21600"/>
                  </a:cubicBezTo>
                  <a:cubicBezTo>
                    <a:pt x="7941" y="21600"/>
                    <a:pt x="5400" y="21600"/>
                    <a:pt x="2541" y="21159"/>
                  </a:cubicBezTo>
                  <a:cubicBezTo>
                    <a:pt x="1588" y="21159"/>
                    <a:pt x="635" y="19837"/>
                    <a:pt x="318" y="18073"/>
                  </a:cubicBezTo>
                  <a:cubicBezTo>
                    <a:pt x="0" y="15869"/>
                    <a:pt x="0" y="13224"/>
                    <a:pt x="0" y="11020"/>
                  </a:cubicBezTo>
                  <a:cubicBezTo>
                    <a:pt x="0" y="8376"/>
                    <a:pt x="0" y="6171"/>
                    <a:pt x="318" y="3527"/>
                  </a:cubicBezTo>
                  <a:cubicBezTo>
                    <a:pt x="635" y="2204"/>
                    <a:pt x="1588" y="882"/>
                    <a:pt x="2541" y="441"/>
                  </a:cubicBezTo>
                  <a:cubicBezTo>
                    <a:pt x="5400" y="0"/>
                    <a:pt x="7941" y="0"/>
                    <a:pt x="10800" y="0"/>
                  </a:cubicBezTo>
                  <a:cubicBezTo>
                    <a:pt x="13341" y="0"/>
                    <a:pt x="16200" y="0"/>
                    <a:pt x="18741" y="441"/>
                  </a:cubicBezTo>
                  <a:cubicBezTo>
                    <a:pt x="20012" y="882"/>
                    <a:pt x="20965" y="2204"/>
                    <a:pt x="21282" y="3527"/>
                  </a:cubicBezTo>
                  <a:cubicBezTo>
                    <a:pt x="21600" y="6171"/>
                    <a:pt x="21600" y="8376"/>
                    <a:pt x="21600" y="11020"/>
                  </a:cubicBezTo>
                  <a:cubicBezTo>
                    <a:pt x="21600" y="13224"/>
                    <a:pt x="21600" y="15869"/>
                    <a:pt x="21282" y="18073"/>
                  </a:cubicBezTo>
                  <a:close/>
                  <a:moveTo>
                    <a:pt x="14929" y="10139"/>
                  </a:moveTo>
                  <a:cubicBezTo>
                    <a:pt x="8894" y="4849"/>
                    <a:pt x="8894" y="4849"/>
                    <a:pt x="8894" y="4849"/>
                  </a:cubicBezTo>
                  <a:cubicBezTo>
                    <a:pt x="8576" y="4408"/>
                    <a:pt x="8259" y="4408"/>
                    <a:pt x="7941" y="4408"/>
                  </a:cubicBezTo>
                  <a:cubicBezTo>
                    <a:pt x="7941" y="4849"/>
                    <a:pt x="7624" y="5290"/>
                    <a:pt x="7624" y="5731"/>
                  </a:cubicBezTo>
                  <a:cubicBezTo>
                    <a:pt x="7624" y="16310"/>
                    <a:pt x="7624" y="16310"/>
                    <a:pt x="7624" y="16310"/>
                  </a:cubicBezTo>
                  <a:cubicBezTo>
                    <a:pt x="7624" y="16751"/>
                    <a:pt x="7941" y="17192"/>
                    <a:pt x="7941" y="17192"/>
                  </a:cubicBezTo>
                  <a:cubicBezTo>
                    <a:pt x="8259" y="17192"/>
                    <a:pt x="8259" y="17192"/>
                    <a:pt x="8259" y="17192"/>
                  </a:cubicBezTo>
                  <a:cubicBezTo>
                    <a:pt x="8576" y="17192"/>
                    <a:pt x="8576" y="17192"/>
                    <a:pt x="8894" y="17192"/>
                  </a:cubicBezTo>
                  <a:cubicBezTo>
                    <a:pt x="14929" y="11902"/>
                    <a:pt x="14929" y="11902"/>
                    <a:pt x="14929" y="11902"/>
                  </a:cubicBezTo>
                  <a:cubicBezTo>
                    <a:pt x="15247" y="11461"/>
                    <a:pt x="15247" y="11461"/>
                    <a:pt x="15247" y="11020"/>
                  </a:cubicBezTo>
                  <a:cubicBezTo>
                    <a:pt x="15247" y="10580"/>
                    <a:pt x="15247" y="10139"/>
                    <a:pt x="14929" y="101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33968">
                  <a:schemeClr val="accent2"/>
                </a:gs>
                <a:gs pos="66784">
                  <a:schemeClr val="accent3"/>
                </a:gs>
                <a:gs pos="100000">
                  <a:schemeClr val="accent4"/>
                </a:gs>
              </a:gsLst>
              <a:lin ang="2700000" scaled="1"/>
            </a:gra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2400" baseline="0">
                  <a:solidFill>
                    <a:srgbClr val="000000"/>
                  </a:solidFill>
                  <a:latin typeface="Calibri"/>
                  <a:ea typeface="Calibri" panose="020F0502020204030204"/>
                  <a:cs typeface="Calibri" panose="020F0502020204030204"/>
                  <a:sym typeface="Calibri"/>
                </a:defRPr>
              </a:pPr>
              <a:endPara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/>
                <a:sym typeface="思源黑体 CN Regular" panose="020B0500000000000000" charset="-122"/>
              </a:endParaRPr>
            </a:p>
          </p:txBody>
        </p:sp>
      </p:grpSp>
      <p:sp>
        <p:nvSpPr>
          <p:cNvPr id="685" name="Shape 68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766058" y="1402569"/>
            <a:ext cx="4715185" cy="884153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10000" b="1" baseline="0">
                <a:solidFill>
                  <a:srgbClr val="292B3A"/>
                </a:solidFill>
              </a:defRPr>
            </a:pPr>
            <a:r>
              <a:rPr lang="en-US" altLang="zh-CN" sz="6600" dirty="0">
                <a:solidFill>
                  <a:schemeClr val="bg1">
                    <a:lumMod val="85000"/>
                  </a:schemeClr>
                </a:solidFill>
              </a:rPr>
              <a:t>FREE</a:t>
            </a:r>
            <a:r>
              <a:rPr lang="en-US" altLang="zh-CN" sz="6600" dirty="0"/>
              <a:t>PPT7.</a:t>
            </a: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242751" y="2789633"/>
            <a:ext cx="7975242" cy="3076765"/>
            <a:chOff x="8485501" y="5579266"/>
            <a:chExt cx="15950484" cy="6153529"/>
          </a:xfrm>
        </p:grpSpPr>
        <p:sp>
          <p:nvSpPr>
            <p:cNvPr id="674" name="Shape 674"/>
            <p:cNvSpPr/>
            <p:nvPr/>
          </p:nvSpPr>
          <p:spPr>
            <a:xfrm>
              <a:off x="8485501" y="5579266"/>
              <a:ext cx="15950484" cy="615352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33968">
                  <a:schemeClr val="accent2"/>
                </a:gs>
                <a:gs pos="66784">
                  <a:schemeClr val="accent3"/>
                </a:gs>
                <a:gs pos="100000">
                  <a:schemeClr val="accent4"/>
                </a:gs>
              </a:gsLst>
              <a:lin ang="2700000" scaled="1"/>
            </a:gra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9720537" y="6606746"/>
              <a:ext cx="3596828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sz="3000" b="1" cap="all" spc="299" baseline="0">
                  <a:solidFill>
                    <a:srgbClr val="FFFFFF"/>
                  </a:solidFill>
                </a:defRPr>
              </a:pPr>
              <a:r>
                <a:rPr sz="1500"/>
                <a:t>Information</a:t>
              </a:r>
            </a:p>
            <a:p>
              <a:pPr>
                <a:defRPr sz="3000" b="1" cap="all" spc="299" baseline="0">
                  <a:solidFill>
                    <a:srgbClr val="FFFFFF"/>
                  </a:solidFill>
                </a:defRPr>
              </a:pPr>
              <a:r>
                <a:rPr sz="1500"/>
                <a:t>Text</a:t>
              </a:r>
            </a:p>
          </p:txBody>
        </p:sp>
        <p:sp>
          <p:nvSpPr>
            <p:cNvPr id="677" name="Shape 677"/>
            <p:cNvSpPr/>
            <p:nvPr/>
          </p:nvSpPr>
          <p:spPr>
            <a:xfrm>
              <a:off x="9696666" y="8062728"/>
              <a:ext cx="3910478" cy="3040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Lorem ipsum dolor sit adipiscing elit, sed diam nonummy nibh euismod tincidunt ut laoreet dolore magna aliquam erat volutpat. </a:t>
              </a:r>
            </a:p>
          </p:txBody>
        </p:sp>
        <p:sp>
          <p:nvSpPr>
            <p:cNvPr id="679" name="Shape 679"/>
            <p:cNvSpPr/>
            <p:nvPr/>
          </p:nvSpPr>
          <p:spPr>
            <a:xfrm>
              <a:off x="14562209" y="6606746"/>
              <a:ext cx="3596828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sz="3000" b="1" cap="all" spc="299" baseline="0">
                  <a:solidFill>
                    <a:srgbClr val="FFFFFF"/>
                  </a:solidFill>
                </a:defRPr>
              </a:pPr>
              <a:r>
                <a:rPr sz="1500"/>
                <a:t>Information</a:t>
              </a:r>
            </a:p>
            <a:p>
              <a:pPr>
                <a:defRPr sz="3000" b="1" cap="all" spc="299" baseline="0">
                  <a:solidFill>
                    <a:srgbClr val="FFFFFF"/>
                  </a:solidFill>
                </a:defRPr>
              </a:pPr>
              <a:r>
                <a:rPr sz="1500"/>
                <a:t>Text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19403878" y="6606746"/>
              <a:ext cx="3596830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/>
            <a:p>
              <a:pPr>
                <a:defRPr sz="3000" b="1" cap="all" spc="299" baseline="0">
                  <a:solidFill>
                    <a:srgbClr val="FFFFFF"/>
                  </a:solidFill>
                </a:defRPr>
              </a:pPr>
              <a:r>
                <a:rPr sz="1500"/>
                <a:t>Information</a:t>
              </a:r>
            </a:p>
            <a:p>
              <a:pPr>
                <a:defRPr sz="3000" b="1" cap="all" spc="299" baseline="0">
                  <a:solidFill>
                    <a:srgbClr val="FFFFFF"/>
                  </a:solidFill>
                </a:defRPr>
              </a:pPr>
              <a:r>
                <a:rPr sz="1500"/>
                <a:t>Text</a:t>
              </a:r>
            </a:p>
          </p:txBody>
        </p:sp>
        <p:sp>
          <p:nvSpPr>
            <p:cNvPr id="22" name="Shape 677"/>
            <p:cNvSpPr/>
            <p:nvPr/>
          </p:nvSpPr>
          <p:spPr>
            <a:xfrm>
              <a:off x="14562207" y="8062728"/>
              <a:ext cx="3910478" cy="3040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Lorem ipsum dolor sit adipiscing elit, sed diam nonummy nibh euismod tincidunt ut laoreet dolore magna aliquam erat volutpat</a:t>
              </a:r>
            </a:p>
          </p:txBody>
        </p:sp>
        <p:sp>
          <p:nvSpPr>
            <p:cNvPr id="23" name="Shape 677"/>
            <p:cNvSpPr/>
            <p:nvPr/>
          </p:nvSpPr>
          <p:spPr>
            <a:xfrm>
              <a:off x="19427751" y="8062728"/>
              <a:ext cx="3910478" cy="3040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Lorem ipsum dolor sit adipiscing elit, sed diam nonummy nibh euismod tincidunt ut laoreet dolore magna aliquam erat volutpat. </a:t>
              </a:r>
            </a:p>
          </p:txBody>
        </p:sp>
      </p:grpSp>
      <p:cxnSp>
        <p:nvCxnSpPr>
          <p:cNvPr id="7" name="直接连接符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>
            <a:off x="9122258" y="1741208"/>
            <a:ext cx="30957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 flipV="1">
            <a:off x="4736524" y="26862"/>
            <a:ext cx="4809" cy="1371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4403"/>
          <a:stretch>
            <a:fillRect/>
          </a:stretch>
        </p:blipFill>
        <p:spPr bwMode="auto">
          <a:xfrm>
            <a:off x="615950" y="1498600"/>
            <a:ext cx="2740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8" b="19478"/>
          <a:stretch>
            <a:fillRect/>
          </a:stretch>
        </p:blipFill>
        <p:spPr bwMode="auto">
          <a:xfrm>
            <a:off x="3355975" y="1498600"/>
            <a:ext cx="27416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 b="14408"/>
          <a:stretch>
            <a:fillRect/>
          </a:stretch>
        </p:blipFill>
        <p:spPr bwMode="auto">
          <a:xfrm>
            <a:off x="6094413" y="1498600"/>
            <a:ext cx="27447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0" b="20550"/>
          <a:stretch>
            <a:fillRect/>
          </a:stretch>
        </p:blipFill>
        <p:spPr bwMode="auto">
          <a:xfrm>
            <a:off x="8836025" y="1498600"/>
            <a:ext cx="27416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15822" y="1489199"/>
            <a:ext cx="2740851" cy="243776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400" b="1" spc="-150">
                <a:solidFill>
                  <a:schemeClr val="tx1">
                    <a:lumMod val="10000"/>
                    <a:lumOff val="90000"/>
                  </a:schemeClr>
                </a:solidFill>
              </a:rPr>
              <a:t>play.</a:t>
            </a:r>
          </a:p>
        </p:txBody>
      </p:sp>
      <p:sp>
        <p:nvSpPr>
          <p:cNvPr id="15" name="Picture Placeholder 1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835554" y="1489199"/>
            <a:ext cx="2741320" cy="2437765"/>
          </a:xfrm>
          <a:prstGeom prst="rect">
            <a:avLst/>
          </a:prstGeom>
          <a:solidFill>
            <a:schemeClr val="accent5">
              <a:alpha val="65000"/>
            </a:schemeClr>
          </a:solidFill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400" b="1" spc="-150">
                <a:solidFill>
                  <a:schemeClr val="tx1">
                    <a:lumMod val="10000"/>
                    <a:lumOff val="90000"/>
                  </a:schemeClr>
                </a:solidFill>
              </a:rPr>
              <a:t>repeat.</a:t>
            </a:r>
          </a:p>
        </p:txBody>
      </p:sp>
      <p:sp>
        <p:nvSpPr>
          <p:cNvPr id="16" name="Picture Placeholder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356673" y="1489199"/>
            <a:ext cx="2741320" cy="2437765"/>
          </a:xfrm>
          <a:prstGeom prst="rect">
            <a:avLst/>
          </a:prstGeom>
          <a:solidFill>
            <a:schemeClr val="accent2">
              <a:alpha val="65000"/>
            </a:schemeClr>
          </a:solidFill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400" b="1" spc="-150">
                <a:solidFill>
                  <a:schemeClr val="tx1">
                    <a:lumMod val="10000"/>
                    <a:lumOff val="90000"/>
                  </a:schemeClr>
                </a:solidFill>
              </a:rPr>
              <a:t>work.</a:t>
            </a:r>
          </a:p>
        </p:txBody>
      </p:sp>
      <p:sp>
        <p:nvSpPr>
          <p:cNvPr id="18" name="Picture Placeholder 4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094546" y="1489200"/>
            <a:ext cx="2744454" cy="2437765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4400" b="1" spc="-150">
                <a:solidFill>
                  <a:schemeClr val="tx1">
                    <a:lumMod val="10000"/>
                    <a:lumOff val="90000"/>
                  </a:schemeClr>
                </a:solidFill>
              </a:rPr>
              <a:t>rest.</a:t>
            </a:r>
          </a:p>
        </p:txBody>
      </p:sp>
      <p:sp>
        <p:nvSpPr>
          <p:cNvPr id="17" name="Rectangle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15822" y="992699"/>
            <a:ext cx="10961052" cy="505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spc="750">
                <a:latin typeface="+mj-lt"/>
              </a:rPr>
              <a:t>BUILDING BETTER WORLD</a:t>
            </a:r>
          </a:p>
        </p:txBody>
      </p:sp>
      <p:sp>
        <p:nvSpPr>
          <p:cNvPr id="4" name="Text Placeholder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Grp="1"/>
          </p:cNvSpPr>
          <p:nvPr>
            <p:ph type="body" sz="quarter" idx="4294967295"/>
          </p:nvPr>
        </p:nvSpPr>
        <p:spPr>
          <a:xfrm>
            <a:off x="570766" y="387747"/>
            <a:ext cx="3899633" cy="492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/>
              <a:t>Our Services</a:t>
            </a:r>
          </a:p>
        </p:txBody>
      </p:sp>
      <p:sp>
        <p:nvSpPr>
          <p:cNvPr id="24" name="Rectangle 2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21910" y="4126365"/>
            <a:ext cx="3641127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71475" indent="-371475">
              <a:lnSpc>
                <a:spcPct val="150000"/>
              </a:lnSpc>
              <a:buClr>
                <a:schemeClr val="accent1"/>
              </a:buClr>
              <a:buFont typeface="思源黑体 CN Regular" panose="020B0500000000000000" charset="-122"/>
              <a:buAutoNum type="arabicPeriod"/>
            </a:pPr>
            <a:r>
              <a:rPr lang="en-US" sz="1600" spc="-75">
                <a:latin typeface="+mn-ea"/>
              </a:rPr>
              <a:t>SEO Marketing</a:t>
            </a:r>
          </a:p>
          <a:p>
            <a:pPr marL="371475" indent="-371475">
              <a:lnSpc>
                <a:spcPct val="150000"/>
              </a:lnSpc>
              <a:buClr>
                <a:schemeClr val="accent1"/>
              </a:buClr>
              <a:buFont typeface="思源黑体 CN Regular" panose="020B0500000000000000" charset="-122"/>
              <a:buAutoNum type="arabicPeriod"/>
            </a:pPr>
            <a:r>
              <a:rPr lang="en-US" sz="1600" spc="-75">
                <a:latin typeface="+mn-ea"/>
              </a:rPr>
              <a:t>Online Advertising</a:t>
            </a:r>
          </a:p>
          <a:p>
            <a:pPr marL="371475" indent="-371475">
              <a:lnSpc>
                <a:spcPct val="150000"/>
              </a:lnSpc>
              <a:buClr>
                <a:schemeClr val="accent1"/>
              </a:buClr>
              <a:buFont typeface="思源黑体 CN Regular" panose="020B0500000000000000" charset="-122"/>
              <a:buAutoNum type="arabicPeriod"/>
            </a:pPr>
            <a:r>
              <a:rPr lang="en-US" sz="1600" spc="-75">
                <a:latin typeface="+mn-ea"/>
              </a:rPr>
              <a:t>WordPress Themes</a:t>
            </a:r>
          </a:p>
          <a:p>
            <a:pPr marL="371475" indent="-371475">
              <a:lnSpc>
                <a:spcPct val="150000"/>
              </a:lnSpc>
              <a:buClr>
                <a:schemeClr val="accent1"/>
              </a:buClr>
              <a:buFont typeface="思源黑体 CN Regular" panose="020B0500000000000000" charset="-122"/>
              <a:buAutoNum type="arabicPeriod"/>
            </a:pPr>
            <a:r>
              <a:rPr lang="en-GB" sz="1600" spc="-75">
                <a:latin typeface="+mn-ea"/>
              </a:rPr>
              <a:t>Video Production</a:t>
            </a:r>
          </a:p>
          <a:p>
            <a:pPr marL="371475" indent="-371475">
              <a:lnSpc>
                <a:spcPct val="150000"/>
              </a:lnSpc>
              <a:buClr>
                <a:schemeClr val="accent1"/>
              </a:buClr>
              <a:buFont typeface="思源黑体 CN Regular" panose="020B0500000000000000" charset="-122"/>
              <a:buAutoNum type="arabicPeriod"/>
            </a:pPr>
            <a:r>
              <a:rPr lang="en-GB" sz="1600" spc="-75">
                <a:latin typeface="+mn-ea"/>
              </a:rPr>
              <a:t>Photography Production</a:t>
            </a:r>
          </a:p>
          <a:p>
            <a:pPr marL="371475" indent="-371475">
              <a:lnSpc>
                <a:spcPct val="150000"/>
              </a:lnSpc>
              <a:buClr>
                <a:schemeClr val="accent1"/>
              </a:buClr>
              <a:buFont typeface="思源黑体 CN Regular" panose="020B0500000000000000" charset="-122"/>
              <a:buAutoNum type="arabicPeriod"/>
            </a:pPr>
            <a:r>
              <a:rPr lang="en-GB" sz="1600" spc="-75">
                <a:latin typeface="+mn-ea"/>
              </a:rPr>
              <a:t>Commercial Services</a:t>
            </a: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873941" y="4227620"/>
            <a:ext cx="6702933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GB" sz="3000">
                <a:latin typeface="+mn-ea"/>
              </a:rPr>
              <a:t>Warna Works Marketing Department</a:t>
            </a:r>
          </a:p>
        </p:txBody>
      </p:sp>
      <p:cxnSp>
        <p:nvCxnSpPr>
          <p:cNvPr id="27" name="Straight Connector 2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CxnSpPr/>
          <p:nvPr/>
        </p:nvCxnSpPr>
        <p:spPr>
          <a:xfrm flipH="1">
            <a:off x="4448897" y="4735803"/>
            <a:ext cx="0" cy="1317289"/>
          </a:xfrm>
          <a:prstGeom prst="line">
            <a:avLst/>
          </a:prstGeom>
          <a:ln w="34925" cap="rnd">
            <a:solidFill>
              <a:schemeClr val="bg1">
                <a:lumMod val="50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67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915241" y="5246847"/>
            <a:ext cx="6860447" cy="1520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400">
                <a:solidFill>
                  <a:schemeClr val="tx1"/>
                </a:solidFill>
              </a:rPr>
              <a:t>Lorem ipsum dolor sit adipiscing elit, sed diam nonummy nibh euismod tincidunt ut laoreet dolore magna aliquam erat volutpat. </a:t>
            </a:r>
            <a:endParaRPr lang="en-US" sz="1400">
              <a:solidFill>
                <a:schemeClr val="tx1"/>
              </a:solidFill>
            </a:endParaRPr>
          </a:p>
          <a:p>
            <a:r>
              <a:rPr lang="en-US" altLang="zh-CN" sz="1400">
                <a:solidFill>
                  <a:schemeClr val="tx1"/>
                </a:solidFill>
              </a:rPr>
              <a:t>Lorem ipsum dolor sit adipiscing elit, sed diam nonummy nibh euismod tincidunt ut laoreet dolore magna aliquam erat volutpat. </a:t>
            </a:r>
          </a:p>
          <a:p>
            <a:endParaRPr sz="1400">
              <a:solidFill>
                <a:schemeClr val="tx1"/>
              </a:solidFill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-423332" y="209700"/>
            <a:ext cx="12154277" cy="6767079"/>
            <a:chOff x="-423332" y="209700"/>
            <a:chExt cx="12154277" cy="6767079"/>
          </a:xfrm>
        </p:grpSpPr>
        <p:sp>
          <p:nvSpPr>
            <p:cNvPr id="16" name="圆角矩形 15"/>
            <p:cNvSpPr/>
            <p:nvPr/>
          </p:nvSpPr>
          <p:spPr>
            <a:xfrm rot="17722544">
              <a:off x="-152728" y="207978"/>
              <a:ext cx="1409446" cy="1412890"/>
            </a:xfrm>
            <a:prstGeom prst="roundRect">
              <a:avLst>
                <a:gd name="adj" fmla="val 14246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8031" y="370114"/>
              <a:ext cx="11342914" cy="611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4717307">
              <a:off x="-423332" y="4859865"/>
              <a:ext cx="1473200" cy="1473200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428290">
              <a:off x="5086576" y="5951927"/>
              <a:ext cx="1024852" cy="102485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4300">
                  <a:srgbClr val="4ACDE0"/>
                </a:gs>
                <a:gs pos="100000">
                  <a:srgbClr val="51F9D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6754566" y="984546"/>
            <a:ext cx="9517598" cy="7221121"/>
            <a:chOff x="7190986" y="3500572"/>
            <a:chExt cx="6940974" cy="5266204"/>
          </a:xfrm>
        </p:grpSpPr>
        <p:sp>
          <p:nvSpPr>
            <p:cNvPr id="4" name="圆角矩形 3"/>
            <p:cNvSpPr/>
            <p:nvPr/>
          </p:nvSpPr>
          <p:spPr>
            <a:xfrm rot="20319904">
              <a:off x="7190986" y="3500572"/>
              <a:ext cx="6060831" cy="4861600"/>
            </a:xfrm>
            <a:prstGeom prst="roundRect">
              <a:avLst>
                <a:gd name="adj" fmla="val 15351"/>
              </a:avLst>
            </a:prstGeom>
            <a:gradFill flip="none" rotWithShape="1">
              <a:gsLst>
                <a:gs pos="0">
                  <a:srgbClr val="28EDE6"/>
                </a:gs>
                <a:gs pos="79000">
                  <a:srgbClr val="3F43F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rot="20319904">
              <a:off x="7793376" y="3850235"/>
              <a:ext cx="5812930" cy="4662750"/>
            </a:xfrm>
            <a:prstGeom prst="roundRect">
              <a:avLst>
                <a:gd name="adj" fmla="val 14246"/>
              </a:avLst>
            </a:prstGeom>
            <a:gradFill flip="none" rotWithShape="1">
              <a:gsLst>
                <a:gs pos="0">
                  <a:srgbClr val="46BFF4"/>
                </a:gs>
                <a:gs pos="79000">
                  <a:srgbClr val="9F6FF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 rot="20319904">
              <a:off x="8551772" y="4290716"/>
              <a:ext cx="5580188" cy="4476060"/>
            </a:xfrm>
            <a:prstGeom prst="roundRect">
              <a:avLst>
                <a:gd name="adj" fmla="val 14246"/>
              </a:avLst>
            </a:prstGeom>
            <a:gradFill flip="none" rotWithShape="1">
              <a:gsLst>
                <a:gs pos="0">
                  <a:srgbClr val="819CFE"/>
                </a:gs>
                <a:gs pos="79000">
                  <a:srgbClr val="E19BF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8" y="824520"/>
            <a:ext cx="4835236" cy="5524325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09896" y="2481942"/>
            <a:ext cx="508290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6600" b="1"/>
              <a:t>THANK YOU</a:t>
            </a:r>
            <a:endParaRPr lang="zh-CN" altLang="en-US" sz="6600" b="1"/>
          </a:p>
        </p:txBody>
      </p:sp>
      <p:sp>
        <p:nvSpPr>
          <p:cNvPr id="17" name="文本框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816112" y="3368039"/>
            <a:ext cx="4219938" cy="54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r>
              <a:rPr lang="en-US" altLang="zh-CN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57238" y="585788"/>
            <a:ext cx="543080" cy="551215"/>
            <a:chOff x="757238" y="585788"/>
            <a:chExt cx="543080" cy="551215"/>
          </a:xfrm>
        </p:grpSpPr>
        <p:sp>
          <p:nvSpPr>
            <p:cNvPr id="12" name="圆角矩形 11"/>
            <p:cNvSpPr/>
            <p:nvPr/>
          </p:nvSpPr>
          <p:spPr>
            <a:xfrm>
              <a:off x="757238" y="585788"/>
              <a:ext cx="542925" cy="54292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99000"/>
                  </a:schemeClr>
                </a:gs>
                <a:gs pos="97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>
              <a:glow rad="165100">
                <a:schemeClr val="accent5">
                  <a:satMod val="175000"/>
                  <a:alpha val="3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3451" y="692681"/>
              <a:ext cx="162925" cy="231894"/>
              <a:chOff x="1781176" y="-702732"/>
              <a:chExt cx="162925" cy="231894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flipH="1">
                <a:off x="1863138" y="-588785"/>
                <a:ext cx="0" cy="110949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1851144" y="-593782"/>
                <a:ext cx="22990" cy="23989"/>
              </a:xfrm>
              <a:custGeom>
                <a:avLst/>
                <a:gdLst>
                  <a:gd name="T0" fmla="*/ 9 w 17"/>
                  <a:gd name="T1" fmla="*/ 8 h 18"/>
                  <a:gd name="T2" fmla="*/ 9 w 17"/>
                  <a:gd name="T3" fmla="*/ 9 h 18"/>
                  <a:gd name="T4" fmla="*/ 9 w 17"/>
                  <a:gd name="T5" fmla="*/ 10 h 18"/>
                  <a:gd name="T6" fmla="*/ 8 w 17"/>
                  <a:gd name="T7" fmla="*/ 9 h 18"/>
                  <a:gd name="T8" fmla="*/ 9 w 17"/>
                  <a:gd name="T9" fmla="*/ 8 h 18"/>
                  <a:gd name="T10" fmla="*/ 9 w 17"/>
                  <a:gd name="T11" fmla="*/ 0 h 18"/>
                  <a:gd name="T12" fmla="*/ 0 w 17"/>
                  <a:gd name="T13" fmla="*/ 9 h 18"/>
                  <a:gd name="T14" fmla="*/ 9 w 17"/>
                  <a:gd name="T15" fmla="*/ 18 h 18"/>
                  <a:gd name="T16" fmla="*/ 17 w 17"/>
                  <a:gd name="T17" fmla="*/ 9 h 18"/>
                  <a:gd name="T18" fmla="*/ 9 w 1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793171" y="-702732"/>
                <a:ext cx="138936" cy="0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1781176" y="-675744"/>
                <a:ext cx="162925" cy="204906"/>
              </a:xfrm>
              <a:custGeom>
                <a:avLst/>
                <a:gdLst>
                  <a:gd name="T0" fmla="*/ 85 w 163"/>
                  <a:gd name="T1" fmla="*/ 205 h 205"/>
                  <a:gd name="T2" fmla="*/ 163 w 163"/>
                  <a:gd name="T3" fmla="*/ 104 h 205"/>
                  <a:gd name="T4" fmla="*/ 128 w 163"/>
                  <a:gd name="T5" fmla="*/ 31 h 205"/>
                  <a:gd name="T6" fmla="*/ 128 w 163"/>
                  <a:gd name="T7" fmla="*/ 0 h 205"/>
                  <a:gd name="T8" fmla="*/ 35 w 163"/>
                  <a:gd name="T9" fmla="*/ 0 h 205"/>
                  <a:gd name="T10" fmla="*/ 35 w 163"/>
                  <a:gd name="T11" fmla="*/ 31 h 205"/>
                  <a:gd name="T12" fmla="*/ 0 w 163"/>
                  <a:gd name="T13" fmla="*/ 104 h 205"/>
                  <a:gd name="T14" fmla="*/ 78 w 163"/>
                  <a:gd name="T15" fmla="*/ 205 h 205"/>
                  <a:gd name="T16" fmla="*/ 85 w 163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05">
                    <a:moveTo>
                      <a:pt x="85" y="205"/>
                    </a:moveTo>
                    <a:lnTo>
                      <a:pt x="163" y="104"/>
                    </a:lnTo>
                    <a:lnTo>
                      <a:pt x="128" y="31"/>
                    </a:lnTo>
                    <a:lnTo>
                      <a:pt x="128" y="0"/>
                    </a:lnTo>
                    <a:lnTo>
                      <a:pt x="35" y="0"/>
                    </a:lnTo>
                    <a:lnTo>
                      <a:pt x="35" y="31"/>
                    </a:lnTo>
                    <a:lnTo>
                      <a:pt x="0" y="104"/>
                    </a:lnTo>
                    <a:lnTo>
                      <a:pt x="78" y="205"/>
                    </a:lnTo>
                    <a:lnTo>
                      <a:pt x="85" y="20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59785" y="906171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</a:rPr>
                <a:t>LOGO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956309" y="4541090"/>
            <a:ext cx="1315404" cy="397623"/>
            <a:chOff x="956309" y="4541090"/>
            <a:chExt cx="1315404" cy="397623"/>
          </a:xfrm>
        </p:grpSpPr>
        <p:grpSp>
          <p:nvGrpSpPr>
            <p:cNvPr id="37" name="组合 36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</a:rPr>
                <a:t>START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9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D90483-FD16-F9C8-1D24-F8954FE23910}"/>
              </a:ext>
            </a:extLst>
          </p:cNvPr>
          <p:cNvGrpSpPr/>
          <p:nvPr/>
        </p:nvGrpSpPr>
        <p:grpSpPr>
          <a:xfrm>
            <a:off x="2385873" y="4565250"/>
            <a:ext cx="4022319" cy="327543"/>
            <a:chOff x="4414802" y="4745227"/>
            <a:chExt cx="4022319" cy="32754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2533A4D-14A6-D2C9-88CC-A2AB7523731D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2355690D-697F-9984-8D41-FF33CE0C8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73F0B19C-9D7E-5F5F-12A8-DACAE9A6B3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27" name="Freeform 17">
                  <a:extLst>
                    <a:ext uri="{FF2B5EF4-FFF2-40B4-BE49-F238E27FC236}">
                      <a16:creationId xmlns:a16="http://schemas.microsoft.com/office/drawing/2014/main" id="{B4BA8CB4-AD52-AAB8-D25F-233D9A80D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6DBFCC67-CD74-3546-11A8-F12ADA9DE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5D7B2C1-063B-97B6-F51E-549042646D1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2E67CA26-FC72-F3E9-B020-C6565F980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B830323C-058D-6627-68FB-8490862E139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7A8BF585-20D3-B3CA-07C3-FF49095EB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0A9248C1-8431-C911-0537-CEB58F20B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8535C8A5-DBE2-BAE8-2097-C6296C14F9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2EFD07-EBEC-7CBB-FBF8-ECEE42E2DEC0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文档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16200000" flipV="1">
            <a:off x="5270570" y="98807"/>
            <a:ext cx="4659085" cy="7422381"/>
          </a:xfrm>
          <a:prstGeom prst="flowChartDocument">
            <a:avLst/>
          </a:prstGeom>
          <a:gradFill flip="none" rotWithShape="1">
            <a:gsLst>
              <a:gs pos="100000">
                <a:srgbClr val="45C1FE"/>
              </a:gs>
              <a:gs pos="0">
                <a:srgbClr val="E943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0933611" y="613954"/>
            <a:ext cx="1280160" cy="5538652"/>
          </a:xfrm>
          <a:custGeom>
            <a:avLst/>
            <a:gdLst>
              <a:gd name="connsiteX0" fmla="*/ 0 w 1280160"/>
              <a:gd name="connsiteY0" fmla="*/ 5512526 h 5538652"/>
              <a:gd name="connsiteX1" fmla="*/ 1267098 w 1280160"/>
              <a:gd name="connsiteY1" fmla="*/ 5538652 h 5538652"/>
              <a:gd name="connsiteX2" fmla="*/ 1280160 w 1280160"/>
              <a:gd name="connsiteY2" fmla="*/ 0 h 5538652"/>
              <a:gd name="connsiteX3" fmla="*/ 0 w 1280160"/>
              <a:gd name="connsiteY3" fmla="*/ 862149 h 5538652"/>
              <a:gd name="connsiteX4" fmla="*/ 0 w 1280160"/>
              <a:gd name="connsiteY4" fmla="*/ 5512526 h 553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5538652">
                <a:moveTo>
                  <a:pt x="0" y="5512526"/>
                </a:moveTo>
                <a:lnTo>
                  <a:pt x="1267098" y="5538652"/>
                </a:lnTo>
                <a:lnTo>
                  <a:pt x="1280160" y="0"/>
                </a:lnTo>
                <a:lnTo>
                  <a:pt x="0" y="862149"/>
                </a:lnTo>
                <a:lnTo>
                  <a:pt x="0" y="5512526"/>
                </a:lnTo>
                <a:close/>
              </a:path>
            </a:pathLst>
          </a:custGeom>
          <a:gradFill>
            <a:gsLst>
              <a:gs pos="62000">
                <a:srgbClr val="5885D5"/>
              </a:gs>
              <a:gs pos="0">
                <a:srgbClr val="381DD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997235" y="5355771"/>
            <a:ext cx="8194766" cy="796835"/>
          </a:xfrm>
          <a:prstGeom prst="rect">
            <a:avLst/>
          </a:prstGeom>
          <a:gradFill flip="none" rotWithShape="1">
            <a:gsLst>
              <a:gs pos="0">
                <a:srgbClr val="E943F7">
                  <a:alpha val="0"/>
                </a:srgbClr>
              </a:gs>
              <a:gs pos="100000">
                <a:srgbClr val="381DD7">
                  <a:alpha val="6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37" y="2417403"/>
            <a:ext cx="5856920" cy="4919568"/>
          </a:xfrm>
          <a:prstGeom prst="rect">
            <a:avLst/>
          </a:prstGeom>
        </p:spPr>
      </p:pic>
      <p:sp>
        <p:nvSpPr>
          <p:cNvPr id="7" name="文本框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1746" y="2413337"/>
            <a:ext cx="4406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PART </a:t>
            </a:r>
            <a:r>
              <a:rPr lang="en-US" altLang="zh-CN" sz="6000" b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endParaRPr lang="zh-CN" altLang="en-US" sz="6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9125" y="3218596"/>
            <a:ext cx="3493712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Powerpoint Template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90538" y="623888"/>
            <a:ext cx="543080" cy="551215"/>
            <a:chOff x="757238" y="585788"/>
            <a:chExt cx="543080" cy="551215"/>
          </a:xfrm>
        </p:grpSpPr>
        <p:sp>
          <p:nvSpPr>
            <p:cNvPr id="10" name="圆角矩形 9"/>
            <p:cNvSpPr/>
            <p:nvPr/>
          </p:nvSpPr>
          <p:spPr>
            <a:xfrm>
              <a:off x="757238" y="585788"/>
              <a:ext cx="542925" cy="54292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99000"/>
                  </a:schemeClr>
                </a:gs>
                <a:gs pos="97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>
              <a:glow rad="165100">
                <a:schemeClr val="accent5">
                  <a:satMod val="175000"/>
                  <a:alpha val="3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33451" y="692681"/>
              <a:ext cx="162925" cy="231894"/>
              <a:chOff x="1781176" y="-702732"/>
              <a:chExt cx="162925" cy="231894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flipH="1">
                <a:off x="1863138" y="-588785"/>
                <a:ext cx="0" cy="110949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1851144" y="-593782"/>
                <a:ext cx="22990" cy="23989"/>
              </a:xfrm>
              <a:custGeom>
                <a:avLst/>
                <a:gdLst>
                  <a:gd name="T0" fmla="*/ 9 w 17"/>
                  <a:gd name="T1" fmla="*/ 8 h 18"/>
                  <a:gd name="T2" fmla="*/ 9 w 17"/>
                  <a:gd name="T3" fmla="*/ 9 h 18"/>
                  <a:gd name="T4" fmla="*/ 9 w 17"/>
                  <a:gd name="T5" fmla="*/ 10 h 18"/>
                  <a:gd name="T6" fmla="*/ 8 w 17"/>
                  <a:gd name="T7" fmla="*/ 9 h 18"/>
                  <a:gd name="T8" fmla="*/ 9 w 17"/>
                  <a:gd name="T9" fmla="*/ 8 h 18"/>
                  <a:gd name="T10" fmla="*/ 9 w 17"/>
                  <a:gd name="T11" fmla="*/ 0 h 18"/>
                  <a:gd name="T12" fmla="*/ 0 w 17"/>
                  <a:gd name="T13" fmla="*/ 9 h 18"/>
                  <a:gd name="T14" fmla="*/ 9 w 17"/>
                  <a:gd name="T15" fmla="*/ 18 h 18"/>
                  <a:gd name="T16" fmla="*/ 17 w 17"/>
                  <a:gd name="T17" fmla="*/ 9 h 18"/>
                  <a:gd name="T18" fmla="*/ 9 w 1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1793171" y="-702732"/>
                <a:ext cx="138936" cy="0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1781176" y="-675744"/>
                <a:ext cx="162925" cy="204906"/>
              </a:xfrm>
              <a:custGeom>
                <a:avLst/>
                <a:gdLst>
                  <a:gd name="T0" fmla="*/ 85 w 163"/>
                  <a:gd name="T1" fmla="*/ 205 h 205"/>
                  <a:gd name="T2" fmla="*/ 163 w 163"/>
                  <a:gd name="T3" fmla="*/ 104 h 205"/>
                  <a:gd name="T4" fmla="*/ 128 w 163"/>
                  <a:gd name="T5" fmla="*/ 31 h 205"/>
                  <a:gd name="T6" fmla="*/ 128 w 163"/>
                  <a:gd name="T7" fmla="*/ 0 h 205"/>
                  <a:gd name="T8" fmla="*/ 35 w 163"/>
                  <a:gd name="T9" fmla="*/ 0 h 205"/>
                  <a:gd name="T10" fmla="*/ 35 w 163"/>
                  <a:gd name="T11" fmla="*/ 31 h 205"/>
                  <a:gd name="T12" fmla="*/ 0 w 163"/>
                  <a:gd name="T13" fmla="*/ 104 h 205"/>
                  <a:gd name="T14" fmla="*/ 78 w 163"/>
                  <a:gd name="T15" fmla="*/ 205 h 205"/>
                  <a:gd name="T16" fmla="*/ 85 w 163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05">
                    <a:moveTo>
                      <a:pt x="85" y="205"/>
                    </a:moveTo>
                    <a:lnTo>
                      <a:pt x="163" y="104"/>
                    </a:lnTo>
                    <a:lnTo>
                      <a:pt x="128" y="31"/>
                    </a:lnTo>
                    <a:lnTo>
                      <a:pt x="128" y="0"/>
                    </a:lnTo>
                    <a:lnTo>
                      <a:pt x="35" y="0"/>
                    </a:lnTo>
                    <a:lnTo>
                      <a:pt x="35" y="31"/>
                    </a:lnTo>
                    <a:lnTo>
                      <a:pt x="0" y="104"/>
                    </a:lnTo>
                    <a:lnTo>
                      <a:pt x="78" y="205"/>
                    </a:lnTo>
                    <a:lnTo>
                      <a:pt x="85" y="20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759785" y="906171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</a:rPr>
                <a:t>LOGO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27709" y="5322140"/>
            <a:ext cx="1315404" cy="397623"/>
            <a:chOff x="956309" y="4541090"/>
            <a:chExt cx="1315404" cy="397623"/>
          </a:xfrm>
        </p:grpSpPr>
        <p:grpSp>
          <p:nvGrpSpPr>
            <p:cNvPr id="18" name="组合 17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</a:rPr>
                <a:t>START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0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23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76251" y="3849866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bg1">
                    <a:lumMod val="65000"/>
                  </a:schemeClr>
                </a:solidFill>
                <a:latin typeface="+mn-ea"/>
              </a:rPr>
              <a:t>Appropriately synthesize interactive opportunities through go forward relationships. </a:t>
            </a:r>
          </a:p>
        </p:txBody>
      </p:sp>
      <p:sp>
        <p:nvSpPr>
          <p:cNvPr id="24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0" y="5465186"/>
            <a:ext cx="12192000" cy="1203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944688" y="1186672"/>
            <a:ext cx="8229600" cy="3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lang="en-US" sz="1400">
                <a:latin typeface="+mn-lt"/>
                <a:ea typeface="+mn-ea"/>
                <a:cs typeface="+mn-ea"/>
                <a:sym typeface="+mn-lt"/>
              </a:rPr>
              <a:t>our awesome subtitle goes here</a:t>
            </a:r>
            <a:endParaRPr lang="en-US" sz="1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7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324938" y="6022638"/>
            <a:ext cx="7542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to add your text click to add your text click to add your textClick to add your text click to add your text click to add your text</a:t>
            </a:r>
          </a:p>
          <a:p>
            <a:pPr algn="ctr"/>
            <a:endParaRPr lang="en-US" sz="12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Lin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ShapeType="1"/>
          </p:cNvSpPr>
          <p:nvPr/>
        </p:nvSpPr>
        <p:spPr bwMode="auto">
          <a:xfrm flipV="1">
            <a:off x="2181572" y="3213083"/>
            <a:ext cx="7656513" cy="3160"/>
          </a:xfrm>
          <a:prstGeom prst="line">
            <a:avLst/>
          </a:prstGeom>
          <a:noFill/>
          <a:ln w="30163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Oval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rrowheads="1"/>
          </p:cNvSpPr>
          <p:nvPr/>
        </p:nvSpPr>
        <p:spPr bwMode="auto">
          <a:xfrm>
            <a:off x="2126009" y="3155918"/>
            <a:ext cx="107950" cy="117475"/>
          </a:xfrm>
          <a:prstGeom prst="ellipse">
            <a:avLst/>
          </a:prstGeom>
          <a:solidFill>
            <a:schemeClr val="bg1"/>
          </a:solidFill>
          <a:ln w="30163" cap="flat">
            <a:solidFill>
              <a:srgbClr val="66666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Oval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rrowheads="1"/>
          </p:cNvSpPr>
          <p:nvPr/>
        </p:nvSpPr>
        <p:spPr bwMode="auto">
          <a:xfrm>
            <a:off x="3913534" y="3155918"/>
            <a:ext cx="107950" cy="117475"/>
          </a:xfrm>
          <a:prstGeom prst="ellipse">
            <a:avLst/>
          </a:prstGeom>
          <a:solidFill>
            <a:schemeClr val="bg1"/>
          </a:solidFill>
          <a:ln w="30163" cap="flat">
            <a:solidFill>
              <a:srgbClr val="66666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Oval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rrowheads="1"/>
          </p:cNvSpPr>
          <p:nvPr/>
        </p:nvSpPr>
        <p:spPr bwMode="auto">
          <a:xfrm>
            <a:off x="5902672" y="3155918"/>
            <a:ext cx="109538" cy="117475"/>
          </a:xfrm>
          <a:prstGeom prst="ellipse">
            <a:avLst/>
          </a:prstGeom>
          <a:solidFill>
            <a:schemeClr val="bg1"/>
          </a:solidFill>
          <a:ln w="30163" cap="flat">
            <a:solidFill>
              <a:srgbClr val="66666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Oval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rrowheads="1"/>
          </p:cNvSpPr>
          <p:nvPr/>
        </p:nvSpPr>
        <p:spPr bwMode="auto">
          <a:xfrm>
            <a:off x="7893397" y="3155918"/>
            <a:ext cx="107950" cy="117475"/>
          </a:xfrm>
          <a:prstGeom prst="ellipse">
            <a:avLst/>
          </a:prstGeom>
          <a:solidFill>
            <a:schemeClr val="bg1"/>
          </a:solidFill>
          <a:ln w="30163" cap="flat">
            <a:solidFill>
              <a:srgbClr val="66666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Oval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rrowheads="1"/>
          </p:cNvSpPr>
          <p:nvPr/>
        </p:nvSpPr>
        <p:spPr bwMode="auto">
          <a:xfrm>
            <a:off x="9728547" y="3155918"/>
            <a:ext cx="109538" cy="117475"/>
          </a:xfrm>
          <a:prstGeom prst="ellipse">
            <a:avLst/>
          </a:prstGeom>
          <a:solidFill>
            <a:schemeClr val="bg1"/>
          </a:solidFill>
          <a:ln w="30163" cap="flat">
            <a:solidFill>
              <a:srgbClr val="666666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2066926" y="535358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W</a:t>
            </a:r>
            <a:r>
              <a:rPr lang="en-US" sz="2000">
                <a:latin typeface="+mn-lt"/>
                <a:ea typeface="+mn-ea"/>
                <a:cs typeface="+mn-ea"/>
                <a:sym typeface="+mn-lt"/>
              </a:rPr>
              <a:t>e provide best services!</a:t>
            </a:r>
            <a:endParaRPr lang="en-US" sz="12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8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695450" y="1947863"/>
            <a:ext cx="971550" cy="969962"/>
            <a:chOff x="1695450" y="1947863"/>
            <a:chExt cx="971550" cy="969962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695450" y="1947863"/>
              <a:ext cx="971550" cy="969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085975" y="2562225"/>
              <a:ext cx="247650" cy="200025"/>
            </a:xfrm>
            <a:custGeom>
              <a:avLst/>
              <a:gdLst>
                <a:gd name="T0" fmla="*/ 64 w 65"/>
                <a:gd name="T1" fmla="*/ 0 h 53"/>
                <a:gd name="T2" fmla="*/ 44 w 65"/>
                <a:gd name="T3" fmla="*/ 25 h 53"/>
                <a:gd name="T4" fmla="*/ 11 w 65"/>
                <a:gd name="T5" fmla="*/ 43 h 53"/>
                <a:gd name="T6" fmla="*/ 4 w 65"/>
                <a:gd name="T7" fmla="*/ 45 h 53"/>
                <a:gd name="T8" fmla="*/ 2 w 65"/>
                <a:gd name="T9" fmla="*/ 44 h 53"/>
                <a:gd name="T10" fmla="*/ 1 w 65"/>
                <a:gd name="T11" fmla="*/ 47 h 53"/>
                <a:gd name="T12" fmla="*/ 0 w 65"/>
                <a:gd name="T13" fmla="*/ 50 h 53"/>
                <a:gd name="T14" fmla="*/ 0 w 65"/>
                <a:gd name="T15" fmla="*/ 50 h 53"/>
                <a:gd name="T16" fmla="*/ 4 w 65"/>
                <a:gd name="T17" fmla="*/ 53 h 53"/>
                <a:gd name="T18" fmla="*/ 4 w 65"/>
                <a:gd name="T19" fmla="*/ 53 h 53"/>
                <a:gd name="T20" fmla="*/ 11 w 65"/>
                <a:gd name="T21" fmla="*/ 51 h 53"/>
                <a:gd name="T22" fmla="*/ 44 w 65"/>
                <a:gd name="T23" fmla="*/ 33 h 53"/>
                <a:gd name="T24" fmla="*/ 65 w 65"/>
                <a:gd name="T25" fmla="*/ 1 h 53"/>
                <a:gd name="T26" fmla="*/ 64 w 65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2">
                  <a:moveTo>
                    <a:pt x="64" y="0"/>
                  </a:moveTo>
                  <a:cubicBezTo>
                    <a:pt x="64" y="13"/>
                    <a:pt x="59" y="16"/>
                    <a:pt x="44" y="2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4"/>
                    <a:pt x="6" y="45"/>
                    <a:pt x="4" y="45"/>
                  </a:cubicBezTo>
                  <a:cubicBezTo>
                    <a:pt x="3" y="45"/>
                    <a:pt x="3" y="45"/>
                    <a:pt x="2" y="44"/>
                  </a:cubicBezTo>
                  <a:cubicBezTo>
                    <a:pt x="1" y="46"/>
                    <a:pt x="1" y="47"/>
                    <a:pt x="1" y="47"/>
                  </a:cubicBezTo>
                  <a:cubicBezTo>
                    <a:pt x="0" y="48"/>
                    <a:pt x="0" y="4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2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53"/>
                    <a:pt x="9" y="52"/>
                    <a:pt x="11" y="51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61" y="23"/>
                    <a:pt x="65" y="21"/>
                    <a:pt x="65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892300" y="2474913"/>
              <a:ext cx="163513" cy="93662"/>
            </a:xfrm>
            <a:custGeom>
              <a:avLst/>
              <a:gdLst>
                <a:gd name="T0" fmla="*/ 43 w 43"/>
                <a:gd name="T1" fmla="*/ 0 h 25"/>
                <a:gd name="T2" fmla="*/ 6 w 43"/>
                <a:gd name="T3" fmla="*/ 16 h 25"/>
                <a:gd name="T4" fmla="*/ 3 w 43"/>
                <a:gd name="T5" fmla="*/ 17 h 25"/>
                <a:gd name="T6" fmla="*/ 1 w 43"/>
                <a:gd name="T7" fmla="*/ 16 h 25"/>
                <a:gd name="T8" fmla="*/ 0 w 43"/>
                <a:gd name="T9" fmla="*/ 21 h 25"/>
                <a:gd name="T10" fmla="*/ 0 w 43"/>
                <a:gd name="T11" fmla="*/ 21 h 25"/>
                <a:gd name="T12" fmla="*/ 3 w 43"/>
                <a:gd name="T13" fmla="*/ 25 h 25"/>
                <a:gd name="T14" fmla="*/ 6 w 43"/>
                <a:gd name="T15" fmla="*/ 24 h 25"/>
                <a:gd name="T16" fmla="*/ 31 w 43"/>
                <a:gd name="T17" fmla="*/ 13 h 25"/>
                <a:gd name="T18" fmla="*/ 33 w 43"/>
                <a:gd name="T19" fmla="*/ 11 h 25"/>
                <a:gd name="T20" fmla="*/ 41 w 43"/>
                <a:gd name="T21" fmla="*/ 4 h 25"/>
                <a:gd name="T22" fmla="*/ 43 w 43"/>
                <a:gd name="T23" fmla="*/ 2 h 25"/>
                <a:gd name="T24" fmla="*/ 43 w 43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5">
                  <a:moveTo>
                    <a:pt x="43" y="0"/>
                  </a:moveTo>
                  <a:cubicBezTo>
                    <a:pt x="28" y="7"/>
                    <a:pt x="6" y="16"/>
                    <a:pt x="6" y="16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2" y="17"/>
                    <a:pt x="1" y="16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4" y="25"/>
                    <a:pt x="5" y="25"/>
                    <a:pt x="6" y="24"/>
                  </a:cubicBezTo>
                  <a:cubicBezTo>
                    <a:pt x="6" y="24"/>
                    <a:pt x="19" y="19"/>
                    <a:pt x="31" y="13"/>
                  </a:cubicBezTo>
                  <a:cubicBezTo>
                    <a:pt x="32" y="12"/>
                    <a:pt x="32" y="12"/>
                    <a:pt x="33" y="11"/>
                  </a:cubicBezTo>
                  <a:cubicBezTo>
                    <a:pt x="36" y="8"/>
                    <a:pt x="38" y="6"/>
                    <a:pt x="41" y="4"/>
                  </a:cubicBezTo>
                  <a:cubicBezTo>
                    <a:pt x="42" y="4"/>
                    <a:pt x="42" y="3"/>
                    <a:pt x="43" y="2"/>
                  </a:cubicBezTo>
                  <a:cubicBezTo>
                    <a:pt x="43" y="2"/>
                    <a:pt x="43" y="1"/>
                    <a:pt x="4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079625" y="2409825"/>
              <a:ext cx="254000" cy="330200"/>
            </a:xfrm>
            <a:custGeom>
              <a:avLst/>
              <a:gdLst>
                <a:gd name="T0" fmla="*/ 27 w 67"/>
                <a:gd name="T1" fmla="*/ 29 h 87"/>
                <a:gd name="T2" fmla="*/ 3 w 67"/>
                <a:gd name="T3" fmla="*/ 79 h 87"/>
                <a:gd name="T4" fmla="*/ 13 w 67"/>
                <a:gd name="T5" fmla="*/ 83 h 87"/>
                <a:gd name="T6" fmla="*/ 46 w 67"/>
                <a:gd name="T7" fmla="*/ 65 h 87"/>
                <a:gd name="T8" fmla="*/ 67 w 67"/>
                <a:gd name="T9" fmla="*/ 33 h 87"/>
                <a:gd name="T10" fmla="*/ 63 w 67"/>
                <a:gd name="T11" fmla="*/ 9 h 87"/>
                <a:gd name="T12" fmla="*/ 50 w 67"/>
                <a:gd name="T13" fmla="*/ 6 h 87"/>
                <a:gd name="T14" fmla="*/ 27 w 67"/>
                <a:gd name="T15" fmla="*/ 2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7">
                  <a:moveTo>
                    <a:pt x="27" y="29"/>
                  </a:moveTo>
                  <a:cubicBezTo>
                    <a:pt x="21" y="35"/>
                    <a:pt x="3" y="79"/>
                    <a:pt x="3" y="79"/>
                  </a:cubicBezTo>
                  <a:cubicBezTo>
                    <a:pt x="0" y="84"/>
                    <a:pt x="4" y="87"/>
                    <a:pt x="13" y="83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63" y="55"/>
                    <a:pt x="67" y="53"/>
                    <a:pt x="67" y="33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1"/>
                    <a:pt x="56" y="0"/>
                    <a:pt x="50" y="6"/>
                  </a:cubicBezTo>
                  <a:cubicBezTo>
                    <a:pt x="27" y="29"/>
                    <a:pt x="27" y="29"/>
                    <a:pt x="27" y="29"/>
                  </a:cubicBezTo>
                </a:path>
              </a:pathLst>
            </a:custGeom>
            <a:solidFill>
              <a:srgbClr val="C7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1885950" y="2292350"/>
              <a:ext cx="330200" cy="254000"/>
            </a:xfrm>
            <a:custGeom>
              <a:avLst/>
              <a:gdLst>
                <a:gd name="T0" fmla="*/ 58 w 87"/>
                <a:gd name="T1" fmla="*/ 40 h 67"/>
                <a:gd name="T2" fmla="*/ 8 w 87"/>
                <a:gd name="T3" fmla="*/ 64 h 67"/>
                <a:gd name="T4" fmla="*/ 4 w 87"/>
                <a:gd name="T5" fmla="*/ 54 h 67"/>
                <a:gd name="T6" fmla="*/ 22 w 87"/>
                <a:gd name="T7" fmla="*/ 21 h 67"/>
                <a:gd name="T8" fmla="*/ 54 w 87"/>
                <a:gd name="T9" fmla="*/ 0 h 67"/>
                <a:gd name="T10" fmla="*/ 78 w 87"/>
                <a:gd name="T11" fmla="*/ 4 h 67"/>
                <a:gd name="T12" fmla="*/ 81 w 87"/>
                <a:gd name="T13" fmla="*/ 17 h 67"/>
                <a:gd name="T14" fmla="*/ 58 w 87"/>
                <a:gd name="T15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8" y="40"/>
                  </a:moveTo>
                  <a:cubicBezTo>
                    <a:pt x="52" y="46"/>
                    <a:pt x="8" y="64"/>
                    <a:pt x="8" y="64"/>
                  </a:cubicBezTo>
                  <a:cubicBezTo>
                    <a:pt x="3" y="67"/>
                    <a:pt x="0" y="63"/>
                    <a:pt x="4" y="5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32" y="4"/>
                    <a:pt x="34" y="0"/>
                    <a:pt x="5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6" y="5"/>
                    <a:pt x="87" y="11"/>
                    <a:pt x="81" y="17"/>
                  </a:cubicBezTo>
                  <a:cubicBezTo>
                    <a:pt x="58" y="40"/>
                    <a:pt x="58" y="40"/>
                    <a:pt x="58" y="40"/>
                  </a:cubicBezTo>
                </a:path>
              </a:pathLst>
            </a:custGeom>
            <a:solidFill>
              <a:srgbClr val="C7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1892300" y="2598738"/>
              <a:ext cx="244475" cy="160337"/>
            </a:xfrm>
            <a:custGeom>
              <a:avLst/>
              <a:gdLst>
                <a:gd name="T0" fmla="*/ 64 w 64"/>
                <a:gd name="T1" fmla="*/ 0 h 42"/>
                <a:gd name="T2" fmla="*/ 59 w 64"/>
                <a:gd name="T3" fmla="*/ 0 h 42"/>
                <a:gd name="T4" fmla="*/ 58 w 64"/>
                <a:gd name="T5" fmla="*/ 0 h 42"/>
                <a:gd name="T6" fmla="*/ 56 w 64"/>
                <a:gd name="T7" fmla="*/ 1 h 42"/>
                <a:gd name="T8" fmla="*/ 2 w 64"/>
                <a:gd name="T9" fmla="*/ 34 h 42"/>
                <a:gd name="T10" fmla="*/ 1 w 64"/>
                <a:gd name="T11" fmla="*/ 42 h 42"/>
                <a:gd name="T12" fmla="*/ 2 w 64"/>
                <a:gd name="T13" fmla="*/ 42 h 42"/>
                <a:gd name="T14" fmla="*/ 56 w 64"/>
                <a:gd name="T15" fmla="*/ 9 h 42"/>
                <a:gd name="T16" fmla="*/ 64 w 6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2">
                  <a:moveTo>
                    <a:pt x="64" y="0"/>
                  </a:moveTo>
                  <a:cubicBezTo>
                    <a:pt x="62" y="0"/>
                    <a:pt x="60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1"/>
                    <a:pt x="57" y="1"/>
                    <a:pt x="56" y="1"/>
                  </a:cubicBezTo>
                  <a:cubicBezTo>
                    <a:pt x="38" y="20"/>
                    <a:pt x="9" y="34"/>
                    <a:pt x="2" y="34"/>
                  </a:cubicBezTo>
                  <a:cubicBezTo>
                    <a:pt x="0" y="38"/>
                    <a:pt x="0" y="41"/>
                    <a:pt x="1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8" y="42"/>
                    <a:pt x="37" y="28"/>
                    <a:pt x="56" y="9"/>
                  </a:cubicBezTo>
                  <a:cubicBezTo>
                    <a:pt x="59" y="6"/>
                    <a:pt x="62" y="3"/>
                    <a:pt x="6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1885950" y="2439988"/>
              <a:ext cx="300038" cy="295275"/>
            </a:xfrm>
            <a:custGeom>
              <a:avLst/>
              <a:gdLst>
                <a:gd name="T0" fmla="*/ 35 w 79"/>
                <a:gd name="T1" fmla="*/ 20 h 78"/>
                <a:gd name="T2" fmla="*/ 72 w 79"/>
                <a:gd name="T3" fmla="*/ 6 h 78"/>
                <a:gd name="T4" fmla="*/ 58 w 79"/>
                <a:gd name="T5" fmla="*/ 43 h 78"/>
                <a:gd name="T6" fmla="*/ 3 w 79"/>
                <a:gd name="T7" fmla="*/ 76 h 78"/>
                <a:gd name="T8" fmla="*/ 35 w 79"/>
                <a:gd name="T9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8">
                  <a:moveTo>
                    <a:pt x="35" y="20"/>
                  </a:moveTo>
                  <a:cubicBezTo>
                    <a:pt x="55" y="0"/>
                    <a:pt x="72" y="6"/>
                    <a:pt x="72" y="6"/>
                  </a:cubicBezTo>
                  <a:cubicBezTo>
                    <a:pt x="72" y="6"/>
                    <a:pt x="79" y="23"/>
                    <a:pt x="58" y="43"/>
                  </a:cubicBezTo>
                  <a:cubicBezTo>
                    <a:pt x="38" y="64"/>
                    <a:pt x="5" y="78"/>
                    <a:pt x="3" y="76"/>
                  </a:cubicBezTo>
                  <a:cubicBezTo>
                    <a:pt x="0" y="73"/>
                    <a:pt x="15" y="40"/>
                    <a:pt x="35" y="20"/>
                  </a:cubicBezTo>
                </a:path>
              </a:pathLst>
            </a:custGeom>
            <a:solidFill>
              <a:srgbClr val="E09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1949450" y="2374900"/>
              <a:ext cx="300038" cy="296862"/>
            </a:xfrm>
            <a:custGeom>
              <a:avLst/>
              <a:gdLst>
                <a:gd name="T0" fmla="*/ 35 w 79"/>
                <a:gd name="T1" fmla="*/ 20 h 78"/>
                <a:gd name="T2" fmla="*/ 72 w 79"/>
                <a:gd name="T3" fmla="*/ 6 h 78"/>
                <a:gd name="T4" fmla="*/ 58 w 79"/>
                <a:gd name="T5" fmla="*/ 43 h 78"/>
                <a:gd name="T6" fmla="*/ 2 w 79"/>
                <a:gd name="T7" fmla="*/ 76 h 78"/>
                <a:gd name="T8" fmla="*/ 35 w 79"/>
                <a:gd name="T9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8">
                  <a:moveTo>
                    <a:pt x="35" y="20"/>
                  </a:moveTo>
                  <a:cubicBezTo>
                    <a:pt x="55" y="0"/>
                    <a:pt x="72" y="6"/>
                    <a:pt x="72" y="6"/>
                  </a:cubicBezTo>
                  <a:cubicBezTo>
                    <a:pt x="72" y="6"/>
                    <a:pt x="79" y="23"/>
                    <a:pt x="58" y="43"/>
                  </a:cubicBezTo>
                  <a:cubicBezTo>
                    <a:pt x="38" y="64"/>
                    <a:pt x="5" y="78"/>
                    <a:pt x="2" y="76"/>
                  </a:cubicBezTo>
                  <a:cubicBezTo>
                    <a:pt x="0" y="73"/>
                    <a:pt x="15" y="41"/>
                    <a:pt x="35" y="20"/>
                  </a:cubicBezTo>
                </a:path>
              </a:pathLst>
            </a:cu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136775" y="2220913"/>
              <a:ext cx="336550" cy="377825"/>
            </a:xfrm>
            <a:custGeom>
              <a:avLst/>
              <a:gdLst>
                <a:gd name="T0" fmla="*/ 5 w 89"/>
                <a:gd name="T1" fmla="*/ 92 h 100"/>
                <a:gd name="T2" fmla="*/ 5 w 89"/>
                <a:gd name="T3" fmla="*/ 92 h 100"/>
                <a:gd name="T4" fmla="*/ 0 w 89"/>
                <a:gd name="T5" fmla="*/ 100 h 100"/>
                <a:gd name="T6" fmla="*/ 1 w 89"/>
                <a:gd name="T7" fmla="*/ 100 h 100"/>
                <a:gd name="T8" fmla="*/ 5 w 89"/>
                <a:gd name="T9" fmla="*/ 92 h 100"/>
                <a:gd name="T10" fmla="*/ 89 w 89"/>
                <a:gd name="T11" fmla="*/ 0 h 100"/>
                <a:gd name="T12" fmla="*/ 59 w 89"/>
                <a:gd name="T13" fmla="*/ 68 h 100"/>
                <a:gd name="T14" fmla="*/ 51 w 89"/>
                <a:gd name="T15" fmla="*/ 75 h 100"/>
                <a:gd name="T16" fmla="*/ 52 w 89"/>
                <a:gd name="T17" fmla="*/ 82 h 100"/>
                <a:gd name="T18" fmla="*/ 59 w 89"/>
                <a:gd name="T19" fmla="*/ 76 h 100"/>
                <a:gd name="T20" fmla="*/ 89 w 89"/>
                <a:gd name="T21" fmla="*/ 4 h 100"/>
                <a:gd name="T22" fmla="*/ 89 w 89"/>
                <a:gd name="T23" fmla="*/ 3 h 100"/>
                <a:gd name="T24" fmla="*/ 89 w 89"/>
                <a:gd name="T2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0">
                  <a:moveTo>
                    <a:pt x="5" y="92"/>
                  </a:moveTo>
                  <a:cubicBezTo>
                    <a:pt x="5" y="92"/>
                    <a:pt x="5" y="92"/>
                    <a:pt x="5" y="92"/>
                  </a:cubicBezTo>
                  <a:cubicBezTo>
                    <a:pt x="3" y="94"/>
                    <a:pt x="2" y="97"/>
                    <a:pt x="0" y="100"/>
                  </a:cubicBezTo>
                  <a:cubicBezTo>
                    <a:pt x="0" y="100"/>
                    <a:pt x="1" y="100"/>
                    <a:pt x="1" y="100"/>
                  </a:cubicBezTo>
                  <a:cubicBezTo>
                    <a:pt x="2" y="97"/>
                    <a:pt x="3" y="94"/>
                    <a:pt x="5" y="92"/>
                  </a:cubicBezTo>
                  <a:moveTo>
                    <a:pt x="89" y="0"/>
                  </a:moveTo>
                  <a:cubicBezTo>
                    <a:pt x="88" y="18"/>
                    <a:pt x="80" y="47"/>
                    <a:pt x="59" y="68"/>
                  </a:cubicBezTo>
                  <a:cubicBezTo>
                    <a:pt x="56" y="71"/>
                    <a:pt x="53" y="73"/>
                    <a:pt x="51" y="75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4" y="81"/>
                    <a:pt x="56" y="79"/>
                    <a:pt x="59" y="76"/>
                  </a:cubicBezTo>
                  <a:cubicBezTo>
                    <a:pt x="82" y="53"/>
                    <a:pt x="89" y="21"/>
                    <a:pt x="89" y="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2"/>
                    <a:pt x="89" y="1"/>
                    <a:pt x="89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2139950" y="2505075"/>
              <a:ext cx="193675" cy="93662"/>
            </a:xfrm>
            <a:custGeom>
              <a:avLst/>
              <a:gdLst>
                <a:gd name="T0" fmla="*/ 50 w 51"/>
                <a:gd name="T1" fmla="*/ 0 h 25"/>
                <a:gd name="T2" fmla="*/ 4 w 51"/>
                <a:gd name="T3" fmla="*/ 17 h 25"/>
                <a:gd name="T4" fmla="*/ 0 w 51"/>
                <a:gd name="T5" fmla="*/ 25 h 25"/>
                <a:gd name="T6" fmla="*/ 51 w 51"/>
                <a:gd name="T7" fmla="*/ 7 h 25"/>
                <a:gd name="T8" fmla="*/ 50 w 5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0" y="0"/>
                  </a:moveTo>
                  <a:cubicBezTo>
                    <a:pt x="35" y="11"/>
                    <a:pt x="17" y="15"/>
                    <a:pt x="4" y="17"/>
                  </a:cubicBezTo>
                  <a:cubicBezTo>
                    <a:pt x="2" y="19"/>
                    <a:pt x="1" y="22"/>
                    <a:pt x="0" y="25"/>
                  </a:cubicBezTo>
                  <a:cubicBezTo>
                    <a:pt x="14" y="24"/>
                    <a:pt x="34" y="20"/>
                    <a:pt x="51" y="7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A6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2112963" y="2568575"/>
              <a:ext cx="42863" cy="30162"/>
            </a:xfrm>
            <a:custGeom>
              <a:avLst/>
              <a:gdLst>
                <a:gd name="T0" fmla="*/ 11 w 11"/>
                <a:gd name="T1" fmla="*/ 0 h 8"/>
                <a:gd name="T2" fmla="*/ 7 w 11"/>
                <a:gd name="T3" fmla="*/ 0 h 8"/>
                <a:gd name="T4" fmla="*/ 5 w 11"/>
                <a:gd name="T5" fmla="*/ 1 h 8"/>
                <a:gd name="T6" fmla="*/ 0 w 11"/>
                <a:gd name="T7" fmla="*/ 8 h 8"/>
                <a:gd name="T8" fmla="*/ 1 w 11"/>
                <a:gd name="T9" fmla="*/ 8 h 8"/>
                <a:gd name="T10" fmla="*/ 6 w 11"/>
                <a:gd name="T11" fmla="*/ 8 h 8"/>
                <a:gd name="T12" fmla="*/ 11 w 1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4"/>
                    <a:pt x="2" y="6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8"/>
                    <a:pt x="4" y="8"/>
                    <a:pt x="6" y="8"/>
                  </a:cubicBezTo>
                  <a:cubicBezTo>
                    <a:pt x="8" y="5"/>
                    <a:pt x="9" y="2"/>
                    <a:pt x="1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2098675" y="2573338"/>
              <a:ext cx="33338" cy="25400"/>
            </a:xfrm>
            <a:custGeom>
              <a:avLst/>
              <a:gdLst>
                <a:gd name="T0" fmla="*/ 9 w 9"/>
                <a:gd name="T1" fmla="*/ 0 h 7"/>
                <a:gd name="T2" fmla="*/ 0 w 9"/>
                <a:gd name="T3" fmla="*/ 7 h 7"/>
                <a:gd name="T4" fmla="*/ 4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cubicBezTo>
                    <a:pt x="6" y="3"/>
                    <a:pt x="3" y="5"/>
                    <a:pt x="0" y="7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6" y="5"/>
                    <a:pt x="8" y="3"/>
                    <a:pt x="9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2052638" y="2524125"/>
              <a:ext cx="87313" cy="74612"/>
            </a:xfrm>
            <a:custGeom>
              <a:avLst/>
              <a:gdLst>
                <a:gd name="T0" fmla="*/ 23 w 23"/>
                <a:gd name="T1" fmla="*/ 12 h 20"/>
                <a:gd name="T2" fmla="*/ 21 w 23"/>
                <a:gd name="T3" fmla="*/ 12 h 20"/>
                <a:gd name="T4" fmla="*/ 11 w 23"/>
                <a:gd name="T5" fmla="*/ 20 h 20"/>
                <a:gd name="T6" fmla="*/ 12 w 23"/>
                <a:gd name="T7" fmla="*/ 20 h 20"/>
                <a:gd name="T8" fmla="*/ 21 w 23"/>
                <a:gd name="T9" fmla="*/ 13 h 20"/>
                <a:gd name="T10" fmla="*/ 23 w 23"/>
                <a:gd name="T11" fmla="*/ 12 h 20"/>
                <a:gd name="T12" fmla="*/ 0 w 23"/>
                <a:gd name="T13" fmla="*/ 0 h 20"/>
                <a:gd name="T14" fmla="*/ 0 w 23"/>
                <a:gd name="T15" fmla="*/ 3 h 20"/>
                <a:gd name="T16" fmla="*/ 0 w 23"/>
                <a:gd name="T17" fmla="*/ 4 h 20"/>
                <a:gd name="T18" fmla="*/ 0 w 23"/>
                <a:gd name="T19" fmla="*/ 10 h 20"/>
                <a:gd name="T20" fmla="*/ 1 w 23"/>
                <a:gd name="T21" fmla="*/ 9 h 20"/>
                <a:gd name="T22" fmla="*/ 0 w 23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0">
                  <a:moveTo>
                    <a:pt x="23" y="12"/>
                  </a:moveTo>
                  <a:cubicBezTo>
                    <a:pt x="22" y="12"/>
                    <a:pt x="22" y="12"/>
                    <a:pt x="21" y="1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5" y="18"/>
                    <a:pt x="18" y="16"/>
                    <a:pt x="21" y="13"/>
                  </a:cubicBezTo>
                  <a:cubicBezTo>
                    <a:pt x="22" y="13"/>
                    <a:pt x="22" y="12"/>
                    <a:pt x="23" y="12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4"/>
                    <a:pt x="0" y="0"/>
                  </a:cubicBezTo>
                </a:path>
              </a:pathLst>
            </a:custGeom>
            <a:solidFill>
              <a:srgbClr val="CBA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2025650" y="2133600"/>
              <a:ext cx="463550" cy="465137"/>
            </a:xfrm>
            <a:custGeom>
              <a:avLst/>
              <a:gdLst>
                <a:gd name="T0" fmla="*/ 88 w 122"/>
                <a:gd name="T1" fmla="*/ 91 h 123"/>
                <a:gd name="T2" fmla="*/ 8 w 122"/>
                <a:gd name="T3" fmla="*/ 114 h 123"/>
                <a:gd name="T4" fmla="*/ 31 w 122"/>
                <a:gd name="T5" fmla="*/ 35 h 123"/>
                <a:gd name="T6" fmla="*/ 116 w 122"/>
                <a:gd name="T7" fmla="*/ 7 h 123"/>
                <a:gd name="T8" fmla="*/ 88 w 122"/>
                <a:gd name="T9" fmla="*/ 9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3">
                  <a:moveTo>
                    <a:pt x="88" y="91"/>
                  </a:moveTo>
                  <a:cubicBezTo>
                    <a:pt x="56" y="123"/>
                    <a:pt x="8" y="114"/>
                    <a:pt x="8" y="114"/>
                  </a:cubicBezTo>
                  <a:cubicBezTo>
                    <a:pt x="8" y="114"/>
                    <a:pt x="0" y="66"/>
                    <a:pt x="31" y="35"/>
                  </a:cubicBezTo>
                  <a:cubicBezTo>
                    <a:pt x="62" y="4"/>
                    <a:pt x="110" y="0"/>
                    <a:pt x="116" y="7"/>
                  </a:cubicBezTo>
                  <a:cubicBezTo>
                    <a:pt x="122" y="13"/>
                    <a:pt x="119" y="60"/>
                    <a:pt x="88" y="91"/>
                  </a:cubicBezTo>
                </a:path>
              </a:pathLst>
            </a:custGeom>
            <a:solidFill>
              <a:srgbClr val="E0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1976438" y="2617788"/>
              <a:ext cx="90488" cy="57150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1 h 15"/>
                <a:gd name="T4" fmla="*/ 2 w 24"/>
                <a:gd name="T5" fmla="*/ 14 h 15"/>
                <a:gd name="T6" fmla="*/ 4 w 24"/>
                <a:gd name="T7" fmla="*/ 15 h 15"/>
                <a:gd name="T8" fmla="*/ 10 w 24"/>
                <a:gd name="T9" fmla="*/ 11 h 15"/>
                <a:gd name="T10" fmla="*/ 24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cubicBezTo>
                    <a:pt x="15" y="6"/>
                    <a:pt x="6" y="10"/>
                    <a:pt x="0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6" y="15"/>
                    <a:pt x="8" y="13"/>
                    <a:pt x="10" y="11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1976438" y="2562225"/>
              <a:ext cx="117475" cy="98425"/>
            </a:xfrm>
            <a:custGeom>
              <a:avLst/>
              <a:gdLst>
                <a:gd name="T0" fmla="*/ 20 w 31"/>
                <a:gd name="T1" fmla="*/ 0 h 26"/>
                <a:gd name="T2" fmla="*/ 4 w 31"/>
                <a:gd name="T3" fmla="*/ 20 h 26"/>
                <a:gd name="T4" fmla="*/ 0 w 31"/>
                <a:gd name="T5" fmla="*/ 26 h 26"/>
                <a:gd name="T6" fmla="*/ 24 w 31"/>
                <a:gd name="T7" fmla="*/ 15 h 26"/>
                <a:gd name="T8" fmla="*/ 31 w 31"/>
                <a:gd name="T9" fmla="*/ 10 h 26"/>
                <a:gd name="T10" fmla="*/ 21 w 31"/>
                <a:gd name="T11" fmla="*/ 9 h 26"/>
                <a:gd name="T12" fmla="*/ 20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0" y="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3"/>
                    <a:pt x="0" y="24"/>
                    <a:pt x="0" y="26"/>
                  </a:cubicBezTo>
                  <a:cubicBezTo>
                    <a:pt x="6" y="25"/>
                    <a:pt x="15" y="21"/>
                    <a:pt x="24" y="1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21" y="9"/>
                    <a:pt x="21" y="9"/>
                  </a:cubicBezTo>
                  <a:cubicBezTo>
                    <a:pt x="21" y="9"/>
                    <a:pt x="21" y="5"/>
                    <a:pt x="20" y="0"/>
                  </a:cubicBezTo>
                </a:path>
              </a:pathLst>
            </a:custGeom>
            <a:solidFill>
              <a:srgbClr val="CBA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2052638" y="2557463"/>
              <a:ext cx="79375" cy="41275"/>
            </a:xfrm>
            <a:custGeom>
              <a:avLst/>
              <a:gdLst>
                <a:gd name="T0" fmla="*/ 1 w 21"/>
                <a:gd name="T1" fmla="*/ 0 h 11"/>
                <a:gd name="T2" fmla="*/ 0 w 21"/>
                <a:gd name="T3" fmla="*/ 1 h 11"/>
                <a:gd name="T4" fmla="*/ 1 w 21"/>
                <a:gd name="T5" fmla="*/ 10 h 11"/>
                <a:gd name="T6" fmla="*/ 11 w 21"/>
                <a:gd name="T7" fmla="*/ 11 h 11"/>
                <a:gd name="T8" fmla="*/ 21 w 21"/>
                <a:gd name="T9" fmla="*/ 3 h 11"/>
                <a:gd name="T10" fmla="*/ 17 w 21"/>
                <a:gd name="T11" fmla="*/ 3 h 11"/>
                <a:gd name="T12" fmla="*/ 1 w 21"/>
                <a:gd name="T13" fmla="*/ 2 h 11"/>
                <a:gd name="T14" fmla="*/ 1 w 2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1" y="10"/>
                    <a:pt x="1" y="10"/>
                  </a:cubicBezTo>
                  <a:cubicBezTo>
                    <a:pt x="1" y="10"/>
                    <a:pt x="5" y="11"/>
                    <a:pt x="11" y="1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7" y="3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A9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2055813" y="2428875"/>
              <a:ext cx="174625" cy="139700"/>
            </a:xfrm>
            <a:custGeom>
              <a:avLst/>
              <a:gdLst>
                <a:gd name="T0" fmla="*/ 38 w 46"/>
                <a:gd name="T1" fmla="*/ 0 h 37"/>
                <a:gd name="T2" fmla="*/ 23 w 46"/>
                <a:gd name="T3" fmla="*/ 4 h 37"/>
                <a:gd name="T4" fmla="*/ 0 w 46"/>
                <a:gd name="T5" fmla="*/ 34 h 37"/>
                <a:gd name="T6" fmla="*/ 0 w 46"/>
                <a:gd name="T7" fmla="*/ 36 h 37"/>
                <a:gd name="T8" fmla="*/ 16 w 46"/>
                <a:gd name="T9" fmla="*/ 37 h 37"/>
                <a:gd name="T10" fmla="*/ 20 w 46"/>
                <a:gd name="T11" fmla="*/ 37 h 37"/>
                <a:gd name="T12" fmla="*/ 40 w 46"/>
                <a:gd name="T13" fmla="*/ 21 h 37"/>
                <a:gd name="T14" fmla="*/ 43 w 46"/>
                <a:gd name="T15" fmla="*/ 2 h 37"/>
                <a:gd name="T16" fmla="*/ 38 w 46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7">
                  <a:moveTo>
                    <a:pt x="38" y="0"/>
                  </a:moveTo>
                  <a:cubicBezTo>
                    <a:pt x="32" y="0"/>
                    <a:pt x="25" y="2"/>
                    <a:pt x="23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6" y="37"/>
                    <a:pt x="16" y="37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3" y="18"/>
                    <a:pt x="46" y="5"/>
                    <a:pt x="43" y="2"/>
                  </a:cubicBezTo>
                  <a:cubicBezTo>
                    <a:pt x="42" y="1"/>
                    <a:pt x="40" y="0"/>
                    <a:pt x="38" y="0"/>
                  </a:cubicBezTo>
                </a:path>
              </a:pathLst>
            </a:custGeom>
            <a:solidFill>
              <a:srgbClr val="BA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1968500" y="2390775"/>
              <a:ext cx="261938" cy="261937"/>
            </a:xfrm>
            <a:custGeom>
              <a:avLst/>
              <a:gdLst>
                <a:gd name="T0" fmla="*/ 12 w 69"/>
                <a:gd name="T1" fmla="*/ 63 h 69"/>
                <a:gd name="T2" fmla="*/ 4 w 69"/>
                <a:gd name="T3" fmla="*/ 66 h 69"/>
                <a:gd name="T4" fmla="*/ 6 w 69"/>
                <a:gd name="T5" fmla="*/ 57 h 69"/>
                <a:gd name="T6" fmla="*/ 46 w 69"/>
                <a:gd name="T7" fmla="*/ 6 h 69"/>
                <a:gd name="T8" fmla="*/ 66 w 69"/>
                <a:gd name="T9" fmla="*/ 4 h 69"/>
                <a:gd name="T10" fmla="*/ 63 w 69"/>
                <a:gd name="T11" fmla="*/ 23 h 69"/>
                <a:gd name="T12" fmla="*/ 12 w 69"/>
                <a:gd name="T13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2" y="63"/>
                  </a:moveTo>
                  <a:cubicBezTo>
                    <a:pt x="9" y="66"/>
                    <a:pt x="7" y="69"/>
                    <a:pt x="4" y="66"/>
                  </a:cubicBezTo>
                  <a:cubicBezTo>
                    <a:pt x="0" y="63"/>
                    <a:pt x="3" y="60"/>
                    <a:pt x="6" y="5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3"/>
                    <a:pt x="63" y="0"/>
                    <a:pt x="66" y="4"/>
                  </a:cubicBezTo>
                  <a:cubicBezTo>
                    <a:pt x="69" y="7"/>
                    <a:pt x="66" y="20"/>
                    <a:pt x="63" y="23"/>
                  </a:cubicBezTo>
                  <a:lnTo>
                    <a:pt x="12" y="63"/>
                  </a:lnTo>
                  <a:close/>
                </a:path>
              </a:pathLst>
            </a:custGeom>
            <a:solidFill>
              <a:srgbClr val="C7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2235200" y="2300288"/>
              <a:ext cx="120650" cy="120650"/>
            </a:xfrm>
            <a:custGeom>
              <a:avLst/>
              <a:gdLst>
                <a:gd name="T0" fmla="*/ 17 w 32"/>
                <a:gd name="T1" fmla="*/ 0 h 32"/>
                <a:gd name="T2" fmla="*/ 16 w 32"/>
                <a:gd name="T3" fmla="*/ 0 h 32"/>
                <a:gd name="T4" fmla="*/ 5 w 32"/>
                <a:gd name="T5" fmla="*/ 4 h 32"/>
                <a:gd name="T6" fmla="*/ 0 w 32"/>
                <a:gd name="T7" fmla="*/ 15 h 32"/>
                <a:gd name="T8" fmla="*/ 0 w 32"/>
                <a:gd name="T9" fmla="*/ 16 h 32"/>
                <a:gd name="T10" fmla="*/ 5 w 32"/>
                <a:gd name="T11" fmla="*/ 27 h 32"/>
                <a:gd name="T12" fmla="*/ 16 w 32"/>
                <a:gd name="T13" fmla="*/ 32 h 32"/>
                <a:gd name="T14" fmla="*/ 17 w 32"/>
                <a:gd name="T15" fmla="*/ 32 h 32"/>
                <a:gd name="T16" fmla="*/ 28 w 32"/>
                <a:gd name="T17" fmla="*/ 27 h 32"/>
                <a:gd name="T18" fmla="*/ 32 w 32"/>
                <a:gd name="T19" fmla="*/ 16 h 32"/>
                <a:gd name="T20" fmla="*/ 32 w 32"/>
                <a:gd name="T21" fmla="*/ 16 h 32"/>
                <a:gd name="T22" fmla="*/ 28 w 32"/>
                <a:gd name="T23" fmla="*/ 4 h 32"/>
                <a:gd name="T24" fmla="*/ 17 w 32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2" y="24"/>
                    <a:pt x="5" y="27"/>
                  </a:cubicBezTo>
                  <a:cubicBezTo>
                    <a:pt x="8" y="30"/>
                    <a:pt x="12" y="32"/>
                    <a:pt x="1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1" y="32"/>
                    <a:pt x="25" y="30"/>
                    <a:pt x="28" y="27"/>
                  </a:cubicBezTo>
                  <a:cubicBezTo>
                    <a:pt x="31" y="24"/>
                    <a:pt x="32" y="20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2"/>
                    <a:pt x="31" y="7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solidFill>
              <a:srgbClr val="BA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2349500" y="2243138"/>
              <a:ext cx="68263" cy="60325"/>
            </a:xfrm>
            <a:custGeom>
              <a:avLst/>
              <a:gdLst>
                <a:gd name="T0" fmla="*/ 9 w 18"/>
                <a:gd name="T1" fmla="*/ 0 h 16"/>
                <a:gd name="T2" fmla="*/ 3 w 18"/>
                <a:gd name="T3" fmla="*/ 2 h 16"/>
                <a:gd name="T4" fmla="*/ 3 w 18"/>
                <a:gd name="T5" fmla="*/ 14 h 16"/>
                <a:gd name="T6" fmla="*/ 9 w 18"/>
                <a:gd name="T7" fmla="*/ 16 h 16"/>
                <a:gd name="T8" fmla="*/ 15 w 18"/>
                <a:gd name="T9" fmla="*/ 14 h 16"/>
                <a:gd name="T10" fmla="*/ 15 w 18"/>
                <a:gd name="T11" fmla="*/ 2 h 16"/>
                <a:gd name="T12" fmla="*/ 9 w 1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0" y="5"/>
                    <a:pt x="0" y="11"/>
                    <a:pt x="3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8" y="11"/>
                    <a:pt x="18" y="5"/>
                    <a:pt x="15" y="2"/>
                  </a:cubicBezTo>
                  <a:cubicBezTo>
                    <a:pt x="13" y="1"/>
                    <a:pt x="11" y="0"/>
                    <a:pt x="9" y="0"/>
                  </a:cubicBezTo>
                </a:path>
              </a:pathLst>
            </a:custGeom>
            <a:solidFill>
              <a:srgbClr val="BA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2230438" y="2262188"/>
              <a:ext cx="133350" cy="131762"/>
            </a:xfrm>
            <a:custGeom>
              <a:avLst/>
              <a:gdLst>
                <a:gd name="T0" fmla="*/ 29 w 35"/>
                <a:gd name="T1" fmla="*/ 29 h 35"/>
                <a:gd name="T2" fmla="*/ 6 w 35"/>
                <a:gd name="T3" fmla="*/ 29 h 35"/>
                <a:gd name="T4" fmla="*/ 6 w 35"/>
                <a:gd name="T5" fmla="*/ 6 h 35"/>
                <a:gd name="T6" fmla="*/ 29 w 35"/>
                <a:gd name="T7" fmla="*/ 6 h 35"/>
                <a:gd name="T8" fmla="*/ 29 w 35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9" y="29"/>
                  </a:moveTo>
                  <a:cubicBezTo>
                    <a:pt x="22" y="35"/>
                    <a:pt x="12" y="35"/>
                    <a:pt x="6" y="29"/>
                  </a:cubicBezTo>
                  <a:cubicBezTo>
                    <a:pt x="0" y="23"/>
                    <a:pt x="0" y="13"/>
                    <a:pt x="6" y="6"/>
                  </a:cubicBezTo>
                  <a:cubicBezTo>
                    <a:pt x="12" y="0"/>
                    <a:pt x="22" y="0"/>
                    <a:pt x="29" y="6"/>
                  </a:cubicBezTo>
                  <a:cubicBezTo>
                    <a:pt x="35" y="13"/>
                    <a:pt x="35" y="23"/>
                    <a:pt x="29" y="29"/>
                  </a:cubicBezTo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2349500" y="2208213"/>
              <a:ext cx="68263" cy="68262"/>
            </a:xfrm>
            <a:custGeom>
              <a:avLst/>
              <a:gdLst>
                <a:gd name="T0" fmla="*/ 15 w 18"/>
                <a:gd name="T1" fmla="*/ 15 h 18"/>
                <a:gd name="T2" fmla="*/ 3 w 18"/>
                <a:gd name="T3" fmla="*/ 15 h 18"/>
                <a:gd name="T4" fmla="*/ 3 w 18"/>
                <a:gd name="T5" fmla="*/ 3 h 18"/>
                <a:gd name="T6" fmla="*/ 15 w 18"/>
                <a:gd name="T7" fmla="*/ 3 h 18"/>
                <a:gd name="T8" fmla="*/ 15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5" y="15"/>
                  </a:moveTo>
                  <a:cubicBezTo>
                    <a:pt x="12" y="18"/>
                    <a:pt x="7" y="18"/>
                    <a:pt x="3" y="15"/>
                  </a:cubicBezTo>
                  <a:cubicBezTo>
                    <a:pt x="0" y="12"/>
                    <a:pt x="0" y="6"/>
                    <a:pt x="3" y="3"/>
                  </a:cubicBezTo>
                  <a:cubicBezTo>
                    <a:pt x="7" y="0"/>
                    <a:pt x="12" y="0"/>
                    <a:pt x="15" y="3"/>
                  </a:cubicBezTo>
                  <a:cubicBezTo>
                    <a:pt x="18" y="6"/>
                    <a:pt x="18" y="12"/>
                    <a:pt x="15" y="15"/>
                  </a:cubicBezTo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19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482975" y="1947863"/>
            <a:ext cx="971550" cy="969962"/>
            <a:chOff x="3482975" y="1947863"/>
            <a:chExt cx="971550" cy="969962"/>
          </a:xfrm>
        </p:grpSpPr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3482975" y="1947863"/>
              <a:ext cx="971550" cy="969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3748088" y="2147888"/>
              <a:ext cx="182563" cy="641350"/>
            </a:xfrm>
            <a:custGeom>
              <a:avLst/>
              <a:gdLst>
                <a:gd name="T0" fmla="*/ 20 w 48"/>
                <a:gd name="T1" fmla="*/ 121 h 169"/>
                <a:gd name="T2" fmla="*/ 12 w 48"/>
                <a:gd name="T3" fmla="*/ 156 h 169"/>
                <a:gd name="T4" fmla="*/ 6 w 48"/>
                <a:gd name="T5" fmla="*/ 161 h 169"/>
                <a:gd name="T6" fmla="*/ 5 w 48"/>
                <a:gd name="T7" fmla="*/ 161 h 169"/>
                <a:gd name="T8" fmla="*/ 1 w 48"/>
                <a:gd name="T9" fmla="*/ 158 h 169"/>
                <a:gd name="T10" fmla="*/ 0 w 48"/>
                <a:gd name="T11" fmla="*/ 162 h 169"/>
                <a:gd name="T12" fmla="*/ 0 w 48"/>
                <a:gd name="T13" fmla="*/ 163 h 169"/>
                <a:gd name="T14" fmla="*/ 0 w 48"/>
                <a:gd name="T15" fmla="*/ 163 h 169"/>
                <a:gd name="T16" fmla="*/ 5 w 48"/>
                <a:gd name="T17" fmla="*/ 169 h 169"/>
                <a:gd name="T18" fmla="*/ 6 w 48"/>
                <a:gd name="T19" fmla="*/ 169 h 169"/>
                <a:gd name="T20" fmla="*/ 12 w 48"/>
                <a:gd name="T21" fmla="*/ 164 h 169"/>
                <a:gd name="T22" fmla="*/ 22 w 48"/>
                <a:gd name="T23" fmla="*/ 121 h 169"/>
                <a:gd name="T24" fmla="*/ 20 w 48"/>
                <a:gd name="T25" fmla="*/ 121 h 169"/>
                <a:gd name="T26" fmla="*/ 47 w 48"/>
                <a:gd name="T27" fmla="*/ 0 h 169"/>
                <a:gd name="T28" fmla="*/ 43 w 48"/>
                <a:gd name="T29" fmla="*/ 19 h 169"/>
                <a:gd name="T30" fmla="*/ 45 w 48"/>
                <a:gd name="T31" fmla="*/ 19 h 169"/>
                <a:gd name="T32" fmla="*/ 48 w 48"/>
                <a:gd name="T33" fmla="*/ 4 h 169"/>
                <a:gd name="T34" fmla="*/ 48 w 48"/>
                <a:gd name="T35" fmla="*/ 3 h 169"/>
                <a:gd name="T36" fmla="*/ 48 w 48"/>
                <a:gd name="T37" fmla="*/ 3 h 169"/>
                <a:gd name="T38" fmla="*/ 47 w 48"/>
                <a:gd name="T3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69">
                  <a:moveTo>
                    <a:pt x="20" y="121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1" y="159"/>
                    <a:pt x="9" y="161"/>
                    <a:pt x="6" y="161"/>
                  </a:cubicBezTo>
                  <a:cubicBezTo>
                    <a:pt x="6" y="161"/>
                    <a:pt x="5" y="161"/>
                    <a:pt x="5" y="161"/>
                  </a:cubicBezTo>
                  <a:cubicBezTo>
                    <a:pt x="3" y="160"/>
                    <a:pt x="2" y="160"/>
                    <a:pt x="1" y="1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6"/>
                    <a:pt x="2" y="168"/>
                    <a:pt x="5" y="169"/>
                  </a:cubicBezTo>
                  <a:cubicBezTo>
                    <a:pt x="5" y="169"/>
                    <a:pt x="6" y="169"/>
                    <a:pt x="6" y="169"/>
                  </a:cubicBezTo>
                  <a:cubicBezTo>
                    <a:pt x="9" y="169"/>
                    <a:pt x="11" y="167"/>
                    <a:pt x="12" y="164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1" y="121"/>
                    <a:pt x="20" y="121"/>
                    <a:pt x="20" y="121"/>
                  </a:cubicBezTo>
                  <a:moveTo>
                    <a:pt x="47" y="0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4022725" y="2147888"/>
              <a:ext cx="166688" cy="641350"/>
            </a:xfrm>
            <a:custGeom>
              <a:avLst/>
              <a:gdLst>
                <a:gd name="T0" fmla="*/ 25 w 44"/>
                <a:gd name="T1" fmla="*/ 120 h 169"/>
                <a:gd name="T2" fmla="*/ 23 w 44"/>
                <a:gd name="T3" fmla="*/ 121 h 169"/>
                <a:gd name="T4" fmla="*/ 32 w 44"/>
                <a:gd name="T5" fmla="*/ 164 h 169"/>
                <a:gd name="T6" fmla="*/ 38 w 44"/>
                <a:gd name="T7" fmla="*/ 169 h 169"/>
                <a:gd name="T8" fmla="*/ 39 w 44"/>
                <a:gd name="T9" fmla="*/ 169 h 169"/>
                <a:gd name="T10" fmla="*/ 44 w 44"/>
                <a:gd name="T11" fmla="*/ 163 h 169"/>
                <a:gd name="T12" fmla="*/ 44 w 44"/>
                <a:gd name="T13" fmla="*/ 163 h 169"/>
                <a:gd name="T14" fmla="*/ 44 w 44"/>
                <a:gd name="T15" fmla="*/ 162 h 169"/>
                <a:gd name="T16" fmla="*/ 43 w 44"/>
                <a:gd name="T17" fmla="*/ 158 h 169"/>
                <a:gd name="T18" fmla="*/ 39 w 44"/>
                <a:gd name="T19" fmla="*/ 161 h 169"/>
                <a:gd name="T20" fmla="*/ 38 w 44"/>
                <a:gd name="T21" fmla="*/ 161 h 169"/>
                <a:gd name="T22" fmla="*/ 32 w 44"/>
                <a:gd name="T23" fmla="*/ 156 h 169"/>
                <a:gd name="T24" fmla="*/ 25 w 44"/>
                <a:gd name="T25" fmla="*/ 120 h 169"/>
                <a:gd name="T26" fmla="*/ 1 w 44"/>
                <a:gd name="T27" fmla="*/ 0 h 169"/>
                <a:gd name="T28" fmla="*/ 0 w 44"/>
                <a:gd name="T29" fmla="*/ 3 h 169"/>
                <a:gd name="T30" fmla="*/ 0 w 44"/>
                <a:gd name="T31" fmla="*/ 3 h 169"/>
                <a:gd name="T32" fmla="*/ 0 w 44"/>
                <a:gd name="T33" fmla="*/ 4 h 169"/>
                <a:gd name="T34" fmla="*/ 3 w 44"/>
                <a:gd name="T35" fmla="*/ 19 h 169"/>
                <a:gd name="T36" fmla="*/ 5 w 44"/>
                <a:gd name="T37" fmla="*/ 19 h 169"/>
                <a:gd name="T38" fmla="*/ 1 w 44"/>
                <a:gd name="T3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69">
                  <a:moveTo>
                    <a:pt x="25" y="120"/>
                  </a:moveTo>
                  <a:cubicBezTo>
                    <a:pt x="24" y="120"/>
                    <a:pt x="24" y="121"/>
                    <a:pt x="23" y="121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3" y="167"/>
                    <a:pt x="35" y="169"/>
                    <a:pt x="38" y="169"/>
                  </a:cubicBezTo>
                  <a:cubicBezTo>
                    <a:pt x="38" y="169"/>
                    <a:pt x="39" y="169"/>
                    <a:pt x="39" y="169"/>
                  </a:cubicBezTo>
                  <a:cubicBezTo>
                    <a:pt x="42" y="168"/>
                    <a:pt x="44" y="166"/>
                    <a:pt x="44" y="163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4" y="163"/>
                    <a:pt x="44" y="162"/>
                    <a:pt x="44" y="162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2" y="159"/>
                    <a:pt x="41" y="161"/>
                    <a:pt x="39" y="161"/>
                  </a:cubicBezTo>
                  <a:cubicBezTo>
                    <a:pt x="39" y="161"/>
                    <a:pt x="38" y="161"/>
                    <a:pt x="38" y="161"/>
                  </a:cubicBezTo>
                  <a:cubicBezTo>
                    <a:pt x="35" y="161"/>
                    <a:pt x="33" y="159"/>
                    <a:pt x="32" y="156"/>
                  </a:cubicBezTo>
                  <a:cubicBezTo>
                    <a:pt x="25" y="120"/>
                    <a:pt x="25" y="120"/>
                    <a:pt x="25" y="120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3946525" y="2606675"/>
              <a:ext cx="46038" cy="182562"/>
            </a:xfrm>
            <a:custGeom>
              <a:avLst/>
              <a:gdLst>
                <a:gd name="T0" fmla="*/ 0 w 12"/>
                <a:gd name="T1" fmla="*/ 0 h 48"/>
                <a:gd name="T2" fmla="*/ 0 w 12"/>
                <a:gd name="T3" fmla="*/ 0 h 48"/>
                <a:gd name="T4" fmla="*/ 0 w 12"/>
                <a:gd name="T5" fmla="*/ 42 h 48"/>
                <a:gd name="T6" fmla="*/ 6 w 12"/>
                <a:gd name="T7" fmla="*/ 48 h 48"/>
                <a:gd name="T8" fmla="*/ 12 w 12"/>
                <a:gd name="T9" fmla="*/ 42 h 48"/>
                <a:gd name="T10" fmla="*/ 12 w 12"/>
                <a:gd name="T11" fmla="*/ 34 h 48"/>
                <a:gd name="T12" fmla="*/ 6 w 12"/>
                <a:gd name="T13" fmla="*/ 40 h 48"/>
                <a:gd name="T14" fmla="*/ 0 w 12"/>
                <a:gd name="T15" fmla="*/ 34 h 48"/>
                <a:gd name="T16" fmla="*/ 0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3" y="48"/>
                    <a:pt x="6" y="48"/>
                  </a:cubicBezTo>
                  <a:cubicBezTo>
                    <a:pt x="9" y="48"/>
                    <a:pt x="12" y="45"/>
                    <a:pt x="12" y="4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7"/>
                    <a:pt x="9" y="40"/>
                    <a:pt x="6" y="40"/>
                  </a:cubicBezTo>
                  <a:cubicBezTo>
                    <a:pt x="3" y="40"/>
                    <a:pt x="0" y="37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771900" y="2128838"/>
              <a:ext cx="136525" cy="606425"/>
            </a:xfrm>
            <a:custGeom>
              <a:avLst/>
              <a:gdLst>
                <a:gd name="T0" fmla="*/ 86 w 86"/>
                <a:gd name="T1" fmla="*/ 0 h 382"/>
                <a:gd name="T2" fmla="*/ 0 w 86"/>
                <a:gd name="T3" fmla="*/ 382 h 382"/>
                <a:gd name="T4" fmla="*/ 86 w 86"/>
                <a:gd name="T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382">
                  <a:moveTo>
                    <a:pt x="86" y="0"/>
                  </a:moveTo>
                  <a:lnTo>
                    <a:pt x="0" y="38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71900" y="2128838"/>
              <a:ext cx="136525" cy="606425"/>
            </a:xfrm>
            <a:custGeom>
              <a:avLst/>
              <a:gdLst>
                <a:gd name="T0" fmla="*/ 86 w 86"/>
                <a:gd name="T1" fmla="*/ 0 h 382"/>
                <a:gd name="T2" fmla="*/ 0 w 86"/>
                <a:gd name="T3" fmla="*/ 382 h 382"/>
                <a:gd name="T4" fmla="*/ 86 w 86"/>
                <a:gd name="T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382">
                  <a:moveTo>
                    <a:pt x="86" y="0"/>
                  </a:moveTo>
                  <a:lnTo>
                    <a:pt x="0" y="382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3744913" y="2103438"/>
              <a:ext cx="190500" cy="658812"/>
            </a:xfrm>
            <a:custGeom>
              <a:avLst/>
              <a:gdLst>
                <a:gd name="T0" fmla="*/ 37 w 50"/>
                <a:gd name="T1" fmla="*/ 6 h 174"/>
                <a:gd name="T2" fmla="*/ 1 w 50"/>
                <a:gd name="T3" fmla="*/ 166 h 174"/>
                <a:gd name="T4" fmla="*/ 6 w 50"/>
                <a:gd name="T5" fmla="*/ 173 h 174"/>
                <a:gd name="T6" fmla="*/ 13 w 50"/>
                <a:gd name="T7" fmla="*/ 168 h 174"/>
                <a:gd name="T8" fmla="*/ 49 w 50"/>
                <a:gd name="T9" fmla="*/ 8 h 174"/>
                <a:gd name="T10" fmla="*/ 44 w 50"/>
                <a:gd name="T11" fmla="*/ 1 h 174"/>
                <a:gd name="T12" fmla="*/ 37 w 50"/>
                <a:gd name="T13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74">
                  <a:moveTo>
                    <a:pt x="37" y="6"/>
                  </a:moveTo>
                  <a:cubicBezTo>
                    <a:pt x="1" y="166"/>
                    <a:pt x="1" y="166"/>
                    <a:pt x="1" y="166"/>
                  </a:cubicBezTo>
                  <a:cubicBezTo>
                    <a:pt x="0" y="169"/>
                    <a:pt x="2" y="172"/>
                    <a:pt x="6" y="173"/>
                  </a:cubicBezTo>
                  <a:cubicBezTo>
                    <a:pt x="9" y="174"/>
                    <a:pt x="12" y="172"/>
                    <a:pt x="13" y="16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5"/>
                    <a:pt x="48" y="2"/>
                    <a:pt x="44" y="1"/>
                  </a:cubicBezTo>
                  <a:cubicBezTo>
                    <a:pt x="41" y="0"/>
                    <a:pt x="38" y="2"/>
                    <a:pt x="37" y="6"/>
                  </a:cubicBezTo>
                </a:path>
              </a:pathLst>
            </a:custGeom>
            <a:solidFill>
              <a:srgbClr val="E09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4044950" y="2128838"/>
              <a:ext cx="122238" cy="606425"/>
            </a:xfrm>
            <a:custGeom>
              <a:avLst/>
              <a:gdLst>
                <a:gd name="T0" fmla="*/ 0 w 77"/>
                <a:gd name="T1" fmla="*/ 0 h 382"/>
                <a:gd name="T2" fmla="*/ 77 w 77"/>
                <a:gd name="T3" fmla="*/ 382 h 382"/>
                <a:gd name="T4" fmla="*/ 0 w 77"/>
                <a:gd name="T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382">
                  <a:moveTo>
                    <a:pt x="0" y="0"/>
                  </a:moveTo>
                  <a:lnTo>
                    <a:pt x="77" y="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4044950" y="2128838"/>
              <a:ext cx="122238" cy="606425"/>
            </a:xfrm>
            <a:custGeom>
              <a:avLst/>
              <a:gdLst>
                <a:gd name="T0" fmla="*/ 0 w 77"/>
                <a:gd name="T1" fmla="*/ 0 h 382"/>
                <a:gd name="T2" fmla="*/ 77 w 77"/>
                <a:gd name="T3" fmla="*/ 382 h 382"/>
                <a:gd name="T4" fmla="*/ 0 w 77"/>
                <a:gd name="T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382">
                  <a:moveTo>
                    <a:pt x="0" y="0"/>
                  </a:moveTo>
                  <a:lnTo>
                    <a:pt x="77" y="3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4017963" y="2103438"/>
              <a:ext cx="174625" cy="658812"/>
            </a:xfrm>
            <a:custGeom>
              <a:avLst/>
              <a:gdLst>
                <a:gd name="T0" fmla="*/ 1 w 46"/>
                <a:gd name="T1" fmla="*/ 8 h 174"/>
                <a:gd name="T2" fmla="*/ 33 w 46"/>
                <a:gd name="T3" fmla="*/ 168 h 174"/>
                <a:gd name="T4" fmla="*/ 40 w 46"/>
                <a:gd name="T5" fmla="*/ 173 h 174"/>
                <a:gd name="T6" fmla="*/ 45 w 46"/>
                <a:gd name="T7" fmla="*/ 166 h 174"/>
                <a:gd name="T8" fmla="*/ 13 w 46"/>
                <a:gd name="T9" fmla="*/ 6 h 174"/>
                <a:gd name="T10" fmla="*/ 6 w 46"/>
                <a:gd name="T11" fmla="*/ 1 h 174"/>
                <a:gd name="T12" fmla="*/ 1 w 46"/>
                <a:gd name="T13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74">
                  <a:moveTo>
                    <a:pt x="1" y="8"/>
                  </a:moveTo>
                  <a:cubicBezTo>
                    <a:pt x="33" y="168"/>
                    <a:pt x="33" y="168"/>
                    <a:pt x="33" y="168"/>
                  </a:cubicBezTo>
                  <a:cubicBezTo>
                    <a:pt x="34" y="171"/>
                    <a:pt x="37" y="174"/>
                    <a:pt x="40" y="173"/>
                  </a:cubicBezTo>
                  <a:cubicBezTo>
                    <a:pt x="43" y="172"/>
                    <a:pt x="46" y="169"/>
                    <a:pt x="45" y="16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3"/>
                    <a:pt x="9" y="0"/>
                    <a:pt x="6" y="1"/>
                  </a:cubicBezTo>
                  <a:cubicBezTo>
                    <a:pt x="3" y="2"/>
                    <a:pt x="0" y="5"/>
                    <a:pt x="1" y="8"/>
                  </a:cubicBezTo>
                </a:path>
              </a:pathLst>
            </a:custGeom>
            <a:solidFill>
              <a:srgbClr val="E09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946525" y="2459038"/>
              <a:ext cx="46038" cy="300037"/>
            </a:xfrm>
            <a:custGeom>
              <a:avLst/>
              <a:gdLst>
                <a:gd name="T0" fmla="*/ 0 w 12"/>
                <a:gd name="T1" fmla="*/ 6 h 79"/>
                <a:gd name="T2" fmla="*/ 0 w 12"/>
                <a:gd name="T3" fmla="*/ 73 h 79"/>
                <a:gd name="T4" fmla="*/ 6 w 12"/>
                <a:gd name="T5" fmla="*/ 79 h 79"/>
                <a:gd name="T6" fmla="*/ 12 w 12"/>
                <a:gd name="T7" fmla="*/ 73 h 79"/>
                <a:gd name="T8" fmla="*/ 12 w 12"/>
                <a:gd name="T9" fmla="*/ 6 h 79"/>
                <a:gd name="T10" fmla="*/ 6 w 12"/>
                <a:gd name="T11" fmla="*/ 0 h 79"/>
                <a:gd name="T12" fmla="*/ 0 w 12"/>
                <a:gd name="T13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9">
                  <a:moveTo>
                    <a:pt x="0" y="6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6" y="79"/>
                  </a:cubicBezTo>
                  <a:cubicBezTo>
                    <a:pt x="9" y="79"/>
                    <a:pt x="12" y="76"/>
                    <a:pt x="12" y="7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</a:path>
              </a:pathLst>
            </a:custGeom>
            <a:solidFill>
              <a:srgbClr val="E09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3711575" y="2276475"/>
              <a:ext cx="515938" cy="307975"/>
            </a:xfrm>
            <a:custGeom>
              <a:avLst/>
              <a:gdLst>
                <a:gd name="T0" fmla="*/ 103 w 136"/>
                <a:gd name="T1" fmla="*/ 73 h 81"/>
                <a:gd name="T2" fmla="*/ 74 w 136"/>
                <a:gd name="T3" fmla="*/ 73 h 81"/>
                <a:gd name="T4" fmla="*/ 74 w 136"/>
                <a:gd name="T5" fmla="*/ 75 h 81"/>
                <a:gd name="T6" fmla="*/ 103 w 136"/>
                <a:gd name="T7" fmla="*/ 75 h 81"/>
                <a:gd name="T8" fmla="*/ 103 w 136"/>
                <a:gd name="T9" fmla="*/ 73 h 81"/>
                <a:gd name="T10" fmla="*/ 136 w 136"/>
                <a:gd name="T11" fmla="*/ 66 h 81"/>
                <a:gd name="T12" fmla="*/ 128 w 136"/>
                <a:gd name="T13" fmla="*/ 73 h 81"/>
                <a:gd name="T14" fmla="*/ 117 w 136"/>
                <a:gd name="T15" fmla="*/ 73 h 81"/>
                <a:gd name="T16" fmla="*/ 118 w 136"/>
                <a:gd name="T17" fmla="*/ 81 h 81"/>
                <a:gd name="T18" fmla="*/ 128 w 136"/>
                <a:gd name="T19" fmla="*/ 81 h 81"/>
                <a:gd name="T20" fmla="*/ 136 w 136"/>
                <a:gd name="T21" fmla="*/ 74 h 81"/>
                <a:gd name="T22" fmla="*/ 136 w 136"/>
                <a:gd name="T23" fmla="*/ 66 h 81"/>
                <a:gd name="T24" fmla="*/ 0 w 136"/>
                <a:gd name="T25" fmla="*/ 0 h 81"/>
                <a:gd name="T26" fmla="*/ 0 w 136"/>
                <a:gd name="T27" fmla="*/ 0 h 81"/>
                <a:gd name="T28" fmla="*/ 0 w 136"/>
                <a:gd name="T29" fmla="*/ 74 h 81"/>
                <a:gd name="T30" fmla="*/ 9 w 136"/>
                <a:gd name="T31" fmla="*/ 81 h 81"/>
                <a:gd name="T32" fmla="*/ 19 w 136"/>
                <a:gd name="T33" fmla="*/ 81 h 81"/>
                <a:gd name="T34" fmla="*/ 21 w 136"/>
                <a:gd name="T35" fmla="*/ 73 h 81"/>
                <a:gd name="T36" fmla="*/ 9 w 136"/>
                <a:gd name="T37" fmla="*/ 73 h 81"/>
                <a:gd name="T38" fmla="*/ 0 w 136"/>
                <a:gd name="T39" fmla="*/ 66 h 81"/>
                <a:gd name="T40" fmla="*/ 0 w 136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81">
                  <a:moveTo>
                    <a:pt x="103" y="73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3"/>
                    <a:pt x="103" y="73"/>
                    <a:pt x="103" y="73"/>
                  </a:cubicBezTo>
                  <a:moveTo>
                    <a:pt x="136" y="66"/>
                  </a:moveTo>
                  <a:cubicBezTo>
                    <a:pt x="136" y="70"/>
                    <a:pt x="132" y="73"/>
                    <a:pt x="12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32" y="81"/>
                    <a:pt x="136" y="78"/>
                    <a:pt x="136" y="74"/>
                  </a:cubicBezTo>
                  <a:cubicBezTo>
                    <a:pt x="136" y="66"/>
                    <a:pt x="136" y="66"/>
                    <a:pt x="136" y="6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1"/>
                    <a:pt x="9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4" y="73"/>
                    <a:pt x="0" y="70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4102100" y="2554288"/>
              <a:ext cx="7938" cy="7937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F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3840163" y="2554288"/>
              <a:ext cx="106363" cy="7937"/>
            </a:xfrm>
            <a:custGeom>
              <a:avLst/>
              <a:gdLst>
                <a:gd name="T0" fmla="*/ 67 w 67"/>
                <a:gd name="T1" fmla="*/ 0 h 5"/>
                <a:gd name="T2" fmla="*/ 2 w 67"/>
                <a:gd name="T3" fmla="*/ 0 h 5"/>
                <a:gd name="T4" fmla="*/ 0 w 67"/>
                <a:gd name="T5" fmla="*/ 5 h 5"/>
                <a:gd name="T6" fmla="*/ 67 w 67"/>
                <a:gd name="T7" fmla="*/ 5 h 5"/>
                <a:gd name="T8" fmla="*/ 67 w 6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">
                  <a:moveTo>
                    <a:pt x="67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6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3840163" y="2554288"/>
              <a:ext cx="106363" cy="7937"/>
            </a:xfrm>
            <a:custGeom>
              <a:avLst/>
              <a:gdLst>
                <a:gd name="T0" fmla="*/ 67 w 67"/>
                <a:gd name="T1" fmla="*/ 0 h 5"/>
                <a:gd name="T2" fmla="*/ 2 w 67"/>
                <a:gd name="T3" fmla="*/ 0 h 5"/>
                <a:gd name="T4" fmla="*/ 0 w 67"/>
                <a:gd name="T5" fmla="*/ 5 h 5"/>
                <a:gd name="T6" fmla="*/ 67 w 67"/>
                <a:gd name="T7" fmla="*/ 5 h 5"/>
                <a:gd name="T8" fmla="*/ 67 w 6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">
                  <a:moveTo>
                    <a:pt x="67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3836988" y="2554288"/>
              <a:ext cx="6350" cy="7937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0 h 5"/>
                <a:gd name="T4" fmla="*/ 0 w 4"/>
                <a:gd name="T5" fmla="*/ 5 h 5"/>
                <a:gd name="T6" fmla="*/ 2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3836988" y="2554288"/>
              <a:ext cx="6350" cy="7937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0 h 5"/>
                <a:gd name="T4" fmla="*/ 0 w 4"/>
                <a:gd name="T5" fmla="*/ 5 h 5"/>
                <a:gd name="T6" fmla="*/ 2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3783013" y="2554288"/>
              <a:ext cx="53975" cy="30162"/>
            </a:xfrm>
            <a:custGeom>
              <a:avLst/>
              <a:gdLst>
                <a:gd name="T0" fmla="*/ 14 w 14"/>
                <a:gd name="T1" fmla="*/ 0 h 8"/>
                <a:gd name="T2" fmla="*/ 2 w 14"/>
                <a:gd name="T3" fmla="*/ 0 h 8"/>
                <a:gd name="T4" fmla="*/ 0 w 14"/>
                <a:gd name="T5" fmla="*/ 8 h 8"/>
                <a:gd name="T6" fmla="*/ 7 w 14"/>
                <a:gd name="T7" fmla="*/ 8 h 8"/>
                <a:gd name="T8" fmla="*/ 7 w 14"/>
                <a:gd name="T9" fmla="*/ 8 h 8"/>
                <a:gd name="T10" fmla="*/ 13 w 14"/>
                <a:gd name="T11" fmla="*/ 2 h 8"/>
                <a:gd name="T12" fmla="*/ 14 w 14"/>
                <a:gd name="T13" fmla="*/ 2 h 8"/>
                <a:gd name="T14" fmla="*/ 14 w 1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5"/>
                    <a:pt x="10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105275" y="2554288"/>
              <a:ext cx="53975" cy="30162"/>
            </a:xfrm>
            <a:custGeom>
              <a:avLst/>
              <a:gdLst>
                <a:gd name="T0" fmla="*/ 13 w 14"/>
                <a:gd name="T1" fmla="*/ 0 h 8"/>
                <a:gd name="T2" fmla="*/ 0 w 14"/>
                <a:gd name="T3" fmla="*/ 0 h 8"/>
                <a:gd name="T4" fmla="*/ 1 w 14"/>
                <a:gd name="T5" fmla="*/ 2 h 8"/>
                <a:gd name="T6" fmla="*/ 6 w 14"/>
                <a:gd name="T7" fmla="*/ 8 h 8"/>
                <a:gd name="T8" fmla="*/ 6 w 14"/>
                <a:gd name="T9" fmla="*/ 8 h 8"/>
                <a:gd name="T10" fmla="*/ 6 w 14"/>
                <a:gd name="T11" fmla="*/ 8 h 8"/>
                <a:gd name="T12" fmla="*/ 14 w 14"/>
                <a:gd name="T13" fmla="*/ 8 h 8"/>
                <a:gd name="T14" fmla="*/ 13 w 1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6" y="5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3946525" y="2554288"/>
              <a:ext cx="46038" cy="7937"/>
            </a:xfrm>
            <a:prstGeom prst="rect">
              <a:avLst/>
            </a:pr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3946525" y="2554288"/>
              <a:ext cx="46038" cy="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3711575" y="2220913"/>
              <a:ext cx="515938" cy="333375"/>
            </a:xfrm>
            <a:custGeom>
              <a:avLst/>
              <a:gdLst>
                <a:gd name="T0" fmla="*/ 136 w 136"/>
                <a:gd name="T1" fmla="*/ 81 h 88"/>
                <a:gd name="T2" fmla="*/ 128 w 136"/>
                <a:gd name="T3" fmla="*/ 88 h 88"/>
                <a:gd name="T4" fmla="*/ 9 w 136"/>
                <a:gd name="T5" fmla="*/ 88 h 88"/>
                <a:gd name="T6" fmla="*/ 0 w 136"/>
                <a:gd name="T7" fmla="*/ 81 h 88"/>
                <a:gd name="T8" fmla="*/ 0 w 136"/>
                <a:gd name="T9" fmla="*/ 7 h 88"/>
                <a:gd name="T10" fmla="*/ 9 w 136"/>
                <a:gd name="T11" fmla="*/ 0 h 88"/>
                <a:gd name="T12" fmla="*/ 128 w 136"/>
                <a:gd name="T13" fmla="*/ 0 h 88"/>
                <a:gd name="T14" fmla="*/ 136 w 136"/>
                <a:gd name="T15" fmla="*/ 7 h 88"/>
                <a:gd name="T16" fmla="*/ 136 w 136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88">
                  <a:moveTo>
                    <a:pt x="136" y="81"/>
                  </a:moveTo>
                  <a:cubicBezTo>
                    <a:pt x="136" y="85"/>
                    <a:pt x="132" y="88"/>
                    <a:pt x="128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4" y="88"/>
                    <a:pt x="0" y="85"/>
                    <a:pt x="0" y="8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6" y="3"/>
                    <a:pt x="136" y="7"/>
                  </a:cubicBezTo>
                  <a:cubicBezTo>
                    <a:pt x="136" y="81"/>
                    <a:pt x="136" y="81"/>
                    <a:pt x="136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3810000" y="2227263"/>
              <a:ext cx="319088" cy="46037"/>
            </a:xfrm>
            <a:custGeom>
              <a:avLst/>
              <a:gdLst>
                <a:gd name="T0" fmla="*/ 78 w 84"/>
                <a:gd name="T1" fmla="*/ 0 h 12"/>
                <a:gd name="T2" fmla="*/ 6 w 84"/>
                <a:gd name="T3" fmla="*/ 0 h 12"/>
                <a:gd name="T4" fmla="*/ 0 w 84"/>
                <a:gd name="T5" fmla="*/ 6 h 12"/>
                <a:gd name="T6" fmla="*/ 6 w 84"/>
                <a:gd name="T7" fmla="*/ 12 h 12"/>
                <a:gd name="T8" fmla="*/ 78 w 84"/>
                <a:gd name="T9" fmla="*/ 12 h 12"/>
                <a:gd name="T10" fmla="*/ 84 w 84"/>
                <a:gd name="T11" fmla="*/ 6 h 12"/>
                <a:gd name="T12" fmla="*/ 84 w 84"/>
                <a:gd name="T13" fmla="*/ 6 h 12"/>
                <a:gd name="T14" fmla="*/ 78 w 8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2">
                  <a:moveTo>
                    <a:pt x="7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54"/>
            <p:cNvSpPr>
              <a:spLocks noEditPoints="1"/>
            </p:cNvSpPr>
            <p:nvPr/>
          </p:nvSpPr>
          <p:spPr bwMode="auto">
            <a:xfrm>
              <a:off x="3832225" y="2584450"/>
              <a:ext cx="277813" cy="22225"/>
            </a:xfrm>
            <a:custGeom>
              <a:avLst/>
              <a:gdLst>
                <a:gd name="T0" fmla="*/ 30 w 73"/>
                <a:gd name="T1" fmla="*/ 0 h 6"/>
                <a:gd name="T2" fmla="*/ 1 w 73"/>
                <a:gd name="T3" fmla="*/ 0 h 6"/>
                <a:gd name="T4" fmla="*/ 0 w 73"/>
                <a:gd name="T5" fmla="*/ 6 h 6"/>
                <a:gd name="T6" fmla="*/ 0 w 73"/>
                <a:gd name="T7" fmla="*/ 6 h 6"/>
                <a:gd name="T8" fmla="*/ 30 w 73"/>
                <a:gd name="T9" fmla="*/ 6 h 6"/>
                <a:gd name="T10" fmla="*/ 30 w 73"/>
                <a:gd name="T11" fmla="*/ 0 h 6"/>
                <a:gd name="T12" fmla="*/ 72 w 73"/>
                <a:gd name="T13" fmla="*/ 0 h 6"/>
                <a:gd name="T14" fmla="*/ 42 w 73"/>
                <a:gd name="T15" fmla="*/ 0 h 6"/>
                <a:gd name="T16" fmla="*/ 42 w 73"/>
                <a:gd name="T17" fmla="*/ 6 h 6"/>
                <a:gd name="T18" fmla="*/ 72 w 73"/>
                <a:gd name="T19" fmla="*/ 6 h 6"/>
                <a:gd name="T20" fmla="*/ 73 w 73"/>
                <a:gd name="T21" fmla="*/ 6 h 6"/>
                <a:gd name="T22" fmla="*/ 72 w 73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7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24288" y="2584450"/>
              <a:ext cx="12700" cy="22225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0 h 6"/>
                <a:gd name="T4" fmla="*/ 0 w 3"/>
                <a:gd name="T5" fmla="*/ 6 h 6"/>
                <a:gd name="T6" fmla="*/ 2 w 3"/>
                <a:gd name="T7" fmla="*/ 6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F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4105275" y="2584450"/>
              <a:ext cx="12700" cy="22225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0 h 6"/>
                <a:gd name="T4" fmla="*/ 1 w 3"/>
                <a:gd name="T5" fmla="*/ 6 h 6"/>
                <a:gd name="T6" fmla="*/ 3 w 3"/>
                <a:gd name="T7" fmla="*/ 5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F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3810000" y="2584450"/>
              <a:ext cx="19050" cy="22225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0 h 6"/>
                <a:gd name="T4" fmla="*/ 4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4" y="6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4113213" y="2584450"/>
              <a:ext cx="15875" cy="19050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0 h 5"/>
                <a:gd name="T4" fmla="*/ 1 w 4"/>
                <a:gd name="T5" fmla="*/ 5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3946525" y="2584450"/>
              <a:ext cx="46038" cy="22225"/>
            </a:xfrm>
            <a:prstGeom prst="rect">
              <a:avLst/>
            </a:prstGeom>
            <a:solidFill>
              <a:srgbClr val="BA8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3946525" y="2584450"/>
              <a:ext cx="460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992563" y="2562225"/>
              <a:ext cx="112713" cy="22225"/>
            </a:xfrm>
            <a:custGeom>
              <a:avLst/>
              <a:gdLst>
                <a:gd name="T0" fmla="*/ 69 w 71"/>
                <a:gd name="T1" fmla="*/ 0 h 14"/>
                <a:gd name="T2" fmla="*/ 0 w 71"/>
                <a:gd name="T3" fmla="*/ 0 h 14"/>
                <a:gd name="T4" fmla="*/ 0 w 71"/>
                <a:gd name="T5" fmla="*/ 14 h 14"/>
                <a:gd name="T6" fmla="*/ 71 w 71"/>
                <a:gd name="T7" fmla="*/ 14 h 14"/>
                <a:gd name="T8" fmla="*/ 69 w 7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">
                  <a:moveTo>
                    <a:pt x="6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1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F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3992563" y="2562225"/>
              <a:ext cx="112713" cy="22225"/>
            </a:xfrm>
            <a:custGeom>
              <a:avLst/>
              <a:gdLst>
                <a:gd name="T0" fmla="*/ 69 w 71"/>
                <a:gd name="T1" fmla="*/ 0 h 14"/>
                <a:gd name="T2" fmla="*/ 0 w 71"/>
                <a:gd name="T3" fmla="*/ 0 h 14"/>
                <a:gd name="T4" fmla="*/ 0 w 71"/>
                <a:gd name="T5" fmla="*/ 14 h 14"/>
                <a:gd name="T6" fmla="*/ 71 w 71"/>
                <a:gd name="T7" fmla="*/ 14 h 14"/>
                <a:gd name="T8" fmla="*/ 69 w 7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">
                  <a:moveTo>
                    <a:pt x="6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1" y="14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4102100" y="2562225"/>
              <a:ext cx="11113" cy="22225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0 h 6"/>
                <a:gd name="T4" fmla="*/ 1 w 3"/>
                <a:gd name="T5" fmla="*/ 6 h 6"/>
                <a:gd name="T6" fmla="*/ 3 w 3"/>
                <a:gd name="T7" fmla="*/ 6 h 6"/>
                <a:gd name="T8" fmla="*/ 2 w 3"/>
                <a:gd name="T9" fmla="*/ 0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9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3836988" y="2562225"/>
              <a:ext cx="109538" cy="22225"/>
            </a:xfrm>
            <a:custGeom>
              <a:avLst/>
              <a:gdLst>
                <a:gd name="T0" fmla="*/ 69 w 69"/>
                <a:gd name="T1" fmla="*/ 0 h 14"/>
                <a:gd name="T2" fmla="*/ 2 w 69"/>
                <a:gd name="T3" fmla="*/ 0 h 14"/>
                <a:gd name="T4" fmla="*/ 0 w 69"/>
                <a:gd name="T5" fmla="*/ 14 h 14"/>
                <a:gd name="T6" fmla="*/ 69 w 69"/>
                <a:gd name="T7" fmla="*/ 14 h 14"/>
                <a:gd name="T8" fmla="*/ 69 w 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">
                  <a:moveTo>
                    <a:pt x="69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69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F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3836988" y="2562225"/>
              <a:ext cx="109538" cy="22225"/>
            </a:xfrm>
            <a:custGeom>
              <a:avLst/>
              <a:gdLst>
                <a:gd name="T0" fmla="*/ 69 w 69"/>
                <a:gd name="T1" fmla="*/ 0 h 14"/>
                <a:gd name="T2" fmla="*/ 2 w 69"/>
                <a:gd name="T3" fmla="*/ 0 h 14"/>
                <a:gd name="T4" fmla="*/ 0 w 69"/>
                <a:gd name="T5" fmla="*/ 14 h 14"/>
                <a:gd name="T6" fmla="*/ 69 w 69"/>
                <a:gd name="T7" fmla="*/ 14 h 14"/>
                <a:gd name="T8" fmla="*/ 69 w 6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">
                  <a:moveTo>
                    <a:pt x="69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69" y="14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3829050" y="2562225"/>
              <a:ext cx="11113" cy="22225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0 h 14"/>
                <a:gd name="T4" fmla="*/ 0 w 7"/>
                <a:gd name="T5" fmla="*/ 14 h 14"/>
                <a:gd name="T6" fmla="*/ 5 w 7"/>
                <a:gd name="T7" fmla="*/ 14 h 14"/>
                <a:gd name="T8" fmla="*/ 7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9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3829050" y="2562225"/>
              <a:ext cx="11113" cy="22225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0 h 14"/>
                <a:gd name="T4" fmla="*/ 0 w 7"/>
                <a:gd name="T5" fmla="*/ 14 h 14"/>
                <a:gd name="T6" fmla="*/ 5 w 7"/>
                <a:gd name="T7" fmla="*/ 14 h 14"/>
                <a:gd name="T8" fmla="*/ 7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68"/>
            <p:cNvSpPr/>
            <p:nvPr/>
          </p:nvSpPr>
          <p:spPr bwMode="auto">
            <a:xfrm>
              <a:off x="3810000" y="2562225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6 w 7"/>
                <a:gd name="T3" fmla="*/ 0 h 6"/>
                <a:gd name="T4" fmla="*/ 0 w 7"/>
                <a:gd name="T5" fmla="*/ 6 h 6"/>
                <a:gd name="T6" fmla="*/ 0 w 7"/>
                <a:gd name="T7" fmla="*/ 6 h 6"/>
                <a:gd name="T8" fmla="*/ 5 w 7"/>
                <a:gd name="T9" fmla="*/ 6 h 6"/>
                <a:gd name="T10" fmla="*/ 7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9C6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4110038" y="2562225"/>
              <a:ext cx="19050" cy="22225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6 h 6"/>
                <a:gd name="T4" fmla="*/ 5 w 5"/>
                <a:gd name="T5" fmla="*/ 6 h 6"/>
                <a:gd name="T6" fmla="*/ 5 w 5"/>
                <a:gd name="T7" fmla="*/ 6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3" y="0"/>
                    <a:pt x="0" y="0"/>
                  </a:cubicBezTo>
                </a:path>
              </a:pathLst>
            </a:custGeom>
            <a:solidFill>
              <a:srgbClr val="9C6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3946525" y="2562225"/>
              <a:ext cx="46038" cy="22225"/>
            </a:xfrm>
            <a:prstGeom prst="rect">
              <a:avLst/>
            </a:prstGeom>
            <a:solidFill>
              <a:srgbClr val="9C6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3946525" y="2562225"/>
              <a:ext cx="460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Line 72"/>
            <p:cNvSpPr>
              <a:spLocks noChangeShapeType="1"/>
            </p:cNvSpPr>
            <p:nvPr/>
          </p:nvSpPr>
          <p:spPr bwMode="auto">
            <a:xfrm>
              <a:off x="3832225" y="2227263"/>
              <a:ext cx="273050" cy="0"/>
            </a:xfrm>
            <a:prstGeom prst="line">
              <a:avLst/>
            </a:prstGeom>
            <a:noFill/>
            <a:ln w="46038" cap="rnd">
              <a:solidFill>
                <a:srgbClr val="F5CF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3779838" y="2220913"/>
              <a:ext cx="379413" cy="273050"/>
            </a:xfrm>
            <a:custGeom>
              <a:avLst/>
              <a:gdLst>
                <a:gd name="T0" fmla="*/ 0 w 100"/>
                <a:gd name="T1" fmla="*/ 72 h 72"/>
                <a:gd name="T2" fmla="*/ 44 w 100"/>
                <a:gd name="T3" fmla="*/ 32 h 72"/>
                <a:gd name="T4" fmla="*/ 52 w 100"/>
                <a:gd name="T5" fmla="*/ 64 h 72"/>
                <a:gd name="T6" fmla="*/ 100 w 100"/>
                <a:gd name="T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72">
                  <a:moveTo>
                    <a:pt x="0" y="72"/>
                  </a:moveTo>
                  <a:cubicBezTo>
                    <a:pt x="0" y="72"/>
                    <a:pt x="44" y="0"/>
                    <a:pt x="44" y="32"/>
                  </a:cubicBezTo>
                  <a:cubicBezTo>
                    <a:pt x="44" y="64"/>
                    <a:pt x="44" y="72"/>
                    <a:pt x="52" y="64"/>
                  </a:cubicBezTo>
                  <a:cubicBezTo>
                    <a:pt x="60" y="56"/>
                    <a:pt x="80" y="32"/>
                    <a:pt x="100" y="28"/>
                  </a:cubicBezTo>
                </a:path>
              </a:pathLst>
            </a:custGeom>
            <a:noFill/>
            <a:ln w="46038" cap="rnd">
              <a:solidFill>
                <a:srgbClr val="C75C5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Line 73"/>
            <p:cNvSpPr>
              <a:spLocks noChangeShapeType="1"/>
            </p:cNvSpPr>
            <p:nvPr/>
          </p:nvSpPr>
          <p:spPr bwMode="auto">
            <a:xfrm>
              <a:off x="3832225" y="2562225"/>
              <a:ext cx="273050" cy="0"/>
            </a:xfrm>
            <a:prstGeom prst="line">
              <a:avLst/>
            </a:prstGeom>
            <a:noFill/>
            <a:ln w="46038" cap="rnd">
              <a:solidFill>
                <a:srgbClr val="F5CF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1" name="Group 19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473700" y="1947863"/>
            <a:ext cx="969963" cy="969962"/>
            <a:chOff x="5473700" y="1947863"/>
            <a:chExt cx="969963" cy="969962"/>
          </a:xfrm>
        </p:grpSpPr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5473700" y="1947863"/>
              <a:ext cx="969963" cy="9699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6084888" y="2311400"/>
              <a:ext cx="230188" cy="303212"/>
            </a:xfrm>
            <a:custGeom>
              <a:avLst/>
              <a:gdLst>
                <a:gd name="T0" fmla="*/ 9 w 61"/>
                <a:gd name="T1" fmla="*/ 0 h 80"/>
                <a:gd name="T2" fmla="*/ 2 w 61"/>
                <a:gd name="T3" fmla="*/ 4 h 80"/>
                <a:gd name="T4" fmla="*/ 5 w 61"/>
                <a:gd name="T5" fmla="*/ 15 h 80"/>
                <a:gd name="T6" fmla="*/ 45 w 61"/>
                <a:gd name="T7" fmla="*/ 40 h 80"/>
                <a:gd name="T8" fmla="*/ 45 w 61"/>
                <a:gd name="T9" fmla="*/ 40 h 80"/>
                <a:gd name="T10" fmla="*/ 45 w 61"/>
                <a:gd name="T11" fmla="*/ 40 h 80"/>
                <a:gd name="T12" fmla="*/ 5 w 61"/>
                <a:gd name="T13" fmla="*/ 65 h 80"/>
                <a:gd name="T14" fmla="*/ 2 w 61"/>
                <a:gd name="T15" fmla="*/ 76 h 80"/>
                <a:gd name="T16" fmla="*/ 9 w 61"/>
                <a:gd name="T17" fmla="*/ 80 h 80"/>
                <a:gd name="T18" fmla="*/ 13 w 61"/>
                <a:gd name="T19" fmla="*/ 79 h 80"/>
                <a:gd name="T20" fmla="*/ 56 w 61"/>
                <a:gd name="T21" fmla="*/ 53 h 80"/>
                <a:gd name="T22" fmla="*/ 56 w 61"/>
                <a:gd name="T23" fmla="*/ 52 h 80"/>
                <a:gd name="T24" fmla="*/ 61 w 61"/>
                <a:gd name="T25" fmla="*/ 40 h 80"/>
                <a:gd name="T26" fmla="*/ 61 w 61"/>
                <a:gd name="T27" fmla="*/ 40 h 80"/>
                <a:gd name="T28" fmla="*/ 56 w 61"/>
                <a:gd name="T29" fmla="*/ 28 h 80"/>
                <a:gd name="T30" fmla="*/ 56 w 61"/>
                <a:gd name="T31" fmla="*/ 27 h 80"/>
                <a:gd name="T32" fmla="*/ 13 w 61"/>
                <a:gd name="T33" fmla="*/ 1 h 80"/>
                <a:gd name="T34" fmla="*/ 9 w 61"/>
                <a:gd name="T3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0">
                  <a:moveTo>
                    <a:pt x="9" y="0"/>
                  </a:moveTo>
                  <a:cubicBezTo>
                    <a:pt x="6" y="0"/>
                    <a:pt x="4" y="1"/>
                    <a:pt x="2" y="4"/>
                  </a:cubicBezTo>
                  <a:cubicBezTo>
                    <a:pt x="0" y="8"/>
                    <a:pt x="1" y="12"/>
                    <a:pt x="5" y="1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1" y="68"/>
                    <a:pt x="0" y="72"/>
                    <a:pt x="2" y="76"/>
                  </a:cubicBezTo>
                  <a:cubicBezTo>
                    <a:pt x="4" y="79"/>
                    <a:pt x="6" y="80"/>
                    <a:pt x="9" y="80"/>
                  </a:cubicBezTo>
                  <a:cubicBezTo>
                    <a:pt x="10" y="80"/>
                    <a:pt x="12" y="80"/>
                    <a:pt x="13" y="79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9" y="49"/>
                    <a:pt x="61" y="45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5"/>
                    <a:pt x="59" y="31"/>
                    <a:pt x="56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5602288" y="2311400"/>
              <a:ext cx="231775" cy="303212"/>
            </a:xfrm>
            <a:custGeom>
              <a:avLst/>
              <a:gdLst>
                <a:gd name="T0" fmla="*/ 52 w 61"/>
                <a:gd name="T1" fmla="*/ 0 h 80"/>
                <a:gd name="T2" fmla="*/ 48 w 61"/>
                <a:gd name="T3" fmla="*/ 1 h 80"/>
                <a:gd name="T4" fmla="*/ 5 w 61"/>
                <a:gd name="T5" fmla="*/ 27 h 80"/>
                <a:gd name="T6" fmla="*/ 5 w 61"/>
                <a:gd name="T7" fmla="*/ 28 h 80"/>
                <a:gd name="T8" fmla="*/ 0 w 61"/>
                <a:gd name="T9" fmla="*/ 40 h 80"/>
                <a:gd name="T10" fmla="*/ 5 w 61"/>
                <a:gd name="T11" fmla="*/ 52 h 80"/>
                <a:gd name="T12" fmla="*/ 5 w 61"/>
                <a:gd name="T13" fmla="*/ 53 h 80"/>
                <a:gd name="T14" fmla="*/ 48 w 61"/>
                <a:gd name="T15" fmla="*/ 79 h 80"/>
                <a:gd name="T16" fmla="*/ 52 w 61"/>
                <a:gd name="T17" fmla="*/ 80 h 80"/>
                <a:gd name="T18" fmla="*/ 59 w 61"/>
                <a:gd name="T19" fmla="*/ 76 h 80"/>
                <a:gd name="T20" fmla="*/ 56 w 61"/>
                <a:gd name="T21" fmla="*/ 65 h 80"/>
                <a:gd name="T22" fmla="*/ 16 w 61"/>
                <a:gd name="T23" fmla="*/ 40 h 80"/>
                <a:gd name="T24" fmla="*/ 16 w 61"/>
                <a:gd name="T25" fmla="*/ 40 h 80"/>
                <a:gd name="T26" fmla="*/ 16 w 61"/>
                <a:gd name="T27" fmla="*/ 40 h 80"/>
                <a:gd name="T28" fmla="*/ 56 w 61"/>
                <a:gd name="T29" fmla="*/ 15 h 80"/>
                <a:gd name="T30" fmla="*/ 59 w 61"/>
                <a:gd name="T31" fmla="*/ 4 h 80"/>
                <a:gd name="T32" fmla="*/ 52 w 61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80">
                  <a:moveTo>
                    <a:pt x="52" y="0"/>
                  </a:moveTo>
                  <a:cubicBezTo>
                    <a:pt x="51" y="0"/>
                    <a:pt x="49" y="0"/>
                    <a:pt x="48" y="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31"/>
                    <a:pt x="0" y="35"/>
                    <a:pt x="0" y="40"/>
                  </a:cubicBezTo>
                  <a:cubicBezTo>
                    <a:pt x="0" y="45"/>
                    <a:pt x="2" y="49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80"/>
                    <a:pt x="51" y="80"/>
                    <a:pt x="52" y="80"/>
                  </a:cubicBezTo>
                  <a:cubicBezTo>
                    <a:pt x="55" y="80"/>
                    <a:pt x="57" y="79"/>
                    <a:pt x="59" y="76"/>
                  </a:cubicBezTo>
                  <a:cubicBezTo>
                    <a:pt x="61" y="72"/>
                    <a:pt x="60" y="68"/>
                    <a:pt x="56" y="65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0" y="12"/>
                    <a:pt x="61" y="8"/>
                    <a:pt x="59" y="4"/>
                  </a:cubicBezTo>
                  <a:cubicBezTo>
                    <a:pt x="57" y="1"/>
                    <a:pt x="55" y="0"/>
                    <a:pt x="5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5830888" y="2174875"/>
              <a:ext cx="260350" cy="576262"/>
            </a:xfrm>
            <a:custGeom>
              <a:avLst/>
              <a:gdLst>
                <a:gd name="T0" fmla="*/ 60 w 69"/>
                <a:gd name="T1" fmla="*/ 0 h 152"/>
                <a:gd name="T2" fmla="*/ 60 w 69"/>
                <a:gd name="T3" fmla="*/ 0 h 152"/>
                <a:gd name="T4" fmla="*/ 53 w 69"/>
                <a:gd name="T5" fmla="*/ 5 h 152"/>
                <a:gd name="T6" fmla="*/ 1 w 69"/>
                <a:gd name="T7" fmla="*/ 141 h 152"/>
                <a:gd name="T8" fmla="*/ 0 w 69"/>
                <a:gd name="T9" fmla="*/ 144 h 152"/>
                <a:gd name="T10" fmla="*/ 0 w 69"/>
                <a:gd name="T11" fmla="*/ 144 h 152"/>
                <a:gd name="T12" fmla="*/ 5 w 69"/>
                <a:gd name="T13" fmla="*/ 151 h 152"/>
                <a:gd name="T14" fmla="*/ 8 w 69"/>
                <a:gd name="T15" fmla="*/ 152 h 152"/>
                <a:gd name="T16" fmla="*/ 15 w 69"/>
                <a:gd name="T17" fmla="*/ 147 h 152"/>
                <a:gd name="T18" fmla="*/ 67 w 69"/>
                <a:gd name="T19" fmla="*/ 11 h 152"/>
                <a:gd name="T20" fmla="*/ 63 w 69"/>
                <a:gd name="T21" fmla="*/ 1 h 152"/>
                <a:gd name="T22" fmla="*/ 60 w 69"/>
                <a:gd name="T2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152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7" y="0"/>
                    <a:pt x="54" y="2"/>
                    <a:pt x="53" y="5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0" y="142"/>
                    <a:pt x="0" y="143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7"/>
                    <a:pt x="2" y="150"/>
                    <a:pt x="5" y="151"/>
                  </a:cubicBezTo>
                  <a:cubicBezTo>
                    <a:pt x="6" y="152"/>
                    <a:pt x="7" y="152"/>
                    <a:pt x="8" y="152"/>
                  </a:cubicBezTo>
                  <a:cubicBezTo>
                    <a:pt x="11" y="152"/>
                    <a:pt x="14" y="150"/>
                    <a:pt x="15" y="147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9" y="7"/>
                    <a:pt x="67" y="2"/>
                    <a:pt x="63" y="1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82"/>
            <p:cNvSpPr/>
            <p:nvPr/>
          </p:nvSpPr>
          <p:spPr bwMode="auto">
            <a:xfrm>
              <a:off x="6084888" y="2276475"/>
              <a:ext cx="238125" cy="307975"/>
            </a:xfrm>
            <a:custGeom>
              <a:avLst/>
              <a:gdLst>
                <a:gd name="T0" fmla="*/ 9 w 63"/>
                <a:gd name="T1" fmla="*/ 81 h 81"/>
                <a:gd name="T2" fmla="*/ 2 w 63"/>
                <a:gd name="T3" fmla="*/ 77 h 81"/>
                <a:gd name="T4" fmla="*/ 5 w 63"/>
                <a:gd name="T5" fmla="*/ 66 h 81"/>
                <a:gd name="T6" fmla="*/ 45 w 63"/>
                <a:gd name="T7" fmla="*/ 41 h 81"/>
                <a:gd name="T8" fmla="*/ 45 w 63"/>
                <a:gd name="T9" fmla="*/ 41 h 81"/>
                <a:gd name="T10" fmla="*/ 5 w 63"/>
                <a:gd name="T11" fmla="*/ 16 h 81"/>
                <a:gd name="T12" fmla="*/ 2 w 63"/>
                <a:gd name="T13" fmla="*/ 5 h 81"/>
                <a:gd name="T14" fmla="*/ 13 w 63"/>
                <a:gd name="T15" fmla="*/ 2 h 81"/>
                <a:gd name="T16" fmla="*/ 56 w 63"/>
                <a:gd name="T17" fmla="*/ 28 h 81"/>
                <a:gd name="T18" fmla="*/ 56 w 63"/>
                <a:gd name="T19" fmla="*/ 29 h 81"/>
                <a:gd name="T20" fmla="*/ 56 w 63"/>
                <a:gd name="T21" fmla="*/ 53 h 81"/>
                <a:gd name="T22" fmla="*/ 56 w 63"/>
                <a:gd name="T23" fmla="*/ 54 h 81"/>
                <a:gd name="T24" fmla="*/ 13 w 63"/>
                <a:gd name="T25" fmla="*/ 80 h 81"/>
                <a:gd name="T26" fmla="*/ 9 w 63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1">
                  <a:moveTo>
                    <a:pt x="9" y="81"/>
                  </a:moveTo>
                  <a:cubicBezTo>
                    <a:pt x="6" y="81"/>
                    <a:pt x="4" y="80"/>
                    <a:pt x="2" y="77"/>
                  </a:cubicBezTo>
                  <a:cubicBezTo>
                    <a:pt x="0" y="73"/>
                    <a:pt x="1" y="69"/>
                    <a:pt x="5" y="66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3"/>
                    <a:pt x="0" y="9"/>
                    <a:pt x="2" y="5"/>
                  </a:cubicBezTo>
                  <a:cubicBezTo>
                    <a:pt x="4" y="1"/>
                    <a:pt x="9" y="0"/>
                    <a:pt x="13" y="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3" y="36"/>
                    <a:pt x="63" y="46"/>
                    <a:pt x="56" y="53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1"/>
                    <a:pt x="10" y="81"/>
                    <a:pt x="9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5594350" y="2276475"/>
              <a:ext cx="239713" cy="307975"/>
            </a:xfrm>
            <a:custGeom>
              <a:avLst/>
              <a:gdLst>
                <a:gd name="T0" fmla="*/ 54 w 63"/>
                <a:gd name="T1" fmla="*/ 81 h 81"/>
                <a:gd name="T2" fmla="*/ 50 w 63"/>
                <a:gd name="T3" fmla="*/ 80 h 81"/>
                <a:gd name="T4" fmla="*/ 7 w 63"/>
                <a:gd name="T5" fmla="*/ 54 h 81"/>
                <a:gd name="T6" fmla="*/ 7 w 63"/>
                <a:gd name="T7" fmla="*/ 53 h 81"/>
                <a:gd name="T8" fmla="*/ 7 w 63"/>
                <a:gd name="T9" fmla="*/ 29 h 81"/>
                <a:gd name="T10" fmla="*/ 7 w 63"/>
                <a:gd name="T11" fmla="*/ 28 h 81"/>
                <a:gd name="T12" fmla="*/ 50 w 63"/>
                <a:gd name="T13" fmla="*/ 2 h 81"/>
                <a:gd name="T14" fmla="*/ 61 w 63"/>
                <a:gd name="T15" fmla="*/ 5 h 81"/>
                <a:gd name="T16" fmla="*/ 58 w 63"/>
                <a:gd name="T17" fmla="*/ 16 h 81"/>
                <a:gd name="T18" fmla="*/ 18 w 63"/>
                <a:gd name="T19" fmla="*/ 41 h 81"/>
                <a:gd name="T20" fmla="*/ 18 w 63"/>
                <a:gd name="T21" fmla="*/ 41 h 81"/>
                <a:gd name="T22" fmla="*/ 58 w 63"/>
                <a:gd name="T23" fmla="*/ 66 h 81"/>
                <a:gd name="T24" fmla="*/ 61 w 63"/>
                <a:gd name="T25" fmla="*/ 77 h 81"/>
                <a:gd name="T26" fmla="*/ 54 w 63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1">
                  <a:moveTo>
                    <a:pt x="54" y="81"/>
                  </a:moveTo>
                  <a:cubicBezTo>
                    <a:pt x="53" y="81"/>
                    <a:pt x="51" y="81"/>
                    <a:pt x="50" y="8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46"/>
                    <a:pt x="0" y="36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4" y="0"/>
                    <a:pt x="59" y="1"/>
                    <a:pt x="61" y="5"/>
                  </a:cubicBezTo>
                  <a:cubicBezTo>
                    <a:pt x="63" y="9"/>
                    <a:pt x="62" y="13"/>
                    <a:pt x="58" y="1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2" y="69"/>
                    <a:pt x="63" y="73"/>
                    <a:pt x="61" y="77"/>
                  </a:cubicBezTo>
                  <a:cubicBezTo>
                    <a:pt x="59" y="80"/>
                    <a:pt x="57" y="81"/>
                    <a:pt x="54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84"/>
            <p:cNvSpPr/>
            <p:nvPr/>
          </p:nvSpPr>
          <p:spPr bwMode="auto">
            <a:xfrm>
              <a:off x="5826125" y="2139950"/>
              <a:ext cx="265113" cy="581025"/>
            </a:xfrm>
            <a:custGeom>
              <a:avLst/>
              <a:gdLst>
                <a:gd name="T0" fmla="*/ 9 w 70"/>
                <a:gd name="T1" fmla="*/ 153 h 153"/>
                <a:gd name="T2" fmla="*/ 6 w 70"/>
                <a:gd name="T3" fmla="*/ 152 h 153"/>
                <a:gd name="T4" fmla="*/ 2 w 70"/>
                <a:gd name="T5" fmla="*/ 142 h 153"/>
                <a:gd name="T6" fmla="*/ 54 w 70"/>
                <a:gd name="T7" fmla="*/ 6 h 153"/>
                <a:gd name="T8" fmla="*/ 64 w 70"/>
                <a:gd name="T9" fmla="*/ 2 h 153"/>
                <a:gd name="T10" fmla="*/ 68 w 70"/>
                <a:gd name="T11" fmla="*/ 12 h 153"/>
                <a:gd name="T12" fmla="*/ 16 w 70"/>
                <a:gd name="T13" fmla="*/ 148 h 153"/>
                <a:gd name="T14" fmla="*/ 9 w 70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53">
                  <a:moveTo>
                    <a:pt x="9" y="153"/>
                  </a:moveTo>
                  <a:cubicBezTo>
                    <a:pt x="8" y="153"/>
                    <a:pt x="7" y="153"/>
                    <a:pt x="6" y="152"/>
                  </a:cubicBezTo>
                  <a:cubicBezTo>
                    <a:pt x="2" y="151"/>
                    <a:pt x="0" y="146"/>
                    <a:pt x="2" y="142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2"/>
                    <a:pt x="60" y="0"/>
                    <a:pt x="64" y="2"/>
                  </a:cubicBezTo>
                  <a:cubicBezTo>
                    <a:pt x="68" y="3"/>
                    <a:pt x="70" y="8"/>
                    <a:pt x="68" y="12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5" y="151"/>
                    <a:pt x="12" y="153"/>
                    <a:pt x="9" y="1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9" name="Group 19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462838" y="1947863"/>
            <a:ext cx="971550" cy="969962"/>
            <a:chOff x="7462838" y="1947863"/>
            <a:chExt cx="971550" cy="969962"/>
          </a:xfrm>
        </p:grpSpPr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7462838" y="1947863"/>
              <a:ext cx="971550" cy="969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7572376" y="2243138"/>
              <a:ext cx="738188" cy="379412"/>
            </a:xfrm>
            <a:custGeom>
              <a:avLst/>
              <a:gdLst>
                <a:gd name="T0" fmla="*/ 88 w 194"/>
                <a:gd name="T1" fmla="*/ 100 h 100"/>
                <a:gd name="T2" fmla="*/ 83 w 194"/>
                <a:gd name="T3" fmla="*/ 97 h 100"/>
                <a:gd name="T4" fmla="*/ 41 w 194"/>
                <a:gd name="T5" fmla="*/ 39 h 100"/>
                <a:gd name="T6" fmla="*/ 10 w 194"/>
                <a:gd name="T7" fmla="*/ 60 h 100"/>
                <a:gd name="T8" fmla="*/ 2 w 194"/>
                <a:gd name="T9" fmla="*/ 58 h 100"/>
                <a:gd name="T10" fmla="*/ 4 w 194"/>
                <a:gd name="T11" fmla="*/ 50 h 100"/>
                <a:gd name="T12" fmla="*/ 40 w 194"/>
                <a:gd name="T13" fmla="*/ 26 h 100"/>
                <a:gd name="T14" fmla="*/ 48 w 194"/>
                <a:gd name="T15" fmla="*/ 28 h 100"/>
                <a:gd name="T16" fmla="*/ 87 w 194"/>
                <a:gd name="T17" fmla="*/ 83 h 100"/>
                <a:gd name="T18" fmla="*/ 130 w 194"/>
                <a:gd name="T19" fmla="*/ 4 h 100"/>
                <a:gd name="T20" fmla="*/ 135 w 194"/>
                <a:gd name="T21" fmla="*/ 1 h 100"/>
                <a:gd name="T22" fmla="*/ 140 w 194"/>
                <a:gd name="T23" fmla="*/ 3 h 100"/>
                <a:gd name="T24" fmla="*/ 192 w 194"/>
                <a:gd name="T25" fmla="*/ 70 h 100"/>
                <a:gd name="T26" fmla="*/ 191 w 194"/>
                <a:gd name="T27" fmla="*/ 79 h 100"/>
                <a:gd name="T28" fmla="*/ 182 w 194"/>
                <a:gd name="T29" fmla="*/ 78 h 100"/>
                <a:gd name="T30" fmla="*/ 136 w 194"/>
                <a:gd name="T31" fmla="*/ 17 h 100"/>
                <a:gd name="T32" fmla="*/ 93 w 194"/>
                <a:gd name="T33" fmla="*/ 97 h 100"/>
                <a:gd name="T34" fmla="*/ 88 w 194"/>
                <a:gd name="T35" fmla="*/ 100 h 100"/>
                <a:gd name="T36" fmla="*/ 88 w 194"/>
                <a:gd name="T3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100">
                  <a:moveTo>
                    <a:pt x="88" y="100"/>
                  </a:moveTo>
                  <a:cubicBezTo>
                    <a:pt x="86" y="100"/>
                    <a:pt x="84" y="99"/>
                    <a:pt x="83" y="97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62"/>
                    <a:pt x="4" y="61"/>
                    <a:pt x="2" y="58"/>
                  </a:cubicBezTo>
                  <a:cubicBezTo>
                    <a:pt x="0" y="56"/>
                    <a:pt x="1" y="52"/>
                    <a:pt x="4" y="5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2" y="24"/>
                    <a:pt x="46" y="25"/>
                    <a:pt x="48" y="28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1" y="2"/>
                    <a:pt x="133" y="1"/>
                    <a:pt x="135" y="1"/>
                  </a:cubicBezTo>
                  <a:cubicBezTo>
                    <a:pt x="137" y="0"/>
                    <a:pt x="139" y="1"/>
                    <a:pt x="140" y="3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4" y="73"/>
                    <a:pt x="193" y="77"/>
                    <a:pt x="191" y="79"/>
                  </a:cubicBezTo>
                  <a:cubicBezTo>
                    <a:pt x="188" y="81"/>
                    <a:pt x="184" y="80"/>
                    <a:pt x="182" y="7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2" y="99"/>
                    <a:pt x="90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auto">
            <a:xfrm>
              <a:off x="8021638" y="2232025"/>
              <a:ext cx="131763" cy="131762"/>
            </a:xfrm>
            <a:prstGeom prst="ellipse">
              <a:avLst/>
            </a:prstGeom>
            <a:solidFill>
              <a:srgbClr val="C7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8123238" y="2371725"/>
              <a:ext cx="182563" cy="204787"/>
            </a:xfrm>
            <a:custGeom>
              <a:avLst/>
              <a:gdLst>
                <a:gd name="T0" fmla="*/ 3 w 48"/>
                <a:gd name="T1" fmla="*/ 0 h 54"/>
                <a:gd name="T2" fmla="*/ 0 w 48"/>
                <a:gd name="T3" fmla="*/ 3 h 54"/>
                <a:gd name="T4" fmla="*/ 37 w 48"/>
                <a:gd name="T5" fmla="*/ 52 h 54"/>
                <a:gd name="T6" fmla="*/ 42 w 48"/>
                <a:gd name="T7" fmla="*/ 54 h 54"/>
                <a:gd name="T8" fmla="*/ 46 w 48"/>
                <a:gd name="T9" fmla="*/ 53 h 54"/>
                <a:gd name="T10" fmla="*/ 48 w 48"/>
                <a:gd name="T11" fmla="*/ 48 h 54"/>
                <a:gd name="T12" fmla="*/ 48 w 48"/>
                <a:gd name="T13" fmla="*/ 48 h 54"/>
                <a:gd name="T14" fmla="*/ 47 w 48"/>
                <a:gd name="T15" fmla="*/ 44 h 54"/>
                <a:gd name="T16" fmla="*/ 46 w 48"/>
                <a:gd name="T17" fmla="*/ 44 h 54"/>
                <a:gd name="T18" fmla="*/ 46 w 48"/>
                <a:gd name="T19" fmla="*/ 45 h 54"/>
                <a:gd name="T20" fmla="*/ 42 w 48"/>
                <a:gd name="T21" fmla="*/ 46 h 54"/>
                <a:gd name="T22" fmla="*/ 37 w 48"/>
                <a:gd name="T23" fmla="*/ 44 h 54"/>
                <a:gd name="T24" fmla="*/ 3 w 48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3"/>
                    <a:pt x="40" y="54"/>
                    <a:pt x="42" y="54"/>
                  </a:cubicBezTo>
                  <a:cubicBezTo>
                    <a:pt x="43" y="54"/>
                    <a:pt x="45" y="54"/>
                    <a:pt x="46" y="53"/>
                  </a:cubicBezTo>
                  <a:cubicBezTo>
                    <a:pt x="47" y="52"/>
                    <a:pt x="48" y="50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7"/>
                    <a:pt x="48" y="45"/>
                    <a:pt x="47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5" y="46"/>
                    <a:pt x="43" y="46"/>
                    <a:pt x="42" y="46"/>
                  </a:cubicBezTo>
                  <a:cubicBezTo>
                    <a:pt x="40" y="46"/>
                    <a:pt x="38" y="45"/>
                    <a:pt x="37" y="4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7577138" y="2382838"/>
              <a:ext cx="485775" cy="269875"/>
            </a:xfrm>
            <a:custGeom>
              <a:avLst/>
              <a:gdLst>
                <a:gd name="T0" fmla="*/ 124 w 128"/>
                <a:gd name="T1" fmla="*/ 0 h 71"/>
                <a:gd name="T2" fmla="*/ 92 w 128"/>
                <a:gd name="T3" fmla="*/ 60 h 71"/>
                <a:gd name="T4" fmla="*/ 87 w 128"/>
                <a:gd name="T5" fmla="*/ 63 h 71"/>
                <a:gd name="T6" fmla="*/ 87 w 128"/>
                <a:gd name="T7" fmla="*/ 63 h 71"/>
                <a:gd name="T8" fmla="*/ 82 w 128"/>
                <a:gd name="T9" fmla="*/ 60 h 71"/>
                <a:gd name="T10" fmla="*/ 40 w 128"/>
                <a:gd name="T11" fmla="*/ 2 h 71"/>
                <a:gd name="T12" fmla="*/ 9 w 128"/>
                <a:gd name="T13" fmla="*/ 23 h 71"/>
                <a:gd name="T14" fmla="*/ 6 w 128"/>
                <a:gd name="T15" fmla="*/ 24 h 71"/>
                <a:gd name="T16" fmla="*/ 2 w 128"/>
                <a:gd name="T17" fmla="*/ 22 h 71"/>
                <a:gd name="T18" fmla="*/ 0 w 128"/>
                <a:gd name="T19" fmla="*/ 26 h 71"/>
                <a:gd name="T20" fmla="*/ 0 w 128"/>
                <a:gd name="T21" fmla="*/ 26 h 71"/>
                <a:gd name="T22" fmla="*/ 1 w 128"/>
                <a:gd name="T23" fmla="*/ 29 h 71"/>
                <a:gd name="T24" fmla="*/ 6 w 128"/>
                <a:gd name="T25" fmla="*/ 32 h 71"/>
                <a:gd name="T26" fmla="*/ 9 w 128"/>
                <a:gd name="T27" fmla="*/ 31 h 71"/>
                <a:gd name="T28" fmla="*/ 40 w 128"/>
                <a:gd name="T29" fmla="*/ 10 h 71"/>
                <a:gd name="T30" fmla="*/ 82 w 128"/>
                <a:gd name="T31" fmla="*/ 68 h 71"/>
                <a:gd name="T32" fmla="*/ 87 w 128"/>
                <a:gd name="T33" fmla="*/ 71 h 71"/>
                <a:gd name="T34" fmla="*/ 87 w 128"/>
                <a:gd name="T35" fmla="*/ 71 h 71"/>
                <a:gd name="T36" fmla="*/ 92 w 128"/>
                <a:gd name="T37" fmla="*/ 68 h 71"/>
                <a:gd name="T38" fmla="*/ 128 w 128"/>
                <a:gd name="T39" fmla="*/ 2 h 71"/>
                <a:gd name="T40" fmla="*/ 124 w 128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71">
                  <a:moveTo>
                    <a:pt x="124" y="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1" y="62"/>
                    <a:pt x="89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5" y="63"/>
                    <a:pt x="83" y="62"/>
                    <a:pt x="82" y="6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4" y="24"/>
                    <a:pt x="3" y="23"/>
                    <a:pt x="2" y="22"/>
                  </a:cubicBezTo>
                  <a:cubicBezTo>
                    <a:pt x="1" y="23"/>
                    <a:pt x="0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2" y="31"/>
                    <a:pt x="4" y="32"/>
                    <a:pt x="6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70"/>
                    <a:pt x="85" y="71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9" y="71"/>
                    <a:pt x="91" y="70"/>
                    <a:pt x="92" y="68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6" y="1"/>
                    <a:pt x="125" y="1"/>
                    <a:pt x="12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7572376" y="2243138"/>
              <a:ext cx="738188" cy="379412"/>
            </a:xfrm>
            <a:custGeom>
              <a:avLst/>
              <a:gdLst>
                <a:gd name="T0" fmla="*/ 88 w 194"/>
                <a:gd name="T1" fmla="*/ 100 h 100"/>
                <a:gd name="T2" fmla="*/ 83 w 194"/>
                <a:gd name="T3" fmla="*/ 97 h 100"/>
                <a:gd name="T4" fmla="*/ 41 w 194"/>
                <a:gd name="T5" fmla="*/ 39 h 100"/>
                <a:gd name="T6" fmla="*/ 10 w 194"/>
                <a:gd name="T7" fmla="*/ 60 h 100"/>
                <a:gd name="T8" fmla="*/ 2 w 194"/>
                <a:gd name="T9" fmla="*/ 58 h 100"/>
                <a:gd name="T10" fmla="*/ 4 w 194"/>
                <a:gd name="T11" fmla="*/ 50 h 100"/>
                <a:gd name="T12" fmla="*/ 40 w 194"/>
                <a:gd name="T13" fmla="*/ 26 h 100"/>
                <a:gd name="T14" fmla="*/ 48 w 194"/>
                <a:gd name="T15" fmla="*/ 28 h 100"/>
                <a:gd name="T16" fmla="*/ 87 w 194"/>
                <a:gd name="T17" fmla="*/ 83 h 100"/>
                <a:gd name="T18" fmla="*/ 130 w 194"/>
                <a:gd name="T19" fmla="*/ 4 h 100"/>
                <a:gd name="T20" fmla="*/ 135 w 194"/>
                <a:gd name="T21" fmla="*/ 1 h 100"/>
                <a:gd name="T22" fmla="*/ 140 w 194"/>
                <a:gd name="T23" fmla="*/ 3 h 100"/>
                <a:gd name="T24" fmla="*/ 192 w 194"/>
                <a:gd name="T25" fmla="*/ 70 h 100"/>
                <a:gd name="T26" fmla="*/ 191 w 194"/>
                <a:gd name="T27" fmla="*/ 79 h 100"/>
                <a:gd name="T28" fmla="*/ 182 w 194"/>
                <a:gd name="T29" fmla="*/ 78 h 100"/>
                <a:gd name="T30" fmla="*/ 136 w 194"/>
                <a:gd name="T31" fmla="*/ 17 h 100"/>
                <a:gd name="T32" fmla="*/ 93 w 194"/>
                <a:gd name="T33" fmla="*/ 97 h 100"/>
                <a:gd name="T34" fmla="*/ 88 w 194"/>
                <a:gd name="T35" fmla="*/ 100 h 100"/>
                <a:gd name="T36" fmla="*/ 88 w 194"/>
                <a:gd name="T3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100">
                  <a:moveTo>
                    <a:pt x="88" y="100"/>
                  </a:moveTo>
                  <a:cubicBezTo>
                    <a:pt x="86" y="100"/>
                    <a:pt x="84" y="99"/>
                    <a:pt x="83" y="97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62"/>
                    <a:pt x="4" y="61"/>
                    <a:pt x="2" y="58"/>
                  </a:cubicBezTo>
                  <a:cubicBezTo>
                    <a:pt x="0" y="56"/>
                    <a:pt x="1" y="52"/>
                    <a:pt x="4" y="5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2" y="24"/>
                    <a:pt x="46" y="25"/>
                    <a:pt x="48" y="28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1" y="2"/>
                    <a:pt x="133" y="1"/>
                    <a:pt x="135" y="1"/>
                  </a:cubicBezTo>
                  <a:cubicBezTo>
                    <a:pt x="137" y="0"/>
                    <a:pt x="139" y="1"/>
                    <a:pt x="140" y="3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4" y="73"/>
                    <a:pt x="193" y="77"/>
                    <a:pt x="191" y="79"/>
                  </a:cubicBezTo>
                  <a:cubicBezTo>
                    <a:pt x="188" y="81"/>
                    <a:pt x="184" y="80"/>
                    <a:pt x="182" y="7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2" y="99"/>
                    <a:pt x="90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8021638" y="2311400"/>
              <a:ext cx="3175" cy="3016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4 h 8"/>
                <a:gd name="T4" fmla="*/ 0 w 1"/>
                <a:gd name="T5" fmla="*/ 8 h 8"/>
                <a:gd name="T6" fmla="*/ 1 w 1"/>
                <a:gd name="T7" fmla="*/ 5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8021638" y="2265363"/>
              <a:ext cx="38100" cy="65087"/>
            </a:xfrm>
            <a:custGeom>
              <a:avLst/>
              <a:gdLst>
                <a:gd name="T0" fmla="*/ 10 w 10"/>
                <a:gd name="T1" fmla="*/ 0 h 17"/>
                <a:gd name="T2" fmla="*/ 0 w 10"/>
                <a:gd name="T3" fmla="*/ 12 h 17"/>
                <a:gd name="T4" fmla="*/ 1 w 10"/>
                <a:gd name="T5" fmla="*/ 17 h 17"/>
                <a:gd name="T6" fmla="*/ 10 w 10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5" y="2"/>
                    <a:pt x="1" y="7"/>
                    <a:pt x="0" y="12"/>
                  </a:cubicBezTo>
                  <a:cubicBezTo>
                    <a:pt x="0" y="14"/>
                    <a:pt x="1" y="15"/>
                    <a:pt x="1" y="1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6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Freeform 96"/>
            <p:cNvSpPr/>
            <p:nvPr/>
          </p:nvSpPr>
          <p:spPr bwMode="auto">
            <a:xfrm flipH="1">
              <a:off x="8150226" y="23114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8116888" y="2270125"/>
              <a:ext cx="33338" cy="44450"/>
            </a:xfrm>
            <a:custGeom>
              <a:avLst/>
              <a:gdLst>
                <a:gd name="T0" fmla="*/ 0 w 9"/>
                <a:gd name="T1" fmla="*/ 0 h 12"/>
                <a:gd name="T2" fmla="*/ 9 w 9"/>
                <a:gd name="T3" fmla="*/ 12 h 12"/>
                <a:gd name="T4" fmla="*/ 9 w 9"/>
                <a:gd name="T5" fmla="*/ 11 h 12"/>
                <a:gd name="T6" fmla="*/ 0 w 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8" y="6"/>
                    <a:pt x="4" y="2"/>
                    <a:pt x="0" y="0"/>
                  </a:cubicBezTo>
                </a:path>
              </a:pathLst>
            </a:custGeom>
            <a:solidFill>
              <a:srgbClr val="A6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8062913" y="2360613"/>
              <a:ext cx="60325" cy="33337"/>
            </a:xfrm>
            <a:custGeom>
              <a:avLst/>
              <a:gdLst>
                <a:gd name="T0" fmla="*/ 11 w 16"/>
                <a:gd name="T1" fmla="*/ 0 h 9"/>
                <a:gd name="T2" fmla="*/ 6 w 16"/>
                <a:gd name="T3" fmla="*/ 1 h 9"/>
                <a:gd name="T4" fmla="*/ 3 w 16"/>
                <a:gd name="T5" fmla="*/ 1 h 9"/>
                <a:gd name="T6" fmla="*/ 0 w 16"/>
                <a:gd name="T7" fmla="*/ 8 h 9"/>
                <a:gd name="T8" fmla="*/ 6 w 16"/>
                <a:gd name="T9" fmla="*/ 9 h 9"/>
                <a:gd name="T10" fmla="*/ 16 w 16"/>
                <a:gd name="T11" fmla="*/ 6 h 9"/>
                <a:gd name="T12" fmla="*/ 11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11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9"/>
                    <a:pt x="4" y="9"/>
                    <a:pt x="6" y="9"/>
                  </a:cubicBezTo>
                  <a:cubicBezTo>
                    <a:pt x="10" y="9"/>
                    <a:pt x="13" y="8"/>
                    <a:pt x="16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8074026" y="2338388"/>
              <a:ext cx="30163" cy="25400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7 h 7"/>
                <a:gd name="T4" fmla="*/ 3 w 8"/>
                <a:gd name="T5" fmla="*/ 7 h 7"/>
                <a:gd name="T6" fmla="*/ 8 w 8"/>
                <a:gd name="T7" fmla="*/ 6 h 7"/>
                <a:gd name="T8" fmla="*/ 4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6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8104188" y="2352675"/>
              <a:ext cx="30163" cy="30162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2 h 8"/>
                <a:gd name="T4" fmla="*/ 5 w 8"/>
                <a:gd name="T5" fmla="*/ 8 h 8"/>
                <a:gd name="T6" fmla="*/ 8 w 8"/>
                <a:gd name="T7" fmla="*/ 5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588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8047038" y="2360613"/>
              <a:ext cx="26988" cy="30162"/>
            </a:xfrm>
            <a:custGeom>
              <a:avLst/>
              <a:gdLst>
                <a:gd name="T0" fmla="*/ 4 w 7"/>
                <a:gd name="T1" fmla="*/ 0 h 8"/>
                <a:gd name="T2" fmla="*/ 0 w 7"/>
                <a:gd name="T3" fmla="*/ 6 h 8"/>
                <a:gd name="T4" fmla="*/ 4 w 7"/>
                <a:gd name="T5" fmla="*/ 8 h 8"/>
                <a:gd name="T6" fmla="*/ 7 w 7"/>
                <a:gd name="T7" fmla="*/ 1 h 8"/>
                <a:gd name="T8" fmla="*/ 4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7"/>
                    <a:pt x="4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rgbClr val="588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8062913" y="2306638"/>
              <a:ext cx="60325" cy="57150"/>
            </a:xfrm>
            <a:custGeom>
              <a:avLst/>
              <a:gdLst>
                <a:gd name="T0" fmla="*/ 7 w 16"/>
                <a:gd name="T1" fmla="*/ 0 h 15"/>
                <a:gd name="T2" fmla="*/ 0 w 16"/>
                <a:gd name="T3" fmla="*/ 14 h 15"/>
                <a:gd name="T4" fmla="*/ 0 w 16"/>
                <a:gd name="T5" fmla="*/ 14 h 15"/>
                <a:gd name="T6" fmla="*/ 3 w 16"/>
                <a:gd name="T7" fmla="*/ 15 h 15"/>
                <a:gd name="T8" fmla="*/ 7 w 16"/>
                <a:gd name="T9" fmla="*/ 8 h 15"/>
                <a:gd name="T10" fmla="*/ 11 w 16"/>
                <a:gd name="T11" fmla="*/ 14 h 15"/>
                <a:gd name="T12" fmla="*/ 16 w 16"/>
                <a:gd name="T13" fmla="*/ 12 h 15"/>
                <a:gd name="T14" fmla="*/ 16 w 16"/>
                <a:gd name="T15" fmla="*/ 12 h 15"/>
                <a:gd name="T16" fmla="*/ 7 w 16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7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4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C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8021638" y="2262188"/>
              <a:ext cx="131763" cy="120650"/>
            </a:xfrm>
            <a:custGeom>
              <a:avLst/>
              <a:gdLst>
                <a:gd name="T0" fmla="*/ 17 w 35"/>
                <a:gd name="T1" fmla="*/ 0 h 32"/>
                <a:gd name="T2" fmla="*/ 17 w 35"/>
                <a:gd name="T3" fmla="*/ 0 h 32"/>
                <a:gd name="T4" fmla="*/ 10 w 35"/>
                <a:gd name="T5" fmla="*/ 1 h 32"/>
                <a:gd name="T6" fmla="*/ 1 w 35"/>
                <a:gd name="T7" fmla="*/ 18 h 32"/>
                <a:gd name="T8" fmla="*/ 0 w 35"/>
                <a:gd name="T9" fmla="*/ 21 h 32"/>
                <a:gd name="T10" fmla="*/ 7 w 35"/>
                <a:gd name="T11" fmla="*/ 32 h 32"/>
                <a:gd name="T12" fmla="*/ 11 w 35"/>
                <a:gd name="T13" fmla="*/ 26 h 32"/>
                <a:gd name="T14" fmla="*/ 18 w 35"/>
                <a:gd name="T15" fmla="*/ 12 h 32"/>
                <a:gd name="T16" fmla="*/ 27 w 35"/>
                <a:gd name="T17" fmla="*/ 24 h 32"/>
                <a:gd name="T18" fmla="*/ 30 w 35"/>
                <a:gd name="T19" fmla="*/ 29 h 32"/>
                <a:gd name="T20" fmla="*/ 35 w 35"/>
                <a:gd name="T21" fmla="*/ 17 h 32"/>
                <a:gd name="T22" fmla="*/ 35 w 35"/>
                <a:gd name="T23" fmla="*/ 17 h 32"/>
                <a:gd name="T24" fmla="*/ 34 w 35"/>
                <a:gd name="T25" fmla="*/ 14 h 32"/>
                <a:gd name="T26" fmla="*/ 34 w 35"/>
                <a:gd name="T27" fmla="*/ 14 h 32"/>
                <a:gd name="T28" fmla="*/ 25 w 35"/>
                <a:gd name="T29" fmla="*/ 2 h 32"/>
                <a:gd name="T30" fmla="*/ 17 w 35"/>
                <a:gd name="T3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2" y="0"/>
                    <a:pt x="10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5"/>
                    <a:pt x="3" y="29"/>
                    <a:pt x="7" y="32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6"/>
                    <a:pt x="35" y="22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6"/>
                    <a:pt x="34" y="15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auto">
            <a:xfrm>
              <a:off x="8021638" y="2232025"/>
              <a:ext cx="131763" cy="131762"/>
            </a:xfrm>
            <a:prstGeom prst="ellipse">
              <a:avLst/>
            </a:pr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7" name="Group 19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9299575" y="1947863"/>
            <a:ext cx="969963" cy="969962"/>
            <a:chOff x="9299575" y="1947863"/>
            <a:chExt cx="969963" cy="969962"/>
          </a:xfrm>
        </p:grpSpPr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299575" y="1947863"/>
              <a:ext cx="969963" cy="9699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9572625" y="2205038"/>
              <a:ext cx="439738" cy="576262"/>
            </a:xfrm>
            <a:custGeom>
              <a:avLst/>
              <a:gdLst>
                <a:gd name="T0" fmla="*/ 112 w 116"/>
                <a:gd name="T1" fmla="*/ 0 h 152"/>
                <a:gd name="T2" fmla="*/ 44 w 116"/>
                <a:gd name="T3" fmla="*/ 0 h 152"/>
                <a:gd name="T4" fmla="*/ 40 w 116"/>
                <a:gd name="T5" fmla="*/ 2 h 152"/>
                <a:gd name="T6" fmla="*/ 8 w 116"/>
                <a:gd name="T7" fmla="*/ 66 h 152"/>
                <a:gd name="T8" fmla="*/ 9 w 116"/>
                <a:gd name="T9" fmla="*/ 70 h 152"/>
                <a:gd name="T10" fmla="*/ 12 w 116"/>
                <a:gd name="T11" fmla="*/ 72 h 152"/>
                <a:gd name="T12" fmla="*/ 34 w 116"/>
                <a:gd name="T13" fmla="*/ 72 h 152"/>
                <a:gd name="T14" fmla="*/ 0 w 116"/>
                <a:gd name="T15" fmla="*/ 146 h 152"/>
                <a:gd name="T16" fmla="*/ 2 w 116"/>
                <a:gd name="T17" fmla="*/ 151 h 152"/>
                <a:gd name="T18" fmla="*/ 4 w 116"/>
                <a:gd name="T19" fmla="*/ 152 h 152"/>
                <a:gd name="T20" fmla="*/ 7 w 116"/>
                <a:gd name="T21" fmla="*/ 151 h 152"/>
                <a:gd name="T22" fmla="*/ 103 w 116"/>
                <a:gd name="T23" fmla="*/ 71 h 152"/>
                <a:gd name="T24" fmla="*/ 104 w 116"/>
                <a:gd name="T25" fmla="*/ 67 h 152"/>
                <a:gd name="T26" fmla="*/ 100 w 116"/>
                <a:gd name="T27" fmla="*/ 64 h 152"/>
                <a:gd name="T28" fmla="*/ 76 w 116"/>
                <a:gd name="T29" fmla="*/ 64 h 152"/>
                <a:gd name="T30" fmla="*/ 115 w 116"/>
                <a:gd name="T31" fmla="*/ 6 h 152"/>
                <a:gd name="T32" fmla="*/ 116 w 116"/>
                <a:gd name="T33" fmla="*/ 2 h 152"/>
                <a:gd name="T34" fmla="*/ 112 w 116"/>
                <a:gd name="T3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52">
                  <a:moveTo>
                    <a:pt x="11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1"/>
                    <a:pt x="40" y="2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9"/>
                    <a:pt x="9" y="70"/>
                  </a:cubicBezTo>
                  <a:cubicBezTo>
                    <a:pt x="9" y="71"/>
                    <a:pt x="11" y="72"/>
                    <a:pt x="12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8"/>
                    <a:pt x="0" y="150"/>
                    <a:pt x="2" y="151"/>
                  </a:cubicBezTo>
                  <a:cubicBezTo>
                    <a:pt x="2" y="152"/>
                    <a:pt x="3" y="152"/>
                    <a:pt x="4" y="152"/>
                  </a:cubicBezTo>
                  <a:cubicBezTo>
                    <a:pt x="5" y="152"/>
                    <a:pt x="6" y="152"/>
                    <a:pt x="7" y="15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4" y="70"/>
                    <a:pt x="104" y="68"/>
                    <a:pt x="104" y="67"/>
                  </a:cubicBezTo>
                  <a:cubicBezTo>
                    <a:pt x="103" y="65"/>
                    <a:pt x="102" y="64"/>
                    <a:pt x="100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5"/>
                    <a:pt x="116" y="3"/>
                    <a:pt x="116" y="2"/>
                  </a:cubicBezTo>
                  <a:cubicBezTo>
                    <a:pt x="115" y="1"/>
                    <a:pt x="114" y="0"/>
                    <a:pt x="112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9572625" y="2174875"/>
              <a:ext cx="439738" cy="576262"/>
            </a:xfrm>
            <a:custGeom>
              <a:avLst/>
              <a:gdLst>
                <a:gd name="T0" fmla="*/ 116 w 116"/>
                <a:gd name="T1" fmla="*/ 2 h 152"/>
                <a:gd name="T2" fmla="*/ 112 w 116"/>
                <a:gd name="T3" fmla="*/ 0 h 152"/>
                <a:gd name="T4" fmla="*/ 44 w 116"/>
                <a:gd name="T5" fmla="*/ 0 h 152"/>
                <a:gd name="T6" fmla="*/ 40 w 116"/>
                <a:gd name="T7" fmla="*/ 2 h 152"/>
                <a:gd name="T8" fmla="*/ 8 w 116"/>
                <a:gd name="T9" fmla="*/ 66 h 152"/>
                <a:gd name="T10" fmla="*/ 9 w 116"/>
                <a:gd name="T11" fmla="*/ 70 h 152"/>
                <a:gd name="T12" fmla="*/ 12 w 116"/>
                <a:gd name="T13" fmla="*/ 72 h 152"/>
                <a:gd name="T14" fmla="*/ 34 w 116"/>
                <a:gd name="T15" fmla="*/ 72 h 152"/>
                <a:gd name="T16" fmla="*/ 0 w 116"/>
                <a:gd name="T17" fmla="*/ 146 h 152"/>
                <a:gd name="T18" fmla="*/ 2 w 116"/>
                <a:gd name="T19" fmla="*/ 151 h 152"/>
                <a:gd name="T20" fmla="*/ 4 w 116"/>
                <a:gd name="T21" fmla="*/ 152 h 152"/>
                <a:gd name="T22" fmla="*/ 7 w 116"/>
                <a:gd name="T23" fmla="*/ 151 h 152"/>
                <a:gd name="T24" fmla="*/ 103 w 116"/>
                <a:gd name="T25" fmla="*/ 71 h 152"/>
                <a:gd name="T26" fmla="*/ 104 w 116"/>
                <a:gd name="T27" fmla="*/ 67 h 152"/>
                <a:gd name="T28" fmla="*/ 100 w 116"/>
                <a:gd name="T29" fmla="*/ 64 h 152"/>
                <a:gd name="T30" fmla="*/ 76 w 116"/>
                <a:gd name="T31" fmla="*/ 64 h 152"/>
                <a:gd name="T32" fmla="*/ 115 w 116"/>
                <a:gd name="T33" fmla="*/ 6 h 152"/>
                <a:gd name="T34" fmla="*/ 116 w 116"/>
                <a:gd name="T3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52">
                  <a:moveTo>
                    <a:pt x="116" y="2"/>
                  </a:moveTo>
                  <a:cubicBezTo>
                    <a:pt x="115" y="1"/>
                    <a:pt x="113" y="0"/>
                    <a:pt x="1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1"/>
                    <a:pt x="40" y="2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9"/>
                    <a:pt x="9" y="70"/>
                  </a:cubicBezTo>
                  <a:cubicBezTo>
                    <a:pt x="9" y="71"/>
                    <a:pt x="11" y="72"/>
                    <a:pt x="12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8"/>
                    <a:pt x="0" y="150"/>
                    <a:pt x="2" y="151"/>
                  </a:cubicBezTo>
                  <a:cubicBezTo>
                    <a:pt x="2" y="152"/>
                    <a:pt x="3" y="152"/>
                    <a:pt x="4" y="152"/>
                  </a:cubicBezTo>
                  <a:cubicBezTo>
                    <a:pt x="5" y="152"/>
                    <a:pt x="6" y="152"/>
                    <a:pt x="7" y="15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4" y="70"/>
                    <a:pt x="104" y="68"/>
                    <a:pt x="104" y="67"/>
                  </a:cubicBezTo>
                  <a:cubicBezTo>
                    <a:pt x="103" y="65"/>
                    <a:pt x="102" y="64"/>
                    <a:pt x="100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5"/>
                    <a:pt x="116" y="3"/>
                    <a:pt x="116" y="2"/>
                  </a:cubicBezTo>
                </a:path>
              </a:pathLst>
            </a:cu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1" name="Group 6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1102511" y="3683249"/>
            <a:ext cx="1800110" cy="929557"/>
            <a:chOff x="8309546" y="1756270"/>
            <a:chExt cx="1800110" cy="929557"/>
          </a:xfrm>
        </p:grpSpPr>
        <p:sp>
          <p:nvSpPr>
            <p:cNvPr id="112" name="TextBox 69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13" name="Rectangle 70"/>
            <p:cNvSpPr/>
            <p:nvPr/>
          </p:nvSpPr>
          <p:spPr>
            <a:xfrm>
              <a:off x="8309546" y="1756270"/>
              <a:ext cx="15342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Great service</a:t>
              </a:r>
              <a:endParaRPr 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Group 17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3149228" y="3683249"/>
            <a:ext cx="1800110" cy="929557"/>
            <a:chOff x="8309546" y="1756270"/>
            <a:chExt cx="1800110" cy="929557"/>
          </a:xfrm>
        </p:grpSpPr>
        <p:sp>
          <p:nvSpPr>
            <p:cNvPr id="115" name="TextBox 177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16" name="Rectangle 178"/>
            <p:cNvSpPr/>
            <p:nvPr/>
          </p:nvSpPr>
          <p:spPr>
            <a:xfrm>
              <a:off x="8309546" y="1756270"/>
              <a:ext cx="1032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Analysis</a:t>
              </a:r>
              <a:endParaRPr 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Group 17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195945" y="3683249"/>
            <a:ext cx="1800110" cy="929557"/>
            <a:chOff x="8309546" y="1756270"/>
            <a:chExt cx="1800110" cy="929557"/>
          </a:xfrm>
        </p:grpSpPr>
        <p:sp>
          <p:nvSpPr>
            <p:cNvPr id="118" name="TextBox 180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19" name="Rectangle 181"/>
            <p:cNvSpPr/>
            <p:nvPr/>
          </p:nvSpPr>
          <p:spPr>
            <a:xfrm>
              <a:off x="8309546" y="1756270"/>
              <a:ext cx="14051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Web design</a:t>
              </a:r>
              <a:endParaRPr 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" name="Group 18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242662" y="3683249"/>
            <a:ext cx="1800110" cy="929557"/>
            <a:chOff x="8309546" y="1756270"/>
            <a:chExt cx="1800110" cy="929557"/>
          </a:xfrm>
        </p:grpSpPr>
        <p:sp>
          <p:nvSpPr>
            <p:cNvPr id="121" name="TextBox 183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22" name="Rectangle 184"/>
            <p:cNvSpPr/>
            <p:nvPr/>
          </p:nvSpPr>
          <p:spPr>
            <a:xfrm>
              <a:off x="8309546" y="1756270"/>
              <a:ext cx="12480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Increasing</a:t>
              </a:r>
              <a:endParaRPr 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Group 18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9289379" y="3683249"/>
            <a:ext cx="1800110" cy="929557"/>
            <a:chOff x="8309546" y="1756270"/>
            <a:chExt cx="1800110" cy="929557"/>
          </a:xfrm>
        </p:grpSpPr>
        <p:sp>
          <p:nvSpPr>
            <p:cNvPr id="124" name="TextBox 186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25" name="Rectangle 187"/>
            <p:cNvSpPr/>
            <p:nvPr/>
          </p:nvSpPr>
          <p:spPr>
            <a:xfrm>
              <a:off x="8309546" y="1756270"/>
              <a:ext cx="14686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Easy success</a:t>
              </a:r>
              <a:endParaRPr 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6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1981200" y="4693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OUR SERVICES</a:t>
            </a:r>
            <a:endParaRPr 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矩形 12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0" y="1"/>
            <a:ext cx="12192000" cy="171449"/>
          </a:xfrm>
          <a:prstGeom prst="rect">
            <a:avLst/>
          </a:prstGeom>
          <a:gradFill flip="none" rotWithShape="1">
            <a:gsLst>
              <a:gs pos="13000">
                <a:schemeClr val="accent4">
                  <a:lumMod val="75000"/>
                </a:schemeClr>
              </a:gs>
              <a:gs pos="81000">
                <a:schemeClr val="accent2">
                  <a:alpha val="7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89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63975" y="1739808"/>
            <a:ext cx="3785956" cy="1040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3435">
              <a:lnSpc>
                <a:spcPct val="100000"/>
              </a:lnSpc>
              <a:spcAft>
                <a:spcPts val="600"/>
              </a:spcAft>
            </a:pPr>
            <a:r>
              <a:rPr lang="id-ID" sz="4000">
                <a:latin typeface="+mn-lt"/>
                <a:cs typeface="思源黑体 CN Regular"/>
              </a:rPr>
              <a:t>Welcoming message</a:t>
            </a:r>
            <a:endParaRPr lang="en-US" sz="4000">
              <a:latin typeface="+mn-lt"/>
              <a:cs typeface="思源黑体 CN Regular"/>
            </a:endParaRPr>
          </a:p>
        </p:txBody>
      </p:sp>
      <p:sp>
        <p:nvSpPr>
          <p:cNvPr id="11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12277" y="2997925"/>
            <a:ext cx="3450272" cy="52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our awesome subtitle goes here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90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6401104" y="5217537"/>
            <a:ext cx="5485797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600" err="1">
                <a:solidFill>
                  <a:schemeClr val="bg1">
                    <a:alpha val="20000"/>
                  </a:schemeClr>
                </a:solidFill>
              </a:rPr>
              <a:t>Heijialuo</a:t>
            </a:r>
            <a:endParaRPr lang="id-ID" sz="8800" spc="60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3" name="矩形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010297" y="640080"/>
            <a:ext cx="2978332" cy="5133703"/>
          </a:xfrm>
          <a:prstGeom prst="rect">
            <a:avLst/>
          </a:prstGeom>
          <a:noFill/>
          <a:ln w="57150">
            <a:gradFill>
              <a:gsLst>
                <a:gs pos="0">
                  <a:schemeClr val="accent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93817" y="3601671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bg1">
                    <a:lumMod val="65000"/>
                  </a:schemeClr>
                </a:solidFill>
                <a:latin typeface="+mn-ea"/>
              </a:rPr>
              <a:t>Appropriately synthesize interactive opportunities through go forward relationships. </a:t>
            </a:r>
          </a:p>
        </p:txBody>
      </p:sp>
      <p:grpSp>
        <p:nvGrpSpPr>
          <p:cNvPr id="17" name="组合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21177" y="5468552"/>
            <a:ext cx="1315404" cy="397623"/>
            <a:chOff x="956309" y="4541090"/>
            <a:chExt cx="1315404" cy="397623"/>
          </a:xfrm>
        </p:grpSpPr>
        <p:grpSp>
          <p:nvGrpSpPr>
            <p:cNvPr id="18" name="组合 17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</a:rPr>
                <a:t>START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0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24" name="Shape 249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072054" y="1766639"/>
            <a:ext cx="282861" cy="231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22167" tIns="22167" rIns="22167" bIns="22167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>
              <a:solidFill>
                <a:schemeClr val="tx2">
                  <a:lumMod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/>
              <a:sym typeface="等线" panose="02010600030101010101" charset="-122"/>
            </a:endParaRPr>
          </a:p>
        </p:txBody>
      </p:sp>
      <p:sp>
        <p:nvSpPr>
          <p:cNvPr id="25" name="Shape 253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071967" y="2492047"/>
            <a:ext cx="282861" cy="282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22167" tIns="22167" rIns="22167" bIns="22167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>
              <a:solidFill>
                <a:schemeClr val="tx2">
                  <a:lumMod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/>
              <a:sym typeface="等线" panose="02010600030101010101" charset="-122"/>
            </a:endParaRPr>
          </a:p>
        </p:txBody>
      </p:sp>
      <p:sp>
        <p:nvSpPr>
          <p:cNvPr id="26" name="Shape 259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084824" y="3268880"/>
            <a:ext cx="257147" cy="282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22167" tIns="22167" rIns="22167" bIns="22167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>
              <a:solidFill>
                <a:schemeClr val="tx2">
                  <a:lumMod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/>
              <a:sym typeface="等线" panose="02010600030101010101" charset="-122"/>
            </a:endParaRPr>
          </a:p>
        </p:txBody>
      </p:sp>
      <p:sp>
        <p:nvSpPr>
          <p:cNvPr id="27" name="Shape 262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071967" y="4045713"/>
            <a:ext cx="282861" cy="231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22167" tIns="22167" rIns="22167" bIns="22167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>
              <a:solidFill>
                <a:schemeClr val="tx2">
                  <a:lumMod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/>
              <a:sym typeface="等线" panose="02010600030101010101" charset="-122"/>
            </a:endParaRPr>
          </a:p>
        </p:txBody>
      </p:sp>
      <p:sp>
        <p:nvSpPr>
          <p:cNvPr id="28" name="Shape 263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072053" y="4771121"/>
            <a:ext cx="282686" cy="282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22167" tIns="22167" rIns="22167" bIns="22167" anchor="ctr"/>
          <a:lstStyle/>
          <a:p>
            <a:pPr algn="ctr" defTabSz="2660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20">
              <a:solidFill>
                <a:schemeClr val="tx2">
                  <a:lumMod val="5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/>
              <a:sym typeface="等线" panose="02010600030101010101" charset="-122"/>
            </a:endParaRPr>
          </a:p>
        </p:txBody>
      </p:sp>
      <p:sp>
        <p:nvSpPr>
          <p:cNvPr id="29" name="Rectangle 3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87470" y="1660374"/>
            <a:ext cx="32997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+mj-ea"/>
                <a:ea typeface="+mj-ea"/>
              </a:rPr>
              <a:t>Intrinsicly leverage existing end-to-end resources after long-term high-impact total linkage</a:t>
            </a:r>
          </a:p>
        </p:txBody>
      </p:sp>
      <p:sp>
        <p:nvSpPr>
          <p:cNvPr id="30" name="Rectangle 3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87470" y="2417924"/>
            <a:ext cx="32997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+mj-ea"/>
                <a:ea typeface="+mj-ea"/>
              </a:rPr>
              <a:t>Intrinsicly leverage existing end-to-end resources after long-term high-impact total linkage</a:t>
            </a:r>
          </a:p>
        </p:txBody>
      </p:sp>
      <p:sp>
        <p:nvSpPr>
          <p:cNvPr id="31" name="Rectangle 3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87470" y="4690575"/>
            <a:ext cx="32997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+mj-ea"/>
                <a:ea typeface="+mj-ea"/>
              </a:rPr>
              <a:t>Intrinsicly leverage existing end-to-end resources after long-term high-impact total linkage</a:t>
            </a:r>
          </a:p>
        </p:txBody>
      </p:sp>
      <p:sp>
        <p:nvSpPr>
          <p:cNvPr id="32" name="Rectangle 3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87470" y="3175475"/>
            <a:ext cx="32997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+mj-ea"/>
                <a:ea typeface="+mj-ea"/>
              </a:rPr>
              <a:t>Intrinsicly leverage existing end-to-end resources after long-term high-impact total linkage</a:t>
            </a:r>
          </a:p>
        </p:txBody>
      </p:sp>
      <p:sp>
        <p:nvSpPr>
          <p:cNvPr id="33" name="Rectangle 3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587470" y="3933025"/>
            <a:ext cx="32997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+mj-ea"/>
                <a:ea typeface="+mj-ea"/>
              </a:rPr>
              <a:t>Intrinsicly leverage existing end-to-end resources after long-term high-impact total linkage</a:t>
            </a: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5423761" y="269952"/>
            <a:ext cx="6768239" cy="6318096"/>
          </a:xfrm>
          <a:prstGeom prst="wedgeRoundRectCallout">
            <a:avLst>
              <a:gd name="adj1" fmla="val -60501"/>
              <a:gd name="adj2" fmla="val 20825"/>
              <a:gd name="adj3" fmla="val 16667"/>
            </a:avLst>
          </a:prstGeom>
          <a:gradFill flip="none" rotWithShape="1">
            <a:gsLst>
              <a:gs pos="100000">
                <a:srgbClr val="45C1FE">
                  <a:alpha val="16000"/>
                </a:srgbClr>
              </a:gs>
              <a:gs pos="0">
                <a:srgbClr val="E943F7">
                  <a:alpha val="1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5665424" y="495543"/>
            <a:ext cx="6284912" cy="5866914"/>
          </a:xfrm>
          <a:prstGeom prst="wedgeRoundRectCallout">
            <a:avLst>
              <a:gd name="adj1" fmla="val -60501"/>
              <a:gd name="adj2" fmla="val 20825"/>
              <a:gd name="adj3" fmla="val 16667"/>
            </a:avLst>
          </a:prstGeom>
          <a:gradFill flip="none" rotWithShape="1">
            <a:gsLst>
              <a:gs pos="100000">
                <a:srgbClr val="45C1FE">
                  <a:alpha val="33000"/>
                </a:srgbClr>
              </a:gs>
              <a:gs pos="0">
                <a:srgbClr val="E943F7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6058149" y="862149"/>
            <a:ext cx="5499462" cy="5133703"/>
          </a:xfrm>
          <a:prstGeom prst="wedgeRoundRectCallout">
            <a:avLst>
              <a:gd name="adj1" fmla="val -60501"/>
              <a:gd name="adj2" fmla="val 20825"/>
              <a:gd name="adj3" fmla="val 16667"/>
            </a:avLst>
          </a:prstGeom>
          <a:gradFill flip="none" rotWithShape="1">
            <a:gsLst>
              <a:gs pos="100000">
                <a:srgbClr val="45C1FE"/>
              </a:gs>
              <a:gs pos="0">
                <a:srgbClr val="E943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27" y="796833"/>
            <a:ext cx="5553707" cy="5590903"/>
          </a:xfrm>
          <a:prstGeom prst="rect">
            <a:avLst/>
          </a:prstGeom>
        </p:spPr>
      </p:pic>
      <p:sp>
        <p:nvSpPr>
          <p:cNvPr id="8" name="圆角矩形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83925" y="3801291"/>
            <a:ext cx="1375057" cy="2625636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918959" y="3814354"/>
            <a:ext cx="1375057" cy="2621282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553993" y="3840480"/>
            <a:ext cx="1375057" cy="2603865"/>
          </a:xfrm>
          <a:prstGeom prst="roundRect">
            <a:avLst>
              <a:gd name="adj" fmla="val 7576"/>
            </a:avLst>
          </a:prstGeom>
          <a:gradFill flip="none" rotWithShape="1">
            <a:gsLst>
              <a:gs pos="100000">
                <a:srgbClr val="45C1FE"/>
              </a:gs>
              <a:gs pos="9000">
                <a:schemeClr val="accent1"/>
              </a:gs>
            </a:gsLst>
            <a:lin ang="54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92416" y="1956662"/>
            <a:ext cx="435390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1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Appropriately synthesize interactive opportunities through go forward relationships. Competently procrastinate client centere.</a:t>
            </a:r>
          </a:p>
        </p:txBody>
      </p:sp>
      <p:sp>
        <p:nvSpPr>
          <p:cNvPr id="12" name="TextBox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53228" y="1024722"/>
            <a:ext cx="4171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4800" b="0">
                <a:latin typeface="+mn-lt"/>
              </a:rPr>
              <a:t>Business Work</a:t>
            </a:r>
          </a:p>
        </p:txBody>
      </p:sp>
      <p:grpSp>
        <p:nvGrpSpPr>
          <p:cNvPr id="13" name="Group 1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2312480" y="4112681"/>
            <a:ext cx="596118" cy="372573"/>
            <a:chOff x="3149600" y="3663950"/>
            <a:chExt cx="406400" cy="254000"/>
          </a:xfrm>
          <a:solidFill>
            <a:schemeClr val="bg2"/>
          </a:solidFill>
        </p:grpSpPr>
        <p:sp>
          <p:nvSpPr>
            <p:cNvPr id="14" name="Freeform 32"/>
            <p:cNvSpPr>
              <a:spLocks noEditPoints="1"/>
            </p:cNvSpPr>
            <p:nvPr/>
          </p:nvSpPr>
          <p:spPr bwMode="auto">
            <a:xfrm>
              <a:off x="3149600" y="3663950"/>
              <a:ext cx="406400" cy="254000"/>
            </a:xfrm>
            <a:custGeom>
              <a:avLst/>
              <a:gdLst/>
              <a:ahLst/>
              <a:cxnLst>
                <a:cxn ang="0">
                  <a:pos x="256" y="78"/>
                </a:cxn>
                <a:cxn ang="0">
                  <a:pos x="256" y="78"/>
                </a:cxn>
                <a:cxn ang="0">
                  <a:pos x="254" y="76"/>
                </a:cxn>
                <a:cxn ang="0">
                  <a:pos x="254" y="76"/>
                </a:cxn>
                <a:cxn ang="0">
                  <a:pos x="232" y="46"/>
                </a:cxn>
                <a:cxn ang="0">
                  <a:pos x="202" y="22"/>
                </a:cxn>
                <a:cxn ang="0">
                  <a:pos x="166" y="6"/>
                </a:cxn>
                <a:cxn ang="0">
                  <a:pos x="128" y="0"/>
                </a:cxn>
                <a:cxn ang="0">
                  <a:pos x="108" y="2"/>
                </a:cxn>
                <a:cxn ang="0">
                  <a:pos x="70" y="12"/>
                </a:cxn>
                <a:cxn ang="0">
                  <a:pos x="38" y="32"/>
                </a:cxn>
                <a:cxn ang="0">
                  <a:pos x="10" y="60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22" y="114"/>
                </a:cxn>
                <a:cxn ang="0">
                  <a:pos x="54" y="138"/>
                </a:cxn>
                <a:cxn ang="0">
                  <a:pos x="88" y="154"/>
                </a:cxn>
                <a:cxn ang="0">
                  <a:pos x="128" y="160"/>
                </a:cxn>
                <a:cxn ang="0">
                  <a:pos x="148" y="158"/>
                </a:cxn>
                <a:cxn ang="0">
                  <a:pos x="186" y="148"/>
                </a:cxn>
                <a:cxn ang="0">
                  <a:pos x="218" y="128"/>
                </a:cxn>
                <a:cxn ang="0">
                  <a:pos x="244" y="100"/>
                </a:cxn>
                <a:cxn ang="0">
                  <a:pos x="254" y="84"/>
                </a:cxn>
                <a:cxn ang="0">
                  <a:pos x="254" y="84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80"/>
                </a:cxn>
                <a:cxn ang="0">
                  <a:pos x="128" y="144"/>
                </a:cxn>
                <a:cxn ang="0">
                  <a:pos x="112" y="142"/>
                </a:cxn>
                <a:cxn ang="0">
                  <a:pos x="78" y="134"/>
                </a:cxn>
                <a:cxn ang="0">
                  <a:pos x="50" y="118"/>
                </a:cxn>
                <a:cxn ang="0">
                  <a:pos x="26" y="94"/>
                </a:cxn>
                <a:cxn ang="0">
                  <a:pos x="18" y="80"/>
                </a:cxn>
                <a:cxn ang="0">
                  <a:pos x="38" y="54"/>
                </a:cxn>
                <a:cxn ang="0">
                  <a:pos x="64" y="34"/>
                </a:cxn>
                <a:cxn ang="0">
                  <a:pos x="94" y="20"/>
                </a:cxn>
                <a:cxn ang="0">
                  <a:pos x="128" y="16"/>
                </a:cxn>
                <a:cxn ang="0">
                  <a:pos x="144" y="18"/>
                </a:cxn>
                <a:cxn ang="0">
                  <a:pos x="176" y="26"/>
                </a:cxn>
                <a:cxn ang="0">
                  <a:pos x="206" y="42"/>
                </a:cxn>
                <a:cxn ang="0">
                  <a:pos x="230" y="66"/>
                </a:cxn>
                <a:cxn ang="0">
                  <a:pos x="238" y="80"/>
                </a:cxn>
                <a:cxn ang="0">
                  <a:pos x="218" y="106"/>
                </a:cxn>
                <a:cxn ang="0">
                  <a:pos x="192" y="126"/>
                </a:cxn>
                <a:cxn ang="0">
                  <a:pos x="160" y="140"/>
                </a:cxn>
                <a:cxn ang="0">
                  <a:pos x="128" y="144"/>
                </a:cxn>
              </a:cxnLst>
              <a:rect l="0" t="0" r="r" b="b"/>
              <a:pathLst>
                <a:path w="256" h="160">
                  <a:moveTo>
                    <a:pt x="256" y="78"/>
                  </a:move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44" y="60"/>
                  </a:lnTo>
                  <a:lnTo>
                    <a:pt x="232" y="46"/>
                  </a:lnTo>
                  <a:lnTo>
                    <a:pt x="218" y="32"/>
                  </a:lnTo>
                  <a:lnTo>
                    <a:pt x="202" y="22"/>
                  </a:lnTo>
                  <a:lnTo>
                    <a:pt x="186" y="12"/>
                  </a:lnTo>
                  <a:lnTo>
                    <a:pt x="166" y="6"/>
                  </a:lnTo>
                  <a:lnTo>
                    <a:pt x="148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8" y="2"/>
                  </a:lnTo>
                  <a:lnTo>
                    <a:pt x="88" y="6"/>
                  </a:lnTo>
                  <a:lnTo>
                    <a:pt x="70" y="12"/>
                  </a:lnTo>
                  <a:lnTo>
                    <a:pt x="54" y="22"/>
                  </a:lnTo>
                  <a:lnTo>
                    <a:pt x="38" y="32"/>
                  </a:lnTo>
                  <a:lnTo>
                    <a:pt x="22" y="46"/>
                  </a:lnTo>
                  <a:lnTo>
                    <a:pt x="10" y="6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0" y="100"/>
                  </a:lnTo>
                  <a:lnTo>
                    <a:pt x="22" y="114"/>
                  </a:lnTo>
                  <a:lnTo>
                    <a:pt x="38" y="128"/>
                  </a:lnTo>
                  <a:lnTo>
                    <a:pt x="54" y="138"/>
                  </a:lnTo>
                  <a:lnTo>
                    <a:pt x="70" y="148"/>
                  </a:lnTo>
                  <a:lnTo>
                    <a:pt x="88" y="154"/>
                  </a:lnTo>
                  <a:lnTo>
                    <a:pt x="108" y="158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48" y="158"/>
                  </a:lnTo>
                  <a:lnTo>
                    <a:pt x="166" y="154"/>
                  </a:lnTo>
                  <a:lnTo>
                    <a:pt x="186" y="148"/>
                  </a:lnTo>
                  <a:lnTo>
                    <a:pt x="202" y="138"/>
                  </a:lnTo>
                  <a:lnTo>
                    <a:pt x="218" y="128"/>
                  </a:lnTo>
                  <a:lnTo>
                    <a:pt x="232" y="114"/>
                  </a:lnTo>
                  <a:lnTo>
                    <a:pt x="244" y="100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6" y="78"/>
                  </a:lnTo>
                  <a:close/>
                  <a:moveTo>
                    <a:pt x="128" y="144"/>
                  </a:moveTo>
                  <a:lnTo>
                    <a:pt x="128" y="144"/>
                  </a:lnTo>
                  <a:lnTo>
                    <a:pt x="112" y="142"/>
                  </a:lnTo>
                  <a:lnTo>
                    <a:pt x="94" y="140"/>
                  </a:lnTo>
                  <a:lnTo>
                    <a:pt x="78" y="134"/>
                  </a:lnTo>
                  <a:lnTo>
                    <a:pt x="64" y="126"/>
                  </a:lnTo>
                  <a:lnTo>
                    <a:pt x="50" y="118"/>
                  </a:lnTo>
                  <a:lnTo>
                    <a:pt x="38" y="106"/>
                  </a:lnTo>
                  <a:lnTo>
                    <a:pt x="26" y="9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8" y="54"/>
                  </a:lnTo>
                  <a:lnTo>
                    <a:pt x="50" y="42"/>
                  </a:lnTo>
                  <a:lnTo>
                    <a:pt x="64" y="34"/>
                  </a:lnTo>
                  <a:lnTo>
                    <a:pt x="78" y="26"/>
                  </a:lnTo>
                  <a:lnTo>
                    <a:pt x="94" y="20"/>
                  </a:lnTo>
                  <a:lnTo>
                    <a:pt x="112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44" y="18"/>
                  </a:lnTo>
                  <a:lnTo>
                    <a:pt x="160" y="20"/>
                  </a:lnTo>
                  <a:lnTo>
                    <a:pt x="176" y="26"/>
                  </a:lnTo>
                  <a:lnTo>
                    <a:pt x="192" y="34"/>
                  </a:lnTo>
                  <a:lnTo>
                    <a:pt x="206" y="42"/>
                  </a:lnTo>
                  <a:lnTo>
                    <a:pt x="218" y="54"/>
                  </a:lnTo>
                  <a:lnTo>
                    <a:pt x="230" y="66"/>
                  </a:lnTo>
                  <a:lnTo>
                    <a:pt x="238" y="80"/>
                  </a:lnTo>
                  <a:lnTo>
                    <a:pt x="238" y="80"/>
                  </a:lnTo>
                  <a:lnTo>
                    <a:pt x="230" y="94"/>
                  </a:lnTo>
                  <a:lnTo>
                    <a:pt x="218" y="106"/>
                  </a:lnTo>
                  <a:lnTo>
                    <a:pt x="206" y="118"/>
                  </a:lnTo>
                  <a:lnTo>
                    <a:pt x="192" y="126"/>
                  </a:lnTo>
                  <a:lnTo>
                    <a:pt x="176" y="134"/>
                  </a:lnTo>
                  <a:lnTo>
                    <a:pt x="160" y="140"/>
                  </a:lnTo>
                  <a:lnTo>
                    <a:pt x="144" y="142"/>
                  </a:lnTo>
                  <a:lnTo>
                    <a:pt x="128" y="14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5C1FE"/>
                </a:gs>
                <a:gs pos="9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ar-SA">
                <a:solidFill>
                  <a:schemeClr val="lt1"/>
                </a:solidFill>
              </a:endParaRPr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3302000" y="3740150"/>
              <a:ext cx="57150" cy="571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4" y="14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4" y="6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34" y="2"/>
                </a:cxn>
                <a:cxn ang="0">
                  <a:pos x="32" y="0"/>
                </a:cxn>
              </a:cxnLst>
              <a:rect l="0" t="0" r="r" b="b"/>
              <a:pathLst>
                <a:path w="36" h="36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5C1FE"/>
                </a:gs>
                <a:gs pos="9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ar-SA">
                <a:solidFill>
                  <a:schemeClr val="lt1"/>
                </a:solidFill>
              </a:endParaRPr>
            </a:p>
          </p:txBody>
        </p:sp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3263900" y="37020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0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6" y="10"/>
                </a:cxn>
                <a:cxn ang="0">
                  <a:pos x="66" y="2"/>
                </a:cxn>
                <a:cxn ang="0">
                  <a:pos x="56" y="104"/>
                </a:cxn>
                <a:cxn ang="0">
                  <a:pos x="46" y="102"/>
                </a:cxn>
                <a:cxn ang="0">
                  <a:pos x="28" y="96"/>
                </a:cxn>
                <a:cxn ang="0">
                  <a:pos x="16" y="82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2" y="38"/>
                </a:cxn>
                <a:cxn ang="0">
                  <a:pos x="22" y="22"/>
                </a:cxn>
                <a:cxn ang="0">
                  <a:pos x="36" y="12"/>
                </a:cxn>
                <a:cxn ang="0">
                  <a:pos x="56" y="8"/>
                </a:cxn>
                <a:cxn ang="0">
                  <a:pos x="66" y="8"/>
                </a:cxn>
                <a:cxn ang="0">
                  <a:pos x="82" y="16"/>
                </a:cxn>
                <a:cxn ang="0">
                  <a:pos x="96" y="30"/>
                </a:cxn>
                <a:cxn ang="0">
                  <a:pos x="102" y="46"/>
                </a:cxn>
                <a:cxn ang="0">
                  <a:pos x="104" y="56"/>
                </a:cxn>
                <a:cxn ang="0">
                  <a:pos x="100" y="74"/>
                </a:cxn>
                <a:cxn ang="0">
                  <a:pos x="90" y="90"/>
                </a:cxn>
                <a:cxn ang="0">
                  <a:pos x="74" y="100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6" y="110"/>
                  </a:lnTo>
                  <a:lnTo>
                    <a:pt x="78" y="108"/>
                  </a:lnTo>
                  <a:lnTo>
                    <a:pt x="86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66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2"/>
                  </a:lnTo>
                  <a:lnTo>
                    <a:pt x="36" y="100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2"/>
                  </a:lnTo>
                  <a:lnTo>
                    <a:pt x="12" y="74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82" y="16"/>
                  </a:lnTo>
                  <a:lnTo>
                    <a:pt x="90" y="22"/>
                  </a:lnTo>
                  <a:lnTo>
                    <a:pt x="96" y="30"/>
                  </a:lnTo>
                  <a:lnTo>
                    <a:pt x="100" y="38"/>
                  </a:lnTo>
                  <a:lnTo>
                    <a:pt x="102" y="4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66"/>
                  </a:lnTo>
                  <a:lnTo>
                    <a:pt x="100" y="74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4" y="100"/>
                  </a:lnTo>
                  <a:lnTo>
                    <a:pt x="66" y="102"/>
                  </a:lnTo>
                  <a:lnTo>
                    <a:pt x="56" y="10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5C1FE"/>
                </a:gs>
                <a:gs pos="9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ar-SA">
                <a:solidFill>
                  <a:schemeClr val="lt1"/>
                </a:solidFill>
              </a:endParaRPr>
            </a:p>
          </p:txBody>
        </p:sp>
      </p:grpSp>
      <p:sp>
        <p:nvSpPr>
          <p:cNvPr id="17" name="Freeform 5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4000559" y="4078603"/>
            <a:ext cx="596118" cy="596118"/>
          </a:xfrm>
          <a:custGeom>
            <a:avLst/>
            <a:gdLst/>
            <a:ahLst/>
            <a:cxnLst>
              <a:cxn ang="0">
                <a:pos x="224" y="12"/>
              </a:cxn>
              <a:cxn ang="0">
                <a:pos x="188" y="0"/>
              </a:cxn>
              <a:cxn ang="0">
                <a:pos x="168" y="4"/>
              </a:cxn>
              <a:cxn ang="0">
                <a:pos x="112" y="54"/>
              </a:cxn>
              <a:cxn ang="0">
                <a:pos x="110" y="54"/>
              </a:cxn>
              <a:cxn ang="0">
                <a:pos x="28" y="138"/>
              </a:cxn>
              <a:cxn ang="0">
                <a:pos x="20" y="152"/>
              </a:cxn>
              <a:cxn ang="0">
                <a:pos x="0" y="228"/>
              </a:cxn>
              <a:cxn ang="0">
                <a:pos x="8" y="248"/>
              </a:cxn>
              <a:cxn ang="0">
                <a:pos x="28" y="256"/>
              </a:cxn>
              <a:cxn ang="0">
                <a:pos x="106" y="236"/>
              </a:cxn>
              <a:cxn ang="0">
                <a:pos x="240" y="106"/>
              </a:cxn>
              <a:cxn ang="0">
                <a:pos x="252" y="86"/>
              </a:cxn>
              <a:cxn ang="0">
                <a:pos x="254" y="52"/>
              </a:cxn>
              <a:cxn ang="0">
                <a:pos x="236" y="20"/>
              </a:cxn>
              <a:cxn ang="0">
                <a:pos x="126" y="180"/>
              </a:cxn>
              <a:cxn ang="0">
                <a:pos x="198" y="94"/>
              </a:cxn>
              <a:cxn ang="0">
                <a:pos x="196" y="126"/>
              </a:cxn>
              <a:cxn ang="0">
                <a:pos x="190" y="134"/>
              </a:cxn>
              <a:cxn ang="0">
                <a:pos x="128" y="196"/>
              </a:cxn>
              <a:cxn ang="0">
                <a:pos x="118" y="162"/>
              </a:cxn>
              <a:cxn ang="0">
                <a:pos x="100" y="142"/>
              </a:cxn>
              <a:cxn ang="0">
                <a:pos x="168" y="60"/>
              </a:cxn>
              <a:cxn ang="0">
                <a:pos x="184" y="72"/>
              </a:cxn>
              <a:cxn ang="0">
                <a:pos x="118" y="162"/>
              </a:cxn>
              <a:cxn ang="0">
                <a:pos x="72" y="130"/>
              </a:cxn>
              <a:cxn ang="0">
                <a:pos x="122" y="66"/>
              </a:cxn>
              <a:cxn ang="0">
                <a:pos x="150" y="56"/>
              </a:cxn>
              <a:cxn ang="0">
                <a:pos x="34" y="238"/>
              </a:cxn>
              <a:cxn ang="0">
                <a:pos x="28" y="240"/>
              </a:cxn>
              <a:cxn ang="0">
                <a:pos x="16" y="232"/>
              </a:cxn>
              <a:cxn ang="0">
                <a:pos x="16" y="224"/>
              </a:cxn>
              <a:cxn ang="0">
                <a:pos x="32" y="194"/>
              </a:cxn>
              <a:cxn ang="0">
                <a:pos x="52" y="204"/>
              </a:cxn>
              <a:cxn ang="0">
                <a:pos x="60" y="218"/>
              </a:cxn>
              <a:cxn ang="0">
                <a:pos x="34" y="238"/>
              </a:cxn>
              <a:cxn ang="0">
                <a:pos x="70" y="222"/>
              </a:cxn>
              <a:cxn ang="0">
                <a:pos x="58" y="198"/>
              </a:cxn>
              <a:cxn ang="0">
                <a:pos x="44" y="188"/>
              </a:cxn>
              <a:cxn ang="0">
                <a:pos x="36" y="156"/>
              </a:cxn>
              <a:cxn ang="0">
                <a:pos x="38" y="150"/>
              </a:cxn>
              <a:cxn ang="0">
                <a:pos x="60" y="144"/>
              </a:cxn>
              <a:cxn ang="0">
                <a:pos x="82" y="150"/>
              </a:cxn>
              <a:cxn ang="0">
                <a:pos x="96" y="160"/>
              </a:cxn>
              <a:cxn ang="0">
                <a:pos x="110" y="182"/>
              </a:cxn>
              <a:cxn ang="0">
                <a:pos x="110" y="206"/>
              </a:cxn>
              <a:cxn ang="0">
                <a:pos x="104" y="220"/>
              </a:cxn>
              <a:cxn ang="0">
                <a:pos x="230" y="94"/>
              </a:cxn>
              <a:cxn ang="0">
                <a:pos x="216" y="102"/>
              </a:cxn>
              <a:cxn ang="0">
                <a:pos x="210" y="80"/>
              </a:cxn>
              <a:cxn ang="0">
                <a:pos x="196" y="60"/>
              </a:cxn>
              <a:cxn ang="0">
                <a:pos x="162" y="42"/>
              </a:cxn>
              <a:cxn ang="0">
                <a:pos x="162" y="26"/>
              </a:cxn>
              <a:cxn ang="0">
                <a:pos x="180" y="16"/>
              </a:cxn>
              <a:cxn ang="0">
                <a:pos x="198" y="18"/>
              </a:cxn>
              <a:cxn ang="0">
                <a:pos x="224" y="32"/>
              </a:cxn>
              <a:cxn ang="0">
                <a:pos x="236" y="48"/>
              </a:cxn>
              <a:cxn ang="0">
                <a:pos x="240" y="66"/>
              </a:cxn>
              <a:cxn ang="0">
                <a:pos x="234" y="88"/>
              </a:cxn>
            </a:cxnLst>
            <a:rect l="0" t="0" r="r" b="b"/>
            <a:pathLst>
              <a:path w="256" h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28" y="138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2" y="220"/>
                </a:lnTo>
                <a:lnTo>
                  <a:pt x="0" y="228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28" y="196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6" y="156"/>
                </a:lnTo>
                <a:lnTo>
                  <a:pt x="38" y="150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8"/>
                </a:lnTo>
                <a:lnTo>
                  <a:pt x="216" y="102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ar-SA"/>
          </a:p>
        </p:txBody>
      </p:sp>
      <p:sp>
        <p:nvSpPr>
          <p:cNvPr id="18" name="Freeform 7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EditPoints="1"/>
          </p:cNvSpPr>
          <p:nvPr/>
        </p:nvSpPr>
        <p:spPr bwMode="auto">
          <a:xfrm>
            <a:off x="653497" y="4114799"/>
            <a:ext cx="596118" cy="447088"/>
          </a:xfrm>
          <a:custGeom>
            <a:avLst/>
            <a:gdLst/>
            <a:ahLst/>
            <a:cxnLst>
              <a:cxn ang="0">
                <a:pos x="210" y="4"/>
              </a:cxn>
              <a:cxn ang="0">
                <a:pos x="206" y="2"/>
              </a:cxn>
              <a:cxn ang="0">
                <a:pos x="56" y="0"/>
              </a:cxn>
              <a:cxn ang="0">
                <a:pos x="50" y="2"/>
              </a:cxn>
              <a:cxn ang="0">
                <a:pos x="4" y="46"/>
              </a:cxn>
              <a:cxn ang="0">
                <a:pos x="2" y="50"/>
              </a:cxn>
              <a:cxn ang="0">
                <a:pos x="0" y="56"/>
              </a:cxn>
              <a:cxn ang="0">
                <a:pos x="4" y="68"/>
              </a:cxn>
              <a:cxn ang="0">
                <a:pos x="116" y="186"/>
              </a:cxn>
              <a:cxn ang="0">
                <a:pos x="128" y="192"/>
              </a:cxn>
              <a:cxn ang="0">
                <a:pos x="134" y="190"/>
              </a:cxn>
              <a:cxn ang="0">
                <a:pos x="252" y="68"/>
              </a:cxn>
              <a:cxn ang="0">
                <a:pos x="256" y="62"/>
              </a:cxn>
              <a:cxn ang="0">
                <a:pos x="256" y="56"/>
              </a:cxn>
              <a:cxn ang="0">
                <a:pos x="252" y="46"/>
              </a:cxn>
              <a:cxn ang="0">
                <a:pos x="110" y="56"/>
              </a:cxn>
              <a:cxn ang="0">
                <a:pos x="146" y="56"/>
              </a:cxn>
              <a:cxn ang="0">
                <a:pos x="156" y="18"/>
              </a:cxn>
              <a:cxn ang="0">
                <a:pos x="152" y="50"/>
              </a:cxn>
              <a:cxn ang="0">
                <a:pos x="104" y="50"/>
              </a:cxn>
              <a:cxn ang="0">
                <a:pos x="100" y="18"/>
              </a:cxn>
              <a:cxn ang="0">
                <a:pos x="104" y="50"/>
              </a:cxn>
              <a:cxn ang="0">
                <a:pos x="128" y="164"/>
              </a:cxn>
              <a:cxn ang="0">
                <a:pos x="148" y="64"/>
              </a:cxn>
              <a:cxn ang="0">
                <a:pos x="196" y="64"/>
              </a:cxn>
              <a:cxn ang="0">
                <a:pos x="156" y="64"/>
              </a:cxn>
              <a:cxn ang="0">
                <a:pos x="178" y="40"/>
              </a:cxn>
              <a:cxn ang="0">
                <a:pos x="158" y="56"/>
              </a:cxn>
              <a:cxn ang="0">
                <a:pos x="194" y="16"/>
              </a:cxn>
              <a:cxn ang="0">
                <a:pos x="166" y="16"/>
              </a:cxn>
              <a:cxn ang="0">
                <a:pos x="110" y="16"/>
              </a:cxn>
              <a:cxn ang="0">
                <a:pos x="128" y="30"/>
              </a:cxn>
              <a:cxn ang="0">
                <a:pos x="62" y="16"/>
              </a:cxn>
              <a:cxn ang="0">
                <a:pos x="78" y="28"/>
              </a:cxn>
              <a:cxn ang="0">
                <a:pos x="98" y="56"/>
              </a:cxn>
              <a:cxn ang="0">
                <a:pos x="78" y="40"/>
              </a:cxn>
              <a:cxn ang="0">
                <a:pos x="120" y="162"/>
              </a:cxn>
              <a:cxn ang="0">
                <a:pos x="100" y="64"/>
              </a:cxn>
              <a:cxn ang="0">
                <a:pos x="22" y="64"/>
              </a:cxn>
              <a:cxn ang="0">
                <a:pos x="102" y="148"/>
              </a:cxn>
              <a:cxn ang="0">
                <a:pos x="234" y="64"/>
              </a:cxn>
              <a:cxn ang="0">
                <a:pos x="204" y="64"/>
              </a:cxn>
              <a:cxn ang="0">
                <a:pos x="184" y="34"/>
              </a:cxn>
              <a:cxn ang="0">
                <a:pos x="240" y="56"/>
              </a:cxn>
              <a:cxn ang="0">
                <a:pos x="54" y="20"/>
              </a:cxn>
              <a:cxn ang="0">
                <a:pos x="50" y="56"/>
              </a:cxn>
              <a:cxn ang="0">
                <a:pos x="54" y="20"/>
              </a:cxn>
            </a:cxnLst>
            <a:rect l="0" t="0" r="r" b="b"/>
            <a:pathLst>
              <a:path w="256" h="192">
                <a:moveTo>
                  <a:pt x="252" y="46"/>
                </a:moveTo>
                <a:lnTo>
                  <a:pt x="210" y="4"/>
                </a:lnTo>
                <a:lnTo>
                  <a:pt x="210" y="4"/>
                </a:lnTo>
                <a:lnTo>
                  <a:pt x="206" y="2"/>
                </a:lnTo>
                <a:lnTo>
                  <a:pt x="200" y="0"/>
                </a:lnTo>
                <a:lnTo>
                  <a:pt x="56" y="0"/>
                </a:lnTo>
                <a:lnTo>
                  <a:pt x="56" y="0"/>
                </a:lnTo>
                <a:lnTo>
                  <a:pt x="50" y="2"/>
                </a:lnTo>
                <a:lnTo>
                  <a:pt x="46" y="4"/>
                </a:lnTo>
                <a:lnTo>
                  <a:pt x="4" y="46"/>
                </a:lnTo>
                <a:lnTo>
                  <a:pt x="4" y="46"/>
                </a:lnTo>
                <a:lnTo>
                  <a:pt x="2" y="50"/>
                </a:lnTo>
                <a:lnTo>
                  <a:pt x="0" y="56"/>
                </a:lnTo>
                <a:lnTo>
                  <a:pt x="0" y="56"/>
                </a:lnTo>
                <a:lnTo>
                  <a:pt x="2" y="62"/>
                </a:lnTo>
                <a:lnTo>
                  <a:pt x="4" y="68"/>
                </a:lnTo>
                <a:lnTo>
                  <a:pt x="116" y="186"/>
                </a:lnTo>
                <a:lnTo>
                  <a:pt x="116" y="186"/>
                </a:lnTo>
                <a:lnTo>
                  <a:pt x="122" y="190"/>
                </a:lnTo>
                <a:lnTo>
                  <a:pt x="128" y="192"/>
                </a:lnTo>
                <a:lnTo>
                  <a:pt x="128" y="192"/>
                </a:lnTo>
                <a:lnTo>
                  <a:pt x="134" y="190"/>
                </a:lnTo>
                <a:lnTo>
                  <a:pt x="140" y="186"/>
                </a:lnTo>
                <a:lnTo>
                  <a:pt x="252" y="68"/>
                </a:lnTo>
                <a:lnTo>
                  <a:pt x="252" y="68"/>
                </a:lnTo>
                <a:lnTo>
                  <a:pt x="256" y="62"/>
                </a:lnTo>
                <a:lnTo>
                  <a:pt x="256" y="56"/>
                </a:lnTo>
                <a:lnTo>
                  <a:pt x="256" y="56"/>
                </a:lnTo>
                <a:lnTo>
                  <a:pt x="254" y="50"/>
                </a:lnTo>
                <a:lnTo>
                  <a:pt x="252" y="46"/>
                </a:lnTo>
                <a:close/>
                <a:moveTo>
                  <a:pt x="146" y="56"/>
                </a:moveTo>
                <a:lnTo>
                  <a:pt x="110" y="56"/>
                </a:lnTo>
                <a:lnTo>
                  <a:pt x="128" y="42"/>
                </a:lnTo>
                <a:lnTo>
                  <a:pt x="146" y="56"/>
                </a:lnTo>
                <a:close/>
                <a:moveTo>
                  <a:pt x="134" y="36"/>
                </a:moveTo>
                <a:lnTo>
                  <a:pt x="156" y="18"/>
                </a:lnTo>
                <a:lnTo>
                  <a:pt x="172" y="34"/>
                </a:lnTo>
                <a:lnTo>
                  <a:pt x="152" y="50"/>
                </a:lnTo>
                <a:lnTo>
                  <a:pt x="134" y="36"/>
                </a:lnTo>
                <a:close/>
                <a:moveTo>
                  <a:pt x="104" y="50"/>
                </a:moveTo>
                <a:lnTo>
                  <a:pt x="84" y="34"/>
                </a:lnTo>
                <a:lnTo>
                  <a:pt x="100" y="18"/>
                </a:lnTo>
                <a:lnTo>
                  <a:pt x="122" y="36"/>
                </a:lnTo>
                <a:lnTo>
                  <a:pt x="104" y="50"/>
                </a:lnTo>
                <a:close/>
                <a:moveTo>
                  <a:pt x="148" y="64"/>
                </a:moveTo>
                <a:lnTo>
                  <a:pt x="128" y="164"/>
                </a:lnTo>
                <a:lnTo>
                  <a:pt x="108" y="64"/>
                </a:lnTo>
                <a:lnTo>
                  <a:pt x="148" y="64"/>
                </a:lnTo>
                <a:close/>
                <a:moveTo>
                  <a:pt x="156" y="64"/>
                </a:moveTo>
                <a:lnTo>
                  <a:pt x="196" y="64"/>
                </a:lnTo>
                <a:lnTo>
                  <a:pt x="136" y="162"/>
                </a:lnTo>
                <a:lnTo>
                  <a:pt x="156" y="64"/>
                </a:lnTo>
                <a:close/>
                <a:moveTo>
                  <a:pt x="158" y="56"/>
                </a:moveTo>
                <a:lnTo>
                  <a:pt x="178" y="40"/>
                </a:lnTo>
                <a:lnTo>
                  <a:pt x="194" y="56"/>
                </a:lnTo>
                <a:lnTo>
                  <a:pt x="158" y="56"/>
                </a:lnTo>
                <a:close/>
                <a:moveTo>
                  <a:pt x="166" y="16"/>
                </a:moveTo>
                <a:lnTo>
                  <a:pt x="194" y="16"/>
                </a:lnTo>
                <a:lnTo>
                  <a:pt x="178" y="28"/>
                </a:lnTo>
                <a:lnTo>
                  <a:pt x="166" y="16"/>
                </a:lnTo>
                <a:close/>
                <a:moveTo>
                  <a:pt x="128" y="30"/>
                </a:moveTo>
                <a:lnTo>
                  <a:pt x="110" y="16"/>
                </a:lnTo>
                <a:lnTo>
                  <a:pt x="146" y="16"/>
                </a:lnTo>
                <a:lnTo>
                  <a:pt x="128" y="30"/>
                </a:lnTo>
                <a:close/>
                <a:moveTo>
                  <a:pt x="78" y="28"/>
                </a:moveTo>
                <a:lnTo>
                  <a:pt x="62" y="16"/>
                </a:lnTo>
                <a:lnTo>
                  <a:pt x="90" y="16"/>
                </a:lnTo>
                <a:lnTo>
                  <a:pt x="78" y="28"/>
                </a:lnTo>
                <a:close/>
                <a:moveTo>
                  <a:pt x="78" y="40"/>
                </a:moveTo>
                <a:lnTo>
                  <a:pt x="98" y="56"/>
                </a:lnTo>
                <a:lnTo>
                  <a:pt x="62" y="56"/>
                </a:lnTo>
                <a:lnTo>
                  <a:pt x="78" y="40"/>
                </a:lnTo>
                <a:close/>
                <a:moveTo>
                  <a:pt x="100" y="64"/>
                </a:moveTo>
                <a:lnTo>
                  <a:pt x="120" y="162"/>
                </a:lnTo>
                <a:lnTo>
                  <a:pt x="60" y="64"/>
                </a:lnTo>
                <a:lnTo>
                  <a:pt x="100" y="64"/>
                </a:lnTo>
                <a:close/>
                <a:moveTo>
                  <a:pt x="102" y="148"/>
                </a:moveTo>
                <a:lnTo>
                  <a:pt x="22" y="64"/>
                </a:lnTo>
                <a:lnTo>
                  <a:pt x="52" y="64"/>
                </a:lnTo>
                <a:lnTo>
                  <a:pt x="102" y="148"/>
                </a:lnTo>
                <a:close/>
                <a:moveTo>
                  <a:pt x="204" y="64"/>
                </a:moveTo>
                <a:lnTo>
                  <a:pt x="234" y="64"/>
                </a:lnTo>
                <a:lnTo>
                  <a:pt x="154" y="148"/>
                </a:lnTo>
                <a:lnTo>
                  <a:pt x="204" y="64"/>
                </a:lnTo>
                <a:close/>
                <a:moveTo>
                  <a:pt x="206" y="56"/>
                </a:moveTo>
                <a:lnTo>
                  <a:pt x="184" y="34"/>
                </a:lnTo>
                <a:lnTo>
                  <a:pt x="202" y="20"/>
                </a:lnTo>
                <a:lnTo>
                  <a:pt x="240" y="56"/>
                </a:lnTo>
                <a:lnTo>
                  <a:pt x="206" y="56"/>
                </a:lnTo>
                <a:close/>
                <a:moveTo>
                  <a:pt x="54" y="20"/>
                </a:moveTo>
                <a:lnTo>
                  <a:pt x="72" y="34"/>
                </a:lnTo>
                <a:lnTo>
                  <a:pt x="50" y="56"/>
                </a:lnTo>
                <a:lnTo>
                  <a:pt x="16" y="56"/>
                </a:lnTo>
                <a:lnTo>
                  <a:pt x="54" y="20"/>
                </a:lnTo>
                <a:close/>
              </a:path>
            </a:pathLst>
          </a:custGeom>
          <a:gradFill flip="none" rotWithShape="1">
            <a:gsLst>
              <a:gs pos="100000">
                <a:srgbClr val="45C1FE"/>
              </a:gs>
              <a:gs pos="9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ar-SA">
              <a:solidFill>
                <a:schemeClr val="lt1"/>
              </a:solidFill>
            </a:endParaRPr>
          </a:p>
        </p:txBody>
      </p:sp>
      <p:sp>
        <p:nvSpPr>
          <p:cNvPr id="19" name="Rectangle 4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55138" y="4694546"/>
            <a:ext cx="116015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</a:p>
          <a:p>
            <a:pPr algn="ctr"/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INFOGRAPHIC</a:t>
            </a:r>
          </a:p>
          <a:p>
            <a:pPr algn="ctr"/>
            <a:endParaRPr 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Conveniently iterate top-line alignments for wireless metrics. </a:t>
            </a:r>
          </a:p>
        </p:txBody>
      </p:sp>
      <p:sp>
        <p:nvSpPr>
          <p:cNvPr id="20" name="Rectangle 4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983641" y="4694546"/>
            <a:ext cx="116015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22%</a:t>
            </a:r>
          </a:p>
          <a:p>
            <a:pPr algn="ctr"/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INFOGRAPHIC</a:t>
            </a:r>
          </a:p>
          <a:p>
            <a:pPr algn="ctr"/>
            <a:endParaRPr 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050">
                <a:latin typeface="微软雅黑" panose="020B0503020204020204" pitchFamily="34" charset="-122"/>
                <a:ea typeface="微软雅黑" panose="020B0503020204020204" pitchFamily="34" charset="-122"/>
              </a:rPr>
              <a:t>Conveniently iterate top-line alignments for wireless metrics. </a:t>
            </a:r>
          </a:p>
        </p:txBody>
      </p:sp>
      <p:sp>
        <p:nvSpPr>
          <p:cNvPr id="21" name="Rectangle 4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638270" y="4694546"/>
            <a:ext cx="116015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  <a:p>
            <a:pPr algn="ctr"/>
            <a:r>
              <a:rPr 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INFOGRAPHIC</a:t>
            </a:r>
          </a:p>
          <a:p>
            <a:pPr algn="ctr"/>
            <a:endParaRPr lang="en-US" sz="10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Conveniently iterate top-line alignments for wireless metrics. </a:t>
            </a:r>
          </a:p>
        </p:txBody>
      </p:sp>
      <p:sp>
        <p:nvSpPr>
          <p:cNvPr id="22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265885" y="0"/>
            <a:ext cx="3926115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Rectangle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265885" y="2286000"/>
            <a:ext cx="3926115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Rectangle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8265885" y="4572000"/>
            <a:ext cx="3926115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Rectang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339770" y="0"/>
            <a:ext cx="3926115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Rectangle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339770" y="4572000"/>
            <a:ext cx="3926115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8" name="Rectangle: Rounded Corners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674820" y="1765630"/>
            <a:ext cx="288000" cy="36000"/>
          </a:xfrm>
          <a:prstGeom prst="roundRect">
            <a:avLst>
              <a:gd name="adj" fmla="val 12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9" name="Rectangle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4172855" y="2188813"/>
            <a:ext cx="4259946" cy="248037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1"/>
          </a:gradFill>
          <a:ln>
            <a:noFill/>
          </a:ln>
          <a:effectLst>
            <a:outerShdw blurRad="3810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" name="AutoShape 2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621203" y="932656"/>
            <a:ext cx="464344" cy="42068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Group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8693435" y="5482431"/>
            <a:ext cx="319881" cy="465138"/>
            <a:chOff x="10146507" y="3505994"/>
            <a:chExt cx="319881" cy="465138"/>
          </a:xfrm>
          <a:solidFill>
            <a:schemeClr val="bg1">
              <a:lumMod val="75000"/>
            </a:schemeClr>
          </a:solidFill>
        </p:grpSpPr>
        <p:sp>
          <p:nvSpPr>
            <p:cNvPr id="12" name="AutoShape 30"/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31"/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4" name="Group 1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502892" y="3126492"/>
            <a:ext cx="603984" cy="605016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15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AutoShape 13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621203" y="3203972"/>
            <a:ext cx="464344" cy="45005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2" name="Group 3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572712" y="939403"/>
            <a:ext cx="464344" cy="407194"/>
            <a:chOff x="1640798" y="2149003"/>
            <a:chExt cx="464344" cy="407194"/>
          </a:xfrm>
          <a:solidFill>
            <a:schemeClr val="bg1">
              <a:lumMod val="75000"/>
            </a:schemeClr>
          </a:solidFill>
        </p:grpSpPr>
        <p:sp>
          <p:nvSpPr>
            <p:cNvPr id="23" name="AutoShape 147"/>
            <p:cNvSpPr/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148"/>
            <p:cNvSpPr/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AutoShape 14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4572712" y="5547916"/>
            <a:ext cx="464344" cy="3341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402399" y="962750"/>
            <a:ext cx="2703942" cy="736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27" name="TextBox 3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402399" y="586582"/>
            <a:ext cx="147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Subtitle Here</a:t>
            </a:r>
            <a:endParaRPr lang="id-ID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402399" y="3126492"/>
            <a:ext cx="2703942" cy="1021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12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29" name="TextBox 4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402399" y="2709568"/>
            <a:ext cx="147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cs typeface="+mn-ea"/>
                <a:sym typeface="+mn-lt"/>
              </a:rPr>
              <a:t>Subtitle Here</a:t>
            </a:r>
            <a:endParaRPr lang="id-ID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86802" y="962750"/>
            <a:ext cx="2703942" cy="736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31" name="TextBox 4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86802" y="586582"/>
            <a:ext cx="147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Subtitle Here</a:t>
            </a:r>
            <a:endParaRPr lang="id-ID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86802" y="3248750"/>
            <a:ext cx="2703942" cy="736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33" name="TextBox 4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86802" y="2872582"/>
            <a:ext cx="147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Subtitle Here</a:t>
            </a:r>
            <a:endParaRPr lang="id-ID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86802" y="5534750"/>
            <a:ext cx="2703942" cy="736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35" name="TextBox 5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9286802" y="5158582"/>
            <a:ext cx="147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Subtitle Here</a:t>
            </a:r>
            <a:endParaRPr lang="id-ID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402399" y="5534750"/>
            <a:ext cx="2703942" cy="736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37" name="TextBox 5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5402399" y="5158582"/>
            <a:ext cx="147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Subtitle Here</a:t>
            </a:r>
            <a:endParaRPr lang="id-ID" sz="16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AutoShape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spect="1" noChangeArrowheads="1" noTextEdit="1"/>
          </p:cNvSpPr>
          <p:nvPr/>
        </p:nvSpPr>
        <p:spPr bwMode="auto">
          <a:xfrm>
            <a:off x="-187325" y="3536951"/>
            <a:ext cx="48990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>
            <a:spLocks noChangeArrowheads="1"/>
          </p:cNvSpPr>
          <p:nvPr/>
        </p:nvSpPr>
        <p:spPr bwMode="auto">
          <a:xfrm>
            <a:off x="217488" y="3522663"/>
            <a:ext cx="399256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Text Placeholder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748629" y="3145902"/>
            <a:ext cx="2703942" cy="1021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4000"/>
              </a:lnSpc>
              <a:buNone/>
              <a:defRPr/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Bring your business to the next Level with Powerfull presentation material for all business</a:t>
            </a:r>
          </a:p>
        </p:txBody>
      </p:sp>
      <p:sp>
        <p:nvSpPr>
          <p:cNvPr id="231" name="TextBox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0" y="1278373"/>
            <a:ext cx="3604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-150">
                <a:solidFill>
                  <a:schemeClr val="tx2">
                    <a:lumMod val="50000"/>
                  </a:schemeClr>
                </a:solidFill>
                <a:ea typeface="思源黑体 CN Regular" panose="020B0500000000000000" charset="-122"/>
                <a:sym typeface="+mn-lt"/>
              </a:rPr>
              <a:t>Icon List</a:t>
            </a:r>
            <a:endParaRPr lang="id-ID" sz="4400" b="1" spc="-150">
              <a:solidFill>
                <a:schemeClr val="tx2">
                  <a:lumMod val="50000"/>
                </a:schemeClr>
              </a:solidFill>
              <a:ea typeface="思源黑体 CN Regular" panose="020B0500000000000000" charset="-122"/>
              <a:sym typeface="+mn-lt"/>
            </a:endParaRPr>
          </a:p>
        </p:txBody>
      </p:sp>
      <p:sp>
        <p:nvSpPr>
          <p:cNvPr id="232" name="Rectangle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140353" y="2113280"/>
            <a:ext cx="1312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Subtitle Here</a:t>
            </a:r>
            <a:endParaRPr lang="id-ID" sz="14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9"/>
          <a:stretch>
            <a:fillRect/>
          </a:stretch>
        </p:blipFill>
        <p:spPr>
          <a:xfrm>
            <a:off x="0" y="3997255"/>
            <a:ext cx="4390466" cy="2873808"/>
          </a:xfrm>
          <a:prstGeom prst="rect">
            <a:avLst/>
          </a:prstGeom>
        </p:spPr>
      </p:pic>
      <p:sp>
        <p:nvSpPr>
          <p:cNvPr id="233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18709431">
            <a:off x="5987143" y="-1567543"/>
            <a:ext cx="6814457" cy="6814457"/>
          </a:xfrm>
          <a:prstGeom prst="roundRect">
            <a:avLst/>
          </a:prstGeom>
          <a:gradFill flip="none" rotWithShape="1">
            <a:gsLst>
              <a:gs pos="0">
                <a:srgbClr val="28EDE6"/>
              </a:gs>
              <a:gs pos="79000">
                <a:srgbClr val="3F43F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8" y="1141230"/>
            <a:ext cx="6543170" cy="4231552"/>
          </a:xfrm>
          <a:custGeom>
            <a:avLst/>
            <a:gdLst>
              <a:gd name="connsiteX0" fmla="*/ 0 w 6543170"/>
              <a:gd name="connsiteY0" fmla="*/ 0 h 4231552"/>
              <a:gd name="connsiteX1" fmla="*/ 6543170 w 6543170"/>
              <a:gd name="connsiteY1" fmla="*/ 0 h 4231552"/>
              <a:gd name="connsiteX2" fmla="*/ 6543170 w 6543170"/>
              <a:gd name="connsiteY2" fmla="*/ 2230539 h 4231552"/>
              <a:gd name="connsiteX3" fmla="*/ 4752558 w 6543170"/>
              <a:gd name="connsiteY3" fmla="*/ 4231552 h 4231552"/>
              <a:gd name="connsiteX4" fmla="*/ 2180666 w 6543170"/>
              <a:gd name="connsiteY4" fmla="*/ 4231552 h 4231552"/>
              <a:gd name="connsiteX5" fmla="*/ 0 w 6543170"/>
              <a:gd name="connsiteY5" fmla="*/ 2280176 h 423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170" h="4231552">
                <a:moveTo>
                  <a:pt x="0" y="0"/>
                </a:moveTo>
                <a:lnTo>
                  <a:pt x="6543170" y="0"/>
                </a:lnTo>
                <a:lnTo>
                  <a:pt x="6543170" y="2230539"/>
                </a:lnTo>
                <a:lnTo>
                  <a:pt x="4752558" y="4231552"/>
                </a:lnTo>
                <a:lnTo>
                  <a:pt x="2180666" y="4231552"/>
                </a:lnTo>
                <a:lnTo>
                  <a:pt x="0" y="2280176"/>
                </a:lnTo>
                <a:close/>
              </a:path>
            </a:pathLst>
          </a:custGeom>
        </p:spPr>
      </p:pic>
      <p:sp>
        <p:nvSpPr>
          <p:cNvPr id="7" name="圆角矩形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18709431">
            <a:off x="7503716" y="765118"/>
            <a:ext cx="3713793" cy="3713793"/>
          </a:xfrm>
          <a:prstGeom prst="roundRect">
            <a:avLst/>
          </a:prstGeom>
          <a:noFill/>
          <a:ln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1746" y="2279987"/>
            <a:ext cx="6486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/>
              <a:t>PART  </a:t>
            </a:r>
            <a:r>
              <a:rPr lang="en-US" altLang="zh-CN" sz="6600" b="1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endParaRPr lang="zh-CN" altLang="en-US" sz="6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379125" y="3218596"/>
            <a:ext cx="3493712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Powerpoint Template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490538" y="623888"/>
            <a:ext cx="543080" cy="551215"/>
            <a:chOff x="757238" y="585788"/>
            <a:chExt cx="543080" cy="551215"/>
          </a:xfrm>
        </p:grpSpPr>
        <p:sp>
          <p:nvSpPr>
            <p:cNvPr id="11" name="圆角矩形 10"/>
            <p:cNvSpPr/>
            <p:nvPr/>
          </p:nvSpPr>
          <p:spPr>
            <a:xfrm>
              <a:off x="757238" y="585788"/>
              <a:ext cx="542925" cy="54292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99000"/>
                  </a:schemeClr>
                </a:gs>
                <a:gs pos="97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>
              <a:glow rad="165100">
                <a:schemeClr val="accent5">
                  <a:satMod val="175000"/>
                  <a:alpha val="3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33451" y="692681"/>
              <a:ext cx="162925" cy="231894"/>
              <a:chOff x="1781176" y="-702732"/>
              <a:chExt cx="162925" cy="231894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H="1">
                <a:off x="1863138" y="-588785"/>
                <a:ext cx="0" cy="110949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1851144" y="-593782"/>
                <a:ext cx="22990" cy="23989"/>
              </a:xfrm>
              <a:custGeom>
                <a:avLst/>
                <a:gdLst>
                  <a:gd name="T0" fmla="*/ 9 w 17"/>
                  <a:gd name="T1" fmla="*/ 8 h 18"/>
                  <a:gd name="T2" fmla="*/ 9 w 17"/>
                  <a:gd name="T3" fmla="*/ 9 h 18"/>
                  <a:gd name="T4" fmla="*/ 9 w 17"/>
                  <a:gd name="T5" fmla="*/ 10 h 18"/>
                  <a:gd name="T6" fmla="*/ 8 w 17"/>
                  <a:gd name="T7" fmla="*/ 9 h 18"/>
                  <a:gd name="T8" fmla="*/ 9 w 17"/>
                  <a:gd name="T9" fmla="*/ 8 h 18"/>
                  <a:gd name="T10" fmla="*/ 9 w 17"/>
                  <a:gd name="T11" fmla="*/ 0 h 18"/>
                  <a:gd name="T12" fmla="*/ 0 w 17"/>
                  <a:gd name="T13" fmla="*/ 9 h 18"/>
                  <a:gd name="T14" fmla="*/ 9 w 17"/>
                  <a:gd name="T15" fmla="*/ 18 h 18"/>
                  <a:gd name="T16" fmla="*/ 17 w 17"/>
                  <a:gd name="T17" fmla="*/ 9 h 18"/>
                  <a:gd name="T18" fmla="*/ 9 w 1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9" y="8"/>
                    </a:move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3" y="18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793171" y="-702732"/>
                <a:ext cx="138936" cy="0"/>
              </a:xfrm>
              <a:prstGeom prst="line">
                <a:avLst/>
              </a:pr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1781176" y="-675744"/>
                <a:ext cx="162925" cy="204906"/>
              </a:xfrm>
              <a:custGeom>
                <a:avLst/>
                <a:gdLst>
                  <a:gd name="T0" fmla="*/ 85 w 163"/>
                  <a:gd name="T1" fmla="*/ 205 h 205"/>
                  <a:gd name="T2" fmla="*/ 163 w 163"/>
                  <a:gd name="T3" fmla="*/ 104 h 205"/>
                  <a:gd name="T4" fmla="*/ 128 w 163"/>
                  <a:gd name="T5" fmla="*/ 31 h 205"/>
                  <a:gd name="T6" fmla="*/ 128 w 163"/>
                  <a:gd name="T7" fmla="*/ 0 h 205"/>
                  <a:gd name="T8" fmla="*/ 35 w 163"/>
                  <a:gd name="T9" fmla="*/ 0 h 205"/>
                  <a:gd name="T10" fmla="*/ 35 w 163"/>
                  <a:gd name="T11" fmla="*/ 31 h 205"/>
                  <a:gd name="T12" fmla="*/ 0 w 163"/>
                  <a:gd name="T13" fmla="*/ 104 h 205"/>
                  <a:gd name="T14" fmla="*/ 78 w 163"/>
                  <a:gd name="T15" fmla="*/ 205 h 205"/>
                  <a:gd name="T16" fmla="*/ 85 w 163"/>
                  <a:gd name="T1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05">
                    <a:moveTo>
                      <a:pt x="85" y="205"/>
                    </a:moveTo>
                    <a:lnTo>
                      <a:pt x="163" y="104"/>
                    </a:lnTo>
                    <a:lnTo>
                      <a:pt x="128" y="31"/>
                    </a:lnTo>
                    <a:lnTo>
                      <a:pt x="128" y="0"/>
                    </a:lnTo>
                    <a:lnTo>
                      <a:pt x="35" y="0"/>
                    </a:lnTo>
                    <a:lnTo>
                      <a:pt x="35" y="31"/>
                    </a:lnTo>
                    <a:lnTo>
                      <a:pt x="0" y="104"/>
                    </a:lnTo>
                    <a:lnTo>
                      <a:pt x="78" y="205"/>
                    </a:lnTo>
                    <a:lnTo>
                      <a:pt x="85" y="20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59785" y="906171"/>
              <a:ext cx="5405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</a:rPr>
                <a:t>LOGO</a:t>
              </a:r>
              <a:endParaRPr lang="zh-CN" alt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727709" y="5322140"/>
            <a:ext cx="1315404" cy="397623"/>
            <a:chOff x="956309" y="4541090"/>
            <a:chExt cx="1315404" cy="397623"/>
          </a:xfrm>
        </p:grpSpPr>
        <p:grpSp>
          <p:nvGrpSpPr>
            <p:cNvPr id="19" name="组合 18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1"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028700" y="4572000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</a:rPr>
                <a:t>START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24" name="TextBox 16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476251" y="3849866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>
                <a:solidFill>
                  <a:schemeClr val="bg1">
                    <a:lumMod val="65000"/>
                  </a:schemeClr>
                </a:solidFill>
                <a:latin typeface="+mn-ea"/>
              </a:rPr>
              <a:t>Appropriately synthesize interactive opportunities through go forward relationships. </a:t>
            </a:r>
          </a:p>
        </p:txBody>
      </p:sp>
      <p:sp>
        <p:nvSpPr>
          <p:cNvPr id="4" name="圆角矩形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2758138">
            <a:off x="7069053" y="5722161"/>
            <a:ext cx="645376" cy="645376"/>
          </a:xfrm>
          <a:prstGeom prst="roundRect">
            <a:avLst/>
          </a:prstGeom>
          <a:gradFill flip="none" rotWithShape="1">
            <a:gsLst>
              <a:gs pos="0">
                <a:srgbClr val="28EDE6"/>
              </a:gs>
              <a:gs pos="83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 rot="2582153">
            <a:off x="11281693" y="5839660"/>
            <a:ext cx="1757321" cy="1757321"/>
          </a:xfrm>
          <a:prstGeom prst="roundRect">
            <a:avLst/>
          </a:prstGeom>
          <a:gradFill flip="none" rotWithShape="1">
            <a:gsLst>
              <a:gs pos="0">
                <a:srgbClr val="28EDE6"/>
              </a:gs>
              <a:gs pos="79000">
                <a:srgbClr val="3F43F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-1792085" y="-1611493"/>
            <a:ext cx="15806800" cy="15806800"/>
          </a:xfrm>
          <a:prstGeom prst="ellipse">
            <a:avLst/>
          </a:prstGeom>
          <a:solidFill>
            <a:srgbClr val="CBEEFB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296801" y="1073701"/>
            <a:ext cx="11546805" cy="11546805"/>
          </a:xfrm>
          <a:prstGeom prst="ellipse">
            <a:avLst/>
          </a:prstGeom>
          <a:solidFill>
            <a:srgbClr val="CBEEFB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1916360" y="3301206"/>
            <a:ext cx="8430419" cy="8430419"/>
          </a:xfrm>
          <a:prstGeom prst="ellipse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3784437" y="4520226"/>
            <a:ext cx="4653756" cy="4653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25" name="AutoShap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3799682" y="4673600"/>
            <a:ext cx="4541044" cy="2184400"/>
          </a:xfrm>
          <a:custGeom>
            <a:avLst/>
            <a:gdLst>
              <a:gd name="T0" fmla="*/ 4540833 w 21563"/>
              <a:gd name="T1" fmla="*/ 2184400 h 21600"/>
              <a:gd name="T2" fmla="*/ 4540833 w 21563"/>
              <a:gd name="T3" fmla="*/ 2184400 h 21600"/>
              <a:gd name="T4" fmla="*/ 4540833 w 21563"/>
              <a:gd name="T5" fmla="*/ 2184400 h 21600"/>
              <a:gd name="T6" fmla="*/ 4540833 w 21563"/>
              <a:gd name="T7" fmla="*/ 2184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63" h="21600">
                <a:moveTo>
                  <a:pt x="7097" y="0"/>
                </a:moveTo>
                <a:cubicBezTo>
                  <a:pt x="7066" y="22"/>
                  <a:pt x="7036" y="47"/>
                  <a:pt x="7005" y="68"/>
                </a:cubicBezTo>
                <a:cubicBezTo>
                  <a:pt x="7011" y="63"/>
                  <a:pt x="7018" y="55"/>
                  <a:pt x="7023" y="49"/>
                </a:cubicBezTo>
                <a:cubicBezTo>
                  <a:pt x="7023" y="49"/>
                  <a:pt x="6964" y="90"/>
                  <a:pt x="6897" y="155"/>
                </a:cubicBezTo>
                <a:lnTo>
                  <a:pt x="6895" y="155"/>
                </a:lnTo>
                <a:lnTo>
                  <a:pt x="6894" y="155"/>
                </a:lnTo>
                <a:lnTo>
                  <a:pt x="6894" y="157"/>
                </a:lnTo>
                <a:cubicBezTo>
                  <a:pt x="6876" y="174"/>
                  <a:pt x="6858" y="188"/>
                  <a:pt x="6842" y="211"/>
                </a:cubicBezTo>
                <a:cubicBezTo>
                  <a:pt x="6845" y="210"/>
                  <a:pt x="6849" y="210"/>
                  <a:pt x="6852" y="211"/>
                </a:cubicBezTo>
                <a:cubicBezTo>
                  <a:pt x="6846" y="221"/>
                  <a:pt x="6839" y="232"/>
                  <a:pt x="6792" y="270"/>
                </a:cubicBezTo>
                <a:cubicBezTo>
                  <a:pt x="6708" y="338"/>
                  <a:pt x="6617" y="419"/>
                  <a:pt x="6591" y="447"/>
                </a:cubicBezTo>
                <a:cubicBezTo>
                  <a:pt x="6608" y="438"/>
                  <a:pt x="6625" y="421"/>
                  <a:pt x="6643" y="420"/>
                </a:cubicBezTo>
                <a:cubicBezTo>
                  <a:pt x="6615" y="450"/>
                  <a:pt x="6584" y="474"/>
                  <a:pt x="6555" y="500"/>
                </a:cubicBezTo>
                <a:cubicBezTo>
                  <a:pt x="6472" y="575"/>
                  <a:pt x="6395" y="645"/>
                  <a:pt x="6390" y="679"/>
                </a:cubicBezTo>
                <a:cubicBezTo>
                  <a:pt x="6392" y="680"/>
                  <a:pt x="6391" y="683"/>
                  <a:pt x="6392" y="684"/>
                </a:cubicBezTo>
                <a:cubicBezTo>
                  <a:pt x="6378" y="718"/>
                  <a:pt x="6344" y="760"/>
                  <a:pt x="6338" y="769"/>
                </a:cubicBezTo>
                <a:cubicBezTo>
                  <a:pt x="6257" y="872"/>
                  <a:pt x="6256" y="883"/>
                  <a:pt x="6255" y="895"/>
                </a:cubicBezTo>
                <a:cubicBezTo>
                  <a:pt x="6360" y="835"/>
                  <a:pt x="6458" y="736"/>
                  <a:pt x="6559" y="657"/>
                </a:cubicBezTo>
                <a:cubicBezTo>
                  <a:pt x="6560" y="656"/>
                  <a:pt x="6628" y="603"/>
                  <a:pt x="6638" y="577"/>
                </a:cubicBezTo>
                <a:cubicBezTo>
                  <a:pt x="6624" y="580"/>
                  <a:pt x="6610" y="592"/>
                  <a:pt x="6595" y="592"/>
                </a:cubicBezTo>
                <a:cubicBezTo>
                  <a:pt x="6642" y="498"/>
                  <a:pt x="6713" y="498"/>
                  <a:pt x="6764" y="418"/>
                </a:cubicBezTo>
                <a:cubicBezTo>
                  <a:pt x="6757" y="415"/>
                  <a:pt x="6750" y="413"/>
                  <a:pt x="6684" y="457"/>
                </a:cubicBezTo>
                <a:cubicBezTo>
                  <a:pt x="6640" y="487"/>
                  <a:pt x="6636" y="489"/>
                  <a:pt x="6631" y="484"/>
                </a:cubicBezTo>
                <a:cubicBezTo>
                  <a:pt x="6632" y="483"/>
                  <a:pt x="6929" y="182"/>
                  <a:pt x="6963" y="155"/>
                </a:cubicBezTo>
                <a:cubicBezTo>
                  <a:pt x="7061" y="78"/>
                  <a:pt x="7087" y="48"/>
                  <a:pt x="7101" y="33"/>
                </a:cubicBezTo>
                <a:cubicBezTo>
                  <a:pt x="7105" y="28"/>
                  <a:pt x="7109" y="24"/>
                  <a:pt x="7112" y="17"/>
                </a:cubicBezTo>
                <a:cubicBezTo>
                  <a:pt x="7112" y="14"/>
                  <a:pt x="7110" y="10"/>
                  <a:pt x="7109" y="7"/>
                </a:cubicBezTo>
                <a:cubicBezTo>
                  <a:pt x="7105" y="5"/>
                  <a:pt x="7101" y="4"/>
                  <a:pt x="7097" y="0"/>
                </a:cubicBezTo>
                <a:close/>
                <a:moveTo>
                  <a:pt x="6747" y="565"/>
                </a:moveTo>
                <a:cubicBezTo>
                  <a:pt x="6601" y="698"/>
                  <a:pt x="6406" y="877"/>
                  <a:pt x="6260" y="1010"/>
                </a:cubicBezTo>
                <a:lnTo>
                  <a:pt x="6185" y="1085"/>
                </a:lnTo>
                <a:cubicBezTo>
                  <a:pt x="6211" y="1060"/>
                  <a:pt x="6245" y="1027"/>
                  <a:pt x="6271" y="1002"/>
                </a:cubicBezTo>
                <a:cubicBezTo>
                  <a:pt x="6051" y="1226"/>
                  <a:pt x="5995" y="1287"/>
                  <a:pt x="5835" y="1458"/>
                </a:cubicBezTo>
                <a:cubicBezTo>
                  <a:pt x="5463" y="1894"/>
                  <a:pt x="5002" y="2471"/>
                  <a:pt x="4655" y="2940"/>
                </a:cubicBezTo>
                <a:cubicBezTo>
                  <a:pt x="3854" y="4192"/>
                  <a:pt x="3769" y="4326"/>
                  <a:pt x="3264" y="5330"/>
                </a:cubicBezTo>
                <a:cubicBezTo>
                  <a:pt x="2530" y="6934"/>
                  <a:pt x="2487" y="7027"/>
                  <a:pt x="2093" y="8125"/>
                </a:cubicBezTo>
                <a:cubicBezTo>
                  <a:pt x="1475" y="10022"/>
                  <a:pt x="1449" y="10096"/>
                  <a:pt x="1155" y="11287"/>
                </a:cubicBezTo>
                <a:lnTo>
                  <a:pt x="932" y="12273"/>
                </a:lnTo>
                <a:cubicBezTo>
                  <a:pt x="921" y="12365"/>
                  <a:pt x="920" y="12363"/>
                  <a:pt x="854" y="12773"/>
                </a:cubicBezTo>
                <a:cubicBezTo>
                  <a:pt x="870" y="12722"/>
                  <a:pt x="890" y="12655"/>
                  <a:pt x="902" y="12600"/>
                </a:cubicBezTo>
                <a:cubicBezTo>
                  <a:pt x="912" y="12647"/>
                  <a:pt x="927" y="12708"/>
                  <a:pt x="940" y="12751"/>
                </a:cubicBezTo>
                <a:cubicBezTo>
                  <a:pt x="901" y="12966"/>
                  <a:pt x="902" y="12966"/>
                  <a:pt x="883" y="13093"/>
                </a:cubicBezTo>
                <a:cubicBezTo>
                  <a:pt x="894" y="13073"/>
                  <a:pt x="906" y="13046"/>
                  <a:pt x="915" y="13026"/>
                </a:cubicBezTo>
                <a:cubicBezTo>
                  <a:pt x="843" y="13607"/>
                  <a:pt x="720" y="14153"/>
                  <a:pt x="645" y="14732"/>
                </a:cubicBezTo>
                <a:cubicBezTo>
                  <a:pt x="684" y="14657"/>
                  <a:pt x="710" y="14608"/>
                  <a:pt x="806" y="14025"/>
                </a:cubicBezTo>
                <a:cubicBezTo>
                  <a:pt x="987" y="12934"/>
                  <a:pt x="1381" y="12115"/>
                  <a:pt x="1657" y="11146"/>
                </a:cubicBezTo>
                <a:cubicBezTo>
                  <a:pt x="1660" y="11172"/>
                  <a:pt x="1664" y="11206"/>
                  <a:pt x="1667" y="11232"/>
                </a:cubicBezTo>
                <a:cubicBezTo>
                  <a:pt x="1790" y="11176"/>
                  <a:pt x="1768" y="10799"/>
                  <a:pt x="1903" y="10771"/>
                </a:cubicBezTo>
                <a:cubicBezTo>
                  <a:pt x="1988" y="10516"/>
                  <a:pt x="1988" y="10515"/>
                  <a:pt x="2014" y="10488"/>
                </a:cubicBezTo>
                <a:cubicBezTo>
                  <a:pt x="2092" y="10773"/>
                  <a:pt x="2092" y="10774"/>
                  <a:pt x="2096" y="10781"/>
                </a:cubicBezTo>
                <a:cubicBezTo>
                  <a:pt x="2240" y="10548"/>
                  <a:pt x="2278" y="9667"/>
                  <a:pt x="2482" y="9988"/>
                </a:cubicBezTo>
                <a:cubicBezTo>
                  <a:pt x="2520" y="9947"/>
                  <a:pt x="2554" y="9891"/>
                  <a:pt x="2596" y="9866"/>
                </a:cubicBezTo>
                <a:cubicBezTo>
                  <a:pt x="2557" y="10073"/>
                  <a:pt x="2480" y="10234"/>
                  <a:pt x="2443" y="10441"/>
                </a:cubicBezTo>
                <a:cubicBezTo>
                  <a:pt x="2454" y="10453"/>
                  <a:pt x="2467" y="10472"/>
                  <a:pt x="2478" y="10484"/>
                </a:cubicBezTo>
                <a:cubicBezTo>
                  <a:pt x="2616" y="10381"/>
                  <a:pt x="2768" y="10567"/>
                  <a:pt x="2904" y="10408"/>
                </a:cubicBezTo>
                <a:cubicBezTo>
                  <a:pt x="2905" y="10407"/>
                  <a:pt x="3014" y="10034"/>
                  <a:pt x="3032" y="9835"/>
                </a:cubicBezTo>
                <a:cubicBezTo>
                  <a:pt x="2986" y="9879"/>
                  <a:pt x="2948" y="9943"/>
                  <a:pt x="2904" y="9994"/>
                </a:cubicBezTo>
                <a:cubicBezTo>
                  <a:pt x="2896" y="9976"/>
                  <a:pt x="2884" y="9951"/>
                  <a:pt x="2876" y="9933"/>
                </a:cubicBezTo>
                <a:cubicBezTo>
                  <a:pt x="2905" y="9803"/>
                  <a:pt x="2950" y="9691"/>
                  <a:pt x="2984" y="9566"/>
                </a:cubicBezTo>
                <a:cubicBezTo>
                  <a:pt x="2956" y="9575"/>
                  <a:pt x="2921" y="9602"/>
                  <a:pt x="2897" y="9631"/>
                </a:cubicBezTo>
                <a:cubicBezTo>
                  <a:pt x="2846" y="9249"/>
                  <a:pt x="3060" y="9155"/>
                  <a:pt x="3089" y="8861"/>
                </a:cubicBezTo>
                <a:cubicBezTo>
                  <a:pt x="3083" y="8841"/>
                  <a:pt x="3074" y="8813"/>
                  <a:pt x="3068" y="8793"/>
                </a:cubicBezTo>
                <a:cubicBezTo>
                  <a:pt x="2973" y="8796"/>
                  <a:pt x="2795" y="8837"/>
                  <a:pt x="2794" y="8838"/>
                </a:cubicBezTo>
                <a:cubicBezTo>
                  <a:pt x="2853" y="8662"/>
                  <a:pt x="2951" y="8478"/>
                  <a:pt x="3026" y="8400"/>
                </a:cubicBezTo>
                <a:cubicBezTo>
                  <a:pt x="3085" y="8340"/>
                  <a:pt x="3138" y="8479"/>
                  <a:pt x="3196" y="8424"/>
                </a:cubicBezTo>
                <a:cubicBezTo>
                  <a:pt x="3206" y="8442"/>
                  <a:pt x="3220" y="8466"/>
                  <a:pt x="3230" y="8484"/>
                </a:cubicBezTo>
                <a:cubicBezTo>
                  <a:pt x="3229" y="8517"/>
                  <a:pt x="3228" y="8562"/>
                  <a:pt x="3227" y="8594"/>
                </a:cubicBezTo>
                <a:cubicBezTo>
                  <a:pt x="3241" y="8595"/>
                  <a:pt x="3260" y="8594"/>
                  <a:pt x="3274" y="8594"/>
                </a:cubicBezTo>
                <a:cubicBezTo>
                  <a:pt x="3238" y="8768"/>
                  <a:pt x="3168" y="8892"/>
                  <a:pt x="3123" y="9054"/>
                </a:cubicBezTo>
                <a:cubicBezTo>
                  <a:pt x="3270" y="9216"/>
                  <a:pt x="3327" y="8796"/>
                  <a:pt x="3450" y="8781"/>
                </a:cubicBezTo>
                <a:cubicBezTo>
                  <a:pt x="3467" y="8817"/>
                  <a:pt x="3487" y="8867"/>
                  <a:pt x="3499" y="8908"/>
                </a:cubicBezTo>
                <a:cubicBezTo>
                  <a:pt x="3535" y="8890"/>
                  <a:pt x="3535" y="8890"/>
                  <a:pt x="3643" y="8765"/>
                </a:cubicBezTo>
                <a:cubicBezTo>
                  <a:pt x="3654" y="8772"/>
                  <a:pt x="3669" y="8782"/>
                  <a:pt x="3680" y="8789"/>
                </a:cubicBezTo>
                <a:cubicBezTo>
                  <a:pt x="3608" y="9320"/>
                  <a:pt x="3276" y="9279"/>
                  <a:pt x="3183" y="9764"/>
                </a:cubicBezTo>
                <a:cubicBezTo>
                  <a:pt x="3226" y="9871"/>
                  <a:pt x="3294" y="9915"/>
                  <a:pt x="3337" y="10023"/>
                </a:cubicBezTo>
                <a:cubicBezTo>
                  <a:pt x="3333" y="10072"/>
                  <a:pt x="3326" y="10137"/>
                  <a:pt x="3319" y="10184"/>
                </a:cubicBezTo>
                <a:cubicBezTo>
                  <a:pt x="3412" y="10153"/>
                  <a:pt x="3458" y="10137"/>
                  <a:pt x="3446" y="10371"/>
                </a:cubicBezTo>
                <a:lnTo>
                  <a:pt x="3488" y="10308"/>
                </a:lnTo>
                <a:cubicBezTo>
                  <a:pt x="3529" y="10204"/>
                  <a:pt x="3633" y="9705"/>
                  <a:pt x="3652" y="9523"/>
                </a:cubicBezTo>
                <a:cubicBezTo>
                  <a:pt x="3638" y="9486"/>
                  <a:pt x="3611" y="9450"/>
                  <a:pt x="3589" y="9440"/>
                </a:cubicBezTo>
                <a:cubicBezTo>
                  <a:pt x="3578" y="9358"/>
                  <a:pt x="3586" y="9268"/>
                  <a:pt x="3570" y="9187"/>
                </a:cubicBezTo>
                <a:cubicBezTo>
                  <a:pt x="3679" y="8953"/>
                  <a:pt x="3838" y="8845"/>
                  <a:pt x="3935" y="8579"/>
                </a:cubicBezTo>
                <a:cubicBezTo>
                  <a:pt x="4000" y="8398"/>
                  <a:pt x="3957" y="8157"/>
                  <a:pt x="4012" y="7970"/>
                </a:cubicBezTo>
                <a:cubicBezTo>
                  <a:pt x="4013" y="7968"/>
                  <a:pt x="4093" y="7695"/>
                  <a:pt x="4069" y="7511"/>
                </a:cubicBezTo>
                <a:cubicBezTo>
                  <a:pt x="4046" y="7490"/>
                  <a:pt x="4016" y="7450"/>
                  <a:pt x="3998" y="7415"/>
                </a:cubicBezTo>
                <a:cubicBezTo>
                  <a:pt x="4124" y="6904"/>
                  <a:pt x="4374" y="6556"/>
                  <a:pt x="4446" y="5972"/>
                </a:cubicBezTo>
                <a:cubicBezTo>
                  <a:pt x="4330" y="6043"/>
                  <a:pt x="4240" y="6239"/>
                  <a:pt x="4118" y="6278"/>
                </a:cubicBezTo>
                <a:cubicBezTo>
                  <a:pt x="4105" y="6025"/>
                  <a:pt x="4105" y="6025"/>
                  <a:pt x="4324" y="5709"/>
                </a:cubicBezTo>
                <a:lnTo>
                  <a:pt x="4463" y="4940"/>
                </a:lnTo>
                <a:cubicBezTo>
                  <a:pt x="4387" y="4557"/>
                  <a:pt x="4044" y="5187"/>
                  <a:pt x="3940" y="5389"/>
                </a:cubicBezTo>
                <a:cubicBezTo>
                  <a:pt x="3795" y="5674"/>
                  <a:pt x="3710" y="6085"/>
                  <a:pt x="3514" y="6263"/>
                </a:cubicBezTo>
                <a:cubicBezTo>
                  <a:pt x="3516" y="6208"/>
                  <a:pt x="3526" y="6134"/>
                  <a:pt x="3540" y="6088"/>
                </a:cubicBezTo>
                <a:cubicBezTo>
                  <a:pt x="3288" y="6215"/>
                  <a:pt x="3253" y="6795"/>
                  <a:pt x="3071" y="7065"/>
                </a:cubicBezTo>
                <a:cubicBezTo>
                  <a:pt x="3063" y="7048"/>
                  <a:pt x="3052" y="7026"/>
                  <a:pt x="3044" y="7008"/>
                </a:cubicBezTo>
                <a:cubicBezTo>
                  <a:pt x="3055" y="6945"/>
                  <a:pt x="3054" y="6944"/>
                  <a:pt x="3301" y="6400"/>
                </a:cubicBezTo>
                <a:cubicBezTo>
                  <a:pt x="3273" y="6438"/>
                  <a:pt x="3236" y="6488"/>
                  <a:pt x="3209" y="6526"/>
                </a:cubicBezTo>
                <a:cubicBezTo>
                  <a:pt x="3310" y="6253"/>
                  <a:pt x="3447" y="6042"/>
                  <a:pt x="3536" y="5748"/>
                </a:cubicBezTo>
                <a:cubicBezTo>
                  <a:pt x="3350" y="5333"/>
                  <a:pt x="4228" y="3763"/>
                  <a:pt x="4546" y="3719"/>
                </a:cubicBezTo>
                <a:cubicBezTo>
                  <a:pt x="4537" y="3768"/>
                  <a:pt x="4518" y="3830"/>
                  <a:pt x="4501" y="3870"/>
                </a:cubicBezTo>
                <a:cubicBezTo>
                  <a:pt x="4599" y="3771"/>
                  <a:pt x="4688" y="3638"/>
                  <a:pt x="4782" y="3527"/>
                </a:cubicBezTo>
                <a:cubicBezTo>
                  <a:pt x="4646" y="3723"/>
                  <a:pt x="4488" y="3971"/>
                  <a:pt x="4458" y="4019"/>
                </a:cubicBezTo>
                <a:cubicBezTo>
                  <a:pt x="4469" y="4033"/>
                  <a:pt x="4485" y="4054"/>
                  <a:pt x="4496" y="4068"/>
                </a:cubicBezTo>
                <a:cubicBezTo>
                  <a:pt x="4520" y="4056"/>
                  <a:pt x="4551" y="4046"/>
                  <a:pt x="4576" y="4043"/>
                </a:cubicBezTo>
                <a:cubicBezTo>
                  <a:pt x="4566" y="4091"/>
                  <a:pt x="4568" y="4092"/>
                  <a:pt x="4437" y="4355"/>
                </a:cubicBezTo>
                <a:cubicBezTo>
                  <a:pt x="4477" y="4366"/>
                  <a:pt x="4476" y="4365"/>
                  <a:pt x="4811" y="3687"/>
                </a:cubicBezTo>
                <a:cubicBezTo>
                  <a:pt x="4807" y="3665"/>
                  <a:pt x="4801" y="3633"/>
                  <a:pt x="4797" y="3611"/>
                </a:cubicBezTo>
                <a:cubicBezTo>
                  <a:pt x="4814" y="3531"/>
                  <a:pt x="4822" y="3497"/>
                  <a:pt x="4893" y="3432"/>
                </a:cubicBezTo>
                <a:cubicBezTo>
                  <a:pt x="4893" y="3488"/>
                  <a:pt x="4885" y="3562"/>
                  <a:pt x="4873" y="3611"/>
                </a:cubicBezTo>
                <a:cubicBezTo>
                  <a:pt x="5063" y="3610"/>
                  <a:pt x="5163" y="3226"/>
                  <a:pt x="5335" y="3148"/>
                </a:cubicBezTo>
                <a:cubicBezTo>
                  <a:pt x="5382" y="3251"/>
                  <a:pt x="5382" y="3251"/>
                  <a:pt x="5482" y="3132"/>
                </a:cubicBezTo>
                <a:cubicBezTo>
                  <a:pt x="5452" y="3204"/>
                  <a:pt x="5451" y="3203"/>
                  <a:pt x="5373" y="3311"/>
                </a:cubicBezTo>
                <a:cubicBezTo>
                  <a:pt x="5374" y="3336"/>
                  <a:pt x="5378" y="3370"/>
                  <a:pt x="5379" y="3395"/>
                </a:cubicBezTo>
                <a:cubicBezTo>
                  <a:pt x="5288" y="3614"/>
                  <a:pt x="5014" y="3530"/>
                  <a:pt x="5057" y="3923"/>
                </a:cubicBezTo>
                <a:cubicBezTo>
                  <a:pt x="5128" y="3869"/>
                  <a:pt x="5195" y="3794"/>
                  <a:pt x="5264" y="3733"/>
                </a:cubicBezTo>
                <a:cubicBezTo>
                  <a:pt x="5232" y="3900"/>
                  <a:pt x="5193" y="4090"/>
                  <a:pt x="4864" y="4194"/>
                </a:cubicBezTo>
                <a:cubicBezTo>
                  <a:pt x="4868" y="4146"/>
                  <a:pt x="4870" y="4081"/>
                  <a:pt x="4870" y="4033"/>
                </a:cubicBezTo>
                <a:cubicBezTo>
                  <a:pt x="4828" y="4048"/>
                  <a:pt x="4771" y="4069"/>
                  <a:pt x="4593" y="4392"/>
                </a:cubicBezTo>
                <a:cubicBezTo>
                  <a:pt x="4617" y="4410"/>
                  <a:pt x="4648" y="4439"/>
                  <a:pt x="4671" y="4465"/>
                </a:cubicBezTo>
                <a:cubicBezTo>
                  <a:pt x="4689" y="4697"/>
                  <a:pt x="4692" y="4740"/>
                  <a:pt x="4570" y="5109"/>
                </a:cubicBezTo>
                <a:cubicBezTo>
                  <a:pt x="4582" y="5105"/>
                  <a:pt x="4599" y="5097"/>
                  <a:pt x="4611" y="5093"/>
                </a:cubicBezTo>
                <a:cubicBezTo>
                  <a:pt x="4559" y="5430"/>
                  <a:pt x="4559" y="5429"/>
                  <a:pt x="4575" y="5493"/>
                </a:cubicBezTo>
                <a:cubicBezTo>
                  <a:pt x="4602" y="5464"/>
                  <a:pt x="4637" y="5427"/>
                  <a:pt x="4664" y="5399"/>
                </a:cubicBezTo>
                <a:cubicBezTo>
                  <a:pt x="4671" y="5424"/>
                  <a:pt x="4680" y="5460"/>
                  <a:pt x="4687" y="5485"/>
                </a:cubicBezTo>
                <a:cubicBezTo>
                  <a:pt x="4676" y="5536"/>
                  <a:pt x="4662" y="5603"/>
                  <a:pt x="4651" y="5654"/>
                </a:cubicBezTo>
                <a:cubicBezTo>
                  <a:pt x="4850" y="5441"/>
                  <a:pt x="4892" y="4933"/>
                  <a:pt x="5069" y="4679"/>
                </a:cubicBezTo>
                <a:cubicBezTo>
                  <a:pt x="5079" y="4695"/>
                  <a:pt x="5093" y="4717"/>
                  <a:pt x="5102" y="4734"/>
                </a:cubicBezTo>
                <a:cubicBezTo>
                  <a:pt x="5094" y="4805"/>
                  <a:pt x="5094" y="4806"/>
                  <a:pt x="5032" y="5079"/>
                </a:cubicBezTo>
                <a:cubicBezTo>
                  <a:pt x="5040" y="5096"/>
                  <a:pt x="5052" y="5117"/>
                  <a:pt x="5061" y="5134"/>
                </a:cubicBezTo>
                <a:cubicBezTo>
                  <a:pt x="5223" y="5042"/>
                  <a:pt x="5221" y="5043"/>
                  <a:pt x="5365" y="4897"/>
                </a:cubicBezTo>
                <a:cubicBezTo>
                  <a:pt x="5350" y="4641"/>
                  <a:pt x="5437" y="4456"/>
                  <a:pt x="5468" y="4231"/>
                </a:cubicBezTo>
                <a:cubicBezTo>
                  <a:pt x="5455" y="4229"/>
                  <a:pt x="5437" y="4225"/>
                  <a:pt x="5425" y="4223"/>
                </a:cubicBezTo>
                <a:cubicBezTo>
                  <a:pt x="5453" y="3888"/>
                  <a:pt x="5621" y="3878"/>
                  <a:pt x="5712" y="3687"/>
                </a:cubicBezTo>
                <a:cubicBezTo>
                  <a:pt x="5807" y="3487"/>
                  <a:pt x="5772" y="3179"/>
                  <a:pt x="5850" y="2963"/>
                </a:cubicBezTo>
                <a:cubicBezTo>
                  <a:pt x="5896" y="2835"/>
                  <a:pt x="5955" y="2730"/>
                  <a:pt x="6004" y="2608"/>
                </a:cubicBezTo>
                <a:cubicBezTo>
                  <a:pt x="5970" y="2399"/>
                  <a:pt x="5907" y="2328"/>
                  <a:pt x="5907" y="2327"/>
                </a:cubicBezTo>
                <a:cubicBezTo>
                  <a:pt x="5809" y="2300"/>
                  <a:pt x="5753" y="2528"/>
                  <a:pt x="5657" y="2516"/>
                </a:cubicBezTo>
                <a:cubicBezTo>
                  <a:pt x="5761" y="2350"/>
                  <a:pt x="5897" y="2294"/>
                  <a:pt x="5993" y="2102"/>
                </a:cubicBezTo>
                <a:cubicBezTo>
                  <a:pt x="6009" y="2118"/>
                  <a:pt x="6016" y="2144"/>
                  <a:pt x="6009" y="2184"/>
                </a:cubicBezTo>
                <a:cubicBezTo>
                  <a:pt x="5958" y="2465"/>
                  <a:pt x="5990" y="2478"/>
                  <a:pt x="6081" y="2404"/>
                </a:cubicBezTo>
                <a:cubicBezTo>
                  <a:pt x="6141" y="2356"/>
                  <a:pt x="6174" y="2206"/>
                  <a:pt x="6175" y="2180"/>
                </a:cubicBezTo>
                <a:cubicBezTo>
                  <a:pt x="6127" y="2079"/>
                  <a:pt x="6188" y="1966"/>
                  <a:pt x="6166" y="1862"/>
                </a:cubicBezTo>
                <a:cubicBezTo>
                  <a:pt x="6169" y="1852"/>
                  <a:pt x="6173" y="1838"/>
                  <a:pt x="6193" y="1809"/>
                </a:cubicBezTo>
                <a:cubicBezTo>
                  <a:pt x="6292" y="1669"/>
                  <a:pt x="6406" y="1578"/>
                  <a:pt x="6499" y="1417"/>
                </a:cubicBezTo>
                <a:cubicBezTo>
                  <a:pt x="6561" y="1309"/>
                  <a:pt x="6651" y="1178"/>
                  <a:pt x="6652" y="1177"/>
                </a:cubicBezTo>
                <a:cubicBezTo>
                  <a:pt x="6669" y="1153"/>
                  <a:pt x="6677" y="1145"/>
                  <a:pt x="6691" y="1132"/>
                </a:cubicBezTo>
                <a:cubicBezTo>
                  <a:pt x="6639" y="1165"/>
                  <a:pt x="6601" y="1196"/>
                  <a:pt x="6566" y="1230"/>
                </a:cubicBezTo>
                <a:cubicBezTo>
                  <a:pt x="6592" y="1159"/>
                  <a:pt x="6599" y="1142"/>
                  <a:pt x="6598" y="1134"/>
                </a:cubicBezTo>
                <a:cubicBezTo>
                  <a:pt x="6579" y="1113"/>
                  <a:pt x="6268" y="1395"/>
                  <a:pt x="6255" y="1424"/>
                </a:cubicBezTo>
                <a:cubicBezTo>
                  <a:pt x="6284" y="1410"/>
                  <a:pt x="6312" y="1384"/>
                  <a:pt x="6341" y="1362"/>
                </a:cubicBezTo>
                <a:cubicBezTo>
                  <a:pt x="6406" y="1311"/>
                  <a:pt x="6409" y="1310"/>
                  <a:pt x="6415" y="1309"/>
                </a:cubicBezTo>
                <a:cubicBezTo>
                  <a:pt x="6414" y="1322"/>
                  <a:pt x="6419" y="1337"/>
                  <a:pt x="6414" y="1350"/>
                </a:cubicBezTo>
                <a:cubicBezTo>
                  <a:pt x="6409" y="1363"/>
                  <a:pt x="6399" y="1378"/>
                  <a:pt x="6385" y="1395"/>
                </a:cubicBezTo>
                <a:cubicBezTo>
                  <a:pt x="6366" y="1417"/>
                  <a:pt x="6348" y="1435"/>
                  <a:pt x="6328" y="1454"/>
                </a:cubicBezTo>
                <a:cubicBezTo>
                  <a:pt x="6280" y="1501"/>
                  <a:pt x="6279" y="1503"/>
                  <a:pt x="6278" y="1511"/>
                </a:cubicBezTo>
                <a:cubicBezTo>
                  <a:pt x="6278" y="1521"/>
                  <a:pt x="6275" y="1531"/>
                  <a:pt x="6273" y="1538"/>
                </a:cubicBezTo>
                <a:cubicBezTo>
                  <a:pt x="6273" y="1541"/>
                  <a:pt x="6273" y="1540"/>
                  <a:pt x="6274" y="1542"/>
                </a:cubicBezTo>
                <a:cubicBezTo>
                  <a:pt x="6287" y="1540"/>
                  <a:pt x="6314" y="1521"/>
                  <a:pt x="6337" y="1507"/>
                </a:cubicBezTo>
                <a:cubicBezTo>
                  <a:pt x="6335" y="1509"/>
                  <a:pt x="6334" y="1509"/>
                  <a:pt x="6332" y="1511"/>
                </a:cubicBezTo>
                <a:cubicBezTo>
                  <a:pt x="6296" y="1561"/>
                  <a:pt x="6266" y="1627"/>
                  <a:pt x="6230" y="1678"/>
                </a:cubicBezTo>
                <a:cubicBezTo>
                  <a:pt x="6198" y="1724"/>
                  <a:pt x="6164" y="1765"/>
                  <a:pt x="6129" y="1807"/>
                </a:cubicBezTo>
                <a:cubicBezTo>
                  <a:pt x="6131" y="1800"/>
                  <a:pt x="6133" y="1793"/>
                  <a:pt x="6130" y="1788"/>
                </a:cubicBezTo>
                <a:cubicBezTo>
                  <a:pt x="6126" y="1777"/>
                  <a:pt x="6120" y="1784"/>
                  <a:pt x="6114" y="1780"/>
                </a:cubicBezTo>
                <a:cubicBezTo>
                  <a:pt x="6121" y="1745"/>
                  <a:pt x="6144" y="1741"/>
                  <a:pt x="6147" y="1701"/>
                </a:cubicBezTo>
                <a:cubicBezTo>
                  <a:pt x="6130" y="1684"/>
                  <a:pt x="5990" y="1841"/>
                  <a:pt x="5989" y="1843"/>
                </a:cubicBezTo>
                <a:cubicBezTo>
                  <a:pt x="5983" y="1849"/>
                  <a:pt x="5976" y="1860"/>
                  <a:pt x="5970" y="1868"/>
                </a:cubicBezTo>
                <a:cubicBezTo>
                  <a:pt x="5955" y="1889"/>
                  <a:pt x="5950" y="1897"/>
                  <a:pt x="5959" y="1907"/>
                </a:cubicBezTo>
                <a:cubicBezTo>
                  <a:pt x="5967" y="1917"/>
                  <a:pt x="5964" y="1926"/>
                  <a:pt x="5959" y="1933"/>
                </a:cubicBezTo>
                <a:cubicBezTo>
                  <a:pt x="5953" y="1942"/>
                  <a:pt x="5947" y="1948"/>
                  <a:pt x="5941" y="1954"/>
                </a:cubicBezTo>
                <a:cubicBezTo>
                  <a:pt x="5771" y="2135"/>
                  <a:pt x="5758" y="2165"/>
                  <a:pt x="5742" y="2192"/>
                </a:cubicBezTo>
                <a:cubicBezTo>
                  <a:pt x="5487" y="2412"/>
                  <a:pt x="5307" y="2924"/>
                  <a:pt x="5052" y="3148"/>
                </a:cubicBezTo>
                <a:cubicBezTo>
                  <a:pt x="5122" y="2995"/>
                  <a:pt x="5218" y="2923"/>
                  <a:pt x="5295" y="2792"/>
                </a:cubicBezTo>
                <a:cubicBezTo>
                  <a:pt x="5284" y="2786"/>
                  <a:pt x="5269" y="2778"/>
                  <a:pt x="5258" y="2771"/>
                </a:cubicBezTo>
                <a:cubicBezTo>
                  <a:pt x="5387" y="2476"/>
                  <a:pt x="5565" y="2323"/>
                  <a:pt x="5717" y="2094"/>
                </a:cubicBezTo>
                <a:cubicBezTo>
                  <a:pt x="5593" y="2129"/>
                  <a:pt x="5490" y="2247"/>
                  <a:pt x="5390" y="2378"/>
                </a:cubicBezTo>
                <a:cubicBezTo>
                  <a:pt x="5414" y="2334"/>
                  <a:pt x="5437" y="2287"/>
                  <a:pt x="5454" y="2217"/>
                </a:cubicBezTo>
                <a:cubicBezTo>
                  <a:pt x="5342" y="2257"/>
                  <a:pt x="5267" y="2438"/>
                  <a:pt x="5170" y="2537"/>
                </a:cubicBezTo>
                <a:cubicBezTo>
                  <a:pt x="5175" y="2429"/>
                  <a:pt x="5217" y="2264"/>
                  <a:pt x="5382" y="2094"/>
                </a:cubicBezTo>
                <a:cubicBezTo>
                  <a:pt x="5393" y="2110"/>
                  <a:pt x="5406" y="2131"/>
                  <a:pt x="5416" y="2147"/>
                </a:cubicBezTo>
                <a:cubicBezTo>
                  <a:pt x="5643" y="1958"/>
                  <a:pt x="6027" y="1442"/>
                  <a:pt x="6171" y="1248"/>
                </a:cubicBezTo>
                <a:cubicBezTo>
                  <a:pt x="6123" y="1282"/>
                  <a:pt x="6123" y="1281"/>
                  <a:pt x="5807" y="1591"/>
                </a:cubicBezTo>
                <a:cubicBezTo>
                  <a:pt x="6069" y="1286"/>
                  <a:pt x="6338" y="1012"/>
                  <a:pt x="6602" y="716"/>
                </a:cubicBezTo>
                <a:cubicBezTo>
                  <a:pt x="6643" y="657"/>
                  <a:pt x="6643" y="656"/>
                  <a:pt x="6747" y="565"/>
                </a:cubicBezTo>
                <a:close/>
                <a:moveTo>
                  <a:pt x="5835" y="1458"/>
                </a:moveTo>
                <a:cubicBezTo>
                  <a:pt x="5853" y="1436"/>
                  <a:pt x="5877" y="1407"/>
                  <a:pt x="5896" y="1385"/>
                </a:cubicBezTo>
                <a:cubicBezTo>
                  <a:pt x="5848" y="1436"/>
                  <a:pt x="5800" y="1489"/>
                  <a:pt x="5753" y="1542"/>
                </a:cubicBezTo>
                <a:cubicBezTo>
                  <a:pt x="5794" y="1499"/>
                  <a:pt x="5805" y="1489"/>
                  <a:pt x="5835" y="1458"/>
                </a:cubicBezTo>
                <a:close/>
                <a:moveTo>
                  <a:pt x="6930" y="565"/>
                </a:moveTo>
                <a:cubicBezTo>
                  <a:pt x="6898" y="564"/>
                  <a:pt x="6780" y="655"/>
                  <a:pt x="6744" y="694"/>
                </a:cubicBezTo>
                <a:cubicBezTo>
                  <a:pt x="6711" y="730"/>
                  <a:pt x="6709" y="736"/>
                  <a:pt x="6713" y="757"/>
                </a:cubicBezTo>
                <a:cubicBezTo>
                  <a:pt x="6715" y="768"/>
                  <a:pt x="6716" y="777"/>
                  <a:pt x="6709" y="789"/>
                </a:cubicBezTo>
                <a:cubicBezTo>
                  <a:pt x="6676" y="846"/>
                  <a:pt x="6630" y="847"/>
                  <a:pt x="6595" y="896"/>
                </a:cubicBezTo>
                <a:cubicBezTo>
                  <a:pt x="6557" y="951"/>
                  <a:pt x="6534" y="986"/>
                  <a:pt x="6528" y="1002"/>
                </a:cubicBezTo>
                <a:cubicBezTo>
                  <a:pt x="6533" y="1005"/>
                  <a:pt x="6539" y="1002"/>
                  <a:pt x="6544" y="999"/>
                </a:cubicBezTo>
                <a:cubicBezTo>
                  <a:pt x="6546" y="997"/>
                  <a:pt x="6708" y="875"/>
                  <a:pt x="6823" y="749"/>
                </a:cubicBezTo>
                <a:cubicBezTo>
                  <a:pt x="6829" y="748"/>
                  <a:pt x="6827" y="752"/>
                  <a:pt x="6943" y="671"/>
                </a:cubicBezTo>
                <a:cubicBezTo>
                  <a:pt x="7022" y="615"/>
                  <a:pt x="7061" y="585"/>
                  <a:pt x="7071" y="571"/>
                </a:cubicBezTo>
                <a:cubicBezTo>
                  <a:pt x="7071" y="569"/>
                  <a:pt x="7071" y="566"/>
                  <a:pt x="7072" y="565"/>
                </a:cubicBezTo>
                <a:cubicBezTo>
                  <a:pt x="7071" y="564"/>
                  <a:pt x="7012" y="557"/>
                  <a:pt x="6919" y="626"/>
                </a:cubicBezTo>
                <a:cubicBezTo>
                  <a:pt x="6915" y="629"/>
                  <a:pt x="6910" y="635"/>
                  <a:pt x="6904" y="639"/>
                </a:cubicBezTo>
                <a:cubicBezTo>
                  <a:pt x="6908" y="632"/>
                  <a:pt x="6917" y="623"/>
                  <a:pt x="6920" y="616"/>
                </a:cubicBezTo>
                <a:cubicBezTo>
                  <a:pt x="6925" y="602"/>
                  <a:pt x="6928" y="586"/>
                  <a:pt x="6931" y="571"/>
                </a:cubicBezTo>
                <a:cubicBezTo>
                  <a:pt x="6931" y="569"/>
                  <a:pt x="6931" y="566"/>
                  <a:pt x="6930" y="565"/>
                </a:cubicBezTo>
                <a:close/>
                <a:moveTo>
                  <a:pt x="6415" y="1138"/>
                </a:moveTo>
                <a:cubicBezTo>
                  <a:pt x="6397" y="1108"/>
                  <a:pt x="6267" y="1247"/>
                  <a:pt x="6256" y="1307"/>
                </a:cubicBezTo>
                <a:cubicBezTo>
                  <a:pt x="6255" y="1313"/>
                  <a:pt x="6254" y="1331"/>
                  <a:pt x="6289" y="1301"/>
                </a:cubicBezTo>
                <a:cubicBezTo>
                  <a:pt x="6316" y="1277"/>
                  <a:pt x="6404" y="1181"/>
                  <a:pt x="6415" y="1140"/>
                </a:cubicBezTo>
                <a:cubicBezTo>
                  <a:pt x="6415" y="1138"/>
                  <a:pt x="6415" y="1138"/>
                  <a:pt x="6415" y="1138"/>
                </a:cubicBezTo>
                <a:close/>
                <a:moveTo>
                  <a:pt x="5955" y="1699"/>
                </a:moveTo>
                <a:cubicBezTo>
                  <a:pt x="5954" y="1699"/>
                  <a:pt x="5838" y="1714"/>
                  <a:pt x="5755" y="1817"/>
                </a:cubicBezTo>
                <a:cubicBezTo>
                  <a:pt x="5751" y="1822"/>
                  <a:pt x="5714" y="1870"/>
                  <a:pt x="5711" y="1896"/>
                </a:cubicBezTo>
                <a:cubicBezTo>
                  <a:pt x="5710" y="1902"/>
                  <a:pt x="5713" y="1905"/>
                  <a:pt x="5715" y="1907"/>
                </a:cubicBezTo>
                <a:cubicBezTo>
                  <a:pt x="5719" y="1914"/>
                  <a:pt x="5720" y="1919"/>
                  <a:pt x="5723" y="1927"/>
                </a:cubicBezTo>
                <a:cubicBezTo>
                  <a:pt x="5729" y="1940"/>
                  <a:pt x="5734" y="1956"/>
                  <a:pt x="5738" y="1970"/>
                </a:cubicBezTo>
                <a:cubicBezTo>
                  <a:pt x="5745" y="1970"/>
                  <a:pt x="5750" y="1969"/>
                  <a:pt x="5783" y="1941"/>
                </a:cubicBezTo>
                <a:cubicBezTo>
                  <a:pt x="5788" y="1935"/>
                  <a:pt x="5841" y="1887"/>
                  <a:pt x="5874" y="1843"/>
                </a:cubicBezTo>
                <a:cubicBezTo>
                  <a:pt x="5875" y="1842"/>
                  <a:pt x="5950" y="1720"/>
                  <a:pt x="5956" y="1701"/>
                </a:cubicBezTo>
                <a:cubicBezTo>
                  <a:pt x="5956" y="1701"/>
                  <a:pt x="5956" y="1700"/>
                  <a:pt x="5955" y="1699"/>
                </a:cubicBezTo>
                <a:close/>
                <a:moveTo>
                  <a:pt x="9126" y="1707"/>
                </a:moveTo>
                <a:cubicBezTo>
                  <a:pt x="9080" y="1694"/>
                  <a:pt x="9051" y="1702"/>
                  <a:pt x="8996" y="1723"/>
                </a:cubicBezTo>
                <a:cubicBezTo>
                  <a:pt x="8819" y="1789"/>
                  <a:pt x="8654" y="1956"/>
                  <a:pt x="8470" y="1954"/>
                </a:cubicBezTo>
                <a:cubicBezTo>
                  <a:pt x="8519" y="1879"/>
                  <a:pt x="8574" y="1828"/>
                  <a:pt x="8619" y="1740"/>
                </a:cubicBezTo>
                <a:cubicBezTo>
                  <a:pt x="8432" y="1782"/>
                  <a:pt x="8313" y="2299"/>
                  <a:pt x="8087" y="2062"/>
                </a:cubicBezTo>
                <a:cubicBezTo>
                  <a:pt x="8086" y="2047"/>
                  <a:pt x="8084" y="2027"/>
                  <a:pt x="8083" y="2011"/>
                </a:cubicBezTo>
                <a:cubicBezTo>
                  <a:pt x="8093" y="1984"/>
                  <a:pt x="8107" y="1946"/>
                  <a:pt x="8116" y="1917"/>
                </a:cubicBezTo>
                <a:cubicBezTo>
                  <a:pt x="8111" y="1876"/>
                  <a:pt x="8095" y="1753"/>
                  <a:pt x="7926" y="1762"/>
                </a:cubicBezTo>
                <a:cubicBezTo>
                  <a:pt x="7818" y="1768"/>
                  <a:pt x="7730" y="1913"/>
                  <a:pt x="7626" y="1943"/>
                </a:cubicBezTo>
                <a:cubicBezTo>
                  <a:pt x="7622" y="1933"/>
                  <a:pt x="7616" y="1921"/>
                  <a:pt x="7612" y="1911"/>
                </a:cubicBezTo>
                <a:cubicBezTo>
                  <a:pt x="7616" y="1901"/>
                  <a:pt x="7622" y="1886"/>
                  <a:pt x="7626" y="1876"/>
                </a:cubicBezTo>
                <a:cubicBezTo>
                  <a:pt x="7465" y="1828"/>
                  <a:pt x="7352" y="2150"/>
                  <a:pt x="7192" y="2119"/>
                </a:cubicBezTo>
                <a:cubicBezTo>
                  <a:pt x="7190" y="2108"/>
                  <a:pt x="7185" y="2091"/>
                  <a:pt x="7182" y="2080"/>
                </a:cubicBezTo>
                <a:cubicBezTo>
                  <a:pt x="7173" y="2081"/>
                  <a:pt x="7174" y="2083"/>
                  <a:pt x="6982" y="2208"/>
                </a:cubicBezTo>
                <a:cubicBezTo>
                  <a:pt x="6906" y="2257"/>
                  <a:pt x="6835" y="2139"/>
                  <a:pt x="6758" y="2176"/>
                </a:cubicBezTo>
                <a:cubicBezTo>
                  <a:pt x="6758" y="2176"/>
                  <a:pt x="6697" y="2209"/>
                  <a:pt x="6681" y="2325"/>
                </a:cubicBezTo>
                <a:lnTo>
                  <a:pt x="6681" y="2327"/>
                </a:lnTo>
                <a:cubicBezTo>
                  <a:pt x="6681" y="2327"/>
                  <a:pt x="6682" y="2327"/>
                  <a:pt x="6686" y="2365"/>
                </a:cubicBezTo>
                <a:cubicBezTo>
                  <a:pt x="6632" y="2527"/>
                  <a:pt x="6519" y="2558"/>
                  <a:pt x="6479" y="2753"/>
                </a:cubicBezTo>
                <a:cubicBezTo>
                  <a:pt x="6512" y="2756"/>
                  <a:pt x="6511" y="2756"/>
                  <a:pt x="6787" y="2516"/>
                </a:cubicBezTo>
                <a:cubicBezTo>
                  <a:pt x="6627" y="2691"/>
                  <a:pt x="6622" y="2716"/>
                  <a:pt x="6605" y="2794"/>
                </a:cubicBezTo>
                <a:cubicBezTo>
                  <a:pt x="6945" y="3292"/>
                  <a:pt x="6253" y="3775"/>
                  <a:pt x="6114" y="4318"/>
                </a:cubicBezTo>
                <a:cubicBezTo>
                  <a:pt x="6197" y="4268"/>
                  <a:pt x="6252" y="4047"/>
                  <a:pt x="6358" y="4153"/>
                </a:cubicBezTo>
                <a:cubicBezTo>
                  <a:pt x="6376" y="4332"/>
                  <a:pt x="6122" y="4842"/>
                  <a:pt x="6030" y="4861"/>
                </a:cubicBezTo>
                <a:cubicBezTo>
                  <a:pt x="6065" y="4607"/>
                  <a:pt x="6213" y="4602"/>
                  <a:pt x="6270" y="4394"/>
                </a:cubicBezTo>
                <a:cubicBezTo>
                  <a:pt x="6268" y="4391"/>
                  <a:pt x="6265" y="4387"/>
                  <a:pt x="6263" y="4384"/>
                </a:cubicBezTo>
                <a:cubicBezTo>
                  <a:pt x="6261" y="4381"/>
                  <a:pt x="6259" y="4379"/>
                  <a:pt x="6258" y="4376"/>
                </a:cubicBezTo>
                <a:cubicBezTo>
                  <a:pt x="6256" y="4374"/>
                  <a:pt x="6254" y="4371"/>
                  <a:pt x="6252" y="4369"/>
                </a:cubicBezTo>
                <a:cubicBezTo>
                  <a:pt x="6251" y="4366"/>
                  <a:pt x="6250" y="4365"/>
                  <a:pt x="6248" y="4363"/>
                </a:cubicBezTo>
                <a:cubicBezTo>
                  <a:pt x="6247" y="4361"/>
                  <a:pt x="6246" y="4359"/>
                  <a:pt x="6244" y="4357"/>
                </a:cubicBezTo>
                <a:cubicBezTo>
                  <a:pt x="6243" y="4355"/>
                  <a:pt x="6243" y="4354"/>
                  <a:pt x="6242" y="4353"/>
                </a:cubicBezTo>
                <a:cubicBezTo>
                  <a:pt x="6241" y="4352"/>
                  <a:pt x="6241" y="4350"/>
                  <a:pt x="6240" y="4349"/>
                </a:cubicBezTo>
                <a:cubicBezTo>
                  <a:pt x="6240" y="4349"/>
                  <a:pt x="6239" y="4347"/>
                  <a:pt x="6233" y="4327"/>
                </a:cubicBezTo>
                <a:cubicBezTo>
                  <a:pt x="6167" y="4300"/>
                  <a:pt x="5902" y="4598"/>
                  <a:pt x="5894" y="4777"/>
                </a:cubicBezTo>
                <a:cubicBezTo>
                  <a:pt x="5904" y="4799"/>
                  <a:pt x="5914" y="4839"/>
                  <a:pt x="5915" y="4869"/>
                </a:cubicBezTo>
                <a:cubicBezTo>
                  <a:pt x="5510" y="5521"/>
                  <a:pt x="5510" y="5521"/>
                  <a:pt x="5459" y="5888"/>
                </a:cubicBezTo>
                <a:cubicBezTo>
                  <a:pt x="5276" y="5935"/>
                  <a:pt x="5163" y="6963"/>
                  <a:pt x="5165" y="7048"/>
                </a:cubicBezTo>
                <a:cubicBezTo>
                  <a:pt x="5212" y="7059"/>
                  <a:pt x="5259" y="7012"/>
                  <a:pt x="5306" y="7032"/>
                </a:cubicBezTo>
                <a:cubicBezTo>
                  <a:pt x="5227" y="7279"/>
                  <a:pt x="5127" y="7585"/>
                  <a:pt x="5376" y="7340"/>
                </a:cubicBezTo>
                <a:cubicBezTo>
                  <a:pt x="5434" y="7283"/>
                  <a:pt x="5477" y="7215"/>
                  <a:pt x="5553" y="7054"/>
                </a:cubicBezTo>
                <a:cubicBezTo>
                  <a:pt x="5679" y="6784"/>
                  <a:pt x="5683" y="6783"/>
                  <a:pt x="5719" y="6796"/>
                </a:cubicBezTo>
                <a:cubicBezTo>
                  <a:pt x="5809" y="7093"/>
                  <a:pt x="5893" y="6442"/>
                  <a:pt x="6021" y="6400"/>
                </a:cubicBezTo>
                <a:cubicBezTo>
                  <a:pt x="6285" y="6315"/>
                  <a:pt x="6284" y="6315"/>
                  <a:pt x="6323" y="6378"/>
                </a:cubicBezTo>
                <a:cubicBezTo>
                  <a:pt x="6365" y="6447"/>
                  <a:pt x="6396" y="6496"/>
                  <a:pt x="6424" y="6502"/>
                </a:cubicBezTo>
                <a:cubicBezTo>
                  <a:pt x="6578" y="6534"/>
                  <a:pt x="6618" y="6144"/>
                  <a:pt x="6754" y="6111"/>
                </a:cubicBezTo>
                <a:cubicBezTo>
                  <a:pt x="6832" y="6093"/>
                  <a:pt x="6875" y="6240"/>
                  <a:pt x="6941" y="6278"/>
                </a:cubicBezTo>
                <a:cubicBezTo>
                  <a:pt x="7058" y="6345"/>
                  <a:pt x="7166" y="6193"/>
                  <a:pt x="7282" y="6225"/>
                </a:cubicBezTo>
                <a:cubicBezTo>
                  <a:pt x="7309" y="6233"/>
                  <a:pt x="7331" y="6274"/>
                  <a:pt x="7358" y="6284"/>
                </a:cubicBezTo>
                <a:cubicBezTo>
                  <a:pt x="7405" y="6302"/>
                  <a:pt x="7479" y="5991"/>
                  <a:pt x="7420" y="5843"/>
                </a:cubicBezTo>
                <a:cubicBezTo>
                  <a:pt x="7451" y="5644"/>
                  <a:pt x="7564" y="5459"/>
                  <a:pt x="7577" y="5438"/>
                </a:cubicBezTo>
                <a:cubicBezTo>
                  <a:pt x="7647" y="5716"/>
                  <a:pt x="7479" y="5869"/>
                  <a:pt x="7496" y="6119"/>
                </a:cubicBezTo>
                <a:cubicBezTo>
                  <a:pt x="7511" y="6138"/>
                  <a:pt x="7543" y="6177"/>
                  <a:pt x="7602" y="6115"/>
                </a:cubicBezTo>
                <a:cubicBezTo>
                  <a:pt x="7783" y="5928"/>
                  <a:pt x="7786" y="5434"/>
                  <a:pt x="7955" y="5226"/>
                </a:cubicBezTo>
                <a:cubicBezTo>
                  <a:pt x="8046" y="5114"/>
                  <a:pt x="8065" y="5551"/>
                  <a:pt x="8155" y="5434"/>
                </a:cubicBezTo>
                <a:lnTo>
                  <a:pt x="8575" y="4710"/>
                </a:lnTo>
                <a:cubicBezTo>
                  <a:pt x="8570" y="4687"/>
                  <a:pt x="8557" y="4661"/>
                  <a:pt x="8546" y="4647"/>
                </a:cubicBezTo>
                <a:cubicBezTo>
                  <a:pt x="8546" y="4647"/>
                  <a:pt x="8546" y="4402"/>
                  <a:pt x="8805" y="4157"/>
                </a:cubicBezTo>
                <a:cubicBezTo>
                  <a:pt x="9036" y="3937"/>
                  <a:pt x="9298" y="3859"/>
                  <a:pt x="9505" y="3523"/>
                </a:cubicBezTo>
                <a:cubicBezTo>
                  <a:pt x="9545" y="3458"/>
                  <a:pt x="9637" y="3041"/>
                  <a:pt x="9283" y="3371"/>
                </a:cubicBezTo>
                <a:cubicBezTo>
                  <a:pt x="9171" y="3476"/>
                  <a:pt x="9114" y="3525"/>
                  <a:pt x="9074" y="3458"/>
                </a:cubicBezTo>
                <a:cubicBezTo>
                  <a:pt x="9069" y="3355"/>
                  <a:pt x="9262" y="2867"/>
                  <a:pt x="9467" y="2547"/>
                </a:cubicBezTo>
                <a:cubicBezTo>
                  <a:pt x="9556" y="2408"/>
                  <a:pt x="9556" y="2409"/>
                  <a:pt x="9576" y="2331"/>
                </a:cubicBezTo>
                <a:cubicBezTo>
                  <a:pt x="9052" y="2281"/>
                  <a:pt x="9003" y="2133"/>
                  <a:pt x="9006" y="2072"/>
                </a:cubicBezTo>
                <a:cubicBezTo>
                  <a:pt x="9070" y="2192"/>
                  <a:pt x="9380" y="2251"/>
                  <a:pt x="9434" y="2123"/>
                </a:cubicBezTo>
                <a:cubicBezTo>
                  <a:pt x="9394" y="1873"/>
                  <a:pt x="9395" y="1873"/>
                  <a:pt x="9368" y="1825"/>
                </a:cubicBezTo>
                <a:cubicBezTo>
                  <a:pt x="9238" y="1753"/>
                  <a:pt x="9172" y="1720"/>
                  <a:pt x="9126" y="1707"/>
                </a:cubicBezTo>
                <a:close/>
                <a:moveTo>
                  <a:pt x="6059" y="1907"/>
                </a:moveTo>
                <a:cubicBezTo>
                  <a:pt x="6042" y="1933"/>
                  <a:pt x="6025" y="1961"/>
                  <a:pt x="6012" y="1984"/>
                </a:cubicBezTo>
                <a:cubicBezTo>
                  <a:pt x="6003" y="2017"/>
                  <a:pt x="5991" y="2059"/>
                  <a:pt x="5982" y="2092"/>
                </a:cubicBezTo>
                <a:cubicBezTo>
                  <a:pt x="5947" y="2092"/>
                  <a:pt x="5912" y="2098"/>
                  <a:pt x="5879" y="2109"/>
                </a:cubicBezTo>
                <a:cubicBezTo>
                  <a:pt x="5897" y="2093"/>
                  <a:pt x="5987" y="1998"/>
                  <a:pt x="6059" y="1907"/>
                </a:cubicBezTo>
                <a:close/>
                <a:moveTo>
                  <a:pt x="5277" y="2526"/>
                </a:moveTo>
                <a:cubicBezTo>
                  <a:pt x="5211" y="2611"/>
                  <a:pt x="5145" y="2693"/>
                  <a:pt x="5073" y="2749"/>
                </a:cubicBezTo>
                <a:cubicBezTo>
                  <a:pt x="5130" y="2642"/>
                  <a:pt x="5206" y="2591"/>
                  <a:pt x="5277" y="2526"/>
                </a:cubicBezTo>
                <a:close/>
                <a:moveTo>
                  <a:pt x="4441" y="3972"/>
                </a:moveTo>
                <a:cubicBezTo>
                  <a:pt x="4429" y="3946"/>
                  <a:pt x="4359" y="4038"/>
                  <a:pt x="4349" y="4123"/>
                </a:cubicBezTo>
                <a:cubicBezTo>
                  <a:pt x="4346" y="4153"/>
                  <a:pt x="4358" y="4151"/>
                  <a:pt x="4382" y="4115"/>
                </a:cubicBezTo>
                <a:cubicBezTo>
                  <a:pt x="4403" y="4085"/>
                  <a:pt x="4441" y="4012"/>
                  <a:pt x="4442" y="3978"/>
                </a:cubicBezTo>
                <a:cubicBezTo>
                  <a:pt x="4442" y="3977"/>
                  <a:pt x="4441" y="3973"/>
                  <a:pt x="4441" y="3972"/>
                </a:cubicBezTo>
                <a:close/>
                <a:moveTo>
                  <a:pt x="18124" y="4537"/>
                </a:moveTo>
                <a:lnTo>
                  <a:pt x="18124" y="4539"/>
                </a:lnTo>
                <a:cubicBezTo>
                  <a:pt x="18152" y="4594"/>
                  <a:pt x="18162" y="4617"/>
                  <a:pt x="18188" y="4665"/>
                </a:cubicBezTo>
                <a:cubicBezTo>
                  <a:pt x="18168" y="4625"/>
                  <a:pt x="18154" y="4596"/>
                  <a:pt x="18124" y="4537"/>
                </a:cubicBezTo>
                <a:close/>
                <a:moveTo>
                  <a:pt x="4429" y="4541"/>
                </a:moveTo>
                <a:cubicBezTo>
                  <a:pt x="4399" y="4565"/>
                  <a:pt x="4353" y="4649"/>
                  <a:pt x="4349" y="4700"/>
                </a:cubicBezTo>
                <a:cubicBezTo>
                  <a:pt x="4347" y="4731"/>
                  <a:pt x="4374" y="4707"/>
                  <a:pt x="4402" y="4665"/>
                </a:cubicBezTo>
                <a:cubicBezTo>
                  <a:pt x="4407" y="4657"/>
                  <a:pt x="4454" y="4588"/>
                  <a:pt x="4453" y="4547"/>
                </a:cubicBezTo>
                <a:cubicBezTo>
                  <a:pt x="4453" y="4546"/>
                  <a:pt x="4452" y="4541"/>
                  <a:pt x="4452" y="4541"/>
                </a:cubicBezTo>
                <a:cubicBezTo>
                  <a:pt x="4448" y="4532"/>
                  <a:pt x="4439" y="4534"/>
                  <a:pt x="4429" y="4541"/>
                </a:cubicBezTo>
                <a:close/>
                <a:moveTo>
                  <a:pt x="18255" y="4800"/>
                </a:moveTo>
                <a:cubicBezTo>
                  <a:pt x="18292" y="4885"/>
                  <a:pt x="18335" y="4995"/>
                  <a:pt x="18422" y="5215"/>
                </a:cubicBezTo>
                <a:cubicBezTo>
                  <a:pt x="18399" y="5198"/>
                  <a:pt x="18367" y="5177"/>
                  <a:pt x="18344" y="5162"/>
                </a:cubicBezTo>
                <a:cubicBezTo>
                  <a:pt x="18356" y="5265"/>
                  <a:pt x="18376" y="5401"/>
                  <a:pt x="18396" y="5499"/>
                </a:cubicBezTo>
                <a:cubicBezTo>
                  <a:pt x="18324" y="5423"/>
                  <a:pt x="18253" y="5338"/>
                  <a:pt x="18179" y="5273"/>
                </a:cubicBezTo>
                <a:cubicBezTo>
                  <a:pt x="18185" y="5323"/>
                  <a:pt x="18194" y="5391"/>
                  <a:pt x="18200" y="5440"/>
                </a:cubicBezTo>
                <a:cubicBezTo>
                  <a:pt x="18018" y="5320"/>
                  <a:pt x="17966" y="4778"/>
                  <a:pt x="17734" y="4822"/>
                </a:cubicBezTo>
                <a:cubicBezTo>
                  <a:pt x="17737" y="4868"/>
                  <a:pt x="17740" y="4927"/>
                  <a:pt x="17743" y="4973"/>
                </a:cubicBezTo>
                <a:cubicBezTo>
                  <a:pt x="17721" y="4961"/>
                  <a:pt x="17693" y="4944"/>
                  <a:pt x="17671" y="4932"/>
                </a:cubicBezTo>
                <a:cubicBezTo>
                  <a:pt x="17863" y="5362"/>
                  <a:pt x="18258" y="5385"/>
                  <a:pt x="18259" y="6200"/>
                </a:cubicBezTo>
                <a:cubicBezTo>
                  <a:pt x="18237" y="6196"/>
                  <a:pt x="18208" y="6188"/>
                  <a:pt x="18185" y="6184"/>
                </a:cubicBezTo>
                <a:cubicBezTo>
                  <a:pt x="18211" y="6286"/>
                  <a:pt x="18248" y="6419"/>
                  <a:pt x="18277" y="6518"/>
                </a:cubicBezTo>
                <a:cubicBezTo>
                  <a:pt x="18249" y="6501"/>
                  <a:pt x="18250" y="6500"/>
                  <a:pt x="17882" y="5901"/>
                </a:cubicBezTo>
                <a:cubicBezTo>
                  <a:pt x="17861" y="5916"/>
                  <a:pt x="17831" y="5934"/>
                  <a:pt x="17810" y="5949"/>
                </a:cubicBezTo>
                <a:cubicBezTo>
                  <a:pt x="17792" y="6097"/>
                  <a:pt x="17791" y="6098"/>
                  <a:pt x="17831" y="6433"/>
                </a:cubicBezTo>
                <a:cubicBezTo>
                  <a:pt x="17533" y="6315"/>
                  <a:pt x="17306" y="5788"/>
                  <a:pt x="16985" y="5803"/>
                </a:cubicBezTo>
                <a:cubicBezTo>
                  <a:pt x="16970" y="5842"/>
                  <a:pt x="16949" y="5893"/>
                  <a:pt x="16933" y="5931"/>
                </a:cubicBezTo>
                <a:cubicBezTo>
                  <a:pt x="16653" y="5816"/>
                  <a:pt x="16653" y="5815"/>
                  <a:pt x="16633" y="5811"/>
                </a:cubicBezTo>
                <a:cubicBezTo>
                  <a:pt x="16632" y="5813"/>
                  <a:pt x="16632" y="5817"/>
                  <a:pt x="16631" y="5819"/>
                </a:cubicBezTo>
                <a:cubicBezTo>
                  <a:pt x="16687" y="6087"/>
                  <a:pt x="16679" y="6143"/>
                  <a:pt x="16653" y="6323"/>
                </a:cubicBezTo>
                <a:cubicBezTo>
                  <a:pt x="16510" y="6304"/>
                  <a:pt x="16511" y="6305"/>
                  <a:pt x="16371" y="6015"/>
                </a:cubicBezTo>
                <a:cubicBezTo>
                  <a:pt x="16383" y="6187"/>
                  <a:pt x="16411" y="6355"/>
                  <a:pt x="16409" y="6532"/>
                </a:cubicBezTo>
                <a:cubicBezTo>
                  <a:pt x="16220" y="6758"/>
                  <a:pt x="16129" y="7243"/>
                  <a:pt x="15898" y="7356"/>
                </a:cubicBezTo>
                <a:cubicBezTo>
                  <a:pt x="16010" y="7774"/>
                  <a:pt x="16269" y="7868"/>
                  <a:pt x="16376" y="8296"/>
                </a:cubicBezTo>
                <a:cubicBezTo>
                  <a:pt x="16354" y="8302"/>
                  <a:pt x="16324" y="8310"/>
                  <a:pt x="16301" y="8316"/>
                </a:cubicBezTo>
                <a:cubicBezTo>
                  <a:pt x="16045" y="7587"/>
                  <a:pt x="15788" y="7543"/>
                  <a:pt x="15759" y="7540"/>
                </a:cubicBezTo>
                <a:cubicBezTo>
                  <a:pt x="15756" y="7653"/>
                  <a:pt x="15757" y="7651"/>
                  <a:pt x="15820" y="8080"/>
                </a:cubicBezTo>
                <a:cubicBezTo>
                  <a:pt x="15800" y="8098"/>
                  <a:pt x="15771" y="8123"/>
                  <a:pt x="15751" y="8141"/>
                </a:cubicBezTo>
                <a:cubicBezTo>
                  <a:pt x="15710" y="8014"/>
                  <a:pt x="15710" y="8015"/>
                  <a:pt x="15613" y="7666"/>
                </a:cubicBezTo>
                <a:cubicBezTo>
                  <a:pt x="15579" y="7828"/>
                  <a:pt x="15578" y="7829"/>
                  <a:pt x="15778" y="8787"/>
                </a:cubicBezTo>
                <a:cubicBezTo>
                  <a:pt x="15910" y="8499"/>
                  <a:pt x="15911" y="8497"/>
                  <a:pt x="15946" y="8457"/>
                </a:cubicBezTo>
                <a:cubicBezTo>
                  <a:pt x="16099" y="8572"/>
                  <a:pt x="16129" y="8925"/>
                  <a:pt x="16132" y="8965"/>
                </a:cubicBezTo>
                <a:cubicBezTo>
                  <a:pt x="16112" y="8985"/>
                  <a:pt x="16085" y="9012"/>
                  <a:pt x="16065" y="9032"/>
                </a:cubicBezTo>
                <a:cubicBezTo>
                  <a:pt x="16022" y="8988"/>
                  <a:pt x="15972" y="8901"/>
                  <a:pt x="15942" y="8824"/>
                </a:cubicBezTo>
                <a:cubicBezTo>
                  <a:pt x="15920" y="8830"/>
                  <a:pt x="15891" y="8836"/>
                  <a:pt x="15869" y="8842"/>
                </a:cubicBezTo>
                <a:cubicBezTo>
                  <a:pt x="15795" y="9573"/>
                  <a:pt x="15794" y="9575"/>
                  <a:pt x="15733" y="9699"/>
                </a:cubicBezTo>
                <a:cubicBezTo>
                  <a:pt x="15715" y="9670"/>
                  <a:pt x="15690" y="9631"/>
                  <a:pt x="15673" y="9601"/>
                </a:cubicBezTo>
                <a:cubicBezTo>
                  <a:pt x="15819" y="7919"/>
                  <a:pt x="15190" y="7411"/>
                  <a:pt x="15183" y="7407"/>
                </a:cubicBezTo>
                <a:cubicBezTo>
                  <a:pt x="15129" y="7829"/>
                  <a:pt x="15128" y="7827"/>
                  <a:pt x="15363" y="8918"/>
                </a:cubicBezTo>
                <a:cubicBezTo>
                  <a:pt x="15113" y="8959"/>
                  <a:pt x="14911" y="8421"/>
                  <a:pt x="14644" y="8647"/>
                </a:cubicBezTo>
                <a:cubicBezTo>
                  <a:pt x="14628" y="8742"/>
                  <a:pt x="14604" y="8866"/>
                  <a:pt x="14580" y="8954"/>
                </a:cubicBezTo>
                <a:cubicBezTo>
                  <a:pt x="14534" y="8948"/>
                  <a:pt x="14470" y="8898"/>
                  <a:pt x="14433" y="8838"/>
                </a:cubicBezTo>
                <a:cubicBezTo>
                  <a:pt x="14283" y="8893"/>
                  <a:pt x="14283" y="8894"/>
                  <a:pt x="14208" y="8871"/>
                </a:cubicBezTo>
                <a:cubicBezTo>
                  <a:pt x="14161" y="8957"/>
                  <a:pt x="14162" y="8956"/>
                  <a:pt x="13908" y="8873"/>
                </a:cubicBezTo>
                <a:cubicBezTo>
                  <a:pt x="13800" y="9076"/>
                  <a:pt x="13800" y="9076"/>
                  <a:pt x="13532" y="9069"/>
                </a:cubicBezTo>
                <a:cubicBezTo>
                  <a:pt x="13509" y="9153"/>
                  <a:pt x="13481" y="9268"/>
                  <a:pt x="13461" y="9356"/>
                </a:cubicBezTo>
                <a:cubicBezTo>
                  <a:pt x="13443" y="9312"/>
                  <a:pt x="13418" y="9253"/>
                  <a:pt x="13400" y="9209"/>
                </a:cubicBezTo>
                <a:cubicBezTo>
                  <a:pt x="13410" y="9098"/>
                  <a:pt x="13421" y="8947"/>
                  <a:pt x="13427" y="8834"/>
                </a:cubicBezTo>
                <a:cubicBezTo>
                  <a:pt x="13352" y="8708"/>
                  <a:pt x="13341" y="8688"/>
                  <a:pt x="13203" y="8765"/>
                </a:cubicBezTo>
                <a:cubicBezTo>
                  <a:pt x="13178" y="9071"/>
                  <a:pt x="13248" y="9357"/>
                  <a:pt x="13246" y="9658"/>
                </a:cubicBezTo>
                <a:cubicBezTo>
                  <a:pt x="13213" y="9586"/>
                  <a:pt x="13176" y="9474"/>
                  <a:pt x="13158" y="9381"/>
                </a:cubicBezTo>
                <a:cubicBezTo>
                  <a:pt x="13053" y="9379"/>
                  <a:pt x="13054" y="9380"/>
                  <a:pt x="12862" y="9601"/>
                </a:cubicBezTo>
                <a:cubicBezTo>
                  <a:pt x="12856" y="9705"/>
                  <a:pt x="12851" y="9844"/>
                  <a:pt x="12849" y="9949"/>
                </a:cubicBezTo>
                <a:cubicBezTo>
                  <a:pt x="12831" y="9975"/>
                  <a:pt x="12807" y="10008"/>
                  <a:pt x="12789" y="10035"/>
                </a:cubicBezTo>
                <a:cubicBezTo>
                  <a:pt x="12738" y="10011"/>
                  <a:pt x="12738" y="10014"/>
                  <a:pt x="12592" y="9807"/>
                </a:cubicBezTo>
                <a:cubicBezTo>
                  <a:pt x="12554" y="9870"/>
                  <a:pt x="12497" y="9936"/>
                  <a:pt x="12454" y="9980"/>
                </a:cubicBezTo>
                <a:cubicBezTo>
                  <a:pt x="12375" y="9807"/>
                  <a:pt x="12405" y="9549"/>
                  <a:pt x="12341" y="9364"/>
                </a:cubicBezTo>
                <a:cubicBezTo>
                  <a:pt x="12562" y="9309"/>
                  <a:pt x="12793" y="9489"/>
                  <a:pt x="13006" y="9246"/>
                </a:cubicBezTo>
                <a:cubicBezTo>
                  <a:pt x="12928" y="8802"/>
                  <a:pt x="12795" y="8627"/>
                  <a:pt x="12794" y="8626"/>
                </a:cubicBezTo>
                <a:lnTo>
                  <a:pt x="11500" y="7389"/>
                </a:lnTo>
                <a:cubicBezTo>
                  <a:pt x="11085" y="7450"/>
                  <a:pt x="9462" y="9359"/>
                  <a:pt x="9369" y="9782"/>
                </a:cubicBezTo>
                <a:cubicBezTo>
                  <a:pt x="9302" y="10087"/>
                  <a:pt x="9174" y="11237"/>
                  <a:pt x="9550" y="11111"/>
                </a:cubicBezTo>
                <a:cubicBezTo>
                  <a:pt x="9654" y="11076"/>
                  <a:pt x="9691" y="10867"/>
                  <a:pt x="9764" y="10753"/>
                </a:cubicBezTo>
                <a:cubicBezTo>
                  <a:pt x="9869" y="11128"/>
                  <a:pt x="9766" y="11509"/>
                  <a:pt x="9771" y="11886"/>
                </a:cubicBezTo>
                <a:cubicBezTo>
                  <a:pt x="10517" y="12229"/>
                  <a:pt x="10667" y="10588"/>
                  <a:pt x="10668" y="10571"/>
                </a:cubicBezTo>
                <a:cubicBezTo>
                  <a:pt x="10626" y="10500"/>
                  <a:pt x="10572" y="10401"/>
                  <a:pt x="10532" y="10325"/>
                </a:cubicBezTo>
                <a:cubicBezTo>
                  <a:pt x="10639" y="9750"/>
                  <a:pt x="11062" y="9869"/>
                  <a:pt x="11113" y="9173"/>
                </a:cubicBezTo>
                <a:cubicBezTo>
                  <a:pt x="11304" y="9138"/>
                  <a:pt x="11392" y="9210"/>
                  <a:pt x="11451" y="9258"/>
                </a:cubicBezTo>
                <a:cubicBezTo>
                  <a:pt x="11334" y="9661"/>
                  <a:pt x="11066" y="9699"/>
                  <a:pt x="10962" y="10133"/>
                </a:cubicBezTo>
                <a:cubicBezTo>
                  <a:pt x="10961" y="10137"/>
                  <a:pt x="10940" y="10661"/>
                  <a:pt x="11047" y="10950"/>
                </a:cubicBezTo>
                <a:cubicBezTo>
                  <a:pt x="11249" y="10855"/>
                  <a:pt x="11787" y="10603"/>
                  <a:pt x="11687" y="11319"/>
                </a:cubicBezTo>
                <a:cubicBezTo>
                  <a:pt x="11493" y="11338"/>
                  <a:pt x="11301" y="11267"/>
                  <a:pt x="11108" y="11250"/>
                </a:cubicBezTo>
                <a:cubicBezTo>
                  <a:pt x="11095" y="11288"/>
                  <a:pt x="11078" y="11341"/>
                  <a:pt x="11065" y="11379"/>
                </a:cubicBezTo>
                <a:cubicBezTo>
                  <a:pt x="11101" y="11460"/>
                  <a:pt x="11140" y="11586"/>
                  <a:pt x="11162" y="11686"/>
                </a:cubicBezTo>
                <a:cubicBezTo>
                  <a:pt x="11141" y="11710"/>
                  <a:pt x="11114" y="11745"/>
                  <a:pt x="11093" y="11770"/>
                </a:cubicBezTo>
                <a:cubicBezTo>
                  <a:pt x="10835" y="11598"/>
                  <a:pt x="10834" y="11598"/>
                  <a:pt x="10618" y="12577"/>
                </a:cubicBezTo>
                <a:cubicBezTo>
                  <a:pt x="10377" y="12382"/>
                  <a:pt x="10118" y="12403"/>
                  <a:pt x="9869" y="12312"/>
                </a:cubicBezTo>
                <a:cubicBezTo>
                  <a:pt x="9836" y="12299"/>
                  <a:pt x="9824" y="12294"/>
                  <a:pt x="9811" y="12288"/>
                </a:cubicBezTo>
                <a:cubicBezTo>
                  <a:pt x="9801" y="12284"/>
                  <a:pt x="9792" y="12282"/>
                  <a:pt x="9782" y="12278"/>
                </a:cubicBezTo>
                <a:cubicBezTo>
                  <a:pt x="9775" y="12276"/>
                  <a:pt x="9767" y="12273"/>
                  <a:pt x="9760" y="12271"/>
                </a:cubicBezTo>
                <a:cubicBezTo>
                  <a:pt x="9756" y="12269"/>
                  <a:pt x="9751" y="12267"/>
                  <a:pt x="9746" y="12265"/>
                </a:cubicBezTo>
                <a:cubicBezTo>
                  <a:pt x="9743" y="12264"/>
                  <a:pt x="9740" y="12260"/>
                  <a:pt x="9738" y="12259"/>
                </a:cubicBezTo>
                <a:cubicBezTo>
                  <a:pt x="9736" y="12258"/>
                  <a:pt x="9735" y="12259"/>
                  <a:pt x="9734" y="12259"/>
                </a:cubicBezTo>
                <a:cubicBezTo>
                  <a:pt x="9734" y="12259"/>
                  <a:pt x="9732" y="12257"/>
                  <a:pt x="9731" y="12257"/>
                </a:cubicBezTo>
                <a:lnTo>
                  <a:pt x="9654" y="12257"/>
                </a:lnTo>
                <a:cubicBezTo>
                  <a:pt x="9617" y="12070"/>
                  <a:pt x="9617" y="12069"/>
                  <a:pt x="9691" y="11403"/>
                </a:cubicBezTo>
                <a:cubicBezTo>
                  <a:pt x="9499" y="11210"/>
                  <a:pt x="9253" y="11581"/>
                  <a:pt x="9355" y="12271"/>
                </a:cubicBezTo>
                <a:cubicBezTo>
                  <a:pt x="9334" y="12288"/>
                  <a:pt x="9305" y="12310"/>
                  <a:pt x="9284" y="12327"/>
                </a:cubicBezTo>
                <a:cubicBezTo>
                  <a:pt x="9208" y="12256"/>
                  <a:pt x="9209" y="12257"/>
                  <a:pt x="8483" y="12761"/>
                </a:cubicBezTo>
                <a:cubicBezTo>
                  <a:pt x="8290" y="13585"/>
                  <a:pt x="7884" y="13114"/>
                  <a:pt x="7591" y="13334"/>
                </a:cubicBezTo>
                <a:cubicBezTo>
                  <a:pt x="8208" y="15343"/>
                  <a:pt x="7558" y="14985"/>
                  <a:pt x="7530" y="14969"/>
                </a:cubicBezTo>
                <a:cubicBezTo>
                  <a:pt x="6879" y="14590"/>
                  <a:pt x="6880" y="14589"/>
                  <a:pt x="6864" y="14620"/>
                </a:cubicBezTo>
                <a:cubicBezTo>
                  <a:pt x="6858" y="14631"/>
                  <a:pt x="6411" y="16189"/>
                  <a:pt x="6555" y="16859"/>
                </a:cubicBezTo>
                <a:cubicBezTo>
                  <a:pt x="6753" y="16943"/>
                  <a:pt x="6754" y="16945"/>
                  <a:pt x="6799" y="17462"/>
                </a:cubicBezTo>
                <a:cubicBezTo>
                  <a:pt x="6851" y="17411"/>
                  <a:pt x="6914" y="17308"/>
                  <a:pt x="6952" y="17217"/>
                </a:cubicBezTo>
                <a:cubicBezTo>
                  <a:pt x="7465" y="17431"/>
                  <a:pt x="7610" y="16051"/>
                  <a:pt x="8080" y="16082"/>
                </a:cubicBezTo>
                <a:cubicBezTo>
                  <a:pt x="8169" y="15880"/>
                  <a:pt x="8213" y="15604"/>
                  <a:pt x="8330" y="15450"/>
                </a:cubicBezTo>
                <a:cubicBezTo>
                  <a:pt x="8558" y="15702"/>
                  <a:pt x="8829" y="15210"/>
                  <a:pt x="9048" y="15631"/>
                </a:cubicBezTo>
                <a:cubicBezTo>
                  <a:pt x="9394" y="16296"/>
                  <a:pt x="9473" y="17267"/>
                  <a:pt x="9694" y="18074"/>
                </a:cubicBezTo>
                <a:cubicBezTo>
                  <a:pt x="9716" y="18042"/>
                  <a:pt x="9745" y="17999"/>
                  <a:pt x="9767" y="17966"/>
                </a:cubicBezTo>
                <a:cubicBezTo>
                  <a:pt x="9768" y="17389"/>
                  <a:pt x="9769" y="17388"/>
                  <a:pt x="9782" y="17228"/>
                </a:cubicBezTo>
                <a:cubicBezTo>
                  <a:pt x="9832" y="17231"/>
                  <a:pt x="9898" y="17227"/>
                  <a:pt x="9948" y="17221"/>
                </a:cubicBezTo>
                <a:cubicBezTo>
                  <a:pt x="9807" y="16504"/>
                  <a:pt x="9263" y="16263"/>
                  <a:pt x="9402" y="15217"/>
                </a:cubicBezTo>
                <a:cubicBezTo>
                  <a:pt x="9426" y="15203"/>
                  <a:pt x="9457" y="15186"/>
                  <a:pt x="9480" y="15172"/>
                </a:cubicBezTo>
                <a:cubicBezTo>
                  <a:pt x="10109" y="16209"/>
                  <a:pt x="10130" y="17307"/>
                  <a:pt x="10159" y="18971"/>
                </a:cubicBezTo>
                <a:cubicBezTo>
                  <a:pt x="10167" y="18971"/>
                  <a:pt x="10930" y="18797"/>
                  <a:pt x="10539" y="17666"/>
                </a:cubicBezTo>
                <a:cubicBezTo>
                  <a:pt x="10750" y="17414"/>
                  <a:pt x="10905" y="17295"/>
                  <a:pt x="10906" y="17295"/>
                </a:cubicBezTo>
                <a:cubicBezTo>
                  <a:pt x="11029" y="17861"/>
                  <a:pt x="10942" y="18596"/>
                  <a:pt x="11226" y="19032"/>
                </a:cubicBezTo>
                <a:cubicBezTo>
                  <a:pt x="11334" y="19198"/>
                  <a:pt x="11833" y="19181"/>
                  <a:pt x="12120" y="19158"/>
                </a:cubicBezTo>
                <a:cubicBezTo>
                  <a:pt x="12192" y="19929"/>
                  <a:pt x="11904" y="20692"/>
                  <a:pt x="11766" y="21060"/>
                </a:cubicBezTo>
                <a:cubicBezTo>
                  <a:pt x="11679" y="21070"/>
                  <a:pt x="11619" y="21109"/>
                  <a:pt x="11570" y="21156"/>
                </a:cubicBezTo>
                <a:cubicBezTo>
                  <a:pt x="11576" y="21138"/>
                  <a:pt x="11578" y="21121"/>
                  <a:pt x="11586" y="21103"/>
                </a:cubicBezTo>
                <a:cubicBezTo>
                  <a:pt x="11575" y="20720"/>
                  <a:pt x="11443" y="20780"/>
                  <a:pt x="11226" y="20879"/>
                </a:cubicBezTo>
                <a:cubicBezTo>
                  <a:pt x="11058" y="20955"/>
                  <a:pt x="10974" y="21284"/>
                  <a:pt x="10835" y="21444"/>
                </a:cubicBezTo>
                <a:cubicBezTo>
                  <a:pt x="10826" y="21405"/>
                  <a:pt x="10814" y="21352"/>
                  <a:pt x="10805" y="21313"/>
                </a:cubicBezTo>
                <a:cubicBezTo>
                  <a:pt x="10908" y="21107"/>
                  <a:pt x="11040" y="20974"/>
                  <a:pt x="11131" y="20740"/>
                </a:cubicBezTo>
                <a:cubicBezTo>
                  <a:pt x="11124" y="20700"/>
                  <a:pt x="11113" y="20644"/>
                  <a:pt x="11106" y="20604"/>
                </a:cubicBezTo>
                <a:cubicBezTo>
                  <a:pt x="10844" y="20369"/>
                  <a:pt x="10551" y="20322"/>
                  <a:pt x="10300" y="20018"/>
                </a:cubicBezTo>
                <a:cubicBezTo>
                  <a:pt x="10089" y="20160"/>
                  <a:pt x="10089" y="21037"/>
                  <a:pt x="9812" y="20828"/>
                </a:cubicBezTo>
                <a:cubicBezTo>
                  <a:pt x="9802" y="20820"/>
                  <a:pt x="8779" y="19476"/>
                  <a:pt x="8747" y="18844"/>
                </a:cubicBezTo>
                <a:cubicBezTo>
                  <a:pt x="8760" y="18814"/>
                  <a:pt x="8777" y="18777"/>
                  <a:pt x="8790" y="18748"/>
                </a:cubicBezTo>
                <a:cubicBezTo>
                  <a:pt x="9003" y="18735"/>
                  <a:pt x="9004" y="18734"/>
                  <a:pt x="9013" y="18659"/>
                </a:cubicBezTo>
                <a:cubicBezTo>
                  <a:pt x="9020" y="18599"/>
                  <a:pt x="9080" y="18062"/>
                  <a:pt x="8907" y="17794"/>
                </a:cubicBezTo>
                <a:cubicBezTo>
                  <a:pt x="8870" y="17735"/>
                  <a:pt x="8806" y="17696"/>
                  <a:pt x="8760" y="17674"/>
                </a:cubicBezTo>
                <a:cubicBezTo>
                  <a:pt x="7451" y="17539"/>
                  <a:pt x="6794" y="17472"/>
                  <a:pt x="6406" y="18057"/>
                </a:cubicBezTo>
                <a:cubicBezTo>
                  <a:pt x="6359" y="18127"/>
                  <a:pt x="6200" y="18403"/>
                  <a:pt x="6111" y="18987"/>
                </a:cubicBezTo>
                <a:cubicBezTo>
                  <a:pt x="6099" y="19063"/>
                  <a:pt x="6090" y="19170"/>
                  <a:pt x="6070" y="19236"/>
                </a:cubicBezTo>
                <a:cubicBezTo>
                  <a:pt x="6009" y="19439"/>
                  <a:pt x="6008" y="19440"/>
                  <a:pt x="5853" y="19519"/>
                </a:cubicBezTo>
                <a:cubicBezTo>
                  <a:pt x="5444" y="19729"/>
                  <a:pt x="5146" y="20386"/>
                  <a:pt x="4968" y="21470"/>
                </a:cubicBezTo>
                <a:cubicBezTo>
                  <a:pt x="4962" y="21512"/>
                  <a:pt x="4958" y="21556"/>
                  <a:pt x="4952" y="21600"/>
                </a:cubicBezTo>
                <a:lnTo>
                  <a:pt x="21024" y="21600"/>
                </a:lnTo>
                <a:cubicBezTo>
                  <a:pt x="21114" y="19952"/>
                  <a:pt x="20904" y="17682"/>
                  <a:pt x="20783" y="17181"/>
                </a:cubicBezTo>
                <a:cubicBezTo>
                  <a:pt x="20765" y="17219"/>
                  <a:pt x="20741" y="17271"/>
                  <a:pt x="20723" y="17309"/>
                </a:cubicBezTo>
                <a:cubicBezTo>
                  <a:pt x="20699" y="17305"/>
                  <a:pt x="20666" y="17298"/>
                  <a:pt x="20642" y="17293"/>
                </a:cubicBezTo>
                <a:cubicBezTo>
                  <a:pt x="20535" y="16984"/>
                  <a:pt x="20536" y="16982"/>
                  <a:pt x="20587" y="15906"/>
                </a:cubicBezTo>
                <a:cubicBezTo>
                  <a:pt x="20619" y="16121"/>
                  <a:pt x="20642" y="16346"/>
                  <a:pt x="20672" y="16563"/>
                </a:cubicBezTo>
                <a:cubicBezTo>
                  <a:pt x="20722" y="16457"/>
                  <a:pt x="20722" y="16456"/>
                  <a:pt x="20738" y="16096"/>
                </a:cubicBezTo>
                <a:cubicBezTo>
                  <a:pt x="20770" y="16219"/>
                  <a:pt x="20770" y="16216"/>
                  <a:pt x="20887" y="17028"/>
                </a:cubicBezTo>
                <a:cubicBezTo>
                  <a:pt x="20892" y="16976"/>
                  <a:pt x="20901" y="16909"/>
                  <a:pt x="20906" y="16858"/>
                </a:cubicBezTo>
                <a:cubicBezTo>
                  <a:pt x="21046" y="17176"/>
                  <a:pt x="20996" y="17620"/>
                  <a:pt x="21077" y="17978"/>
                </a:cubicBezTo>
                <a:cubicBezTo>
                  <a:pt x="21084" y="17963"/>
                  <a:pt x="21253" y="17582"/>
                  <a:pt x="20937" y="16251"/>
                </a:cubicBezTo>
                <a:cubicBezTo>
                  <a:pt x="20932" y="16230"/>
                  <a:pt x="20933" y="16233"/>
                  <a:pt x="20818" y="14671"/>
                </a:cubicBezTo>
                <a:cubicBezTo>
                  <a:pt x="20838" y="14650"/>
                  <a:pt x="20866" y="14621"/>
                  <a:pt x="20887" y="14600"/>
                </a:cubicBezTo>
                <a:cubicBezTo>
                  <a:pt x="20800" y="13289"/>
                  <a:pt x="20596" y="12076"/>
                  <a:pt x="20281" y="10997"/>
                </a:cubicBezTo>
                <a:cubicBezTo>
                  <a:pt x="20251" y="10902"/>
                  <a:pt x="20210" y="10778"/>
                  <a:pt x="20177" y="10689"/>
                </a:cubicBezTo>
                <a:cubicBezTo>
                  <a:pt x="20172" y="10734"/>
                  <a:pt x="20166" y="10796"/>
                  <a:pt x="20161" y="10842"/>
                </a:cubicBezTo>
                <a:cubicBezTo>
                  <a:pt x="20139" y="10803"/>
                  <a:pt x="20109" y="10751"/>
                  <a:pt x="20086" y="10712"/>
                </a:cubicBezTo>
                <a:cubicBezTo>
                  <a:pt x="20089" y="10758"/>
                  <a:pt x="20092" y="10823"/>
                  <a:pt x="20094" y="10869"/>
                </a:cubicBezTo>
                <a:cubicBezTo>
                  <a:pt x="19678" y="9794"/>
                  <a:pt x="19686" y="8321"/>
                  <a:pt x="19308" y="7211"/>
                </a:cubicBezTo>
                <a:cubicBezTo>
                  <a:pt x="19348" y="7301"/>
                  <a:pt x="19400" y="7427"/>
                  <a:pt x="19437" y="7523"/>
                </a:cubicBezTo>
                <a:cubicBezTo>
                  <a:pt x="19769" y="8468"/>
                  <a:pt x="20249" y="9970"/>
                  <a:pt x="20523" y="11054"/>
                </a:cubicBezTo>
                <a:cubicBezTo>
                  <a:pt x="20278" y="10044"/>
                  <a:pt x="20122" y="9516"/>
                  <a:pt x="19844" y="8645"/>
                </a:cubicBezTo>
                <a:lnTo>
                  <a:pt x="19828" y="8592"/>
                </a:lnTo>
                <a:cubicBezTo>
                  <a:pt x="19503" y="7611"/>
                  <a:pt x="19238" y="6961"/>
                  <a:pt x="19227" y="6934"/>
                </a:cubicBezTo>
                <a:cubicBezTo>
                  <a:pt x="18664" y="5613"/>
                  <a:pt x="18538" y="5344"/>
                  <a:pt x="18255" y="4800"/>
                </a:cubicBezTo>
                <a:close/>
                <a:moveTo>
                  <a:pt x="16572" y="5684"/>
                </a:moveTo>
                <a:cubicBezTo>
                  <a:pt x="16570" y="5688"/>
                  <a:pt x="16578" y="5716"/>
                  <a:pt x="16623" y="5795"/>
                </a:cubicBezTo>
                <a:cubicBezTo>
                  <a:pt x="16616" y="5772"/>
                  <a:pt x="16609" y="5751"/>
                  <a:pt x="16600" y="5731"/>
                </a:cubicBezTo>
                <a:cubicBezTo>
                  <a:pt x="16587" y="5701"/>
                  <a:pt x="16574" y="5681"/>
                  <a:pt x="16572" y="5684"/>
                </a:cubicBezTo>
                <a:close/>
                <a:moveTo>
                  <a:pt x="7274" y="6804"/>
                </a:moveTo>
                <a:cubicBezTo>
                  <a:pt x="7228" y="6810"/>
                  <a:pt x="7130" y="6884"/>
                  <a:pt x="7077" y="7364"/>
                </a:cubicBezTo>
                <a:cubicBezTo>
                  <a:pt x="7068" y="7454"/>
                  <a:pt x="7068" y="7454"/>
                  <a:pt x="7137" y="7501"/>
                </a:cubicBezTo>
                <a:cubicBezTo>
                  <a:pt x="7198" y="7543"/>
                  <a:pt x="7205" y="7592"/>
                  <a:pt x="7209" y="7617"/>
                </a:cubicBezTo>
                <a:cubicBezTo>
                  <a:pt x="7222" y="7693"/>
                  <a:pt x="7187" y="7748"/>
                  <a:pt x="7190" y="7819"/>
                </a:cubicBezTo>
                <a:cubicBezTo>
                  <a:pt x="7193" y="7905"/>
                  <a:pt x="7211" y="7961"/>
                  <a:pt x="7411" y="7888"/>
                </a:cubicBezTo>
                <a:cubicBezTo>
                  <a:pt x="7461" y="7869"/>
                  <a:pt x="7500" y="7796"/>
                  <a:pt x="7551" y="7780"/>
                </a:cubicBezTo>
                <a:cubicBezTo>
                  <a:pt x="7578" y="7771"/>
                  <a:pt x="7630" y="7781"/>
                  <a:pt x="7672" y="7801"/>
                </a:cubicBezTo>
                <a:cubicBezTo>
                  <a:pt x="7674" y="7802"/>
                  <a:pt x="7675" y="7804"/>
                  <a:pt x="7677" y="7803"/>
                </a:cubicBezTo>
                <a:cubicBezTo>
                  <a:pt x="7681" y="7801"/>
                  <a:pt x="7784" y="7685"/>
                  <a:pt x="7828" y="7587"/>
                </a:cubicBezTo>
                <a:cubicBezTo>
                  <a:pt x="7906" y="7409"/>
                  <a:pt x="7777" y="7205"/>
                  <a:pt x="7776" y="7203"/>
                </a:cubicBezTo>
                <a:cubicBezTo>
                  <a:pt x="7757" y="7175"/>
                  <a:pt x="7749" y="7164"/>
                  <a:pt x="7699" y="7179"/>
                </a:cubicBezTo>
                <a:cubicBezTo>
                  <a:pt x="7641" y="7197"/>
                  <a:pt x="7429" y="7139"/>
                  <a:pt x="7427" y="7138"/>
                </a:cubicBezTo>
                <a:cubicBezTo>
                  <a:pt x="7395" y="7126"/>
                  <a:pt x="7391" y="7096"/>
                  <a:pt x="7392" y="7048"/>
                </a:cubicBezTo>
                <a:cubicBezTo>
                  <a:pt x="7395" y="6977"/>
                  <a:pt x="7372" y="6877"/>
                  <a:pt x="7301" y="6810"/>
                </a:cubicBezTo>
                <a:cubicBezTo>
                  <a:pt x="7300" y="6810"/>
                  <a:pt x="7290" y="6802"/>
                  <a:pt x="7274" y="6804"/>
                </a:cubicBezTo>
                <a:close/>
                <a:moveTo>
                  <a:pt x="14905" y="6804"/>
                </a:moveTo>
                <a:cubicBezTo>
                  <a:pt x="14876" y="6811"/>
                  <a:pt x="14865" y="6836"/>
                  <a:pt x="14864" y="6901"/>
                </a:cubicBezTo>
                <a:cubicBezTo>
                  <a:pt x="14863" y="7023"/>
                  <a:pt x="14794" y="7045"/>
                  <a:pt x="14737" y="7042"/>
                </a:cubicBezTo>
                <a:cubicBezTo>
                  <a:pt x="14700" y="7039"/>
                  <a:pt x="14665" y="7004"/>
                  <a:pt x="14629" y="6997"/>
                </a:cubicBezTo>
                <a:cubicBezTo>
                  <a:pt x="14523" y="6975"/>
                  <a:pt x="14438" y="7111"/>
                  <a:pt x="14341" y="7162"/>
                </a:cubicBezTo>
                <a:cubicBezTo>
                  <a:pt x="14320" y="7172"/>
                  <a:pt x="14292" y="7178"/>
                  <a:pt x="14271" y="7187"/>
                </a:cubicBezTo>
                <a:cubicBezTo>
                  <a:pt x="14243" y="7199"/>
                  <a:pt x="14234" y="7215"/>
                  <a:pt x="14214" y="7342"/>
                </a:cubicBezTo>
                <a:cubicBezTo>
                  <a:pt x="14194" y="7464"/>
                  <a:pt x="14183" y="7527"/>
                  <a:pt x="14148" y="7601"/>
                </a:cubicBezTo>
                <a:cubicBezTo>
                  <a:pt x="14077" y="7747"/>
                  <a:pt x="13990" y="7853"/>
                  <a:pt x="13924" y="8009"/>
                </a:cubicBezTo>
                <a:cubicBezTo>
                  <a:pt x="13919" y="8020"/>
                  <a:pt x="13913" y="8031"/>
                  <a:pt x="13909" y="8043"/>
                </a:cubicBezTo>
                <a:cubicBezTo>
                  <a:pt x="13882" y="8135"/>
                  <a:pt x="13863" y="8349"/>
                  <a:pt x="13908" y="8412"/>
                </a:cubicBezTo>
                <a:cubicBezTo>
                  <a:pt x="13958" y="8484"/>
                  <a:pt x="14021" y="8498"/>
                  <a:pt x="14074" y="8555"/>
                </a:cubicBezTo>
                <a:cubicBezTo>
                  <a:pt x="14121" y="8605"/>
                  <a:pt x="14160" y="8683"/>
                  <a:pt x="14207" y="8732"/>
                </a:cubicBezTo>
                <a:cubicBezTo>
                  <a:pt x="14220" y="8744"/>
                  <a:pt x="14238" y="8759"/>
                  <a:pt x="14251" y="8769"/>
                </a:cubicBezTo>
                <a:cubicBezTo>
                  <a:pt x="14285" y="8796"/>
                  <a:pt x="14333" y="8806"/>
                  <a:pt x="14362" y="8769"/>
                </a:cubicBezTo>
                <a:cubicBezTo>
                  <a:pt x="14443" y="8664"/>
                  <a:pt x="14379" y="8351"/>
                  <a:pt x="14315" y="8272"/>
                </a:cubicBezTo>
                <a:cubicBezTo>
                  <a:pt x="14186" y="8115"/>
                  <a:pt x="14329" y="7790"/>
                  <a:pt x="14398" y="7635"/>
                </a:cubicBezTo>
                <a:cubicBezTo>
                  <a:pt x="14556" y="7280"/>
                  <a:pt x="14901" y="7460"/>
                  <a:pt x="14905" y="7462"/>
                </a:cubicBezTo>
                <a:cubicBezTo>
                  <a:pt x="14923" y="7474"/>
                  <a:pt x="14950" y="7463"/>
                  <a:pt x="14969" y="7411"/>
                </a:cubicBezTo>
                <a:cubicBezTo>
                  <a:pt x="15006" y="7308"/>
                  <a:pt x="15019" y="7087"/>
                  <a:pt x="15012" y="6981"/>
                </a:cubicBezTo>
                <a:cubicBezTo>
                  <a:pt x="15007" y="6902"/>
                  <a:pt x="14967" y="6814"/>
                  <a:pt x="14905" y="6804"/>
                </a:cubicBezTo>
                <a:close/>
                <a:moveTo>
                  <a:pt x="2817" y="6910"/>
                </a:moveTo>
                <a:cubicBezTo>
                  <a:pt x="2818" y="6913"/>
                  <a:pt x="2819" y="6914"/>
                  <a:pt x="2821" y="6916"/>
                </a:cubicBezTo>
                <a:cubicBezTo>
                  <a:pt x="2820" y="6926"/>
                  <a:pt x="2819" y="6937"/>
                  <a:pt x="2816" y="6946"/>
                </a:cubicBezTo>
                <a:cubicBezTo>
                  <a:pt x="2787" y="7043"/>
                  <a:pt x="2752" y="7131"/>
                  <a:pt x="2724" y="7230"/>
                </a:cubicBezTo>
                <a:cubicBezTo>
                  <a:pt x="2704" y="7299"/>
                  <a:pt x="2692" y="7378"/>
                  <a:pt x="2671" y="7446"/>
                </a:cubicBezTo>
                <a:cubicBezTo>
                  <a:pt x="2662" y="7474"/>
                  <a:pt x="2647" y="7507"/>
                  <a:pt x="2635" y="7531"/>
                </a:cubicBezTo>
                <a:cubicBezTo>
                  <a:pt x="2626" y="7550"/>
                  <a:pt x="2573" y="7660"/>
                  <a:pt x="2546" y="7693"/>
                </a:cubicBezTo>
                <a:cubicBezTo>
                  <a:pt x="2545" y="7693"/>
                  <a:pt x="2544" y="7692"/>
                  <a:pt x="2544" y="7691"/>
                </a:cubicBezTo>
                <a:cubicBezTo>
                  <a:pt x="2544" y="7681"/>
                  <a:pt x="2562" y="7487"/>
                  <a:pt x="2562" y="7487"/>
                </a:cubicBezTo>
                <a:cubicBezTo>
                  <a:pt x="2572" y="7430"/>
                  <a:pt x="2597" y="7390"/>
                  <a:pt x="2609" y="7334"/>
                </a:cubicBezTo>
                <a:cubicBezTo>
                  <a:pt x="2586" y="7319"/>
                  <a:pt x="2566" y="7342"/>
                  <a:pt x="2554" y="7354"/>
                </a:cubicBezTo>
                <a:cubicBezTo>
                  <a:pt x="2547" y="7361"/>
                  <a:pt x="2546" y="7359"/>
                  <a:pt x="2542" y="7356"/>
                </a:cubicBezTo>
                <a:cubicBezTo>
                  <a:pt x="2541" y="7352"/>
                  <a:pt x="2540" y="7346"/>
                  <a:pt x="2540" y="7342"/>
                </a:cubicBezTo>
                <a:cubicBezTo>
                  <a:pt x="2551" y="7253"/>
                  <a:pt x="2637" y="7088"/>
                  <a:pt x="2642" y="7079"/>
                </a:cubicBezTo>
                <a:cubicBezTo>
                  <a:pt x="2644" y="7076"/>
                  <a:pt x="2647" y="7072"/>
                  <a:pt x="2649" y="7069"/>
                </a:cubicBezTo>
                <a:cubicBezTo>
                  <a:pt x="2666" y="7053"/>
                  <a:pt x="2685" y="7056"/>
                  <a:pt x="2702" y="7040"/>
                </a:cubicBezTo>
                <a:cubicBezTo>
                  <a:pt x="2742" y="7002"/>
                  <a:pt x="2774" y="6937"/>
                  <a:pt x="2817" y="6910"/>
                </a:cubicBezTo>
                <a:close/>
                <a:moveTo>
                  <a:pt x="2436" y="7849"/>
                </a:moveTo>
                <a:cubicBezTo>
                  <a:pt x="2451" y="7836"/>
                  <a:pt x="2463" y="7837"/>
                  <a:pt x="2470" y="7858"/>
                </a:cubicBezTo>
                <a:cubicBezTo>
                  <a:pt x="2476" y="7874"/>
                  <a:pt x="2468" y="7932"/>
                  <a:pt x="2455" y="8025"/>
                </a:cubicBezTo>
                <a:cubicBezTo>
                  <a:pt x="2444" y="8104"/>
                  <a:pt x="2445" y="8111"/>
                  <a:pt x="2446" y="8123"/>
                </a:cubicBezTo>
                <a:cubicBezTo>
                  <a:pt x="2517" y="8160"/>
                  <a:pt x="2383" y="8675"/>
                  <a:pt x="2299" y="8812"/>
                </a:cubicBezTo>
                <a:cubicBezTo>
                  <a:pt x="2284" y="8778"/>
                  <a:pt x="2305" y="8713"/>
                  <a:pt x="2395" y="8441"/>
                </a:cubicBezTo>
                <a:cubicBezTo>
                  <a:pt x="2384" y="8456"/>
                  <a:pt x="2284" y="8675"/>
                  <a:pt x="2213" y="8895"/>
                </a:cubicBezTo>
                <a:cubicBezTo>
                  <a:pt x="2137" y="9130"/>
                  <a:pt x="2092" y="9124"/>
                  <a:pt x="2092" y="9124"/>
                </a:cubicBezTo>
                <a:cubicBezTo>
                  <a:pt x="2094" y="9101"/>
                  <a:pt x="2112" y="8999"/>
                  <a:pt x="2241" y="8663"/>
                </a:cubicBezTo>
                <a:cubicBezTo>
                  <a:pt x="2349" y="8382"/>
                  <a:pt x="2382" y="8233"/>
                  <a:pt x="2376" y="8188"/>
                </a:cubicBezTo>
                <a:cubicBezTo>
                  <a:pt x="2374" y="8185"/>
                  <a:pt x="2369" y="8183"/>
                  <a:pt x="2367" y="8180"/>
                </a:cubicBezTo>
                <a:cubicBezTo>
                  <a:pt x="2337" y="8200"/>
                  <a:pt x="2245" y="8309"/>
                  <a:pt x="2043" y="8897"/>
                </a:cubicBezTo>
                <a:cubicBezTo>
                  <a:pt x="1944" y="9186"/>
                  <a:pt x="1916" y="9236"/>
                  <a:pt x="1905" y="9254"/>
                </a:cubicBezTo>
                <a:cubicBezTo>
                  <a:pt x="1903" y="9252"/>
                  <a:pt x="1902" y="9249"/>
                  <a:pt x="1900" y="9248"/>
                </a:cubicBezTo>
                <a:cubicBezTo>
                  <a:pt x="1907" y="9111"/>
                  <a:pt x="2291" y="8140"/>
                  <a:pt x="2295" y="8131"/>
                </a:cubicBezTo>
                <a:cubicBezTo>
                  <a:pt x="2331" y="8045"/>
                  <a:pt x="2394" y="7886"/>
                  <a:pt x="2436" y="7849"/>
                </a:cubicBezTo>
                <a:close/>
                <a:moveTo>
                  <a:pt x="2293" y="8995"/>
                </a:moveTo>
                <a:cubicBezTo>
                  <a:pt x="2292" y="9007"/>
                  <a:pt x="2291" y="9021"/>
                  <a:pt x="2293" y="9034"/>
                </a:cubicBezTo>
                <a:cubicBezTo>
                  <a:pt x="2304" y="9079"/>
                  <a:pt x="2327" y="9108"/>
                  <a:pt x="2326" y="9166"/>
                </a:cubicBezTo>
                <a:cubicBezTo>
                  <a:pt x="2326" y="9215"/>
                  <a:pt x="2302" y="9292"/>
                  <a:pt x="2291" y="9315"/>
                </a:cubicBezTo>
                <a:cubicBezTo>
                  <a:pt x="2248" y="9411"/>
                  <a:pt x="2179" y="9347"/>
                  <a:pt x="2133" y="9425"/>
                </a:cubicBezTo>
                <a:cubicBezTo>
                  <a:pt x="2123" y="9441"/>
                  <a:pt x="2111" y="9467"/>
                  <a:pt x="2100" y="9482"/>
                </a:cubicBezTo>
                <a:cubicBezTo>
                  <a:pt x="2095" y="9488"/>
                  <a:pt x="2089" y="9497"/>
                  <a:pt x="2084" y="9503"/>
                </a:cubicBezTo>
                <a:cubicBezTo>
                  <a:pt x="2064" y="9527"/>
                  <a:pt x="2040" y="9532"/>
                  <a:pt x="2020" y="9556"/>
                </a:cubicBezTo>
                <a:cubicBezTo>
                  <a:pt x="1989" y="9593"/>
                  <a:pt x="1966" y="9654"/>
                  <a:pt x="1933" y="9686"/>
                </a:cubicBezTo>
                <a:cubicBezTo>
                  <a:pt x="1918" y="9700"/>
                  <a:pt x="1911" y="9699"/>
                  <a:pt x="1911" y="9680"/>
                </a:cubicBezTo>
                <a:cubicBezTo>
                  <a:pt x="1911" y="9680"/>
                  <a:pt x="1910" y="9586"/>
                  <a:pt x="1986" y="9450"/>
                </a:cubicBezTo>
                <a:cubicBezTo>
                  <a:pt x="2015" y="9399"/>
                  <a:pt x="2057" y="9400"/>
                  <a:pt x="2085" y="9346"/>
                </a:cubicBezTo>
                <a:cubicBezTo>
                  <a:pt x="2136" y="9249"/>
                  <a:pt x="2258" y="9019"/>
                  <a:pt x="2293" y="8995"/>
                </a:cubicBezTo>
                <a:close/>
                <a:moveTo>
                  <a:pt x="8290" y="10210"/>
                </a:moveTo>
                <a:cubicBezTo>
                  <a:pt x="8203" y="10190"/>
                  <a:pt x="8167" y="10384"/>
                  <a:pt x="8091" y="10412"/>
                </a:cubicBezTo>
                <a:cubicBezTo>
                  <a:pt x="8047" y="10428"/>
                  <a:pt x="8033" y="10300"/>
                  <a:pt x="7988" y="10318"/>
                </a:cubicBezTo>
                <a:cubicBezTo>
                  <a:pt x="7979" y="10321"/>
                  <a:pt x="7967" y="10334"/>
                  <a:pt x="7959" y="10341"/>
                </a:cubicBezTo>
                <a:cubicBezTo>
                  <a:pt x="7936" y="10361"/>
                  <a:pt x="7903" y="10454"/>
                  <a:pt x="7889" y="10569"/>
                </a:cubicBezTo>
                <a:cubicBezTo>
                  <a:pt x="7886" y="10591"/>
                  <a:pt x="7879" y="10685"/>
                  <a:pt x="7876" y="10800"/>
                </a:cubicBezTo>
                <a:cubicBezTo>
                  <a:pt x="7872" y="10797"/>
                  <a:pt x="7870" y="10790"/>
                  <a:pt x="7865" y="10787"/>
                </a:cubicBezTo>
                <a:cubicBezTo>
                  <a:pt x="7828" y="10767"/>
                  <a:pt x="7804" y="10779"/>
                  <a:pt x="7796" y="10785"/>
                </a:cubicBezTo>
                <a:cubicBezTo>
                  <a:pt x="7740" y="10826"/>
                  <a:pt x="7706" y="10934"/>
                  <a:pt x="7651" y="10979"/>
                </a:cubicBezTo>
                <a:cubicBezTo>
                  <a:pt x="7619" y="11006"/>
                  <a:pt x="7584" y="10957"/>
                  <a:pt x="7551" y="10987"/>
                </a:cubicBezTo>
                <a:cubicBezTo>
                  <a:pt x="7539" y="10999"/>
                  <a:pt x="7524" y="11025"/>
                  <a:pt x="7515" y="11046"/>
                </a:cubicBezTo>
                <a:cubicBezTo>
                  <a:pt x="7463" y="11160"/>
                  <a:pt x="7484" y="11326"/>
                  <a:pt x="7453" y="11454"/>
                </a:cubicBezTo>
                <a:cubicBezTo>
                  <a:pt x="7433" y="11536"/>
                  <a:pt x="7383" y="11547"/>
                  <a:pt x="7362" y="11627"/>
                </a:cubicBezTo>
                <a:cubicBezTo>
                  <a:pt x="7360" y="11636"/>
                  <a:pt x="7357" y="11652"/>
                  <a:pt x="7355" y="11662"/>
                </a:cubicBezTo>
                <a:cubicBezTo>
                  <a:pt x="7346" y="11714"/>
                  <a:pt x="7338" y="11828"/>
                  <a:pt x="7353" y="11917"/>
                </a:cubicBezTo>
                <a:cubicBezTo>
                  <a:pt x="7381" y="12091"/>
                  <a:pt x="7444" y="12049"/>
                  <a:pt x="7651" y="11911"/>
                </a:cubicBezTo>
                <a:cubicBezTo>
                  <a:pt x="7782" y="11824"/>
                  <a:pt x="7842" y="11678"/>
                  <a:pt x="7869" y="11572"/>
                </a:cubicBezTo>
                <a:cubicBezTo>
                  <a:pt x="7880" y="11530"/>
                  <a:pt x="7905" y="11418"/>
                  <a:pt x="7924" y="11295"/>
                </a:cubicBezTo>
                <a:cubicBezTo>
                  <a:pt x="7942" y="11365"/>
                  <a:pt x="7965" y="11433"/>
                  <a:pt x="7997" y="11493"/>
                </a:cubicBezTo>
                <a:cubicBezTo>
                  <a:pt x="8089" y="11664"/>
                  <a:pt x="8099" y="11689"/>
                  <a:pt x="8093" y="11762"/>
                </a:cubicBezTo>
                <a:cubicBezTo>
                  <a:pt x="8010" y="11878"/>
                  <a:pt x="7916" y="11958"/>
                  <a:pt x="7833" y="12074"/>
                </a:cubicBezTo>
                <a:cubicBezTo>
                  <a:pt x="7713" y="12244"/>
                  <a:pt x="7645" y="12360"/>
                  <a:pt x="7628" y="12418"/>
                </a:cubicBezTo>
                <a:cubicBezTo>
                  <a:pt x="7570" y="12614"/>
                  <a:pt x="7772" y="12540"/>
                  <a:pt x="7836" y="12636"/>
                </a:cubicBezTo>
                <a:cubicBezTo>
                  <a:pt x="7777" y="12753"/>
                  <a:pt x="7775" y="12814"/>
                  <a:pt x="7778" y="12834"/>
                </a:cubicBezTo>
                <a:cubicBezTo>
                  <a:pt x="7780" y="12852"/>
                  <a:pt x="7788" y="12877"/>
                  <a:pt x="7796" y="12881"/>
                </a:cubicBezTo>
                <a:cubicBezTo>
                  <a:pt x="7864" y="12910"/>
                  <a:pt x="7895" y="12728"/>
                  <a:pt x="7962" y="12757"/>
                </a:cubicBezTo>
                <a:cubicBezTo>
                  <a:pt x="8072" y="12806"/>
                  <a:pt x="8136" y="13062"/>
                  <a:pt x="8260" y="13042"/>
                </a:cubicBezTo>
                <a:cubicBezTo>
                  <a:pt x="8320" y="13032"/>
                  <a:pt x="8436" y="12874"/>
                  <a:pt x="8478" y="12720"/>
                </a:cubicBezTo>
                <a:cubicBezTo>
                  <a:pt x="8588" y="12312"/>
                  <a:pt x="8401" y="12040"/>
                  <a:pt x="8371" y="11695"/>
                </a:cubicBezTo>
                <a:cubicBezTo>
                  <a:pt x="8328" y="11194"/>
                  <a:pt x="8330" y="11175"/>
                  <a:pt x="8335" y="11134"/>
                </a:cubicBezTo>
                <a:cubicBezTo>
                  <a:pt x="8338" y="11101"/>
                  <a:pt x="8398" y="11019"/>
                  <a:pt x="8455" y="10940"/>
                </a:cubicBezTo>
                <a:cubicBezTo>
                  <a:pt x="8542" y="10820"/>
                  <a:pt x="8590" y="10731"/>
                  <a:pt x="8583" y="10634"/>
                </a:cubicBezTo>
                <a:cubicBezTo>
                  <a:pt x="8575" y="10525"/>
                  <a:pt x="8497" y="10465"/>
                  <a:pt x="8463" y="10439"/>
                </a:cubicBezTo>
                <a:cubicBezTo>
                  <a:pt x="8381" y="10379"/>
                  <a:pt x="8374" y="10372"/>
                  <a:pt x="8350" y="10335"/>
                </a:cubicBezTo>
                <a:cubicBezTo>
                  <a:pt x="8332" y="10310"/>
                  <a:pt x="8329" y="10259"/>
                  <a:pt x="8312" y="10233"/>
                </a:cubicBezTo>
                <a:cubicBezTo>
                  <a:pt x="8309" y="10229"/>
                  <a:pt x="8305" y="10224"/>
                  <a:pt x="8302" y="10220"/>
                </a:cubicBezTo>
                <a:cubicBezTo>
                  <a:pt x="8299" y="10215"/>
                  <a:pt x="8294" y="10212"/>
                  <a:pt x="8290" y="10210"/>
                </a:cubicBezTo>
                <a:close/>
                <a:moveTo>
                  <a:pt x="11963" y="10669"/>
                </a:moveTo>
                <a:cubicBezTo>
                  <a:pt x="11974" y="10668"/>
                  <a:pt x="11986" y="10672"/>
                  <a:pt x="11998" y="10681"/>
                </a:cubicBezTo>
                <a:cubicBezTo>
                  <a:pt x="12070" y="10734"/>
                  <a:pt x="12152" y="10944"/>
                  <a:pt x="12143" y="11073"/>
                </a:cubicBezTo>
                <a:cubicBezTo>
                  <a:pt x="12140" y="11113"/>
                  <a:pt x="12125" y="11179"/>
                  <a:pt x="12064" y="11169"/>
                </a:cubicBezTo>
                <a:cubicBezTo>
                  <a:pt x="11901" y="11111"/>
                  <a:pt x="11856" y="10801"/>
                  <a:pt x="11933" y="10689"/>
                </a:cubicBezTo>
                <a:cubicBezTo>
                  <a:pt x="11942" y="10675"/>
                  <a:pt x="11953" y="10670"/>
                  <a:pt x="11963" y="10669"/>
                </a:cubicBezTo>
                <a:close/>
                <a:moveTo>
                  <a:pt x="20417" y="10777"/>
                </a:moveTo>
                <a:cubicBezTo>
                  <a:pt x="20419" y="10925"/>
                  <a:pt x="20420" y="10960"/>
                  <a:pt x="20494" y="11193"/>
                </a:cubicBezTo>
                <a:cubicBezTo>
                  <a:pt x="20626" y="11608"/>
                  <a:pt x="20684" y="11815"/>
                  <a:pt x="20906" y="12757"/>
                </a:cubicBezTo>
                <a:cubicBezTo>
                  <a:pt x="20967" y="13013"/>
                  <a:pt x="20994" y="13130"/>
                  <a:pt x="21022" y="13166"/>
                </a:cubicBezTo>
                <a:lnTo>
                  <a:pt x="20796" y="12080"/>
                </a:lnTo>
                <a:cubicBezTo>
                  <a:pt x="20795" y="12077"/>
                  <a:pt x="20703" y="11678"/>
                  <a:pt x="20587" y="11364"/>
                </a:cubicBezTo>
                <a:cubicBezTo>
                  <a:pt x="20544" y="11249"/>
                  <a:pt x="20526" y="11107"/>
                  <a:pt x="20491" y="10985"/>
                </a:cubicBezTo>
                <a:cubicBezTo>
                  <a:pt x="20490" y="10983"/>
                  <a:pt x="20435" y="10799"/>
                  <a:pt x="20417" y="10777"/>
                </a:cubicBezTo>
                <a:close/>
                <a:moveTo>
                  <a:pt x="20964" y="13611"/>
                </a:moveTo>
                <a:cubicBezTo>
                  <a:pt x="20963" y="13613"/>
                  <a:pt x="20963" y="13616"/>
                  <a:pt x="20963" y="13617"/>
                </a:cubicBezTo>
                <a:cubicBezTo>
                  <a:pt x="20960" y="13657"/>
                  <a:pt x="20970" y="13716"/>
                  <a:pt x="21037" y="14100"/>
                </a:cubicBezTo>
                <a:cubicBezTo>
                  <a:pt x="21062" y="14238"/>
                  <a:pt x="21060" y="14387"/>
                  <a:pt x="21078" y="14528"/>
                </a:cubicBezTo>
                <a:cubicBezTo>
                  <a:pt x="21079" y="14540"/>
                  <a:pt x="21082" y="14555"/>
                  <a:pt x="21084" y="14567"/>
                </a:cubicBezTo>
                <a:cubicBezTo>
                  <a:pt x="21095" y="14642"/>
                  <a:pt x="21119" y="14721"/>
                  <a:pt x="21129" y="14734"/>
                </a:cubicBezTo>
                <a:cubicBezTo>
                  <a:pt x="21158" y="14772"/>
                  <a:pt x="21127" y="14091"/>
                  <a:pt x="21112" y="13990"/>
                </a:cubicBezTo>
                <a:cubicBezTo>
                  <a:pt x="21096" y="13892"/>
                  <a:pt x="21065" y="13749"/>
                  <a:pt x="21048" y="13711"/>
                </a:cubicBezTo>
                <a:cubicBezTo>
                  <a:pt x="21034" y="13681"/>
                  <a:pt x="21021" y="13686"/>
                  <a:pt x="21023" y="13766"/>
                </a:cubicBezTo>
                <a:cubicBezTo>
                  <a:pt x="21019" y="13765"/>
                  <a:pt x="21019" y="13763"/>
                  <a:pt x="21000" y="13701"/>
                </a:cubicBezTo>
                <a:cubicBezTo>
                  <a:pt x="20975" y="13622"/>
                  <a:pt x="20971" y="13618"/>
                  <a:pt x="20964" y="13611"/>
                </a:cubicBezTo>
                <a:close/>
                <a:moveTo>
                  <a:pt x="21235" y="14748"/>
                </a:moveTo>
                <a:cubicBezTo>
                  <a:pt x="21233" y="14818"/>
                  <a:pt x="21251" y="14930"/>
                  <a:pt x="21300" y="15236"/>
                </a:cubicBezTo>
                <a:cubicBezTo>
                  <a:pt x="21357" y="15589"/>
                  <a:pt x="21376" y="15725"/>
                  <a:pt x="21416" y="16086"/>
                </a:cubicBezTo>
                <a:cubicBezTo>
                  <a:pt x="21435" y="16257"/>
                  <a:pt x="21435" y="16258"/>
                  <a:pt x="21461" y="17066"/>
                </a:cubicBezTo>
                <a:cubicBezTo>
                  <a:pt x="21466" y="17216"/>
                  <a:pt x="21467" y="17215"/>
                  <a:pt x="21457" y="17254"/>
                </a:cubicBezTo>
                <a:cubicBezTo>
                  <a:pt x="21443" y="17305"/>
                  <a:pt x="21408" y="17266"/>
                  <a:pt x="21394" y="17317"/>
                </a:cubicBezTo>
                <a:cubicBezTo>
                  <a:pt x="21393" y="17322"/>
                  <a:pt x="21390" y="17329"/>
                  <a:pt x="21389" y="17334"/>
                </a:cubicBezTo>
                <a:cubicBezTo>
                  <a:pt x="21386" y="17347"/>
                  <a:pt x="21388" y="17367"/>
                  <a:pt x="21389" y="17382"/>
                </a:cubicBezTo>
                <a:cubicBezTo>
                  <a:pt x="21394" y="17504"/>
                  <a:pt x="21398" y="17610"/>
                  <a:pt x="21399" y="17859"/>
                </a:cubicBezTo>
                <a:cubicBezTo>
                  <a:pt x="21400" y="17972"/>
                  <a:pt x="21374" y="18079"/>
                  <a:pt x="21381" y="18194"/>
                </a:cubicBezTo>
                <a:cubicBezTo>
                  <a:pt x="21388" y="18299"/>
                  <a:pt x="21456" y="18885"/>
                  <a:pt x="21505" y="18969"/>
                </a:cubicBezTo>
                <a:cubicBezTo>
                  <a:pt x="21567" y="18736"/>
                  <a:pt x="21473" y="18516"/>
                  <a:pt x="21490" y="18286"/>
                </a:cubicBezTo>
                <a:cubicBezTo>
                  <a:pt x="21492" y="18283"/>
                  <a:pt x="21495" y="18276"/>
                  <a:pt x="21498" y="18273"/>
                </a:cubicBezTo>
                <a:cubicBezTo>
                  <a:pt x="21509" y="18282"/>
                  <a:pt x="21518" y="18295"/>
                  <a:pt x="21529" y="18304"/>
                </a:cubicBezTo>
                <a:cubicBezTo>
                  <a:pt x="21538" y="18289"/>
                  <a:pt x="21562" y="18255"/>
                  <a:pt x="21512" y="17678"/>
                </a:cubicBezTo>
                <a:cubicBezTo>
                  <a:pt x="21530" y="17845"/>
                  <a:pt x="21537" y="17859"/>
                  <a:pt x="21555" y="17894"/>
                </a:cubicBezTo>
                <a:cubicBezTo>
                  <a:pt x="21577" y="17861"/>
                  <a:pt x="21540" y="16729"/>
                  <a:pt x="21540" y="16718"/>
                </a:cubicBezTo>
                <a:cubicBezTo>
                  <a:pt x="21516" y="16341"/>
                  <a:pt x="21453" y="15984"/>
                  <a:pt x="21410" y="15617"/>
                </a:cubicBezTo>
                <a:cubicBezTo>
                  <a:pt x="21403" y="15557"/>
                  <a:pt x="21270" y="14830"/>
                  <a:pt x="21235" y="14748"/>
                </a:cubicBezTo>
                <a:close/>
                <a:moveTo>
                  <a:pt x="409" y="15317"/>
                </a:moveTo>
                <a:cubicBezTo>
                  <a:pt x="293" y="15895"/>
                  <a:pt x="115" y="17906"/>
                  <a:pt x="114" y="17925"/>
                </a:cubicBezTo>
                <a:lnTo>
                  <a:pt x="114" y="17927"/>
                </a:lnTo>
                <a:cubicBezTo>
                  <a:pt x="102" y="18083"/>
                  <a:pt x="97" y="18204"/>
                  <a:pt x="87" y="18349"/>
                </a:cubicBezTo>
                <a:cubicBezTo>
                  <a:pt x="222" y="17347"/>
                  <a:pt x="448" y="16374"/>
                  <a:pt x="409" y="15317"/>
                </a:cubicBezTo>
                <a:close/>
                <a:moveTo>
                  <a:pt x="87" y="18349"/>
                </a:moveTo>
                <a:cubicBezTo>
                  <a:pt x="15" y="18885"/>
                  <a:pt x="-22" y="19429"/>
                  <a:pt x="13" y="19998"/>
                </a:cubicBezTo>
                <a:cubicBezTo>
                  <a:pt x="21" y="19567"/>
                  <a:pt x="45" y="19001"/>
                  <a:pt x="87" y="18349"/>
                </a:cubicBezTo>
                <a:close/>
                <a:moveTo>
                  <a:pt x="13" y="19998"/>
                </a:moveTo>
                <a:cubicBezTo>
                  <a:pt x="3" y="20538"/>
                  <a:pt x="10" y="20907"/>
                  <a:pt x="17" y="21097"/>
                </a:cubicBezTo>
                <a:cubicBezTo>
                  <a:pt x="35" y="20963"/>
                  <a:pt x="35" y="20963"/>
                  <a:pt x="43" y="20750"/>
                </a:cubicBezTo>
                <a:cubicBezTo>
                  <a:pt x="62" y="20856"/>
                  <a:pt x="66" y="21232"/>
                  <a:pt x="66" y="21600"/>
                </a:cubicBezTo>
                <a:lnTo>
                  <a:pt x="651" y="21600"/>
                </a:lnTo>
                <a:cubicBezTo>
                  <a:pt x="635" y="21471"/>
                  <a:pt x="618" y="21343"/>
                  <a:pt x="554" y="21264"/>
                </a:cubicBezTo>
                <a:cubicBezTo>
                  <a:pt x="532" y="21332"/>
                  <a:pt x="513" y="21437"/>
                  <a:pt x="505" y="21517"/>
                </a:cubicBezTo>
                <a:cubicBezTo>
                  <a:pt x="479" y="21361"/>
                  <a:pt x="481" y="21190"/>
                  <a:pt x="445" y="21040"/>
                </a:cubicBezTo>
                <a:cubicBezTo>
                  <a:pt x="430" y="21048"/>
                  <a:pt x="409" y="21059"/>
                  <a:pt x="394" y="21068"/>
                </a:cubicBezTo>
                <a:cubicBezTo>
                  <a:pt x="379" y="20902"/>
                  <a:pt x="381" y="20903"/>
                  <a:pt x="377" y="20508"/>
                </a:cubicBezTo>
                <a:cubicBezTo>
                  <a:pt x="362" y="20520"/>
                  <a:pt x="340" y="20536"/>
                  <a:pt x="325" y="20547"/>
                </a:cubicBezTo>
                <a:cubicBezTo>
                  <a:pt x="294" y="20704"/>
                  <a:pt x="294" y="20703"/>
                  <a:pt x="246" y="21327"/>
                </a:cubicBezTo>
                <a:cubicBezTo>
                  <a:pt x="221" y="20890"/>
                  <a:pt x="319" y="20480"/>
                  <a:pt x="311" y="20047"/>
                </a:cubicBezTo>
                <a:cubicBezTo>
                  <a:pt x="202" y="20189"/>
                  <a:pt x="201" y="20188"/>
                  <a:pt x="117" y="20836"/>
                </a:cubicBezTo>
                <a:cubicBezTo>
                  <a:pt x="99" y="20778"/>
                  <a:pt x="99" y="20780"/>
                  <a:pt x="84" y="20316"/>
                </a:cubicBezTo>
                <a:cubicBezTo>
                  <a:pt x="72" y="20341"/>
                  <a:pt x="55" y="20373"/>
                  <a:pt x="42" y="20398"/>
                </a:cubicBezTo>
                <a:cubicBezTo>
                  <a:pt x="24" y="20263"/>
                  <a:pt x="21" y="20131"/>
                  <a:pt x="13" y="19998"/>
                </a:cubicBezTo>
                <a:close/>
                <a:moveTo>
                  <a:pt x="11748" y="15478"/>
                </a:moveTo>
                <a:cubicBezTo>
                  <a:pt x="11809" y="15481"/>
                  <a:pt x="11841" y="15622"/>
                  <a:pt x="11862" y="15717"/>
                </a:cubicBezTo>
                <a:cubicBezTo>
                  <a:pt x="11899" y="15886"/>
                  <a:pt x="11939" y="16138"/>
                  <a:pt x="11947" y="16190"/>
                </a:cubicBezTo>
                <a:cubicBezTo>
                  <a:pt x="11966" y="16327"/>
                  <a:pt x="11967" y="16337"/>
                  <a:pt x="11995" y="16349"/>
                </a:cubicBezTo>
                <a:cubicBezTo>
                  <a:pt x="12027" y="16364"/>
                  <a:pt x="12214" y="16178"/>
                  <a:pt x="12265" y="15902"/>
                </a:cubicBezTo>
                <a:cubicBezTo>
                  <a:pt x="12341" y="15489"/>
                  <a:pt x="12533" y="15699"/>
                  <a:pt x="12535" y="15705"/>
                </a:cubicBezTo>
                <a:cubicBezTo>
                  <a:pt x="12543" y="15750"/>
                  <a:pt x="12542" y="15752"/>
                  <a:pt x="12395" y="15957"/>
                </a:cubicBezTo>
                <a:cubicBezTo>
                  <a:pt x="12340" y="16033"/>
                  <a:pt x="12444" y="16167"/>
                  <a:pt x="12505" y="16247"/>
                </a:cubicBezTo>
                <a:cubicBezTo>
                  <a:pt x="12632" y="16412"/>
                  <a:pt x="12916" y="17052"/>
                  <a:pt x="12918" y="17058"/>
                </a:cubicBezTo>
                <a:cubicBezTo>
                  <a:pt x="13001" y="17287"/>
                  <a:pt x="12996" y="17488"/>
                  <a:pt x="12981" y="17562"/>
                </a:cubicBezTo>
                <a:cubicBezTo>
                  <a:pt x="12960" y="17670"/>
                  <a:pt x="12608" y="17909"/>
                  <a:pt x="12324" y="17464"/>
                </a:cubicBezTo>
                <a:cubicBezTo>
                  <a:pt x="12237" y="17327"/>
                  <a:pt x="12147" y="17187"/>
                  <a:pt x="11970" y="17172"/>
                </a:cubicBezTo>
                <a:cubicBezTo>
                  <a:pt x="11826" y="17159"/>
                  <a:pt x="11782" y="17267"/>
                  <a:pt x="11758" y="17325"/>
                </a:cubicBezTo>
                <a:cubicBezTo>
                  <a:pt x="11745" y="17355"/>
                  <a:pt x="11726" y="17403"/>
                  <a:pt x="11684" y="17417"/>
                </a:cubicBezTo>
                <a:cubicBezTo>
                  <a:pt x="11622" y="17437"/>
                  <a:pt x="11591" y="17424"/>
                  <a:pt x="11448" y="17366"/>
                </a:cubicBezTo>
                <a:cubicBezTo>
                  <a:pt x="11355" y="17328"/>
                  <a:pt x="11286" y="17485"/>
                  <a:pt x="11200" y="17505"/>
                </a:cubicBezTo>
                <a:cubicBezTo>
                  <a:pt x="11194" y="17499"/>
                  <a:pt x="11188" y="17484"/>
                  <a:pt x="11185" y="17472"/>
                </a:cubicBezTo>
                <a:cubicBezTo>
                  <a:pt x="11272" y="17009"/>
                  <a:pt x="11235" y="16920"/>
                  <a:pt x="11222" y="16885"/>
                </a:cubicBezTo>
                <a:cubicBezTo>
                  <a:pt x="11206" y="16845"/>
                  <a:pt x="11176" y="16768"/>
                  <a:pt x="11282" y="16492"/>
                </a:cubicBezTo>
                <a:cubicBezTo>
                  <a:pt x="11345" y="16330"/>
                  <a:pt x="11431" y="16211"/>
                  <a:pt x="11489" y="16039"/>
                </a:cubicBezTo>
                <a:cubicBezTo>
                  <a:pt x="11648" y="15566"/>
                  <a:pt x="11648" y="15564"/>
                  <a:pt x="11676" y="15527"/>
                </a:cubicBezTo>
                <a:cubicBezTo>
                  <a:pt x="11704" y="15490"/>
                  <a:pt x="11727" y="15477"/>
                  <a:pt x="11748" y="15478"/>
                </a:cubicBezTo>
                <a:close/>
                <a:moveTo>
                  <a:pt x="14225" y="15590"/>
                </a:moveTo>
                <a:cubicBezTo>
                  <a:pt x="14243" y="15587"/>
                  <a:pt x="14262" y="15591"/>
                  <a:pt x="14284" y="15605"/>
                </a:cubicBezTo>
                <a:cubicBezTo>
                  <a:pt x="14332" y="15636"/>
                  <a:pt x="14417" y="15721"/>
                  <a:pt x="14454" y="15815"/>
                </a:cubicBezTo>
                <a:cubicBezTo>
                  <a:pt x="14456" y="15820"/>
                  <a:pt x="14631" y="16307"/>
                  <a:pt x="14598" y="16402"/>
                </a:cubicBezTo>
                <a:cubicBezTo>
                  <a:pt x="14580" y="16456"/>
                  <a:pt x="14391" y="16591"/>
                  <a:pt x="14306" y="16383"/>
                </a:cubicBezTo>
                <a:cubicBezTo>
                  <a:pt x="14269" y="16291"/>
                  <a:pt x="14199" y="16261"/>
                  <a:pt x="14125" y="16481"/>
                </a:cubicBezTo>
                <a:cubicBezTo>
                  <a:pt x="14118" y="16501"/>
                  <a:pt x="14038" y="16930"/>
                  <a:pt x="14137" y="16897"/>
                </a:cubicBezTo>
                <a:cubicBezTo>
                  <a:pt x="14201" y="16875"/>
                  <a:pt x="14244" y="17016"/>
                  <a:pt x="14302" y="17281"/>
                </a:cubicBezTo>
                <a:cubicBezTo>
                  <a:pt x="14343" y="17466"/>
                  <a:pt x="14351" y="17509"/>
                  <a:pt x="14415" y="17566"/>
                </a:cubicBezTo>
                <a:cubicBezTo>
                  <a:pt x="14489" y="17632"/>
                  <a:pt x="14507" y="17675"/>
                  <a:pt x="14518" y="17754"/>
                </a:cubicBezTo>
                <a:cubicBezTo>
                  <a:pt x="14541" y="17918"/>
                  <a:pt x="14438" y="17935"/>
                  <a:pt x="14429" y="18065"/>
                </a:cubicBezTo>
                <a:cubicBezTo>
                  <a:pt x="14427" y="18096"/>
                  <a:pt x="14427" y="18094"/>
                  <a:pt x="14480" y="18290"/>
                </a:cubicBezTo>
                <a:cubicBezTo>
                  <a:pt x="14532" y="18479"/>
                  <a:pt x="14616" y="19267"/>
                  <a:pt x="14593" y="19344"/>
                </a:cubicBezTo>
                <a:cubicBezTo>
                  <a:pt x="14545" y="19501"/>
                  <a:pt x="14319" y="19534"/>
                  <a:pt x="14278" y="19509"/>
                </a:cubicBezTo>
                <a:cubicBezTo>
                  <a:pt x="13856" y="19260"/>
                  <a:pt x="13838" y="19061"/>
                  <a:pt x="13821" y="18887"/>
                </a:cubicBezTo>
                <a:cubicBezTo>
                  <a:pt x="13820" y="18882"/>
                  <a:pt x="13777" y="18357"/>
                  <a:pt x="13874" y="18388"/>
                </a:cubicBezTo>
                <a:cubicBezTo>
                  <a:pt x="14006" y="18431"/>
                  <a:pt x="14144" y="18030"/>
                  <a:pt x="14119" y="17906"/>
                </a:cubicBezTo>
                <a:cubicBezTo>
                  <a:pt x="14095" y="17788"/>
                  <a:pt x="13981" y="17702"/>
                  <a:pt x="13897" y="17639"/>
                </a:cubicBezTo>
                <a:cubicBezTo>
                  <a:pt x="13765" y="17538"/>
                  <a:pt x="13552" y="16676"/>
                  <a:pt x="13565" y="16388"/>
                </a:cubicBezTo>
                <a:cubicBezTo>
                  <a:pt x="13573" y="16187"/>
                  <a:pt x="13664" y="15949"/>
                  <a:pt x="13709" y="15902"/>
                </a:cubicBezTo>
                <a:cubicBezTo>
                  <a:pt x="13797" y="15808"/>
                  <a:pt x="13862" y="15974"/>
                  <a:pt x="13941" y="15988"/>
                </a:cubicBezTo>
                <a:cubicBezTo>
                  <a:pt x="14071" y="15994"/>
                  <a:pt x="14102" y="15611"/>
                  <a:pt x="14225" y="15590"/>
                </a:cubicBezTo>
                <a:close/>
                <a:moveTo>
                  <a:pt x="8260" y="16449"/>
                </a:moveTo>
                <a:cubicBezTo>
                  <a:pt x="8228" y="16438"/>
                  <a:pt x="8150" y="16578"/>
                  <a:pt x="8164" y="16644"/>
                </a:cubicBezTo>
                <a:cubicBezTo>
                  <a:pt x="8176" y="16699"/>
                  <a:pt x="8254" y="16754"/>
                  <a:pt x="8278" y="16610"/>
                </a:cubicBezTo>
                <a:cubicBezTo>
                  <a:pt x="8284" y="16576"/>
                  <a:pt x="8293" y="16474"/>
                  <a:pt x="8260" y="16449"/>
                </a:cubicBezTo>
                <a:close/>
                <a:moveTo>
                  <a:pt x="8869" y="16449"/>
                </a:moveTo>
                <a:cubicBezTo>
                  <a:pt x="8758" y="16418"/>
                  <a:pt x="8677" y="16841"/>
                  <a:pt x="8716" y="16995"/>
                </a:cubicBezTo>
                <a:cubicBezTo>
                  <a:pt x="8791" y="17288"/>
                  <a:pt x="8916" y="17002"/>
                  <a:pt x="8934" y="16869"/>
                </a:cubicBezTo>
                <a:cubicBezTo>
                  <a:pt x="8957" y="16701"/>
                  <a:pt x="8915" y="16478"/>
                  <a:pt x="8869" y="16449"/>
                </a:cubicBezTo>
                <a:close/>
                <a:moveTo>
                  <a:pt x="9280" y="17588"/>
                </a:moveTo>
                <a:cubicBezTo>
                  <a:pt x="9238" y="17608"/>
                  <a:pt x="9252" y="17686"/>
                  <a:pt x="9258" y="17717"/>
                </a:cubicBezTo>
                <a:cubicBezTo>
                  <a:pt x="9269" y="17777"/>
                  <a:pt x="9292" y="17839"/>
                  <a:pt x="9299" y="17859"/>
                </a:cubicBezTo>
                <a:cubicBezTo>
                  <a:pt x="9319" y="17913"/>
                  <a:pt x="9347" y="17949"/>
                  <a:pt x="9366" y="18004"/>
                </a:cubicBezTo>
                <a:cubicBezTo>
                  <a:pt x="9393" y="18075"/>
                  <a:pt x="9409" y="18163"/>
                  <a:pt x="9436" y="18233"/>
                </a:cubicBezTo>
                <a:cubicBezTo>
                  <a:pt x="9443" y="18253"/>
                  <a:pt x="9454" y="18275"/>
                  <a:pt x="9464" y="18288"/>
                </a:cubicBezTo>
                <a:cubicBezTo>
                  <a:pt x="9493" y="18325"/>
                  <a:pt x="9595" y="18352"/>
                  <a:pt x="9626" y="18198"/>
                </a:cubicBezTo>
                <a:cubicBezTo>
                  <a:pt x="9645" y="18107"/>
                  <a:pt x="9636" y="17899"/>
                  <a:pt x="9579" y="17778"/>
                </a:cubicBezTo>
                <a:cubicBezTo>
                  <a:pt x="9566" y="17750"/>
                  <a:pt x="9548" y="17725"/>
                  <a:pt x="9524" y="17705"/>
                </a:cubicBezTo>
                <a:cubicBezTo>
                  <a:pt x="9523" y="17705"/>
                  <a:pt x="9407" y="17620"/>
                  <a:pt x="9344" y="17590"/>
                </a:cubicBezTo>
                <a:cubicBezTo>
                  <a:pt x="9315" y="17579"/>
                  <a:pt x="9294" y="17581"/>
                  <a:pt x="9280" y="17588"/>
                </a:cubicBezTo>
                <a:close/>
                <a:moveTo>
                  <a:pt x="21289" y="21556"/>
                </a:moveTo>
                <a:cubicBezTo>
                  <a:pt x="21286" y="21561"/>
                  <a:pt x="21285" y="21590"/>
                  <a:pt x="21282" y="21600"/>
                </a:cubicBezTo>
                <a:lnTo>
                  <a:pt x="21304" y="21600"/>
                </a:lnTo>
                <a:cubicBezTo>
                  <a:pt x="21299" y="21563"/>
                  <a:pt x="21292" y="21554"/>
                  <a:pt x="21289" y="21556"/>
                </a:cubicBezTo>
                <a:close/>
              </a:path>
            </a:pathLst>
          </a:custGeom>
          <a:solidFill>
            <a:schemeClr val="bg1">
              <a:alpha val="5450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26" name="AutoShape 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7366001" y="2705101"/>
            <a:ext cx="723107" cy="723107"/>
          </a:xfrm>
          <a:custGeom>
            <a:avLst/>
            <a:gdLst>
              <a:gd name="T0" fmla="*/ 723070 w 19679"/>
              <a:gd name="T1" fmla="*/ 793694 h 19679"/>
              <a:gd name="T2" fmla="*/ 723070 w 19679"/>
              <a:gd name="T3" fmla="*/ 793694 h 19679"/>
              <a:gd name="T4" fmla="*/ 723070 w 19679"/>
              <a:gd name="T5" fmla="*/ 793694 h 19679"/>
              <a:gd name="T6" fmla="*/ 723070 w 19679"/>
              <a:gd name="T7" fmla="*/ 79369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27" name="AutoShape 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081169" y="4000500"/>
            <a:ext cx="723901" cy="723901"/>
          </a:xfrm>
          <a:custGeom>
            <a:avLst/>
            <a:gdLst>
              <a:gd name="T0" fmla="*/ 723863 w 19679"/>
              <a:gd name="T1" fmla="*/ 794565 h 19679"/>
              <a:gd name="T2" fmla="*/ 723863 w 19679"/>
              <a:gd name="T3" fmla="*/ 794565 h 19679"/>
              <a:gd name="T4" fmla="*/ 723863 w 19679"/>
              <a:gd name="T5" fmla="*/ 794565 h 19679"/>
              <a:gd name="T6" fmla="*/ 723863 w 19679"/>
              <a:gd name="T7" fmla="*/ 7945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28" name="AutoShape 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4102101" y="2705101"/>
            <a:ext cx="723107" cy="723107"/>
          </a:xfrm>
          <a:custGeom>
            <a:avLst/>
            <a:gdLst>
              <a:gd name="T0" fmla="*/ 723070 w 19679"/>
              <a:gd name="T1" fmla="*/ 793694 h 19679"/>
              <a:gd name="T2" fmla="*/ 723070 w 19679"/>
              <a:gd name="T3" fmla="*/ 793694 h 19679"/>
              <a:gd name="T4" fmla="*/ 723070 w 19679"/>
              <a:gd name="T5" fmla="*/ 793694 h 19679"/>
              <a:gd name="T6" fmla="*/ 723070 w 19679"/>
              <a:gd name="T7" fmla="*/ 79369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29" name="AutoShape 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3386137" y="4000500"/>
            <a:ext cx="723901" cy="723901"/>
          </a:xfrm>
          <a:custGeom>
            <a:avLst/>
            <a:gdLst>
              <a:gd name="T0" fmla="*/ 723863 w 19679"/>
              <a:gd name="T1" fmla="*/ 794565 h 19679"/>
              <a:gd name="T2" fmla="*/ 723863 w 19679"/>
              <a:gd name="T3" fmla="*/ 794565 h 19679"/>
              <a:gd name="T4" fmla="*/ 723863 w 19679"/>
              <a:gd name="T5" fmla="*/ 794565 h 19679"/>
              <a:gd name="T6" fmla="*/ 723863 w 19679"/>
              <a:gd name="T7" fmla="*/ 7945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30" name="AutoShape 1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9011444" y="4006850"/>
            <a:ext cx="1730376" cy="194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sz="13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Add title here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31" name="AutoShape 1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9011445" y="4282282"/>
            <a:ext cx="2414588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en-US" altLang="zh-CN" sz="110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2" name="AutoShape 1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340726" y="2539820"/>
            <a:ext cx="3099595" cy="6152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sz="13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Add title here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33" name="AutoShape 1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326438" y="2986088"/>
            <a:ext cx="2415382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en-US" altLang="zh-CN" sz="110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4" name="AutoShape 14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1449388" y="4006850"/>
            <a:ext cx="1730376" cy="241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 defTabSz="228600">
              <a:lnSpc>
                <a:spcPct val="120000"/>
              </a:lnSpc>
              <a:defRPr/>
            </a:pPr>
            <a:r>
              <a:rPr lang="en-US" sz="13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Add title here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35" name="AutoShape 1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765176" y="4282282"/>
            <a:ext cx="2414588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zh-CN" sz="110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6" name="AutoShape 16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2154239" y="2711450"/>
            <a:ext cx="1710532" cy="196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 defTabSz="228600">
              <a:lnSpc>
                <a:spcPct val="120000"/>
              </a:lnSpc>
              <a:defRPr/>
            </a:pPr>
            <a:r>
              <a:rPr lang="en-US" sz="13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Add title here</a:t>
            </a:r>
            <a:endParaRPr lang="en-US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37" name="AutoShape 17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1449388" y="2986088"/>
            <a:ext cx="2415382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zh-CN" sz="110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8" name="AutoShape 18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3574258" y="4201319"/>
            <a:ext cx="348456" cy="323056"/>
          </a:xfrm>
          <a:custGeom>
            <a:avLst/>
            <a:gdLst>
              <a:gd name="T0" fmla="*/ 348456 w 21246"/>
              <a:gd name="T1" fmla="*/ 323056 h 21600"/>
              <a:gd name="T2" fmla="*/ 348456 w 21246"/>
              <a:gd name="T3" fmla="*/ 323056 h 21600"/>
              <a:gd name="T4" fmla="*/ 348456 w 21246"/>
              <a:gd name="T5" fmla="*/ 323056 h 21600"/>
              <a:gd name="T6" fmla="*/ 348456 w 21246"/>
              <a:gd name="T7" fmla="*/ 3230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46" h="21600">
                <a:moveTo>
                  <a:pt x="19664" y="7665"/>
                </a:moveTo>
                <a:lnTo>
                  <a:pt x="16549" y="2673"/>
                </a:lnTo>
                <a:cubicBezTo>
                  <a:pt x="16404" y="2396"/>
                  <a:pt x="15988" y="2164"/>
                  <a:pt x="15520" y="2018"/>
                </a:cubicBezTo>
                <a:cubicBezTo>
                  <a:pt x="15490" y="2003"/>
                  <a:pt x="15452" y="2002"/>
                  <a:pt x="15420" y="1993"/>
                </a:cubicBezTo>
                <a:cubicBezTo>
                  <a:pt x="15330" y="1968"/>
                  <a:pt x="15241" y="1939"/>
                  <a:pt x="15149" y="1921"/>
                </a:cubicBezTo>
                <a:lnTo>
                  <a:pt x="15147" y="1924"/>
                </a:lnTo>
                <a:cubicBezTo>
                  <a:pt x="14968" y="1872"/>
                  <a:pt x="14563" y="1759"/>
                  <a:pt x="14051" y="1634"/>
                </a:cubicBezTo>
                <a:cubicBezTo>
                  <a:pt x="13827" y="3506"/>
                  <a:pt x="12387" y="4956"/>
                  <a:pt x="10623" y="4956"/>
                </a:cubicBezTo>
                <a:cubicBezTo>
                  <a:pt x="8860" y="4956"/>
                  <a:pt x="7419" y="3506"/>
                  <a:pt x="7195" y="1634"/>
                </a:cubicBezTo>
                <a:cubicBezTo>
                  <a:pt x="6684" y="1759"/>
                  <a:pt x="6278" y="1872"/>
                  <a:pt x="6099" y="1924"/>
                </a:cubicBezTo>
                <a:lnTo>
                  <a:pt x="6098" y="1921"/>
                </a:lnTo>
                <a:cubicBezTo>
                  <a:pt x="6005" y="1939"/>
                  <a:pt x="5915" y="1968"/>
                  <a:pt x="5826" y="1993"/>
                </a:cubicBezTo>
                <a:cubicBezTo>
                  <a:pt x="5794" y="2002"/>
                  <a:pt x="5758" y="2003"/>
                  <a:pt x="5726" y="2018"/>
                </a:cubicBezTo>
                <a:cubicBezTo>
                  <a:pt x="5258" y="2164"/>
                  <a:pt x="4843" y="2396"/>
                  <a:pt x="4696" y="2673"/>
                </a:cubicBezTo>
                <a:lnTo>
                  <a:pt x="1582" y="7665"/>
                </a:lnTo>
                <a:cubicBezTo>
                  <a:pt x="1400" y="8014"/>
                  <a:pt x="1508" y="8458"/>
                  <a:pt x="1824" y="8660"/>
                </a:cubicBezTo>
                <a:lnTo>
                  <a:pt x="3543" y="9751"/>
                </a:lnTo>
                <a:cubicBezTo>
                  <a:pt x="3860" y="9951"/>
                  <a:pt x="4264" y="9832"/>
                  <a:pt x="4446" y="9485"/>
                </a:cubicBezTo>
                <a:lnTo>
                  <a:pt x="5330" y="7888"/>
                </a:lnTo>
                <a:lnTo>
                  <a:pt x="5330" y="19417"/>
                </a:lnTo>
                <a:cubicBezTo>
                  <a:pt x="5330" y="19818"/>
                  <a:pt x="5626" y="20144"/>
                  <a:pt x="5991" y="20144"/>
                </a:cubicBezTo>
                <a:lnTo>
                  <a:pt x="15255" y="20144"/>
                </a:lnTo>
                <a:cubicBezTo>
                  <a:pt x="15619" y="20144"/>
                  <a:pt x="15916" y="19818"/>
                  <a:pt x="15916" y="19417"/>
                </a:cubicBezTo>
                <a:lnTo>
                  <a:pt x="15916" y="7888"/>
                </a:lnTo>
                <a:lnTo>
                  <a:pt x="16799" y="9485"/>
                </a:lnTo>
                <a:cubicBezTo>
                  <a:pt x="16982" y="9832"/>
                  <a:pt x="17386" y="9951"/>
                  <a:pt x="17702" y="9751"/>
                </a:cubicBezTo>
                <a:lnTo>
                  <a:pt x="19421" y="8660"/>
                </a:lnTo>
                <a:cubicBezTo>
                  <a:pt x="19737" y="8458"/>
                  <a:pt x="19846" y="8014"/>
                  <a:pt x="19664" y="7665"/>
                </a:cubicBezTo>
                <a:cubicBezTo>
                  <a:pt x="19664" y="7665"/>
                  <a:pt x="19664" y="7665"/>
                  <a:pt x="19664" y="7665"/>
                </a:cubicBezTo>
                <a:close/>
                <a:moveTo>
                  <a:pt x="13646" y="1541"/>
                </a:moveTo>
                <a:cubicBezTo>
                  <a:pt x="13753" y="1565"/>
                  <a:pt x="13861" y="1588"/>
                  <a:pt x="13962" y="1612"/>
                </a:cubicBezTo>
                <a:cubicBezTo>
                  <a:pt x="13861" y="1588"/>
                  <a:pt x="13753" y="1565"/>
                  <a:pt x="13646" y="1541"/>
                </a:cubicBezTo>
                <a:cubicBezTo>
                  <a:pt x="13646" y="1541"/>
                  <a:pt x="13646" y="1541"/>
                  <a:pt x="13646" y="1541"/>
                </a:cubicBezTo>
                <a:close/>
                <a:moveTo>
                  <a:pt x="13275" y="1460"/>
                </a:moveTo>
                <a:cubicBezTo>
                  <a:pt x="12900" y="1747"/>
                  <a:pt x="11861" y="1956"/>
                  <a:pt x="10623" y="1956"/>
                </a:cubicBezTo>
                <a:cubicBezTo>
                  <a:pt x="9385" y="1956"/>
                  <a:pt x="8346" y="1747"/>
                  <a:pt x="7970" y="1460"/>
                </a:cubicBezTo>
                <a:cubicBezTo>
                  <a:pt x="7954" y="1463"/>
                  <a:pt x="7941" y="1467"/>
                  <a:pt x="7925" y="1470"/>
                </a:cubicBezTo>
                <a:cubicBezTo>
                  <a:pt x="8077" y="2968"/>
                  <a:pt x="9220" y="4138"/>
                  <a:pt x="10623" y="4138"/>
                </a:cubicBezTo>
                <a:cubicBezTo>
                  <a:pt x="12026" y="4138"/>
                  <a:pt x="13169" y="2968"/>
                  <a:pt x="13323" y="1470"/>
                </a:cubicBezTo>
                <a:cubicBezTo>
                  <a:pt x="13306" y="1467"/>
                  <a:pt x="13291" y="1463"/>
                  <a:pt x="13275" y="1460"/>
                </a:cubicBezTo>
                <a:cubicBezTo>
                  <a:pt x="13275" y="1460"/>
                  <a:pt x="13275" y="1460"/>
                  <a:pt x="13275" y="1460"/>
                </a:cubicBezTo>
                <a:close/>
                <a:moveTo>
                  <a:pt x="7284" y="1612"/>
                </a:moveTo>
                <a:cubicBezTo>
                  <a:pt x="7384" y="1588"/>
                  <a:pt x="7494" y="1565"/>
                  <a:pt x="7600" y="1541"/>
                </a:cubicBezTo>
                <a:cubicBezTo>
                  <a:pt x="7493" y="1565"/>
                  <a:pt x="7384" y="1588"/>
                  <a:pt x="7284" y="1612"/>
                </a:cubicBezTo>
                <a:cubicBezTo>
                  <a:pt x="7284" y="1612"/>
                  <a:pt x="7284" y="1612"/>
                  <a:pt x="7284" y="1612"/>
                </a:cubicBezTo>
                <a:close/>
                <a:moveTo>
                  <a:pt x="20614" y="9566"/>
                </a:moveTo>
                <a:lnTo>
                  <a:pt x="17791" y="11339"/>
                </a:lnTo>
                <a:cubicBezTo>
                  <a:pt x="17616" y="11450"/>
                  <a:pt x="17427" y="11507"/>
                  <a:pt x="17239" y="11524"/>
                </a:cubicBezTo>
                <a:lnTo>
                  <a:pt x="17239" y="20144"/>
                </a:lnTo>
                <a:cubicBezTo>
                  <a:pt x="17239" y="20948"/>
                  <a:pt x="16647" y="21599"/>
                  <a:pt x="15916" y="21599"/>
                </a:cubicBezTo>
                <a:lnTo>
                  <a:pt x="5330" y="21599"/>
                </a:lnTo>
                <a:cubicBezTo>
                  <a:pt x="4600" y="21599"/>
                  <a:pt x="4006" y="20948"/>
                  <a:pt x="4006" y="20144"/>
                </a:cubicBezTo>
                <a:lnTo>
                  <a:pt x="4006" y="11524"/>
                </a:lnTo>
                <a:cubicBezTo>
                  <a:pt x="3818" y="11507"/>
                  <a:pt x="3629" y="11450"/>
                  <a:pt x="3454" y="11339"/>
                </a:cubicBezTo>
                <a:lnTo>
                  <a:pt x="631" y="9566"/>
                </a:lnTo>
                <a:cubicBezTo>
                  <a:pt x="-1" y="9164"/>
                  <a:pt x="-177" y="8137"/>
                  <a:pt x="188" y="7441"/>
                </a:cubicBezTo>
                <a:lnTo>
                  <a:pt x="3883" y="1472"/>
                </a:lnTo>
                <a:cubicBezTo>
                  <a:pt x="4009" y="1233"/>
                  <a:pt x="4188" y="1052"/>
                  <a:pt x="4395" y="929"/>
                </a:cubicBezTo>
                <a:cubicBezTo>
                  <a:pt x="4634" y="664"/>
                  <a:pt x="4966" y="501"/>
                  <a:pt x="5330" y="501"/>
                </a:cubicBezTo>
                <a:cubicBezTo>
                  <a:pt x="5330" y="501"/>
                  <a:pt x="6511" y="212"/>
                  <a:pt x="7964" y="0"/>
                </a:cubicBezTo>
                <a:cubicBezTo>
                  <a:pt x="8331" y="290"/>
                  <a:pt x="9376" y="501"/>
                  <a:pt x="10623" y="501"/>
                </a:cubicBezTo>
                <a:cubicBezTo>
                  <a:pt x="11870" y="501"/>
                  <a:pt x="12914" y="290"/>
                  <a:pt x="13283" y="0"/>
                </a:cubicBezTo>
                <a:cubicBezTo>
                  <a:pt x="14735" y="212"/>
                  <a:pt x="15916" y="501"/>
                  <a:pt x="15916" y="501"/>
                </a:cubicBezTo>
                <a:cubicBezTo>
                  <a:pt x="16282" y="501"/>
                  <a:pt x="16614" y="664"/>
                  <a:pt x="16853" y="929"/>
                </a:cubicBezTo>
                <a:cubicBezTo>
                  <a:pt x="17058" y="1052"/>
                  <a:pt x="17238" y="1233"/>
                  <a:pt x="17363" y="1472"/>
                </a:cubicBezTo>
                <a:lnTo>
                  <a:pt x="21058" y="7441"/>
                </a:lnTo>
                <a:cubicBezTo>
                  <a:pt x="21423" y="8137"/>
                  <a:pt x="21248" y="9164"/>
                  <a:pt x="20614" y="9566"/>
                </a:cubicBezTo>
                <a:cubicBezTo>
                  <a:pt x="20614" y="9566"/>
                  <a:pt x="20614" y="9566"/>
                  <a:pt x="20614" y="95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39" name="AutoShape 19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4357688" y="2907507"/>
            <a:ext cx="173831" cy="347662"/>
          </a:xfrm>
          <a:custGeom>
            <a:avLst/>
            <a:gdLst>
              <a:gd name="T0" fmla="*/ 173832 w 21600"/>
              <a:gd name="T1" fmla="*/ 347663 h 21600"/>
              <a:gd name="T2" fmla="*/ 173832 w 21600"/>
              <a:gd name="T3" fmla="*/ 347663 h 21600"/>
              <a:gd name="T4" fmla="*/ 173832 w 21600"/>
              <a:gd name="T5" fmla="*/ 347663 h 21600"/>
              <a:gd name="T6" fmla="*/ 173832 w 21600"/>
              <a:gd name="T7" fmla="*/ 3476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1" y="11980"/>
                </a:moveTo>
                <a:lnTo>
                  <a:pt x="16201" y="2026"/>
                </a:lnTo>
                <a:cubicBezTo>
                  <a:pt x="16201" y="1652"/>
                  <a:pt x="15597" y="1350"/>
                  <a:pt x="14851" y="1350"/>
                </a:cubicBezTo>
                <a:lnTo>
                  <a:pt x="5737" y="1350"/>
                </a:lnTo>
                <a:cubicBezTo>
                  <a:pt x="4992" y="1350"/>
                  <a:pt x="4386" y="1821"/>
                  <a:pt x="4386" y="2193"/>
                </a:cubicBezTo>
                <a:lnTo>
                  <a:pt x="10946" y="9843"/>
                </a:lnTo>
                <a:lnTo>
                  <a:pt x="6579" y="9450"/>
                </a:lnTo>
                <a:cubicBezTo>
                  <a:pt x="6476" y="9450"/>
                  <a:pt x="6382" y="9467"/>
                  <a:pt x="6286" y="9480"/>
                </a:cubicBezTo>
                <a:lnTo>
                  <a:pt x="6075" y="9450"/>
                </a:lnTo>
                <a:cubicBezTo>
                  <a:pt x="5327" y="9450"/>
                  <a:pt x="5062" y="9922"/>
                  <a:pt x="5062" y="10294"/>
                </a:cubicBezTo>
                <a:lnTo>
                  <a:pt x="14682" y="17887"/>
                </a:lnTo>
                <a:cubicBezTo>
                  <a:pt x="15088" y="18141"/>
                  <a:pt x="15355" y="17922"/>
                  <a:pt x="15355" y="17550"/>
                </a:cubicBezTo>
                <a:lnTo>
                  <a:pt x="12539" y="12210"/>
                </a:lnTo>
                <a:lnTo>
                  <a:pt x="13562" y="12261"/>
                </a:lnTo>
                <a:lnTo>
                  <a:pt x="13838" y="12319"/>
                </a:lnTo>
                <a:cubicBezTo>
                  <a:pt x="13943" y="12319"/>
                  <a:pt x="14094" y="12309"/>
                  <a:pt x="14266" y="12294"/>
                </a:cubicBezTo>
                <a:lnTo>
                  <a:pt x="18226" y="12488"/>
                </a:lnTo>
                <a:cubicBezTo>
                  <a:pt x="18970" y="12488"/>
                  <a:pt x="18901" y="12352"/>
                  <a:pt x="18901" y="11980"/>
                </a:cubicBezTo>
                <a:cubicBezTo>
                  <a:pt x="18901" y="11980"/>
                  <a:pt x="18901" y="11980"/>
                  <a:pt x="18901" y="11980"/>
                </a:cubicBezTo>
                <a:close/>
                <a:moveTo>
                  <a:pt x="19912" y="14174"/>
                </a:moveTo>
                <a:lnTo>
                  <a:pt x="16410" y="13871"/>
                </a:lnTo>
                <a:lnTo>
                  <a:pt x="18901" y="20925"/>
                </a:lnTo>
                <a:cubicBezTo>
                  <a:pt x="18901" y="21296"/>
                  <a:pt x="18297" y="21600"/>
                  <a:pt x="17549" y="21600"/>
                </a:cubicBezTo>
                <a:lnTo>
                  <a:pt x="16201" y="21600"/>
                </a:lnTo>
                <a:cubicBezTo>
                  <a:pt x="15455" y="21600"/>
                  <a:pt x="14851" y="21340"/>
                  <a:pt x="14513" y="20925"/>
                </a:cubicBezTo>
                <a:lnTo>
                  <a:pt x="1350" y="9113"/>
                </a:lnTo>
                <a:cubicBezTo>
                  <a:pt x="1350" y="8740"/>
                  <a:pt x="1954" y="8100"/>
                  <a:pt x="2698" y="8100"/>
                </a:cubicBezTo>
                <a:lnTo>
                  <a:pt x="6830" y="8358"/>
                </a:lnTo>
                <a:lnTo>
                  <a:pt x="0" y="675"/>
                </a:lnTo>
                <a:cubicBezTo>
                  <a:pt x="0" y="303"/>
                  <a:pt x="604" y="0"/>
                  <a:pt x="1350" y="0"/>
                </a:cubicBezTo>
                <a:lnTo>
                  <a:pt x="17549" y="0"/>
                </a:lnTo>
                <a:cubicBezTo>
                  <a:pt x="18297" y="0"/>
                  <a:pt x="18901" y="303"/>
                  <a:pt x="18901" y="675"/>
                </a:cubicBezTo>
                <a:lnTo>
                  <a:pt x="21600" y="13331"/>
                </a:lnTo>
                <a:cubicBezTo>
                  <a:pt x="21600" y="13703"/>
                  <a:pt x="20656" y="14174"/>
                  <a:pt x="19912" y="14174"/>
                </a:cubicBezTo>
                <a:cubicBezTo>
                  <a:pt x="19912" y="14174"/>
                  <a:pt x="19912" y="14174"/>
                  <a:pt x="19912" y="14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40" name="AutoShape 2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8285957" y="4205288"/>
            <a:ext cx="314326" cy="315119"/>
          </a:xfrm>
          <a:custGeom>
            <a:avLst/>
            <a:gdLst>
              <a:gd name="T0" fmla="*/ 314325 w 21600"/>
              <a:gd name="T1" fmla="*/ 317065 h 21533"/>
              <a:gd name="T2" fmla="*/ 314325 w 21600"/>
              <a:gd name="T3" fmla="*/ 317065 h 21533"/>
              <a:gd name="T4" fmla="*/ 314325 w 21600"/>
              <a:gd name="T5" fmla="*/ 317065 h 21533"/>
              <a:gd name="T6" fmla="*/ 314325 w 21600"/>
              <a:gd name="T7" fmla="*/ 317065 h 21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33">
                <a:moveTo>
                  <a:pt x="17888" y="18198"/>
                </a:moveTo>
                <a:cubicBezTo>
                  <a:pt x="18085" y="18198"/>
                  <a:pt x="18246" y="18038"/>
                  <a:pt x="18246" y="17842"/>
                </a:cubicBezTo>
                <a:cubicBezTo>
                  <a:pt x="18246" y="17644"/>
                  <a:pt x="18085" y="17484"/>
                  <a:pt x="17888" y="17484"/>
                </a:cubicBezTo>
                <a:cubicBezTo>
                  <a:pt x="17689" y="17484"/>
                  <a:pt x="17528" y="17644"/>
                  <a:pt x="17528" y="17842"/>
                </a:cubicBezTo>
                <a:cubicBezTo>
                  <a:pt x="17528" y="18038"/>
                  <a:pt x="17689" y="18198"/>
                  <a:pt x="17888" y="18198"/>
                </a:cubicBezTo>
                <a:cubicBezTo>
                  <a:pt x="17888" y="18198"/>
                  <a:pt x="17888" y="18198"/>
                  <a:pt x="17888" y="18198"/>
                </a:cubicBezTo>
                <a:close/>
                <a:moveTo>
                  <a:pt x="17888" y="16835"/>
                </a:moveTo>
                <a:cubicBezTo>
                  <a:pt x="18447" y="16835"/>
                  <a:pt x="18900" y="17284"/>
                  <a:pt x="18900" y="17842"/>
                </a:cubicBezTo>
                <a:cubicBezTo>
                  <a:pt x="18900" y="18397"/>
                  <a:pt x="18447" y="18848"/>
                  <a:pt x="17888" y="18848"/>
                </a:cubicBezTo>
                <a:cubicBezTo>
                  <a:pt x="17327" y="18848"/>
                  <a:pt x="16874" y="18397"/>
                  <a:pt x="16874" y="17842"/>
                </a:cubicBezTo>
                <a:cubicBezTo>
                  <a:pt x="16874" y="17284"/>
                  <a:pt x="17327" y="16835"/>
                  <a:pt x="17888" y="16835"/>
                </a:cubicBezTo>
                <a:cubicBezTo>
                  <a:pt x="17888" y="16835"/>
                  <a:pt x="17888" y="16835"/>
                  <a:pt x="17888" y="16835"/>
                </a:cubicBezTo>
                <a:close/>
                <a:moveTo>
                  <a:pt x="17888" y="15512"/>
                </a:moveTo>
                <a:cubicBezTo>
                  <a:pt x="18085" y="15512"/>
                  <a:pt x="18246" y="15353"/>
                  <a:pt x="18246" y="15156"/>
                </a:cubicBezTo>
                <a:cubicBezTo>
                  <a:pt x="18246" y="14960"/>
                  <a:pt x="18085" y="14799"/>
                  <a:pt x="17888" y="14799"/>
                </a:cubicBezTo>
                <a:cubicBezTo>
                  <a:pt x="17689" y="14799"/>
                  <a:pt x="17528" y="14960"/>
                  <a:pt x="17528" y="15156"/>
                </a:cubicBezTo>
                <a:cubicBezTo>
                  <a:pt x="17528" y="15353"/>
                  <a:pt x="17689" y="15512"/>
                  <a:pt x="17888" y="15512"/>
                </a:cubicBezTo>
                <a:cubicBezTo>
                  <a:pt x="17888" y="15512"/>
                  <a:pt x="17888" y="15512"/>
                  <a:pt x="17888" y="15512"/>
                </a:cubicBezTo>
                <a:close/>
                <a:moveTo>
                  <a:pt x="17888" y="14149"/>
                </a:moveTo>
                <a:cubicBezTo>
                  <a:pt x="18447" y="14149"/>
                  <a:pt x="18900" y="14600"/>
                  <a:pt x="18900" y="15156"/>
                </a:cubicBezTo>
                <a:cubicBezTo>
                  <a:pt x="18900" y="15711"/>
                  <a:pt x="18447" y="16162"/>
                  <a:pt x="17888" y="16162"/>
                </a:cubicBezTo>
                <a:cubicBezTo>
                  <a:pt x="17327" y="16162"/>
                  <a:pt x="16874" y="15711"/>
                  <a:pt x="16874" y="15156"/>
                </a:cubicBezTo>
                <a:cubicBezTo>
                  <a:pt x="16874" y="14600"/>
                  <a:pt x="17327" y="14149"/>
                  <a:pt x="17888" y="14149"/>
                </a:cubicBezTo>
                <a:cubicBezTo>
                  <a:pt x="17888" y="14149"/>
                  <a:pt x="17888" y="14149"/>
                  <a:pt x="17888" y="14149"/>
                </a:cubicBezTo>
                <a:close/>
                <a:moveTo>
                  <a:pt x="14123" y="10744"/>
                </a:moveTo>
                <a:cubicBezTo>
                  <a:pt x="14123" y="10424"/>
                  <a:pt x="13861" y="10162"/>
                  <a:pt x="13538" y="10162"/>
                </a:cubicBezTo>
                <a:cubicBezTo>
                  <a:pt x="13538" y="10162"/>
                  <a:pt x="11549" y="9491"/>
                  <a:pt x="8859" y="9491"/>
                </a:cubicBezTo>
                <a:cubicBezTo>
                  <a:pt x="6112" y="9491"/>
                  <a:pt x="4011" y="10162"/>
                  <a:pt x="4011" y="10162"/>
                </a:cubicBezTo>
                <a:cubicBezTo>
                  <a:pt x="3688" y="10162"/>
                  <a:pt x="3426" y="10424"/>
                  <a:pt x="3426" y="10744"/>
                </a:cubicBezTo>
                <a:cubicBezTo>
                  <a:pt x="3426" y="10744"/>
                  <a:pt x="2750" y="12168"/>
                  <a:pt x="2750" y="14233"/>
                </a:cubicBezTo>
                <a:cubicBezTo>
                  <a:pt x="2750" y="16242"/>
                  <a:pt x="3426" y="17554"/>
                  <a:pt x="3426" y="17554"/>
                </a:cubicBezTo>
                <a:cubicBezTo>
                  <a:pt x="3426" y="17874"/>
                  <a:pt x="3688" y="18136"/>
                  <a:pt x="4011" y="18136"/>
                </a:cubicBezTo>
                <a:cubicBezTo>
                  <a:pt x="4011" y="18136"/>
                  <a:pt x="6055" y="18806"/>
                  <a:pt x="8775" y="18806"/>
                </a:cubicBezTo>
                <a:cubicBezTo>
                  <a:pt x="11494" y="18806"/>
                  <a:pt x="13538" y="18136"/>
                  <a:pt x="13538" y="18136"/>
                </a:cubicBezTo>
                <a:cubicBezTo>
                  <a:pt x="13861" y="18136"/>
                  <a:pt x="14123" y="17874"/>
                  <a:pt x="14123" y="17554"/>
                </a:cubicBezTo>
                <a:cubicBezTo>
                  <a:pt x="14123" y="17554"/>
                  <a:pt x="14798" y="16242"/>
                  <a:pt x="14798" y="14233"/>
                </a:cubicBezTo>
                <a:cubicBezTo>
                  <a:pt x="14798" y="12168"/>
                  <a:pt x="14123" y="10744"/>
                  <a:pt x="14123" y="10744"/>
                </a:cubicBezTo>
                <a:cubicBezTo>
                  <a:pt x="14123" y="10744"/>
                  <a:pt x="14123" y="10744"/>
                  <a:pt x="14123" y="10744"/>
                </a:cubicBezTo>
                <a:close/>
                <a:moveTo>
                  <a:pt x="14174" y="18848"/>
                </a:moveTo>
                <a:cubicBezTo>
                  <a:pt x="14174" y="18848"/>
                  <a:pt x="11812" y="19519"/>
                  <a:pt x="8775" y="19519"/>
                </a:cubicBezTo>
                <a:cubicBezTo>
                  <a:pt x="5737" y="19519"/>
                  <a:pt x="3375" y="18848"/>
                  <a:pt x="3375" y="18848"/>
                </a:cubicBezTo>
                <a:cubicBezTo>
                  <a:pt x="3003" y="18848"/>
                  <a:pt x="2700" y="18548"/>
                  <a:pt x="2700" y="18176"/>
                </a:cubicBezTo>
                <a:cubicBezTo>
                  <a:pt x="2700" y="18176"/>
                  <a:pt x="2024" y="16555"/>
                  <a:pt x="2024" y="14233"/>
                </a:cubicBezTo>
                <a:cubicBezTo>
                  <a:pt x="2024" y="11855"/>
                  <a:pt x="2700" y="10122"/>
                  <a:pt x="2700" y="10122"/>
                </a:cubicBezTo>
                <a:cubicBezTo>
                  <a:pt x="2700" y="9752"/>
                  <a:pt x="3003" y="9450"/>
                  <a:pt x="3375" y="9450"/>
                </a:cubicBezTo>
                <a:cubicBezTo>
                  <a:pt x="3375" y="9450"/>
                  <a:pt x="5737" y="8779"/>
                  <a:pt x="8775" y="8779"/>
                </a:cubicBezTo>
                <a:cubicBezTo>
                  <a:pt x="11812" y="8779"/>
                  <a:pt x="14174" y="9450"/>
                  <a:pt x="14174" y="9450"/>
                </a:cubicBezTo>
                <a:cubicBezTo>
                  <a:pt x="14547" y="9450"/>
                  <a:pt x="14849" y="9752"/>
                  <a:pt x="14849" y="10122"/>
                </a:cubicBezTo>
                <a:cubicBezTo>
                  <a:pt x="14849" y="10122"/>
                  <a:pt x="15525" y="11855"/>
                  <a:pt x="15525" y="14233"/>
                </a:cubicBezTo>
                <a:cubicBezTo>
                  <a:pt x="15525" y="16555"/>
                  <a:pt x="14849" y="18176"/>
                  <a:pt x="14849" y="18176"/>
                </a:cubicBezTo>
                <a:cubicBezTo>
                  <a:pt x="14849" y="18548"/>
                  <a:pt x="14547" y="18848"/>
                  <a:pt x="14174" y="18848"/>
                </a:cubicBezTo>
                <a:cubicBezTo>
                  <a:pt x="14174" y="18848"/>
                  <a:pt x="14174" y="18848"/>
                  <a:pt x="14174" y="18848"/>
                </a:cubicBezTo>
                <a:close/>
                <a:moveTo>
                  <a:pt x="17888" y="10122"/>
                </a:moveTo>
                <a:cubicBezTo>
                  <a:pt x="17327" y="10122"/>
                  <a:pt x="16874" y="10573"/>
                  <a:pt x="16874" y="11129"/>
                </a:cubicBezTo>
                <a:cubicBezTo>
                  <a:pt x="16874" y="11684"/>
                  <a:pt x="17327" y="12135"/>
                  <a:pt x="17888" y="12135"/>
                </a:cubicBezTo>
                <a:cubicBezTo>
                  <a:pt x="18447" y="12135"/>
                  <a:pt x="18900" y="11684"/>
                  <a:pt x="18900" y="11129"/>
                </a:cubicBezTo>
                <a:cubicBezTo>
                  <a:pt x="18900" y="10573"/>
                  <a:pt x="18447" y="10122"/>
                  <a:pt x="17888" y="10122"/>
                </a:cubicBezTo>
                <a:cubicBezTo>
                  <a:pt x="17888" y="10122"/>
                  <a:pt x="17888" y="10122"/>
                  <a:pt x="17888" y="10122"/>
                </a:cubicBezTo>
                <a:close/>
                <a:moveTo>
                  <a:pt x="17888" y="12806"/>
                </a:moveTo>
                <a:cubicBezTo>
                  <a:pt x="16955" y="12806"/>
                  <a:pt x="16199" y="12054"/>
                  <a:pt x="16199" y="11129"/>
                </a:cubicBezTo>
                <a:cubicBezTo>
                  <a:pt x="16199" y="10201"/>
                  <a:pt x="16955" y="9450"/>
                  <a:pt x="17888" y="9450"/>
                </a:cubicBezTo>
                <a:cubicBezTo>
                  <a:pt x="18820" y="9450"/>
                  <a:pt x="19574" y="10201"/>
                  <a:pt x="19574" y="11129"/>
                </a:cubicBezTo>
                <a:cubicBezTo>
                  <a:pt x="19574" y="12054"/>
                  <a:pt x="18820" y="12806"/>
                  <a:pt x="17888" y="12806"/>
                </a:cubicBezTo>
                <a:cubicBezTo>
                  <a:pt x="17888" y="12806"/>
                  <a:pt x="17888" y="12806"/>
                  <a:pt x="17888" y="12806"/>
                </a:cubicBezTo>
                <a:close/>
                <a:moveTo>
                  <a:pt x="20249" y="8779"/>
                </a:moveTo>
                <a:cubicBezTo>
                  <a:pt x="20249" y="8409"/>
                  <a:pt x="19947" y="8108"/>
                  <a:pt x="19574" y="8108"/>
                </a:cubicBezTo>
                <a:lnTo>
                  <a:pt x="2024" y="8108"/>
                </a:lnTo>
                <a:cubicBezTo>
                  <a:pt x="1652" y="8108"/>
                  <a:pt x="1350" y="8409"/>
                  <a:pt x="1350" y="8779"/>
                </a:cubicBezTo>
                <a:lnTo>
                  <a:pt x="1350" y="19519"/>
                </a:lnTo>
                <a:cubicBezTo>
                  <a:pt x="1350" y="19890"/>
                  <a:pt x="1652" y="20190"/>
                  <a:pt x="2024" y="20190"/>
                </a:cubicBezTo>
                <a:lnTo>
                  <a:pt x="19574" y="20190"/>
                </a:lnTo>
                <a:cubicBezTo>
                  <a:pt x="19947" y="20190"/>
                  <a:pt x="20249" y="19890"/>
                  <a:pt x="20249" y="19519"/>
                </a:cubicBezTo>
                <a:lnTo>
                  <a:pt x="20249" y="8779"/>
                </a:lnTo>
                <a:cubicBezTo>
                  <a:pt x="20249" y="8779"/>
                  <a:pt x="20249" y="8779"/>
                  <a:pt x="20249" y="8779"/>
                </a:cubicBezTo>
                <a:close/>
                <a:moveTo>
                  <a:pt x="20249" y="21532"/>
                </a:moveTo>
                <a:lnTo>
                  <a:pt x="1350" y="21532"/>
                </a:lnTo>
                <a:cubicBezTo>
                  <a:pt x="604" y="21532"/>
                  <a:pt x="0" y="20932"/>
                  <a:pt x="0" y="20190"/>
                </a:cubicBezTo>
                <a:lnTo>
                  <a:pt x="0" y="8108"/>
                </a:lnTo>
                <a:cubicBezTo>
                  <a:pt x="0" y="7366"/>
                  <a:pt x="604" y="6765"/>
                  <a:pt x="1350" y="6765"/>
                </a:cubicBezTo>
                <a:lnTo>
                  <a:pt x="8775" y="6765"/>
                </a:lnTo>
                <a:lnTo>
                  <a:pt x="8775" y="6095"/>
                </a:lnTo>
                <a:cubicBezTo>
                  <a:pt x="8775" y="5986"/>
                  <a:pt x="8806" y="5888"/>
                  <a:pt x="8851" y="5797"/>
                </a:cubicBezTo>
                <a:lnTo>
                  <a:pt x="2204" y="907"/>
                </a:lnTo>
                <a:cubicBezTo>
                  <a:pt x="1981" y="742"/>
                  <a:pt x="1932" y="426"/>
                  <a:pt x="2099" y="204"/>
                </a:cubicBezTo>
                <a:cubicBezTo>
                  <a:pt x="2265" y="-21"/>
                  <a:pt x="2581" y="-67"/>
                  <a:pt x="2807" y="98"/>
                </a:cubicBezTo>
                <a:lnTo>
                  <a:pt x="10044" y="5422"/>
                </a:lnTo>
                <a:lnTo>
                  <a:pt x="12234" y="5422"/>
                </a:lnTo>
                <a:cubicBezTo>
                  <a:pt x="12247" y="5422"/>
                  <a:pt x="12261" y="5431"/>
                  <a:pt x="12274" y="5433"/>
                </a:cubicBezTo>
                <a:lnTo>
                  <a:pt x="19955" y="1730"/>
                </a:lnTo>
                <a:cubicBezTo>
                  <a:pt x="20205" y="1608"/>
                  <a:pt x="20509" y="1713"/>
                  <a:pt x="20631" y="1963"/>
                </a:cubicBezTo>
                <a:cubicBezTo>
                  <a:pt x="20753" y="2212"/>
                  <a:pt x="20648" y="2514"/>
                  <a:pt x="20396" y="2636"/>
                </a:cubicBezTo>
                <a:lnTo>
                  <a:pt x="12909" y="6246"/>
                </a:lnTo>
                <a:lnTo>
                  <a:pt x="12909" y="6765"/>
                </a:lnTo>
                <a:cubicBezTo>
                  <a:pt x="12909" y="6689"/>
                  <a:pt x="12893" y="6585"/>
                  <a:pt x="12870" y="6471"/>
                </a:cubicBezTo>
                <a:cubicBezTo>
                  <a:pt x="12889" y="6386"/>
                  <a:pt x="12894" y="6317"/>
                  <a:pt x="12899" y="6250"/>
                </a:cubicBezTo>
                <a:lnTo>
                  <a:pt x="12824" y="6286"/>
                </a:lnTo>
                <a:cubicBezTo>
                  <a:pt x="12842" y="6350"/>
                  <a:pt x="12857" y="6412"/>
                  <a:pt x="12870" y="6471"/>
                </a:cubicBezTo>
                <a:cubicBezTo>
                  <a:pt x="12851" y="6565"/>
                  <a:pt x="12827" y="6663"/>
                  <a:pt x="12795" y="6765"/>
                </a:cubicBezTo>
                <a:lnTo>
                  <a:pt x="12909" y="6765"/>
                </a:lnTo>
                <a:lnTo>
                  <a:pt x="20249" y="6765"/>
                </a:lnTo>
                <a:cubicBezTo>
                  <a:pt x="20996" y="6765"/>
                  <a:pt x="21599" y="7366"/>
                  <a:pt x="21599" y="8108"/>
                </a:cubicBezTo>
                <a:lnTo>
                  <a:pt x="21599" y="20190"/>
                </a:lnTo>
                <a:cubicBezTo>
                  <a:pt x="21599" y="20932"/>
                  <a:pt x="20996" y="21532"/>
                  <a:pt x="20249" y="21532"/>
                </a:cubicBezTo>
                <a:cubicBezTo>
                  <a:pt x="20249" y="21532"/>
                  <a:pt x="20249" y="21532"/>
                  <a:pt x="20249" y="215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141" name="AutoShape 21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 bwMode="auto">
          <a:xfrm>
            <a:off x="7555707" y="2907507"/>
            <a:ext cx="343694" cy="315118"/>
          </a:xfrm>
          <a:custGeom>
            <a:avLst/>
            <a:gdLst>
              <a:gd name="T0" fmla="*/ 343677 w 21455"/>
              <a:gd name="T1" fmla="*/ 315119 h 21600"/>
              <a:gd name="T2" fmla="*/ 343677 w 21455"/>
              <a:gd name="T3" fmla="*/ 315119 h 21600"/>
              <a:gd name="T4" fmla="*/ 343677 w 21455"/>
              <a:gd name="T5" fmla="*/ 315119 h 21600"/>
              <a:gd name="T6" fmla="*/ 343677 w 21455"/>
              <a:gd name="T7" fmla="*/ 315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5" h="21600">
                <a:moveTo>
                  <a:pt x="18432" y="12495"/>
                </a:moveTo>
                <a:lnTo>
                  <a:pt x="3037" y="3177"/>
                </a:lnTo>
                <a:cubicBezTo>
                  <a:pt x="2795" y="3177"/>
                  <a:pt x="2599" y="3392"/>
                  <a:pt x="2599" y="3658"/>
                </a:cubicBezTo>
                <a:lnTo>
                  <a:pt x="7659" y="18281"/>
                </a:lnTo>
                <a:cubicBezTo>
                  <a:pt x="7804" y="18547"/>
                  <a:pt x="7965" y="18702"/>
                  <a:pt x="8207" y="18702"/>
                </a:cubicBezTo>
                <a:lnTo>
                  <a:pt x="12552" y="16401"/>
                </a:lnTo>
                <a:lnTo>
                  <a:pt x="12568" y="16418"/>
                </a:lnTo>
                <a:lnTo>
                  <a:pt x="13460" y="15935"/>
                </a:lnTo>
                <a:lnTo>
                  <a:pt x="6096" y="6889"/>
                </a:lnTo>
                <a:lnTo>
                  <a:pt x="16278" y="14427"/>
                </a:lnTo>
                <a:lnTo>
                  <a:pt x="18485" y="13258"/>
                </a:lnTo>
                <a:cubicBezTo>
                  <a:pt x="18690" y="13138"/>
                  <a:pt x="18578" y="12656"/>
                  <a:pt x="18432" y="12495"/>
                </a:cubicBezTo>
                <a:cubicBezTo>
                  <a:pt x="18432" y="12495"/>
                  <a:pt x="18432" y="12495"/>
                  <a:pt x="18432" y="12495"/>
                </a:cubicBezTo>
                <a:close/>
                <a:moveTo>
                  <a:pt x="15580" y="19086"/>
                </a:moveTo>
                <a:lnTo>
                  <a:pt x="15580" y="16518"/>
                </a:lnTo>
                <a:cubicBezTo>
                  <a:pt x="15595" y="16503"/>
                  <a:pt x="15603" y="16492"/>
                  <a:pt x="15592" y="16487"/>
                </a:cubicBezTo>
                <a:cubicBezTo>
                  <a:pt x="15586" y="16484"/>
                  <a:pt x="15583" y="16459"/>
                  <a:pt x="15580" y="16422"/>
                </a:cubicBezTo>
                <a:lnTo>
                  <a:pt x="15580" y="16244"/>
                </a:lnTo>
                <a:cubicBezTo>
                  <a:pt x="15577" y="16246"/>
                  <a:pt x="15576" y="16248"/>
                  <a:pt x="15576" y="16249"/>
                </a:cubicBezTo>
                <a:cubicBezTo>
                  <a:pt x="15570" y="15849"/>
                  <a:pt x="15598" y="15083"/>
                  <a:pt x="15598" y="15083"/>
                </a:cubicBezTo>
                <a:lnTo>
                  <a:pt x="9930" y="10515"/>
                </a:lnTo>
                <a:lnTo>
                  <a:pt x="14069" y="15605"/>
                </a:lnTo>
                <a:lnTo>
                  <a:pt x="14097" y="15589"/>
                </a:lnTo>
                <a:lnTo>
                  <a:pt x="14722" y="16406"/>
                </a:lnTo>
                <a:lnTo>
                  <a:pt x="15050" y="16810"/>
                </a:lnTo>
                <a:cubicBezTo>
                  <a:pt x="15050" y="16810"/>
                  <a:pt x="15055" y="16808"/>
                  <a:pt x="15057" y="16807"/>
                </a:cubicBezTo>
                <a:cubicBezTo>
                  <a:pt x="15055" y="16808"/>
                  <a:pt x="15050" y="16813"/>
                  <a:pt x="15050" y="16813"/>
                </a:cubicBezTo>
                <a:cubicBezTo>
                  <a:pt x="15047" y="16812"/>
                  <a:pt x="15017" y="16822"/>
                  <a:pt x="14976" y="16839"/>
                </a:cubicBezTo>
                <a:lnTo>
                  <a:pt x="13584" y="17594"/>
                </a:lnTo>
                <a:lnTo>
                  <a:pt x="15115" y="19366"/>
                </a:lnTo>
                <a:cubicBezTo>
                  <a:pt x="15573" y="19877"/>
                  <a:pt x="15580" y="19823"/>
                  <a:pt x="15580" y="19086"/>
                </a:cubicBezTo>
                <a:cubicBezTo>
                  <a:pt x="15580" y="19086"/>
                  <a:pt x="15580" y="19086"/>
                  <a:pt x="15580" y="19086"/>
                </a:cubicBezTo>
                <a:close/>
                <a:moveTo>
                  <a:pt x="21282" y="13500"/>
                </a:moveTo>
                <a:lnTo>
                  <a:pt x="16935" y="15810"/>
                </a:lnTo>
                <a:lnTo>
                  <a:pt x="16935" y="20110"/>
                </a:lnTo>
                <a:cubicBezTo>
                  <a:pt x="16935" y="20932"/>
                  <a:pt x="16329" y="21600"/>
                  <a:pt x="15580" y="21600"/>
                </a:cubicBezTo>
                <a:lnTo>
                  <a:pt x="12580" y="18124"/>
                </a:lnTo>
                <a:lnTo>
                  <a:pt x="7620" y="20761"/>
                </a:lnTo>
                <a:cubicBezTo>
                  <a:pt x="7246" y="20761"/>
                  <a:pt x="6999" y="20521"/>
                  <a:pt x="6773" y="20110"/>
                </a:cubicBezTo>
                <a:lnTo>
                  <a:pt x="0" y="743"/>
                </a:lnTo>
                <a:cubicBezTo>
                  <a:pt x="0" y="332"/>
                  <a:pt x="303" y="0"/>
                  <a:pt x="677" y="0"/>
                </a:cubicBezTo>
                <a:lnTo>
                  <a:pt x="21197" y="12321"/>
                </a:lnTo>
                <a:cubicBezTo>
                  <a:pt x="21423" y="12567"/>
                  <a:pt x="21599" y="13313"/>
                  <a:pt x="21282" y="13500"/>
                </a:cubicBezTo>
                <a:cubicBezTo>
                  <a:pt x="21282" y="13500"/>
                  <a:pt x="21282" y="13500"/>
                  <a:pt x="21282" y="13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3142" name="Group 22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GrpSpPr/>
          <p:nvPr/>
        </p:nvGrpSpPr>
        <p:grpSpPr>
          <a:xfrm>
            <a:off x="5425281" y="1957664"/>
            <a:ext cx="1341438" cy="2720182"/>
            <a:chOff x="0" y="0"/>
            <a:chExt cx="2683108" cy="5441515"/>
          </a:xfrm>
        </p:grpSpPr>
        <p:sp>
          <p:nvSpPr>
            <p:cNvPr id="133143" name="AutoShape 23"/>
            <p:cNvSpPr/>
            <p:nvPr/>
          </p:nvSpPr>
          <p:spPr bwMode="auto">
            <a:xfrm>
              <a:off x="943731" y="4096195"/>
              <a:ext cx="195775" cy="742939"/>
            </a:xfrm>
            <a:custGeom>
              <a:avLst/>
              <a:gdLst>
                <a:gd name="T0" fmla="*/ 97887 w 21600"/>
                <a:gd name="T1" fmla="*/ 371470 h 21600"/>
                <a:gd name="T2" fmla="*/ 97887 w 21600"/>
                <a:gd name="T3" fmla="*/ 371470 h 21600"/>
                <a:gd name="T4" fmla="*/ 97887 w 21600"/>
                <a:gd name="T5" fmla="*/ 371470 h 21600"/>
                <a:gd name="T6" fmla="*/ 97887 w 21600"/>
                <a:gd name="T7" fmla="*/ 37147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633" y="0"/>
                  </a:moveTo>
                  <a:cubicBezTo>
                    <a:pt x="4652" y="0"/>
                    <a:pt x="0" y="1290"/>
                    <a:pt x="0" y="2840"/>
                  </a:cubicBezTo>
                  <a:cubicBezTo>
                    <a:pt x="0" y="4388"/>
                    <a:pt x="10633" y="21600"/>
                    <a:pt x="10633" y="21600"/>
                  </a:cubicBezTo>
                  <a:cubicBezTo>
                    <a:pt x="10633" y="21600"/>
                    <a:pt x="21600" y="4388"/>
                    <a:pt x="21600" y="2840"/>
                  </a:cubicBezTo>
                  <a:cubicBezTo>
                    <a:pt x="21600" y="1290"/>
                    <a:pt x="16615" y="0"/>
                    <a:pt x="10633" y="0"/>
                  </a:cubicBezTo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44" name="AutoShape 24"/>
            <p:cNvSpPr/>
            <p:nvPr/>
          </p:nvSpPr>
          <p:spPr bwMode="auto">
            <a:xfrm>
              <a:off x="1244921" y="4698577"/>
              <a:ext cx="193266" cy="742938"/>
            </a:xfrm>
            <a:custGeom>
              <a:avLst/>
              <a:gdLst>
                <a:gd name="T0" fmla="*/ 96633 w 21600"/>
                <a:gd name="T1" fmla="*/ 371469 h 21600"/>
                <a:gd name="T2" fmla="*/ 96633 w 21600"/>
                <a:gd name="T3" fmla="*/ 371469 h 21600"/>
                <a:gd name="T4" fmla="*/ 96633 w 21600"/>
                <a:gd name="T5" fmla="*/ 371469 h 21600"/>
                <a:gd name="T6" fmla="*/ 96633 w 21600"/>
                <a:gd name="T7" fmla="*/ 371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966" y="0"/>
                  </a:moveTo>
                  <a:cubicBezTo>
                    <a:pt x="4983" y="0"/>
                    <a:pt x="0" y="1290"/>
                    <a:pt x="0" y="2840"/>
                  </a:cubicBezTo>
                  <a:cubicBezTo>
                    <a:pt x="0" y="4388"/>
                    <a:pt x="10966" y="21600"/>
                    <a:pt x="10966" y="21600"/>
                  </a:cubicBezTo>
                  <a:cubicBezTo>
                    <a:pt x="10966" y="21600"/>
                    <a:pt x="21600" y="4388"/>
                    <a:pt x="21600" y="2840"/>
                  </a:cubicBezTo>
                  <a:cubicBezTo>
                    <a:pt x="21600" y="1290"/>
                    <a:pt x="16947" y="0"/>
                    <a:pt x="10966" y="0"/>
                  </a:cubicBezTo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45" name="AutoShape 25"/>
            <p:cNvSpPr/>
            <p:nvPr/>
          </p:nvSpPr>
          <p:spPr bwMode="auto">
            <a:xfrm>
              <a:off x="1546112" y="4196593"/>
              <a:ext cx="195775" cy="742938"/>
            </a:xfrm>
            <a:custGeom>
              <a:avLst/>
              <a:gdLst>
                <a:gd name="T0" fmla="*/ 97887 w 21600"/>
                <a:gd name="T1" fmla="*/ 371469 h 21600"/>
                <a:gd name="T2" fmla="*/ 97887 w 21600"/>
                <a:gd name="T3" fmla="*/ 371469 h 21600"/>
                <a:gd name="T4" fmla="*/ 97887 w 21600"/>
                <a:gd name="T5" fmla="*/ 371469 h 21600"/>
                <a:gd name="T6" fmla="*/ 97887 w 21600"/>
                <a:gd name="T7" fmla="*/ 371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966" y="0"/>
                  </a:moveTo>
                  <a:cubicBezTo>
                    <a:pt x="4984" y="0"/>
                    <a:pt x="0" y="1209"/>
                    <a:pt x="0" y="2764"/>
                  </a:cubicBezTo>
                  <a:cubicBezTo>
                    <a:pt x="0" y="4320"/>
                    <a:pt x="10966" y="21600"/>
                    <a:pt x="10966" y="21600"/>
                  </a:cubicBezTo>
                  <a:cubicBezTo>
                    <a:pt x="10966" y="21600"/>
                    <a:pt x="21600" y="4320"/>
                    <a:pt x="21600" y="2764"/>
                  </a:cubicBezTo>
                  <a:cubicBezTo>
                    <a:pt x="21600" y="1209"/>
                    <a:pt x="16948" y="0"/>
                    <a:pt x="10966" y="0"/>
                  </a:cubicBezTo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46" name="AutoShape 26"/>
            <p:cNvSpPr/>
            <p:nvPr/>
          </p:nvSpPr>
          <p:spPr bwMode="auto">
            <a:xfrm>
              <a:off x="963810" y="3795004"/>
              <a:ext cx="763018" cy="256014"/>
            </a:xfrm>
            <a:custGeom>
              <a:avLst/>
              <a:gdLst>
                <a:gd name="T0" fmla="*/ 381509 w 21600"/>
                <a:gd name="T1" fmla="*/ 128007 h 21600"/>
                <a:gd name="T2" fmla="*/ 381509 w 21600"/>
                <a:gd name="T3" fmla="*/ 128007 h 21600"/>
                <a:gd name="T4" fmla="*/ 381509 w 21600"/>
                <a:gd name="T5" fmla="*/ 128007 h 21600"/>
                <a:gd name="T6" fmla="*/ 381509 w 21600"/>
                <a:gd name="T7" fmla="*/ 1280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47" name="AutoShape 27"/>
            <p:cNvSpPr/>
            <p:nvPr/>
          </p:nvSpPr>
          <p:spPr bwMode="auto">
            <a:xfrm>
              <a:off x="963810" y="3795004"/>
              <a:ext cx="381510" cy="256014"/>
            </a:xfrm>
            <a:custGeom>
              <a:avLst/>
              <a:gdLst>
                <a:gd name="T0" fmla="*/ 190755 w 21600"/>
                <a:gd name="T1" fmla="*/ 128007 h 21600"/>
                <a:gd name="T2" fmla="*/ 190755 w 21600"/>
                <a:gd name="T3" fmla="*/ 128007 h 21600"/>
                <a:gd name="T4" fmla="*/ 190755 w 21600"/>
                <a:gd name="T5" fmla="*/ 128007 h 21600"/>
                <a:gd name="T6" fmla="*/ 190755 w 21600"/>
                <a:gd name="T7" fmla="*/ 1280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48" name="AutoShape 28"/>
            <p:cNvSpPr/>
            <p:nvPr/>
          </p:nvSpPr>
          <p:spPr bwMode="auto">
            <a:xfrm>
              <a:off x="0" y="2730797"/>
              <a:ext cx="2678089" cy="1827225"/>
            </a:xfrm>
            <a:custGeom>
              <a:avLst/>
              <a:gdLst>
                <a:gd name="T0" fmla="*/ 1339045 w 21600"/>
                <a:gd name="T1" fmla="*/ 913613 h 21600"/>
                <a:gd name="T2" fmla="*/ 1339045 w 21600"/>
                <a:gd name="T3" fmla="*/ 913613 h 21600"/>
                <a:gd name="T4" fmla="*/ 1339045 w 21600"/>
                <a:gd name="T5" fmla="*/ 913613 h 21600"/>
                <a:gd name="T6" fmla="*/ 1339045 w 21600"/>
                <a:gd name="T7" fmla="*/ 9136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1536"/>
                  </a:moveTo>
                  <a:cubicBezTo>
                    <a:pt x="15387" y="11536"/>
                    <a:pt x="19282" y="15709"/>
                    <a:pt x="20859" y="21599"/>
                  </a:cubicBezTo>
                  <a:cubicBezTo>
                    <a:pt x="21337" y="19846"/>
                    <a:pt x="21599" y="17882"/>
                    <a:pt x="21599" y="15849"/>
                  </a:cubicBezTo>
                  <a:cubicBezTo>
                    <a:pt x="21599" y="7118"/>
                    <a:pt x="16773" y="0"/>
                    <a:pt x="10800" y="0"/>
                  </a:cubicBezTo>
                  <a:cubicBezTo>
                    <a:pt x="4850" y="0"/>
                    <a:pt x="0" y="7118"/>
                    <a:pt x="0" y="15849"/>
                  </a:cubicBezTo>
                  <a:cubicBezTo>
                    <a:pt x="0" y="17882"/>
                    <a:pt x="262" y="19846"/>
                    <a:pt x="740" y="21599"/>
                  </a:cubicBezTo>
                  <a:cubicBezTo>
                    <a:pt x="2317" y="15709"/>
                    <a:pt x="6212" y="11536"/>
                    <a:pt x="10800" y="11536"/>
                  </a:cubicBezTo>
                  <a:cubicBezTo>
                    <a:pt x="10800" y="11536"/>
                    <a:pt x="10800" y="11536"/>
                    <a:pt x="10800" y="11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49" name="AutoShape 29"/>
            <p:cNvSpPr/>
            <p:nvPr/>
          </p:nvSpPr>
          <p:spPr bwMode="auto">
            <a:xfrm>
              <a:off x="1686668" y="2770955"/>
              <a:ext cx="996440" cy="1779537"/>
            </a:xfrm>
            <a:custGeom>
              <a:avLst/>
              <a:gdLst>
                <a:gd name="T0" fmla="*/ 498220 w 21600"/>
                <a:gd name="T1" fmla="*/ 889769 h 21600"/>
                <a:gd name="T2" fmla="*/ 498220 w 21600"/>
                <a:gd name="T3" fmla="*/ 889769 h 21600"/>
                <a:gd name="T4" fmla="*/ 498220 w 21600"/>
                <a:gd name="T5" fmla="*/ 889769 h 21600"/>
                <a:gd name="T6" fmla="*/ 498220 w 21600"/>
                <a:gd name="T7" fmla="*/ 889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824"/>
                    <a:pt x="0" y="11824"/>
                    <a:pt x="0" y="11824"/>
                  </a:cubicBezTo>
                  <a:cubicBezTo>
                    <a:pt x="8973" y="13153"/>
                    <a:pt x="16279" y="16819"/>
                    <a:pt x="19613" y="21599"/>
                  </a:cubicBezTo>
                  <a:cubicBezTo>
                    <a:pt x="20894" y="19803"/>
                    <a:pt x="21600" y="17790"/>
                    <a:pt x="21600" y="15705"/>
                  </a:cubicBezTo>
                  <a:cubicBezTo>
                    <a:pt x="21600" y="8194"/>
                    <a:pt x="12434" y="183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0" name="AutoShape 30"/>
            <p:cNvSpPr/>
            <p:nvPr/>
          </p:nvSpPr>
          <p:spPr bwMode="auto">
            <a:xfrm>
              <a:off x="501984" y="0"/>
              <a:ext cx="1654041" cy="3948110"/>
            </a:xfrm>
            <a:custGeom>
              <a:avLst/>
              <a:gdLst>
                <a:gd name="T0" fmla="*/ 827021 w 21600"/>
                <a:gd name="T1" fmla="*/ 1974055 h 21600"/>
                <a:gd name="T2" fmla="*/ 827021 w 21600"/>
                <a:gd name="T3" fmla="*/ 1974055 h 21600"/>
                <a:gd name="T4" fmla="*/ 827021 w 21600"/>
                <a:gd name="T5" fmla="*/ 1974055 h 21600"/>
                <a:gd name="T6" fmla="*/ 827021 w 21600"/>
                <a:gd name="T7" fmla="*/ 19740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211"/>
                  </a:moveTo>
                  <a:cubicBezTo>
                    <a:pt x="12967" y="21211"/>
                    <a:pt x="15019" y="21340"/>
                    <a:pt x="16954" y="21600"/>
                  </a:cubicBezTo>
                  <a:cubicBezTo>
                    <a:pt x="19857" y="19153"/>
                    <a:pt x="21599" y="15993"/>
                    <a:pt x="21599" y="12541"/>
                  </a:cubicBezTo>
                  <a:cubicBezTo>
                    <a:pt x="21599" y="7064"/>
                    <a:pt x="17225" y="2317"/>
                    <a:pt x="10800" y="0"/>
                  </a:cubicBezTo>
                  <a:cubicBezTo>
                    <a:pt x="4374" y="2317"/>
                    <a:pt x="0" y="7064"/>
                    <a:pt x="0" y="12541"/>
                  </a:cubicBezTo>
                  <a:cubicBezTo>
                    <a:pt x="0" y="15993"/>
                    <a:pt x="1741" y="19153"/>
                    <a:pt x="4645" y="21600"/>
                  </a:cubicBezTo>
                  <a:cubicBezTo>
                    <a:pt x="6580" y="21340"/>
                    <a:pt x="8632" y="21211"/>
                    <a:pt x="10800" y="21211"/>
                  </a:cubicBezTo>
                  <a:cubicBezTo>
                    <a:pt x="10800" y="21211"/>
                    <a:pt x="10800" y="21211"/>
                    <a:pt x="10800" y="2121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1" name="AutoShape 31"/>
            <p:cNvSpPr/>
            <p:nvPr/>
          </p:nvSpPr>
          <p:spPr bwMode="auto">
            <a:xfrm>
              <a:off x="1325239" y="0"/>
              <a:ext cx="833296" cy="3948111"/>
            </a:xfrm>
            <a:custGeom>
              <a:avLst/>
              <a:gdLst>
                <a:gd name="T0" fmla="*/ 416648 w 21600"/>
                <a:gd name="T1" fmla="*/ 1974056 h 21600"/>
                <a:gd name="T2" fmla="*/ 416648 w 21600"/>
                <a:gd name="T3" fmla="*/ 1974056 h 21600"/>
                <a:gd name="T4" fmla="*/ 416648 w 21600"/>
                <a:gd name="T5" fmla="*/ 1974056 h 21600"/>
                <a:gd name="T6" fmla="*/ 416648 w 21600"/>
                <a:gd name="T7" fmla="*/ 19740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3" y="0"/>
                  </a:moveTo>
                  <a:cubicBezTo>
                    <a:pt x="76" y="0"/>
                    <a:pt x="76" y="16"/>
                    <a:pt x="0" y="16"/>
                  </a:cubicBezTo>
                  <a:cubicBezTo>
                    <a:pt x="0" y="21211"/>
                    <a:pt x="0" y="21211"/>
                    <a:pt x="0" y="21211"/>
                  </a:cubicBezTo>
                  <a:cubicBezTo>
                    <a:pt x="76" y="21211"/>
                    <a:pt x="76" y="21211"/>
                    <a:pt x="153" y="21211"/>
                  </a:cubicBezTo>
                  <a:cubicBezTo>
                    <a:pt x="4458" y="21211"/>
                    <a:pt x="8532" y="21340"/>
                    <a:pt x="12375" y="21600"/>
                  </a:cubicBezTo>
                  <a:cubicBezTo>
                    <a:pt x="18141" y="19153"/>
                    <a:pt x="21600" y="15993"/>
                    <a:pt x="21600" y="12541"/>
                  </a:cubicBezTo>
                  <a:cubicBezTo>
                    <a:pt x="21600" y="7064"/>
                    <a:pt x="12913" y="2317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2" name="AutoShape 32"/>
            <p:cNvSpPr/>
            <p:nvPr/>
          </p:nvSpPr>
          <p:spPr bwMode="auto">
            <a:xfrm>
              <a:off x="722857" y="0"/>
              <a:ext cx="1217314" cy="968831"/>
            </a:xfrm>
            <a:custGeom>
              <a:avLst/>
              <a:gdLst>
                <a:gd name="T0" fmla="*/ 608657 w 21600"/>
                <a:gd name="T1" fmla="*/ 484416 h 21600"/>
                <a:gd name="T2" fmla="*/ 608657 w 21600"/>
                <a:gd name="T3" fmla="*/ 484416 h 21600"/>
                <a:gd name="T4" fmla="*/ 608657 w 21600"/>
                <a:gd name="T5" fmla="*/ 484416 h 21600"/>
                <a:gd name="T6" fmla="*/ 608657 w 21600"/>
                <a:gd name="T7" fmla="*/ 4844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137"/>
                  </a:moveTo>
                  <a:cubicBezTo>
                    <a:pt x="14470" y="21137"/>
                    <a:pt x="18087" y="21269"/>
                    <a:pt x="21599" y="21600"/>
                  </a:cubicBezTo>
                  <a:cubicBezTo>
                    <a:pt x="19031" y="12418"/>
                    <a:pt x="15256" y="4888"/>
                    <a:pt x="10800" y="0"/>
                  </a:cubicBezTo>
                  <a:cubicBezTo>
                    <a:pt x="6343" y="4888"/>
                    <a:pt x="2568" y="12418"/>
                    <a:pt x="0" y="21600"/>
                  </a:cubicBezTo>
                  <a:cubicBezTo>
                    <a:pt x="3512" y="21269"/>
                    <a:pt x="7130" y="21137"/>
                    <a:pt x="10800" y="21137"/>
                  </a:cubicBezTo>
                  <a:cubicBezTo>
                    <a:pt x="10800" y="21137"/>
                    <a:pt x="10800" y="21137"/>
                    <a:pt x="10800" y="21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3" name="AutoShape 33"/>
            <p:cNvSpPr/>
            <p:nvPr/>
          </p:nvSpPr>
          <p:spPr bwMode="auto">
            <a:xfrm>
              <a:off x="1325239" y="0"/>
              <a:ext cx="614932" cy="968831"/>
            </a:xfrm>
            <a:custGeom>
              <a:avLst/>
              <a:gdLst>
                <a:gd name="T0" fmla="*/ 307466 w 21600"/>
                <a:gd name="T1" fmla="*/ 484416 h 21600"/>
                <a:gd name="T2" fmla="*/ 307466 w 21600"/>
                <a:gd name="T3" fmla="*/ 484416 h 21600"/>
                <a:gd name="T4" fmla="*/ 307466 w 21600"/>
                <a:gd name="T5" fmla="*/ 484416 h 21600"/>
                <a:gd name="T6" fmla="*/ 307466 w 21600"/>
                <a:gd name="T7" fmla="*/ 4844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66"/>
                  </a:moveTo>
                  <a:cubicBezTo>
                    <a:pt x="0" y="21137"/>
                    <a:pt x="0" y="21137"/>
                    <a:pt x="0" y="21137"/>
                  </a:cubicBezTo>
                  <a:cubicBezTo>
                    <a:pt x="104" y="21137"/>
                    <a:pt x="104" y="21137"/>
                    <a:pt x="208" y="21137"/>
                  </a:cubicBezTo>
                  <a:cubicBezTo>
                    <a:pt x="7476" y="21137"/>
                    <a:pt x="14641" y="21269"/>
                    <a:pt x="21600" y="21600"/>
                  </a:cubicBezTo>
                  <a:cubicBezTo>
                    <a:pt x="16511" y="12418"/>
                    <a:pt x="9034" y="4888"/>
                    <a:pt x="208" y="0"/>
                  </a:cubicBezTo>
                  <a:cubicBezTo>
                    <a:pt x="104" y="0"/>
                    <a:pt x="104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4" name="AutoShape 34"/>
            <p:cNvSpPr/>
            <p:nvPr/>
          </p:nvSpPr>
          <p:spPr bwMode="auto">
            <a:xfrm>
              <a:off x="1148822" y="2645613"/>
              <a:ext cx="353900" cy="1912563"/>
            </a:xfrm>
            <a:custGeom>
              <a:avLst/>
              <a:gdLst>
                <a:gd name="T0" fmla="*/ 176950 w 21600"/>
                <a:gd name="T1" fmla="*/ 956282 h 21600"/>
                <a:gd name="T2" fmla="*/ 176950 w 21600"/>
                <a:gd name="T3" fmla="*/ 956282 h 21600"/>
                <a:gd name="T4" fmla="*/ 176950 w 21600"/>
                <a:gd name="T5" fmla="*/ 956282 h 21600"/>
                <a:gd name="T6" fmla="*/ 176950 w 21600"/>
                <a:gd name="T7" fmla="*/ 9562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320" y="2009"/>
                    <a:pt x="0" y="6094"/>
                    <a:pt x="0" y="10783"/>
                  </a:cubicBezTo>
                  <a:cubicBezTo>
                    <a:pt x="0" y="15505"/>
                    <a:pt x="4320" y="19590"/>
                    <a:pt x="10800" y="21599"/>
                  </a:cubicBezTo>
                  <a:cubicBezTo>
                    <a:pt x="17279" y="19590"/>
                    <a:pt x="21599" y="15505"/>
                    <a:pt x="21599" y="10783"/>
                  </a:cubicBezTo>
                  <a:cubicBezTo>
                    <a:pt x="21599" y="6094"/>
                    <a:pt x="17279" y="2009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5" name="AutoShape 35"/>
            <p:cNvSpPr/>
            <p:nvPr/>
          </p:nvSpPr>
          <p:spPr bwMode="auto">
            <a:xfrm>
              <a:off x="1325239" y="2650479"/>
              <a:ext cx="183225" cy="1912563"/>
            </a:xfrm>
            <a:custGeom>
              <a:avLst/>
              <a:gdLst>
                <a:gd name="T0" fmla="*/ 91613 w 21600"/>
                <a:gd name="T1" fmla="*/ 956282 h 21600"/>
                <a:gd name="T2" fmla="*/ 91613 w 21600"/>
                <a:gd name="T3" fmla="*/ 956282 h 21600"/>
                <a:gd name="T4" fmla="*/ 91613 w 21600"/>
                <a:gd name="T5" fmla="*/ 956282 h 21600"/>
                <a:gd name="T6" fmla="*/ 91613 w 21600"/>
                <a:gd name="T7" fmla="*/ 9562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0"/>
                  </a:moveTo>
                  <a:cubicBezTo>
                    <a:pt x="0" y="21499"/>
                    <a:pt x="0" y="21499"/>
                    <a:pt x="0" y="21499"/>
                  </a:cubicBezTo>
                  <a:cubicBezTo>
                    <a:pt x="349" y="21533"/>
                    <a:pt x="349" y="21566"/>
                    <a:pt x="695" y="21599"/>
                  </a:cubicBezTo>
                  <a:cubicBezTo>
                    <a:pt x="13238" y="19590"/>
                    <a:pt x="21600" y="15505"/>
                    <a:pt x="21600" y="10783"/>
                  </a:cubicBezTo>
                  <a:cubicBezTo>
                    <a:pt x="21600" y="6094"/>
                    <a:pt x="13238" y="2009"/>
                    <a:pt x="695" y="0"/>
                  </a:cubicBezTo>
                  <a:cubicBezTo>
                    <a:pt x="349" y="33"/>
                    <a:pt x="349" y="66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6" name="AutoShape 36"/>
            <p:cNvSpPr/>
            <p:nvPr/>
          </p:nvSpPr>
          <p:spPr bwMode="auto">
            <a:xfrm>
              <a:off x="863413" y="1365398"/>
              <a:ext cx="931183" cy="926163"/>
            </a:xfrm>
            <a:custGeom>
              <a:avLst/>
              <a:gdLst>
                <a:gd name="T0" fmla="*/ 465592 w 21600"/>
                <a:gd name="T1" fmla="*/ 463082 h 21600"/>
                <a:gd name="T2" fmla="*/ 465592 w 21600"/>
                <a:gd name="T3" fmla="*/ 463082 h 21600"/>
                <a:gd name="T4" fmla="*/ 465592 w 21600"/>
                <a:gd name="T5" fmla="*/ 463082 h 21600"/>
                <a:gd name="T6" fmla="*/ 465592 w 21600"/>
                <a:gd name="T7" fmla="*/ 4630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47B0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7" name="AutoShape 37"/>
            <p:cNvSpPr/>
            <p:nvPr/>
          </p:nvSpPr>
          <p:spPr bwMode="auto">
            <a:xfrm>
              <a:off x="1024048" y="1505954"/>
              <a:ext cx="645052" cy="645051"/>
            </a:xfrm>
            <a:custGeom>
              <a:avLst/>
              <a:gdLst>
                <a:gd name="T0" fmla="*/ 322526 w 21600"/>
                <a:gd name="T1" fmla="*/ 322526 h 21600"/>
                <a:gd name="T2" fmla="*/ 322526 w 21600"/>
                <a:gd name="T3" fmla="*/ 322526 h 21600"/>
                <a:gd name="T4" fmla="*/ 322526 w 21600"/>
                <a:gd name="T5" fmla="*/ 322526 h 21600"/>
                <a:gd name="T6" fmla="*/ 322526 w 21600"/>
                <a:gd name="T7" fmla="*/ 3225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ubicBezTo>
                    <a:pt x="21599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8" name="AutoShape 38"/>
            <p:cNvSpPr/>
            <p:nvPr/>
          </p:nvSpPr>
          <p:spPr bwMode="auto">
            <a:xfrm>
              <a:off x="1325239" y="1365398"/>
              <a:ext cx="471867" cy="926163"/>
            </a:xfrm>
            <a:custGeom>
              <a:avLst/>
              <a:gdLst>
                <a:gd name="T0" fmla="*/ 235934 w 21600"/>
                <a:gd name="T1" fmla="*/ 463082 h 21600"/>
                <a:gd name="T2" fmla="*/ 235934 w 21600"/>
                <a:gd name="T3" fmla="*/ 463082 h 21600"/>
                <a:gd name="T4" fmla="*/ 235934 w 21600"/>
                <a:gd name="T5" fmla="*/ 463082 h 21600"/>
                <a:gd name="T6" fmla="*/ 235934 w 21600"/>
                <a:gd name="T7" fmla="*/ 4630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1" y="0"/>
                  </a:moveTo>
                  <a:cubicBezTo>
                    <a:pt x="135" y="0"/>
                    <a:pt x="135" y="0"/>
                    <a:pt x="0" y="0"/>
                  </a:cubicBezTo>
                  <a:cubicBezTo>
                    <a:pt x="0" y="3312"/>
                    <a:pt x="0" y="3312"/>
                    <a:pt x="0" y="3312"/>
                  </a:cubicBezTo>
                  <a:cubicBezTo>
                    <a:pt x="135" y="3312"/>
                    <a:pt x="135" y="3312"/>
                    <a:pt x="271" y="3312"/>
                  </a:cubicBezTo>
                  <a:cubicBezTo>
                    <a:pt x="8423" y="3312"/>
                    <a:pt x="15078" y="6624"/>
                    <a:pt x="15078" y="10834"/>
                  </a:cubicBezTo>
                  <a:cubicBezTo>
                    <a:pt x="15078" y="14975"/>
                    <a:pt x="8423" y="18356"/>
                    <a:pt x="271" y="18356"/>
                  </a:cubicBezTo>
                  <a:cubicBezTo>
                    <a:pt x="135" y="18356"/>
                    <a:pt x="135" y="18287"/>
                    <a:pt x="0" y="1828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35" y="21600"/>
                    <a:pt x="135" y="21600"/>
                    <a:pt x="271" y="21600"/>
                  </a:cubicBezTo>
                  <a:cubicBezTo>
                    <a:pt x="11954" y="21600"/>
                    <a:pt x="21599" y="16768"/>
                    <a:pt x="21599" y="10834"/>
                  </a:cubicBezTo>
                  <a:cubicBezTo>
                    <a:pt x="21599" y="4830"/>
                    <a:pt x="11954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2F8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159" name="AutoShape 39"/>
            <p:cNvSpPr/>
            <p:nvPr/>
          </p:nvSpPr>
          <p:spPr bwMode="auto">
            <a:xfrm>
              <a:off x="1325239" y="1505954"/>
              <a:ext cx="331311" cy="645051"/>
            </a:xfrm>
            <a:custGeom>
              <a:avLst/>
              <a:gdLst>
                <a:gd name="T0" fmla="*/ 165656 w 21600"/>
                <a:gd name="T1" fmla="*/ 322526 h 21600"/>
                <a:gd name="T2" fmla="*/ 165656 w 21600"/>
                <a:gd name="T3" fmla="*/ 322526 h 21600"/>
                <a:gd name="T4" fmla="*/ 165656 w 21600"/>
                <a:gd name="T5" fmla="*/ 322526 h 21600"/>
                <a:gd name="T6" fmla="*/ 165656 w 21600"/>
                <a:gd name="T7" fmla="*/ 3225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4756"/>
                    <a:pt x="12064" y="0"/>
                    <a:pt x="388" y="0"/>
                  </a:cubicBezTo>
                  <a:cubicBezTo>
                    <a:pt x="194" y="0"/>
                    <a:pt x="194" y="0"/>
                    <a:pt x="0" y="0"/>
                  </a:cubicBezTo>
                  <a:cubicBezTo>
                    <a:pt x="0" y="21500"/>
                    <a:pt x="0" y="21500"/>
                    <a:pt x="0" y="21500"/>
                  </a:cubicBezTo>
                  <a:cubicBezTo>
                    <a:pt x="194" y="21500"/>
                    <a:pt x="194" y="21600"/>
                    <a:pt x="388" y="21600"/>
                  </a:cubicBezTo>
                  <a:cubicBezTo>
                    <a:pt x="12064" y="21600"/>
                    <a:pt x="21599" y="16744"/>
                    <a:pt x="21599" y="10800"/>
                  </a:cubicBezTo>
                  <a:cubicBezTo>
                    <a:pt x="21599" y="10800"/>
                    <a:pt x="21599" y="10800"/>
                    <a:pt x="21599" y="10800"/>
                  </a:cubicBezTo>
                  <a:close/>
                </a:path>
              </a:pathLst>
            </a:custGeom>
            <a:solidFill>
              <a:srgbClr val="D9EF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2173289" y="42302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>
                <a:latin typeface="+mn-lt"/>
                <a:cs typeface="+mn-ea"/>
                <a:sym typeface="+mn-lt"/>
              </a:rPr>
              <a:t>Business Infographic</a:t>
            </a:r>
            <a:endParaRPr lang="en-US" altLang="zh-CN" sz="1800">
              <a:latin typeface="+mn-lt"/>
              <a:cs typeface="+mn-ea"/>
              <a:sym typeface="+mn-lt"/>
            </a:endParaRPr>
          </a:p>
        </p:txBody>
      </p:sp>
      <p:sp>
        <p:nvSpPr>
          <p:cNvPr id="42" name="Title 5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 txBox="1"/>
          <p:nvPr/>
        </p:nvSpPr>
        <p:spPr>
          <a:xfrm>
            <a:off x="2016770" y="1100414"/>
            <a:ext cx="8229600" cy="3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  <a:ea typeface="+mn-ea"/>
                <a:cs typeface="+mn-ea"/>
                <a:sym typeface="+mn-lt"/>
              </a:rPr>
              <a:t>your awesome subtitle goes here</a:t>
            </a:r>
            <a:endParaRPr lang="en-US" sz="1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/>
          <p:cNvSpPr/>
          <p:nvPr/>
        </p:nvSpPr>
        <p:spPr>
          <a:xfrm>
            <a:off x="0" y="1"/>
            <a:ext cx="12192000" cy="171449"/>
          </a:xfrm>
          <a:prstGeom prst="rect">
            <a:avLst/>
          </a:prstGeom>
          <a:gradFill flip="none" rotWithShape="1">
            <a:gsLst>
              <a:gs pos="13000">
                <a:schemeClr val="accent4">
                  <a:lumMod val="75000"/>
                </a:schemeClr>
              </a:gs>
              <a:gs pos="81000">
                <a:schemeClr val="accent2">
                  <a:alpha val="7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" hidden="1"/>
          <p:cNvSpPr txBox="1"/>
          <p:nvPr/>
        </p:nvSpPr>
        <p:spPr>
          <a:xfrm>
            <a:off x="-355600" y="1803400"/>
            <a:ext cx="32201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03a90ee8e42cb24248e56383cd534985688F9F494128731F165EE95AB4B0C0A38076AAEA07667B1565C446FC45FF01DFB0E885BCDBDF3A284F3DB14DA61DD97F0BAB2E6C668FB49314A8CDED4E4001B248A9464109E29F90B4B27C1CC5237DFB561D29728B3B26903EA3F68F8D4BE0B6F36CF0697E64D4D447287FD753F19782FB6AF54B149686CB7</a:t>
            </a: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cov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a4e764e4-e524-42bc-9162-c802a6f44a3a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B88EF"/>
      </a:accent1>
      <a:accent2>
        <a:srgbClr val="67A2F3"/>
      </a:accent2>
      <a:accent3>
        <a:srgbClr val="75D4EA"/>
      </a:accent3>
      <a:accent4>
        <a:srgbClr val="CFA5F0"/>
      </a:accent4>
      <a:accent5>
        <a:srgbClr val="EFB28B"/>
      </a:accent5>
      <a:accent6>
        <a:srgbClr val="614F78"/>
      </a:accent6>
      <a:hlink>
        <a:srgbClr val="E5D7F4"/>
      </a:hlink>
      <a:folHlink>
        <a:srgbClr val="954F72"/>
      </a:folHlink>
    </a:clrScheme>
    <a:fontScheme name="自定义 3">
      <a:majorFont>
        <a:latin typeface="微软雅黑"/>
        <a:ea typeface="微软雅黑"/>
        <a:cs typeface="思源黑体 CN Regular"/>
      </a:majorFont>
      <a:minorFont>
        <a:latin typeface="华文细黑"/>
        <a:ea typeface="微软雅黑"/>
        <a:cs typeface="思源黑体 CN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思源黑体 CN Regular" panose="020B0500000000000000" charset="-122"/>
        <a:cs typeface="思源黑体 CN Regular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 panose="020B0500000000000000" charset="-122"/>
        <a:ea typeface="思源黑体 CN Regular" panose="020B0500000000000000" charset="-122"/>
        <a:cs typeface="思源黑体 CN Regular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思源黑体 CN Regular" panose="020B0500000000000000" charset="-122"/>
        <a:cs typeface="思源黑体 CN Regular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 panose="020B0500000000000000" charset="-122"/>
        <a:ea typeface="思源黑体 CN Regular" panose="020B0500000000000000" charset="-122"/>
        <a:cs typeface="思源黑体 CN Regular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42</TotalTime>
  <Words>1731</Words>
  <Application>Microsoft Office PowerPoint</Application>
  <PresentationFormat>宽屏</PresentationFormat>
  <Paragraphs>343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华文细黑</vt:lpstr>
      <vt:lpstr>思源黑体 CN Regular</vt:lpstr>
      <vt:lpstr>微软雅黑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抽象艺术</dc:title>
  <dc:creator>www.freeppt7.com</dc:creator>
  <cp:keywords>www.freeppt7.com</cp:keywords>
  <dc:description>www.freeppt7.com</dc:description>
  <cp:lastModifiedBy>kaiweiliu9209@outlook.com</cp:lastModifiedBy>
  <cp:revision>46</cp:revision>
  <dcterms:created xsi:type="dcterms:W3CDTF">2018-02-24T10:24:00Z</dcterms:created>
  <dcterms:modified xsi:type="dcterms:W3CDTF">2024-11-18T08:07:09Z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B4CB5A017E07418594DC7589D53F8A79</vt:lpwstr>
  </property>
  <property fmtid="{D5CDD505-2E9C-101B-9397-08002B2CF9AE}" pid="3" name="KSOProductBuildVer">
    <vt:lpwstr>2052-12.1.0.18276</vt:lpwstr>
  </property>
</Properties>
</file>