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43"/>
  </p:notesMasterIdLst>
  <p:handoutMasterIdLst>
    <p:handoutMasterId r:id="rId44"/>
  </p:handoutMasterIdLst>
  <p:sldIdLst>
    <p:sldId id="713" r:id="rId3"/>
    <p:sldId id="432" r:id="rId4"/>
    <p:sldId id="714" r:id="rId5"/>
    <p:sldId id="421" r:id="rId6"/>
    <p:sldId id="291" r:id="rId7"/>
    <p:sldId id="295" r:id="rId8"/>
    <p:sldId id="288" r:id="rId9"/>
    <p:sldId id="296" r:id="rId10"/>
    <p:sldId id="292" r:id="rId11"/>
    <p:sldId id="547" r:id="rId12"/>
    <p:sldId id="561" r:id="rId13"/>
    <p:sldId id="715" r:id="rId14"/>
    <p:sldId id="287" r:id="rId15"/>
    <p:sldId id="293" r:id="rId16"/>
    <p:sldId id="438" r:id="rId17"/>
    <p:sldId id="454" r:id="rId18"/>
    <p:sldId id="431" r:id="rId19"/>
    <p:sldId id="540" r:id="rId20"/>
    <p:sldId id="563" r:id="rId21"/>
    <p:sldId id="294" r:id="rId22"/>
    <p:sldId id="716" r:id="rId23"/>
    <p:sldId id="303" r:id="rId24"/>
    <p:sldId id="311" r:id="rId25"/>
    <p:sldId id="566" r:id="rId26"/>
    <p:sldId id="548" r:id="rId27"/>
    <p:sldId id="313" r:id="rId28"/>
    <p:sldId id="551" r:id="rId29"/>
    <p:sldId id="319" r:id="rId30"/>
    <p:sldId id="550" r:id="rId31"/>
    <p:sldId id="717" r:id="rId32"/>
    <p:sldId id="559" r:id="rId33"/>
    <p:sldId id="552" r:id="rId34"/>
    <p:sldId id="565" r:id="rId35"/>
    <p:sldId id="316" r:id="rId36"/>
    <p:sldId id="385" r:id="rId37"/>
    <p:sldId id="391" r:id="rId38"/>
    <p:sldId id="402" r:id="rId39"/>
    <p:sldId id="396" r:id="rId40"/>
    <p:sldId id="682" r:id="rId41"/>
    <p:sldId id="321" r:id="rId42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8" autoAdjust="0"/>
    <p:restoredTop sz="92006" autoAdjust="0"/>
  </p:normalViewPr>
  <p:slideViewPr>
    <p:cSldViewPr snapToGrid="0" showGuides="1">
      <p:cViewPr varScale="1">
        <p:scale>
          <a:sx n="86" d="100"/>
          <a:sy n="86" d="100"/>
        </p:scale>
        <p:origin x="192" y="48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0-4242-A71E-2E01400A805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0-4242-A71E-2E01400A8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221528"/>
        <c:axId val="1472222184"/>
      </c:areaChart>
      <c:catAx>
        <c:axId val="14722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1472222184"/>
        <c:crosses val="autoZero"/>
        <c:auto val="0"/>
        <c:lblAlgn val="ctr"/>
        <c:lblOffset val="100"/>
        <c:noMultiLvlLbl val="0"/>
      </c:catAx>
      <c:valAx>
        <c:axId val="147222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2221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 smtId="4294967295">
          <a:latin typeface="思源黑体 CN Regular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6-43FF-979A-AE33C95E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615592"/>
        <c:axId val="810610672"/>
      </c:barChart>
      <c:catAx>
        <c:axId val="8106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2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810610672"/>
        <c:crosses val="autoZero"/>
        <c:auto val="0"/>
        <c:lblAlgn val="ctr"/>
        <c:lblOffset val="100"/>
        <c:noMultiLvlLbl val="0"/>
      </c:catAx>
      <c:valAx>
        <c:axId val="81061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061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D-4888-866C-6FC6A0B6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615592"/>
        <c:axId val="810610672"/>
      </c:barChart>
      <c:catAx>
        <c:axId val="81061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2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810610672"/>
        <c:crosses val="autoZero"/>
        <c:auto val="0"/>
        <c:lblAlgn val="ctr"/>
        <c:lblOffset val="100"/>
        <c:noMultiLvlLbl val="0"/>
      </c:catAx>
      <c:valAx>
        <c:axId val="81061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061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443-4314-8E8D-33DB7C2007D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443-4314-8E8D-33DB7C2007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43-4314-8E8D-33DB7C200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5C2-47FD-A09F-967C6ACD3FE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5C2-47FD-A09F-967C6ACD3FE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C2-47FD-A09F-967C6ACD3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071-4408-8951-F875F9549B0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071-4408-8951-F875F9549B0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1-4408-8951-F875F9549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1-4A3D-B7AC-2C5D71686E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1-4A3D-B7AC-2C5D71686E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40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1-4A3D-B7AC-2C5D71686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221528"/>
        <c:axId val="1472222184"/>
      </c:areaChart>
      <c:catAx>
        <c:axId val="14722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1472222184"/>
        <c:crosses val="autoZero"/>
        <c:auto val="0"/>
        <c:lblAlgn val="ctr"/>
        <c:lblOffset val="100"/>
        <c:noMultiLvlLbl val="0"/>
      </c:catAx>
      <c:valAx>
        <c:axId val="147222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1472221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思源黑体 CN Regular"/>
        </a:defRPr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1">
                  <a:alpha val="6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38100" cap="flat" cmpd="sng" algn="ctr">
                <a:solidFill>
                  <a:schemeClr val="accent1">
                    <a:alpha val="60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 smtId="4294967295">
                    <a:solidFill>
                      <a:schemeClr val="bg1"/>
                    </a:solidFill>
                    <a:latin typeface="思源黑体 CN Regular"/>
                    <a:ea typeface="+mn-ea"/>
                    <a:cs typeface="思源黑体 CN Regular" panose="020B0500000000000000" charset="-122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EAE-4AEA-8F5E-5E219959F77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 smtId="4294967295">
                    <a:solidFill>
                      <a:schemeClr val="bg1"/>
                    </a:solidFill>
                    <a:latin typeface="思源黑体 CN Regular"/>
                    <a:ea typeface="+mn-ea"/>
                    <a:cs typeface="思源黑体 CN Regular" panose="020B0500000000000000" charset="-122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EAE-4AEA-8F5E-5E219959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129304"/>
        <c:axId val="2108132952"/>
      </c:scatterChart>
      <c:valAx>
        <c:axId val="210812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  <a:alpha val="1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alpha val="41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108132952"/>
        <c:crosses val="autoZero"/>
        <c:crossBetween val="midCat"/>
      </c:valAx>
      <c:valAx>
        <c:axId val="210813295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25000"/>
                <a:lumOff val="75000"/>
                <a:alpha val="1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alpha val="41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108129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 smtId="4294967295">
          <a:solidFill>
            <a:schemeClr val="bg1">
              <a:alpha val="41000"/>
            </a:schemeClr>
          </a:solidFill>
          <a:latin typeface="思源黑体 CN Regular"/>
          <a:cs typeface="思源黑体 CN Regular" panose="020B0500000000000000" charset="-122"/>
        </a:defRPr>
      </a:pPr>
      <a:endParaRPr lang="zh-CN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 cap="rnd" cmpd="sng" algn="ctr">
              <a:solidFill>
                <a:schemeClr val="bg1"/>
              </a:solidFill>
              <a:prstDash val="solid"/>
              <a:round/>
            </a:ln>
          </c:spPr>
          <c:marker>
            <c:spPr>
              <a:solidFill>
                <a:schemeClr val="bg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</c:v>
                </c:pt>
                <c:pt idx="1">
                  <c:v>1.3</c:v>
                </c:pt>
                <c:pt idx="2">
                  <c:v>2.5</c:v>
                </c:pt>
                <c:pt idx="3">
                  <c:v>2.2000000000000002</c:v>
                </c:pt>
                <c:pt idx="4">
                  <c:v>4</c:v>
                </c:pt>
                <c:pt idx="5">
                  <c:v>4.3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4</c:v>
                </c:pt>
                <c:pt idx="10">
                  <c:v>3.6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1-4266-A900-D48C623A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131000"/>
        <c:axId val="2068134008"/>
      </c:lineChart>
      <c:catAx>
        <c:axId val="206813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alpha val="2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068134008"/>
        <c:crosses val="autoZero"/>
        <c:auto val="0"/>
        <c:lblAlgn val="ctr"/>
        <c:lblOffset val="100"/>
        <c:noMultiLvlLbl val="0"/>
      </c:catAx>
      <c:valAx>
        <c:axId val="20681340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alpha val="2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068131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200" smtId="4294967295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88E-4BD1-A01F-7FC7BADE1F7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88E-4BD1-A01F-7FC7BADE1F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8E-4BD1-A01F-7FC7BADE1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5.3</c:v>
                </c:pt>
                <c:pt idx="5">
                  <c:v>4.8</c:v>
                </c:pt>
                <c:pt idx="6">
                  <c:v>2.7</c:v>
                </c:pt>
                <c:pt idx="7">
                  <c:v>3.4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C-4FC6-91E8-0EE27722A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737864"/>
        <c:axId val="2107734904"/>
      </c:barChart>
      <c:catAx>
        <c:axId val="2107737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alpha val="2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 smtId="4294967295">
                <a:solidFill>
                  <a:schemeClr val="bg1"/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107734904"/>
        <c:crosses val="autoZero"/>
        <c:auto val="0"/>
        <c:lblAlgn val="ctr"/>
        <c:lblOffset val="100"/>
        <c:noMultiLvlLbl val="0"/>
      </c:catAx>
      <c:valAx>
        <c:axId val="2107734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alpha val="2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 smtId="4294967295">
                <a:solidFill>
                  <a:schemeClr val="bg1"/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107737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800" smtId="4294967295">
          <a:solidFill>
            <a:schemeClr val="bg1"/>
          </a:solidFill>
          <a:latin typeface="思源黑体 CN Regular"/>
          <a:cs typeface="思源黑体 CN Regular" panose="020B0500000000000000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B-432B-AC01-2468F740B8A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B-432B-AC01-2468F740B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221528"/>
        <c:axId val="1472222184"/>
      </c:areaChart>
      <c:catAx>
        <c:axId val="14722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1472222184"/>
        <c:crosses val="autoZero"/>
        <c:auto val="0"/>
        <c:lblAlgn val="ctr"/>
        <c:lblOffset val="100"/>
        <c:noMultiLvlLbl val="0"/>
      </c:catAx>
      <c:valAx>
        <c:axId val="147222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2221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 smtId="4294967295">
          <a:latin typeface="思源黑体 CN Regular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36E-4F37-A8A4-EAAD2C4739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36E-4F37-A8A4-EAAD2C4739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E-4F37-A8A4-EAAD2C473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alpha val="6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 cap="flat" cmpd="sng" algn="ctr">
                <a:solidFill>
                  <a:schemeClr val="accent1">
                    <a:alpha val="60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0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1E-4B77-9BED-3A8399E1E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alpha val="6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 cap="flat" cmpd="sng" algn="ctr">
                <a:solidFill>
                  <a:schemeClr val="accent2">
                    <a:alpha val="60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E1E-4B77-9BED-3A8399E1E5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3810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E1E-4B77-9BED-3A8399E1E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129304"/>
        <c:axId val="2108132952"/>
      </c:scatterChart>
      <c:valAx>
        <c:axId val="210812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108132952"/>
        <c:crosses val="autoZero"/>
        <c:crossBetween val="midCat"/>
      </c:valAx>
      <c:valAx>
        <c:axId val="21081329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108129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solidFill>
            <a:schemeClr val="tx1">
              <a:lumMod val="65000"/>
              <a:lumOff val="35000"/>
            </a:schemeClr>
          </a:solidFill>
          <a:latin typeface="思源黑体 CN Regular"/>
          <a:cs typeface="思源黑体 CN Regular" panose="020B0500000000000000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 cmpd="sng" algn="ctr">
              <a:solidFill>
                <a:schemeClr val="bg1">
                  <a:alpha val="33000"/>
                </a:schemeClr>
              </a:solidFill>
              <a:prstDash val="solid"/>
              <a:round/>
            </a:ln>
          </c:spPr>
          <c:marker>
            <c:spPr>
              <a:solidFill>
                <a:schemeClr val="bg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2.2000000000000002</c:v>
                </c:pt>
                <c:pt idx="3">
                  <c:v>3</c:v>
                </c:pt>
                <c:pt idx="4">
                  <c:v>3.5</c:v>
                </c:pt>
                <c:pt idx="5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27-4C74-96E6-3FB5AF0EEA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 cap="rnd" cmpd="sng" algn="ctr">
              <a:solidFill>
                <a:schemeClr val="bg1"/>
              </a:solidFill>
              <a:prstDash val="solid"/>
              <a:round/>
            </a:ln>
          </c:spPr>
          <c:marker>
            <c:spPr>
              <a:solidFill>
                <a:schemeClr val="bg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1.3</c:v>
                </c:pt>
                <c:pt idx="2">
                  <c:v>2.5</c:v>
                </c:pt>
                <c:pt idx="3">
                  <c:v>2.2000000000000002</c:v>
                </c:pt>
                <c:pt idx="4">
                  <c:v>4</c:v>
                </c:pt>
                <c:pt idx="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27-4C74-96E6-3FB5AF0EE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148584"/>
        <c:axId val="2068151560"/>
      </c:lineChart>
      <c:catAx>
        <c:axId val="206814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alpha val="1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 smtId="4294967295">
                <a:solidFill>
                  <a:schemeClr val="bg1">
                    <a:alpha val="58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068151560"/>
        <c:crosses val="autoZero"/>
        <c:auto val="0"/>
        <c:lblAlgn val="ctr"/>
        <c:lblOffset val="100"/>
        <c:noMultiLvlLbl val="0"/>
      </c:catAx>
      <c:valAx>
        <c:axId val="206815156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alpha val="8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 smtId="4294967295">
                <a:solidFill>
                  <a:schemeClr val="bg1">
                    <a:alpha val="58000"/>
                  </a:schemeClr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2068148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50" smtId="4294967295">
          <a:solidFill>
            <a:schemeClr val="bg1">
              <a:alpha val="58000"/>
            </a:schemeClr>
          </a:solidFill>
          <a:latin typeface="思源黑体 CN Regular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400-4E50-BDF6-DD528FACF15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400-4E50-BDF6-DD528FACF1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00-4E50-BDF6-DD528FACF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0CD-439F-831B-4D6DD3B2035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0CD-439F-831B-4D6DD3B203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D-439F-831B-4D6DD3B2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A-4386-ACAE-71ACD6277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220584"/>
        <c:axId val="2068223592"/>
      </c:barChart>
      <c:catAx>
        <c:axId val="2068220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8223592"/>
        <c:crosses val="autoZero"/>
        <c:auto val="0"/>
        <c:lblAlgn val="ctr"/>
        <c:lblOffset val="100"/>
        <c:noMultiLvlLbl val="0"/>
      </c:catAx>
      <c:valAx>
        <c:axId val="206822359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068220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00" smtId="4294967295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  <c:pt idx="6">
                  <c:v>Data 7</c:v>
                </c:pt>
                <c:pt idx="7">
                  <c:v>Data 8</c:v>
                </c:pt>
                <c:pt idx="8">
                  <c:v>Data 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2-4BD0-BCC8-9E86C7544E8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  <c:pt idx="6">
                  <c:v>Data 7</c:v>
                </c:pt>
                <c:pt idx="7">
                  <c:v>Data 8</c:v>
                </c:pt>
                <c:pt idx="8">
                  <c:v>Data 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2-4BD0-BCC8-9E86C7544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221528"/>
        <c:axId val="1472222184"/>
      </c:areaChart>
      <c:catAx>
        <c:axId val="14722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2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 smtId="4294967295">
                <a:solidFill>
                  <a:schemeClr val="bg1"/>
                </a:solidFill>
                <a:latin typeface="思源黑体 CN Regular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1472222184"/>
        <c:crosses val="autoZero"/>
        <c:auto val="0"/>
        <c:lblAlgn val="ctr"/>
        <c:lblOffset val="100"/>
        <c:noMultiLvlLbl val="0"/>
      </c:catAx>
      <c:valAx>
        <c:axId val="147222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2221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 smtId="4294967295">
          <a:solidFill>
            <a:schemeClr val="bg1"/>
          </a:solidFill>
          <a:latin typeface="思源黑体 CN Regular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0.33944</cdr:x>
      <cdr:y>0.11803</cdr:y>
    </cdr:from>
    <cdr:to>
      <cdr:x>0.35596</cdr:x>
      <cdr:y>0.1618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3741801" y="491490"/>
          <a:ext cx="182118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1">
              <a:satMod val="175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0.59954</cdr:x>
      <cdr:y>0.57555</cdr:y>
    </cdr:from>
    <cdr:to>
      <cdr:x>0.61607</cdr:x>
      <cdr:y>0.61932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6609080" y="2396617"/>
          <a:ext cx="182245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1">
              <a:satMod val="175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0.85976</cdr:x>
      <cdr:y>0.39942</cdr:y>
    </cdr:from>
    <cdr:to>
      <cdr:x>0.8763</cdr:x>
      <cdr:y>0.44319</cdr:y>
    </cdr:to>
    <cdr:sp macro="" textlink="">
      <cdr:nvSpPr>
        <cdr:cNvPr id="4" name="椭圆 3"/>
        <cdr:cNvSpPr/>
      </cdr:nvSpPr>
      <cdr:spPr>
        <a:xfrm xmlns:a="http://schemas.openxmlformats.org/drawingml/2006/main">
          <a:off x="9477629" y="1663192"/>
          <a:ext cx="182372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1">
              <a:satMod val="175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0.07932</cdr:x>
      <cdr:y>0.46923</cdr:y>
    </cdr:from>
    <cdr:to>
      <cdr:x>0.09585</cdr:x>
      <cdr:y>0.513</cdr:y>
    </cdr:to>
    <cdr:sp macro="" textlink="">
      <cdr:nvSpPr>
        <cdr:cNvPr id="5" name="椭圆 4"/>
        <cdr:cNvSpPr/>
      </cdr:nvSpPr>
      <cdr:spPr>
        <a:xfrm xmlns:a="http://schemas.openxmlformats.org/drawingml/2006/main">
          <a:off x="874395" y="1953895"/>
          <a:ext cx="182245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1">
              <a:satMod val="175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0.3394</cdr:x>
      <cdr:y>0.54201</cdr:y>
    </cdr:from>
    <cdr:to>
      <cdr:x>0.35593</cdr:x>
      <cdr:y>0.58577</cdr:y>
    </cdr:to>
    <cdr:sp macro="" textlink="">
      <cdr:nvSpPr>
        <cdr:cNvPr id="6" name="椭圆 5"/>
        <cdr:cNvSpPr/>
      </cdr:nvSpPr>
      <cdr:spPr>
        <a:xfrm xmlns:a="http://schemas.openxmlformats.org/drawingml/2006/main">
          <a:off x="3741420" y="2256917"/>
          <a:ext cx="182245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2">
              <a:lumMod val="60000"/>
              <a:lumOff val="40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0.07788</cdr:x>
      <cdr:y>0.5414</cdr:y>
    </cdr:from>
    <cdr:to>
      <cdr:x>0.09441</cdr:x>
      <cdr:y>0.58516</cdr:y>
    </cdr:to>
    <cdr:sp macro="" textlink="">
      <cdr:nvSpPr>
        <cdr:cNvPr id="7" name="椭圆 6"/>
        <cdr:cNvSpPr/>
      </cdr:nvSpPr>
      <cdr:spPr>
        <a:xfrm xmlns:a="http://schemas.openxmlformats.org/drawingml/2006/main">
          <a:off x="858520" y="2254377"/>
          <a:ext cx="182245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2">
              <a:lumMod val="60000"/>
              <a:lumOff val="40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0.59977</cdr:x>
      <cdr:y>0.36572</cdr:y>
    </cdr:from>
    <cdr:to>
      <cdr:x>0.6163</cdr:x>
      <cdr:y>0.40949</cdr:y>
    </cdr:to>
    <cdr:sp macro="" textlink="">
      <cdr:nvSpPr>
        <cdr:cNvPr id="8" name="椭圆 7"/>
        <cdr:cNvSpPr/>
      </cdr:nvSpPr>
      <cdr:spPr>
        <a:xfrm xmlns:a="http://schemas.openxmlformats.org/drawingml/2006/main">
          <a:off x="6611620" y="1522857"/>
          <a:ext cx="182245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2">
              <a:lumMod val="60000"/>
              <a:lumOff val="40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0.86083</cdr:x>
      <cdr:y>0.89031</cdr:y>
    </cdr:from>
    <cdr:to>
      <cdr:x>0.87736</cdr:x>
      <cdr:y>0.93408</cdr:y>
    </cdr:to>
    <cdr:sp macro="" textlink="">
      <cdr:nvSpPr>
        <cdr:cNvPr id="9" name="椭圆 8"/>
        <cdr:cNvSpPr/>
      </cdr:nvSpPr>
      <cdr:spPr>
        <a:xfrm xmlns:a="http://schemas.openxmlformats.org/drawingml/2006/main">
          <a:off x="9489440" y="3707257"/>
          <a:ext cx="182245" cy="18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>
          <a:glow rad="546100">
            <a:schemeClr val="accent2">
              <a:lumMod val="60000"/>
              <a:lumOff val="40000"/>
              <a:alpha val="14000"/>
            </a:schemeClr>
          </a:glow>
          <a:softEdge rad="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2024/11/21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033EED04-A4F0-49ED-B42E-211B56474E8D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F220CB7-DCA5-4E5B-97F1-300CDD8D2A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微软雅黑" panose="020B0503020204020204" pitchFamily="34" charset="-122"/>
                <a:ea typeface="等线" panose="02010600030101010101" charset="-122"/>
                <a:cs typeface="思源黑体 CN Regular" panose="020B0500000000000000" charset="-122"/>
              </a:rPr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charset="-122"/>
              <a:cs typeface="思源黑体 CN Regular" panose="020B0500000000000000" charset="-122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微软雅黑" panose="020B0503020204020204" pitchFamily="34" charset="-122"/>
                <a:ea typeface="等线" panose="02010600030101010101" charset="-122"/>
                <a:cs typeface="思源黑体 CN Regular" panose="020B0500000000000000" charset="-122"/>
              </a:rPr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charset="-122"/>
              <a:cs typeface="思源黑体 CN Regular" panose="020B0500000000000000" charset="-122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微软雅黑" panose="020B0503020204020204" pitchFamily="34" charset="-122"/>
                <a:ea typeface="等线" panose="02010600030101010101" charset="-122"/>
                <a:cs typeface="思源黑体 CN Regular" panose="020B0500000000000000" charset="-122"/>
              </a:rPr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charset="-122"/>
              <a:cs typeface="思源黑体 CN Regular" panose="020B0500000000000000" charset="-122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微软雅黑" panose="020B0503020204020204" pitchFamily="34" charset="-122"/>
                <a:ea typeface="等线" panose="02010600030101010101" charset="-122"/>
                <a:cs typeface="思源黑体 CN Regular" panose="020B0500000000000000" charset="-122"/>
              </a:rPr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charset="-122"/>
              <a:cs typeface="思源黑体 CN Regular" panose="020B0500000000000000" charset="-122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/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www.freeppt7.com</a:t>
            </a:r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11128" y="6541625"/>
            <a:ext cx="2802593" cy="307777"/>
            <a:chOff x="255439" y="5647350"/>
            <a:chExt cx="2802593" cy="30777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255439" y="5647350"/>
              <a:ext cx="1136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COMPANY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1202" y="5652255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Presentation Template</a:t>
              </a:r>
            </a:p>
          </p:txBody>
        </p:sp>
      </p:grpSp>
      <p:sp>
        <p:nvSpPr>
          <p:cNvPr id="11" name="Freeform: Shape 1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35494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微软雅黑" panose="020B0503020204020204" pitchFamily="34" charset="-122"/>
                <a:ea typeface="等线" panose="02010600030101010101" charset="-122"/>
                <a:cs typeface="思源黑体 CN Regular" panose="020B0500000000000000" charset="-122"/>
              </a:rPr>
              <a:t>‹#›</a:t>
            </a:fld>
            <a:endParaRPr lang="id-ID" sz="9600" b="0" i="0" strike="noStrike" spc="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charset="-122"/>
              <a:cs typeface="思源黑体 CN Regular" panose="020B0500000000000000" charset="-122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yourmail@website.com</a:t>
            </a:r>
          </a:p>
        </p:txBody>
      </p:sp>
      <p:sp>
        <p:nvSpPr>
          <p:cNvPr id="15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2" name="Freeform: Shape 21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jpeg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771622" y="2602042"/>
            <a:ext cx="8648755" cy="8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Free PPT Templates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思源黑体 CN Regular" panose="020B0500000000000000" charset="-122"/>
            </a:endParaRPr>
          </a:p>
        </p:txBody>
      </p:sp>
      <p:sp>
        <p:nvSpPr>
          <p:cNvPr id="8" name="Rectangle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299503" y="3571505"/>
            <a:ext cx="7592991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the Subtitle of Your Presentation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F76EDFA-17C4-36BD-0DCB-3D6A4EBE5A4D}"/>
              </a:ext>
            </a:extLst>
          </p:cNvPr>
          <p:cNvSpPr/>
          <p:nvPr/>
        </p:nvSpPr>
        <p:spPr>
          <a:xfrm>
            <a:off x="9706287" y="5086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9C0D910-D509-9AB4-167E-CACE64FCD3D6}"/>
              </a:ext>
            </a:extLst>
          </p:cNvPr>
          <p:cNvGrpSpPr/>
          <p:nvPr/>
        </p:nvGrpSpPr>
        <p:grpSpPr>
          <a:xfrm>
            <a:off x="4265599" y="4781334"/>
            <a:ext cx="4022319" cy="327543"/>
            <a:chOff x="4414802" y="4745227"/>
            <a:chExt cx="4022319" cy="3275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7084F7E-B9D4-47E6-CE2B-5B73689B4D22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772DF96-0DDC-30A7-4135-398192727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3685A49-DF72-0889-3E8C-F4B45762E8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1052D442-EEDB-521E-5C88-C0A702EA4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F7CFDE7A-CCF8-1055-7F65-E07B3FBFD3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945FB1D-AD56-DF6C-0503-CF82616DB14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4902E-E660-CE8C-E2E2-ED2D3F2A8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5DCDADE-0B23-ACD3-76A8-AA2A487BB62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B617A52F-1BE8-E164-7C8A-E57876316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44B22EDC-01DD-5EB7-9A8F-CBF27597A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F6408906-29EE-F4B7-930E-BAA6DEEDAA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89A5428-08C6-7DE2-02F1-62B65AB575FE}"/>
                </a:ext>
              </a:extLst>
            </p:cNvPr>
            <p:cNvSpPr/>
            <p:nvPr/>
          </p:nvSpPr>
          <p:spPr>
            <a:xfrm>
              <a:off x="4705028" y="4751931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Data Chart</a:t>
            </a:r>
          </a:p>
        </p:txBody>
      </p:sp>
      <p:sp>
        <p:nvSpPr>
          <p:cNvPr id="11" name="Text Placeholder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aphicFrame>
        <p:nvGraphicFramePr>
          <p:cNvPr id="5" name="Chart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571500" y="1578020"/>
          <a:ext cx="4114800" cy="215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172626" y="2138727"/>
            <a:ext cx="571761" cy="571761"/>
            <a:chOff x="8216107" y="2577307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6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7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8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19" name="Rectangle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11965" y="2710488"/>
            <a:ext cx="1993899" cy="78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67,892</a:t>
            </a:r>
          </a:p>
        </p:txBody>
      </p:sp>
      <p:sp>
        <p:nvSpPr>
          <p:cNvPr id="20" name="Rectangle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11963" y="3360881"/>
            <a:ext cx="3073401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Creative Text</a:t>
            </a:r>
          </a:p>
        </p:txBody>
      </p:sp>
      <p:sp>
        <p:nvSpPr>
          <p:cNvPr id="21" name="Rectangle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82856" y="2599788"/>
            <a:ext cx="3612244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82856" y="2122809"/>
            <a:ext cx="310424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graphicFrame>
        <p:nvGraphicFramePr>
          <p:cNvPr id="23" name="Chart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571500" y="3675931"/>
          <a:ext cx="4114800" cy="215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172626" y="4236638"/>
            <a:ext cx="571761" cy="571761"/>
            <a:chOff x="8216107" y="2577307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6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7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8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29" name="Rectangle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11965" y="4808399"/>
            <a:ext cx="1993899" cy="78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58,043</a:t>
            </a:r>
          </a:p>
        </p:txBody>
      </p:sp>
      <p:sp>
        <p:nvSpPr>
          <p:cNvPr id="30" name="Rectangle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11963" y="5458792"/>
            <a:ext cx="3073401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Creative Text</a:t>
            </a:r>
          </a:p>
        </p:txBody>
      </p:sp>
      <p:sp>
        <p:nvSpPr>
          <p:cNvPr id="31" name="Rectangle 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82856" y="4697699"/>
            <a:ext cx="3612244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32" name="Rectangle 3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82856" y="4220720"/>
            <a:ext cx="3104244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0" y="0"/>
            <a:ext cx="843927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Rectangle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439274" y="0"/>
            <a:ext cx="375272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8" name="Group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30539" y="3563251"/>
            <a:ext cx="512690" cy="131061"/>
            <a:chOff x="795585" y="3421099"/>
            <a:chExt cx="1066015" cy="272508"/>
          </a:xfrm>
        </p:grpSpPr>
        <p:sp>
          <p:nvSpPr>
            <p:cNvPr id="9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2" name="Rectangle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1875" y="3995693"/>
            <a:ext cx="7326468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etc.Click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 here to add content, content to match the title. </a:t>
            </a:r>
          </a:p>
        </p:txBody>
      </p:sp>
      <p:sp>
        <p:nvSpPr>
          <p:cNvPr id="14" name="TextBox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01943" y="2200063"/>
            <a:ext cx="56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Business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Data Chart</a:t>
            </a:r>
          </a:p>
        </p:txBody>
      </p:sp>
      <p:sp>
        <p:nvSpPr>
          <p:cNvPr id="16" name="TextBox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41875" y="1913831"/>
            <a:ext cx="56007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3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Goes Here</a:t>
            </a:r>
          </a:p>
        </p:txBody>
      </p:sp>
      <p:graphicFrame>
        <p:nvGraphicFramePr>
          <p:cNvPr id="17" name="Chart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9041217" y="518052"/>
          <a:ext cx="2543588" cy="311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911226" y="5079554"/>
            <a:ext cx="821851" cy="821851"/>
            <a:chOff x="8589669" y="1355466"/>
            <a:chExt cx="1324023" cy="1324023"/>
          </a:xfrm>
        </p:grpSpPr>
        <p:grpSp>
          <p:nvGrpSpPr>
            <p:cNvPr id="19" name="Group 18"/>
            <p:cNvGrpSpPr/>
            <p:nvPr/>
          </p:nvGrpSpPr>
          <p:grpSpPr>
            <a:xfrm>
              <a:off x="8589669" y="1355466"/>
              <a:ext cx="1324023" cy="1324023"/>
              <a:chOff x="1220118" y="2343274"/>
              <a:chExt cx="2450851" cy="245085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accent3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3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0" name="Freeform 97"/>
            <p:cNvSpPr>
              <a:spLocks noChangeArrowheads="1"/>
            </p:cNvSpPr>
            <p:nvPr/>
          </p:nvSpPr>
          <p:spPr bwMode="auto">
            <a:xfrm>
              <a:off x="9058594" y="1844685"/>
              <a:ext cx="402703" cy="345584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4" name="Group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820964" y="5079554"/>
            <a:ext cx="821851" cy="821851"/>
            <a:chOff x="4239445" y="3372546"/>
            <a:chExt cx="1324023" cy="1324023"/>
          </a:xfrm>
        </p:grpSpPr>
        <p:grpSp>
          <p:nvGrpSpPr>
            <p:cNvPr id="25" name="Group 24"/>
            <p:cNvGrpSpPr/>
            <p:nvPr/>
          </p:nvGrpSpPr>
          <p:grpSpPr>
            <a:xfrm>
              <a:off x="4239445" y="3372546"/>
              <a:ext cx="1324023" cy="1324023"/>
              <a:chOff x="1220118" y="2343274"/>
              <a:chExt cx="2450851" cy="2450851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accent2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6" name="Freeform 110"/>
            <p:cNvSpPr>
              <a:spLocks noChangeArrowheads="1"/>
            </p:cNvSpPr>
            <p:nvPr/>
          </p:nvSpPr>
          <p:spPr bwMode="auto">
            <a:xfrm>
              <a:off x="4684935" y="3871630"/>
              <a:ext cx="402703" cy="325853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0" name="Group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33494" y="5080394"/>
            <a:ext cx="821851" cy="821851"/>
            <a:chOff x="1680613" y="4034558"/>
            <a:chExt cx="1324023" cy="1324023"/>
          </a:xfrm>
        </p:grpSpPr>
        <p:grpSp>
          <p:nvGrpSpPr>
            <p:cNvPr id="31" name="Group 30"/>
            <p:cNvGrpSpPr/>
            <p:nvPr/>
          </p:nvGrpSpPr>
          <p:grpSpPr>
            <a:xfrm>
              <a:off x="1680613" y="4034558"/>
              <a:ext cx="1324023" cy="1324023"/>
              <a:chOff x="1220118" y="2343273"/>
              <a:chExt cx="2450850" cy="245085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220118" y="2343273"/>
                <a:ext cx="2450850" cy="2450850"/>
              </a:xfrm>
              <a:prstGeom prst="ellipse">
                <a:avLst/>
              </a:prstGeom>
              <a:solidFill>
                <a:schemeClr val="accent1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32" name="Freeform 154"/>
            <p:cNvSpPr>
              <a:spLocks noChangeArrowheads="1"/>
            </p:cNvSpPr>
            <p:nvPr/>
          </p:nvSpPr>
          <p:spPr bwMode="auto">
            <a:xfrm>
              <a:off x="2173968" y="4466446"/>
              <a:ext cx="337311" cy="457543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6" name="Rectangle 3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989575" y="5200392"/>
            <a:ext cx="33594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7" name="Rectangle 3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519247" y="1731784"/>
            <a:ext cx="1592779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35%</a:t>
            </a:r>
          </a:p>
        </p:txBody>
      </p:sp>
      <p:grpSp>
        <p:nvGrpSpPr>
          <p:cNvPr id="38" name="Group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820380" y="1031714"/>
            <a:ext cx="795791" cy="795791"/>
            <a:chOff x="4239445" y="3372546"/>
            <a:chExt cx="1324023" cy="1324023"/>
          </a:xfrm>
        </p:grpSpPr>
        <p:grpSp>
          <p:nvGrpSpPr>
            <p:cNvPr id="39" name="Group 38"/>
            <p:cNvGrpSpPr/>
            <p:nvPr/>
          </p:nvGrpSpPr>
          <p:grpSpPr>
            <a:xfrm>
              <a:off x="4239445" y="3372546"/>
              <a:ext cx="1324023" cy="1324023"/>
              <a:chOff x="1220118" y="2343274"/>
              <a:chExt cx="2450851" cy="245085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40" name="Freeform 110"/>
            <p:cNvSpPr>
              <a:spLocks noChangeArrowheads="1"/>
            </p:cNvSpPr>
            <p:nvPr/>
          </p:nvSpPr>
          <p:spPr bwMode="auto">
            <a:xfrm>
              <a:off x="4684935" y="3871630"/>
              <a:ext cx="402703" cy="325853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4" name="Freeform 4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9115830" y="1331684"/>
            <a:ext cx="214348" cy="188319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5" name="Freeform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9172806" y="4783203"/>
            <a:ext cx="251744" cy="199967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6" name="Freeform 14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9172768" y="5301765"/>
            <a:ext cx="224962" cy="224962"/>
          </a:xfrm>
          <a:custGeom>
            <a:avLst/>
            <a:gdLst>
              <a:gd name="T0" fmla="*/ 31535 w 444"/>
              <a:gd name="T1" fmla="*/ 179798 h 445"/>
              <a:gd name="T2" fmla="*/ 31535 w 444"/>
              <a:gd name="T3" fmla="*/ 179798 h 445"/>
              <a:gd name="T4" fmla="*/ 55863 w 444"/>
              <a:gd name="T5" fmla="*/ 199576 h 445"/>
              <a:gd name="T6" fmla="*/ 75685 w 444"/>
              <a:gd name="T7" fmla="*/ 179798 h 445"/>
              <a:gd name="T8" fmla="*/ 55863 w 444"/>
              <a:gd name="T9" fmla="*/ 155525 h 445"/>
              <a:gd name="T10" fmla="*/ 31535 w 444"/>
              <a:gd name="T11" fmla="*/ 179798 h 445"/>
              <a:gd name="T12" fmla="*/ 143712 w 444"/>
              <a:gd name="T13" fmla="*/ 179798 h 445"/>
              <a:gd name="T14" fmla="*/ 143712 w 444"/>
              <a:gd name="T15" fmla="*/ 179798 h 445"/>
              <a:gd name="T16" fmla="*/ 167589 w 444"/>
              <a:gd name="T17" fmla="*/ 199576 h 445"/>
              <a:gd name="T18" fmla="*/ 187861 w 444"/>
              <a:gd name="T19" fmla="*/ 179798 h 445"/>
              <a:gd name="T20" fmla="*/ 167589 w 444"/>
              <a:gd name="T21" fmla="*/ 155525 h 445"/>
              <a:gd name="T22" fmla="*/ 143712 w 444"/>
              <a:gd name="T23" fmla="*/ 179798 h 445"/>
              <a:gd name="T24" fmla="*/ 71631 w 444"/>
              <a:gd name="T25" fmla="*/ 127656 h 445"/>
              <a:gd name="T26" fmla="*/ 71631 w 444"/>
              <a:gd name="T27" fmla="*/ 127656 h 445"/>
              <a:gd name="T28" fmla="*/ 195520 w 444"/>
              <a:gd name="T29" fmla="*/ 91697 h 445"/>
              <a:gd name="T30" fmla="*/ 199574 w 444"/>
              <a:gd name="T31" fmla="*/ 84055 h 445"/>
              <a:gd name="T32" fmla="*/ 199574 w 444"/>
              <a:gd name="T33" fmla="*/ 24273 h 445"/>
              <a:gd name="T34" fmla="*/ 44150 w 444"/>
              <a:gd name="T35" fmla="*/ 24273 h 445"/>
              <a:gd name="T36" fmla="*/ 44150 w 444"/>
              <a:gd name="T37" fmla="*/ 4495 h 445"/>
              <a:gd name="T38" fmla="*/ 40095 w 444"/>
              <a:gd name="T39" fmla="*/ 0 h 445"/>
              <a:gd name="T40" fmla="*/ 4055 w 444"/>
              <a:gd name="T41" fmla="*/ 0 h 445"/>
              <a:gd name="T42" fmla="*/ 0 w 444"/>
              <a:gd name="T43" fmla="*/ 4495 h 445"/>
              <a:gd name="T44" fmla="*/ 0 w 444"/>
              <a:gd name="T45" fmla="*/ 24273 h 445"/>
              <a:gd name="T46" fmla="*/ 20273 w 444"/>
              <a:gd name="T47" fmla="*/ 24273 h 445"/>
              <a:gd name="T48" fmla="*/ 44150 w 444"/>
              <a:gd name="T49" fmla="*/ 123611 h 445"/>
              <a:gd name="T50" fmla="*/ 44150 w 444"/>
              <a:gd name="T51" fmla="*/ 135747 h 445"/>
              <a:gd name="T52" fmla="*/ 44150 w 444"/>
              <a:gd name="T53" fmla="*/ 151929 h 445"/>
              <a:gd name="T54" fmla="*/ 47754 w 444"/>
              <a:gd name="T55" fmla="*/ 155525 h 445"/>
              <a:gd name="T56" fmla="*/ 55863 w 444"/>
              <a:gd name="T57" fmla="*/ 155525 h 445"/>
              <a:gd name="T58" fmla="*/ 167589 w 444"/>
              <a:gd name="T59" fmla="*/ 155525 h 445"/>
              <a:gd name="T60" fmla="*/ 195520 w 444"/>
              <a:gd name="T61" fmla="*/ 155525 h 445"/>
              <a:gd name="T62" fmla="*/ 199574 w 444"/>
              <a:gd name="T63" fmla="*/ 151929 h 445"/>
              <a:gd name="T64" fmla="*/ 199574 w 444"/>
              <a:gd name="T65" fmla="*/ 135747 h 445"/>
              <a:gd name="T66" fmla="*/ 75685 w 444"/>
              <a:gd name="T67" fmla="*/ 135747 h 445"/>
              <a:gd name="T68" fmla="*/ 71631 w 444"/>
              <a:gd name="T69" fmla="*/ 127656 h 4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42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7" name="Freeform 16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9218275" y="5777798"/>
            <a:ext cx="196395" cy="224963"/>
          </a:xfrm>
          <a:custGeom>
            <a:avLst/>
            <a:gdLst>
              <a:gd name="T0" fmla="*/ 166118 w 390"/>
              <a:gd name="T1" fmla="*/ 0 h 445"/>
              <a:gd name="T2" fmla="*/ 166118 w 390"/>
              <a:gd name="T3" fmla="*/ 0 h 445"/>
              <a:gd name="T4" fmla="*/ 138804 w 390"/>
              <a:gd name="T5" fmla="*/ 0 h 445"/>
              <a:gd name="T6" fmla="*/ 130745 w 390"/>
              <a:gd name="T7" fmla="*/ 12586 h 445"/>
              <a:gd name="T8" fmla="*/ 130745 w 390"/>
              <a:gd name="T9" fmla="*/ 199576 h 445"/>
              <a:gd name="T10" fmla="*/ 174177 w 390"/>
              <a:gd name="T11" fmla="*/ 199576 h 445"/>
              <a:gd name="T12" fmla="*/ 174177 w 390"/>
              <a:gd name="T13" fmla="*/ 12586 h 445"/>
              <a:gd name="T14" fmla="*/ 166118 w 390"/>
              <a:gd name="T15" fmla="*/ 0 h 445"/>
              <a:gd name="T16" fmla="*/ 98954 w 390"/>
              <a:gd name="T17" fmla="*/ 67874 h 445"/>
              <a:gd name="T18" fmla="*/ 98954 w 390"/>
              <a:gd name="T19" fmla="*/ 67874 h 445"/>
              <a:gd name="T20" fmla="*/ 75223 w 390"/>
              <a:gd name="T21" fmla="*/ 67874 h 445"/>
              <a:gd name="T22" fmla="*/ 63134 w 390"/>
              <a:gd name="T23" fmla="*/ 80010 h 445"/>
              <a:gd name="T24" fmla="*/ 63134 w 390"/>
              <a:gd name="T25" fmla="*/ 199576 h 445"/>
              <a:gd name="T26" fmla="*/ 111044 w 390"/>
              <a:gd name="T27" fmla="*/ 199576 h 445"/>
              <a:gd name="T28" fmla="*/ 111044 w 390"/>
              <a:gd name="T29" fmla="*/ 80010 h 445"/>
              <a:gd name="T30" fmla="*/ 98954 w 390"/>
              <a:gd name="T31" fmla="*/ 67874 h 445"/>
              <a:gd name="T32" fmla="*/ 31343 w 390"/>
              <a:gd name="T33" fmla="*/ 135747 h 445"/>
              <a:gd name="T34" fmla="*/ 31343 w 390"/>
              <a:gd name="T35" fmla="*/ 135747 h 445"/>
              <a:gd name="T36" fmla="*/ 7612 w 390"/>
              <a:gd name="T37" fmla="*/ 135747 h 445"/>
              <a:gd name="T38" fmla="*/ 0 w 390"/>
              <a:gd name="T39" fmla="*/ 143389 h 445"/>
              <a:gd name="T40" fmla="*/ 0 w 390"/>
              <a:gd name="T41" fmla="*/ 199576 h 445"/>
              <a:gd name="T42" fmla="*/ 43432 w 390"/>
              <a:gd name="T43" fmla="*/ 199576 h 445"/>
              <a:gd name="T44" fmla="*/ 43432 w 390"/>
              <a:gd name="T45" fmla="*/ 143389 h 445"/>
              <a:gd name="T46" fmla="*/ 31343 w 390"/>
              <a:gd name="T47" fmla="*/ 1357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0" name="Rectangle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389010" y="3321352"/>
            <a:ext cx="1848001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Monthly Report</a:t>
            </a:r>
          </a:p>
        </p:txBody>
      </p:sp>
      <p:sp>
        <p:nvSpPr>
          <p:cNvPr id="51" name="Rectangle 5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791326" y="3612970"/>
            <a:ext cx="304336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cxnSp>
        <p:nvCxnSpPr>
          <p:cNvPr id="52" name="Straight Connector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CxnSpPr/>
          <p:nvPr/>
        </p:nvCxnSpPr>
        <p:spPr>
          <a:xfrm>
            <a:off x="8820380" y="4470048"/>
            <a:ext cx="3058387" cy="0"/>
          </a:xfrm>
          <a:prstGeom prst="line">
            <a:avLst/>
          </a:prstGeom>
          <a:ln>
            <a:solidFill>
              <a:schemeClr val="bg1">
                <a:lumMod val="95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638898" y="4711815"/>
            <a:ext cx="219579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Capturing Moment</a:t>
            </a:r>
          </a:p>
        </p:txBody>
      </p:sp>
      <p:sp>
        <p:nvSpPr>
          <p:cNvPr id="56" name="Rectangle 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638898" y="5247437"/>
            <a:ext cx="219579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Sales Report</a:t>
            </a:r>
          </a:p>
        </p:txBody>
      </p:sp>
      <p:sp>
        <p:nvSpPr>
          <p:cNvPr id="57" name="Rectangle 5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638898" y="5719101"/>
            <a:ext cx="219579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Progress Report</a:t>
            </a:r>
          </a:p>
        </p:txBody>
      </p:sp>
      <p:sp>
        <p:nvSpPr>
          <p:cNvPr id="3" name="Picture Placeholder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949141" y="2560428"/>
            <a:ext cx="8293717" cy="11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PART 02</a:t>
            </a:r>
          </a:p>
        </p:txBody>
      </p:sp>
      <p:sp>
        <p:nvSpPr>
          <p:cNvPr id="5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978719" y="3589755"/>
            <a:ext cx="623456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Top Services</a:t>
            </a:r>
          </a:p>
        </p:txBody>
      </p:sp>
      <p:sp>
        <p:nvSpPr>
          <p:cNvPr id="12" name="Text Placeholder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Text Goes Here</a:t>
            </a:r>
          </a:p>
        </p:txBody>
      </p:sp>
      <p:grpSp>
        <p:nvGrpSpPr>
          <p:cNvPr id="13" name="Group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037940" y="1644490"/>
            <a:ext cx="512690" cy="131061"/>
            <a:chOff x="795585" y="3421099"/>
            <a:chExt cx="1066015" cy="272508"/>
          </a:xfrm>
        </p:grpSpPr>
        <p:sp>
          <p:nvSpPr>
            <p:cNvPr id="14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7" name="Rectangle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2403968"/>
            <a:ext cx="48192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8" name="Rectangle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2032001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19" name="Freeform 7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6056705" y="4265725"/>
            <a:ext cx="403255" cy="406240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0" name="Freeform 1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6037940" y="3203076"/>
            <a:ext cx="382344" cy="391305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1" name="Freeform 16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6082326" y="5380821"/>
            <a:ext cx="352472" cy="355461"/>
          </a:xfrm>
          <a:custGeom>
            <a:avLst/>
            <a:gdLst>
              <a:gd name="T0" fmla="*/ 79322 w 418"/>
              <a:gd name="T1" fmla="*/ 0 h 417"/>
              <a:gd name="T2" fmla="*/ 79322 w 418"/>
              <a:gd name="T3" fmla="*/ 0 h 417"/>
              <a:gd name="T4" fmla="*/ 0 w 418"/>
              <a:gd name="T5" fmla="*/ 79733 h 417"/>
              <a:gd name="T6" fmla="*/ 79322 w 418"/>
              <a:gd name="T7" fmla="*/ 79733 h 417"/>
              <a:gd name="T8" fmla="*/ 79322 w 418"/>
              <a:gd name="T9" fmla="*/ 0 h 417"/>
              <a:gd name="T10" fmla="*/ 103074 w 418"/>
              <a:gd name="T11" fmla="*/ 0 h 417"/>
              <a:gd name="T12" fmla="*/ 103074 w 418"/>
              <a:gd name="T13" fmla="*/ 0 h 417"/>
              <a:gd name="T14" fmla="*/ 103074 w 418"/>
              <a:gd name="T15" fmla="*/ 91965 h 417"/>
              <a:gd name="T16" fmla="*/ 91422 w 418"/>
              <a:gd name="T17" fmla="*/ 103744 h 417"/>
              <a:gd name="T18" fmla="*/ 0 w 418"/>
              <a:gd name="T19" fmla="*/ 103744 h 417"/>
              <a:gd name="T20" fmla="*/ 91422 w 418"/>
              <a:gd name="T21" fmla="*/ 188460 h 417"/>
              <a:gd name="T22" fmla="*/ 186877 w 418"/>
              <a:gd name="T23" fmla="*/ 91965 h 417"/>
              <a:gd name="T24" fmla="*/ 103074 w 418"/>
              <a:gd name="T25" fmla="*/ 0 h 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2" name="Freeform 17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6092552" y="2045476"/>
            <a:ext cx="331563" cy="391306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2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3" name="Rectangle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3485119"/>
            <a:ext cx="48192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4" name="Rectangle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3113152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27" name="Rectangle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4566270"/>
            <a:ext cx="48192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8" name="Rectangle 2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4194303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29" name="Rectangle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5647421"/>
            <a:ext cx="481923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0" name="Rectangle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487390" y="5275454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  <a:alpha val="50000"/>
            </a:schemeClr>
          </a:solidFill>
        </p:spPr>
      </p:pic>
      <p:sp>
        <p:nvSpPr>
          <p:cNvPr id="6" name="Rectangle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888343" y="1344568"/>
            <a:ext cx="6280370" cy="1273471"/>
          </a:xfrm>
          <a:prstGeom prst="rect">
            <a:avLst/>
          </a:prstGeom>
          <a:gradFill>
            <a:gsLst>
              <a:gs pos="0">
                <a:schemeClr val="accent1">
                  <a:alpha val="88000"/>
                </a:schemeClr>
              </a:gs>
              <a:gs pos="100000">
                <a:schemeClr val="accent5">
                  <a:alpha val="61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TextBox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3023280" y="1718050"/>
            <a:ext cx="614543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Our Top Services</a:t>
            </a:r>
            <a:endParaRPr 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Oval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449840" y="3373704"/>
            <a:ext cx="1307874" cy="130787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Oval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108674" y="3373704"/>
            <a:ext cx="1307874" cy="1307874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0" name="Oval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767508" y="3374724"/>
            <a:ext cx="1307874" cy="1307874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1" name="Oval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426342" y="3373704"/>
            <a:ext cx="1307874" cy="1307874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2" name="Freeform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4527349" y="3840766"/>
            <a:ext cx="470524" cy="373748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3" name="Freeform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1885200" y="3892490"/>
            <a:ext cx="437154" cy="270301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" name="Freeform 9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7186184" y="3822469"/>
            <a:ext cx="470522" cy="403783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5" name="Freeform 16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9896742" y="3792233"/>
            <a:ext cx="367074" cy="420467"/>
          </a:xfrm>
          <a:custGeom>
            <a:avLst/>
            <a:gdLst>
              <a:gd name="T0" fmla="*/ 166118 w 390"/>
              <a:gd name="T1" fmla="*/ 0 h 445"/>
              <a:gd name="T2" fmla="*/ 166118 w 390"/>
              <a:gd name="T3" fmla="*/ 0 h 445"/>
              <a:gd name="T4" fmla="*/ 138804 w 390"/>
              <a:gd name="T5" fmla="*/ 0 h 445"/>
              <a:gd name="T6" fmla="*/ 130745 w 390"/>
              <a:gd name="T7" fmla="*/ 12586 h 445"/>
              <a:gd name="T8" fmla="*/ 130745 w 390"/>
              <a:gd name="T9" fmla="*/ 199576 h 445"/>
              <a:gd name="T10" fmla="*/ 174177 w 390"/>
              <a:gd name="T11" fmla="*/ 199576 h 445"/>
              <a:gd name="T12" fmla="*/ 174177 w 390"/>
              <a:gd name="T13" fmla="*/ 12586 h 445"/>
              <a:gd name="T14" fmla="*/ 166118 w 390"/>
              <a:gd name="T15" fmla="*/ 0 h 445"/>
              <a:gd name="T16" fmla="*/ 98954 w 390"/>
              <a:gd name="T17" fmla="*/ 67874 h 445"/>
              <a:gd name="T18" fmla="*/ 98954 w 390"/>
              <a:gd name="T19" fmla="*/ 67874 h 445"/>
              <a:gd name="T20" fmla="*/ 75223 w 390"/>
              <a:gd name="T21" fmla="*/ 67874 h 445"/>
              <a:gd name="T22" fmla="*/ 63134 w 390"/>
              <a:gd name="T23" fmla="*/ 80010 h 445"/>
              <a:gd name="T24" fmla="*/ 63134 w 390"/>
              <a:gd name="T25" fmla="*/ 199576 h 445"/>
              <a:gd name="T26" fmla="*/ 111044 w 390"/>
              <a:gd name="T27" fmla="*/ 199576 h 445"/>
              <a:gd name="T28" fmla="*/ 111044 w 390"/>
              <a:gd name="T29" fmla="*/ 80010 h 445"/>
              <a:gd name="T30" fmla="*/ 98954 w 390"/>
              <a:gd name="T31" fmla="*/ 67874 h 445"/>
              <a:gd name="T32" fmla="*/ 31343 w 390"/>
              <a:gd name="T33" fmla="*/ 135747 h 445"/>
              <a:gd name="T34" fmla="*/ 31343 w 390"/>
              <a:gd name="T35" fmla="*/ 135747 h 445"/>
              <a:gd name="T36" fmla="*/ 7612 w 390"/>
              <a:gd name="T37" fmla="*/ 135747 h 445"/>
              <a:gd name="T38" fmla="*/ 0 w 390"/>
              <a:gd name="T39" fmla="*/ 143389 h 445"/>
              <a:gd name="T40" fmla="*/ 0 w 390"/>
              <a:gd name="T41" fmla="*/ 199576 h 445"/>
              <a:gd name="T42" fmla="*/ 43432 w 390"/>
              <a:gd name="T43" fmla="*/ 199576 h 445"/>
              <a:gd name="T44" fmla="*/ 43432 w 390"/>
              <a:gd name="T45" fmla="*/ 143389 h 445"/>
              <a:gd name="T46" fmla="*/ 31343 w 390"/>
              <a:gd name="T47" fmla="*/ 1357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56453" y="5147599"/>
            <a:ext cx="2475683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7" name="Rectangle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56453" y="4775632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18" name="Rectangle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521736" y="5147599"/>
            <a:ext cx="2475683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9" name="Rectangle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521736" y="4775632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20" name="Rectangle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196492" y="5147599"/>
            <a:ext cx="2475683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1" name="Rectangle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196492" y="4775632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61775" y="5147599"/>
            <a:ext cx="2475683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3" name="Rectangle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61775" y="4775632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043451" y="2132463"/>
            <a:ext cx="177421" cy="4725537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" name="Title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Section</a:t>
            </a:r>
          </a:p>
        </p:txBody>
      </p:sp>
      <p:sp>
        <p:nvSpPr>
          <p:cNvPr id="6" name="Text Placeholder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7" name="Group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59711" y="1783972"/>
            <a:ext cx="752962" cy="752962"/>
            <a:chOff x="1220118" y="2343274"/>
            <a:chExt cx="2450851" cy="2450851"/>
          </a:xfrm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9" name="Group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57533" y="1764554"/>
            <a:ext cx="1588081" cy="804760"/>
            <a:chOff x="1157533" y="1993154"/>
            <a:chExt cx="1588081" cy="804760"/>
          </a:xfrm>
        </p:grpSpPr>
        <p:sp>
          <p:nvSpPr>
            <p:cNvPr id="14" name="TextBox 13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00388" y="1993154"/>
              <a:ext cx="1445225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August</a:t>
              </a:r>
            </a:p>
          </p:txBody>
        </p:sp>
      </p:grpSp>
      <p:grpSp>
        <p:nvGrpSpPr>
          <p:cNvPr id="18" name="Group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31741" y="1812658"/>
            <a:ext cx="7153141" cy="1739172"/>
            <a:chOff x="3631741" y="2041258"/>
            <a:chExt cx="7153141" cy="1739172"/>
          </a:xfrm>
          <a:effectLst>
            <a:outerShdw blurRad="800100" sx="102000" sy="102000" algn="ctr" rotWithShape="0">
              <a:prstClr val="black">
                <a:alpha val="34000"/>
              </a:prstClr>
            </a:outerShdw>
          </a:effectLst>
        </p:grpSpPr>
        <p:sp>
          <p:nvSpPr>
            <p:cNvPr id="16" name="Rectangle: Rounded Corners 15"/>
            <p:cNvSpPr/>
            <p:nvPr/>
          </p:nvSpPr>
          <p:spPr>
            <a:xfrm>
              <a:off x="3819406" y="2041258"/>
              <a:ext cx="6965476" cy="1739172"/>
            </a:xfrm>
            <a:prstGeom prst="roundRect">
              <a:avLst>
                <a:gd name="adj" fmla="val 29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0" name="Rectangle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8139" y="2742456"/>
            <a:ext cx="658800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1" name="TextBox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4000499" y="2178202"/>
            <a:ext cx="641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Preparing Project Requirements</a:t>
            </a:r>
          </a:p>
        </p:txBody>
      </p:sp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8139" y="1996199"/>
            <a:ext cx="6588009" cy="28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GOES HERE</a:t>
            </a:r>
          </a:p>
        </p:txBody>
      </p:sp>
      <p:grpSp>
        <p:nvGrpSpPr>
          <p:cNvPr id="23" name="Group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65572" y="3846779"/>
            <a:ext cx="752962" cy="752962"/>
            <a:chOff x="1220118" y="2343274"/>
            <a:chExt cx="2450851" cy="2450851"/>
          </a:xfrm>
        </p:grpSpPr>
        <p:sp>
          <p:nvSpPr>
            <p:cNvPr id="24" name="Oval 2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7" name="Group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63394" y="3827361"/>
            <a:ext cx="1588081" cy="804760"/>
            <a:chOff x="1157533" y="1993154"/>
            <a:chExt cx="1588081" cy="804760"/>
          </a:xfrm>
        </p:grpSpPr>
        <p:sp>
          <p:nvSpPr>
            <p:cNvPr id="28" name="TextBox 27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00388" y="1993154"/>
              <a:ext cx="1445225" cy="368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October</a:t>
              </a:r>
            </a:p>
          </p:txBody>
        </p:sp>
      </p:grpSp>
      <p:grpSp>
        <p:nvGrpSpPr>
          <p:cNvPr id="30" name="Group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59711" y="5173820"/>
            <a:ext cx="752962" cy="752962"/>
            <a:chOff x="1220118" y="2343274"/>
            <a:chExt cx="2450851" cy="2450851"/>
          </a:xfrm>
        </p:grpSpPr>
        <p:sp>
          <p:nvSpPr>
            <p:cNvPr id="31" name="Oval 30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4" name="Group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57533" y="5154402"/>
            <a:ext cx="1588081" cy="804760"/>
            <a:chOff x="1157533" y="1993154"/>
            <a:chExt cx="1588081" cy="804760"/>
          </a:xfrm>
        </p:grpSpPr>
        <p:sp>
          <p:nvSpPr>
            <p:cNvPr id="35" name="TextBox 34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00388" y="1993154"/>
              <a:ext cx="1445225" cy="368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January</a:t>
              </a:r>
            </a:p>
          </p:txBody>
        </p:sp>
      </p:grpSp>
      <p:sp>
        <p:nvSpPr>
          <p:cNvPr id="37" name="Freeform 9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3013429" y="5441482"/>
            <a:ext cx="234730" cy="201436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9" name="Freeform 1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3013429" y="4128292"/>
            <a:ext cx="234730" cy="189935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0" name="Freeform 1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3033854" y="2019004"/>
            <a:ext cx="196614" cy="266695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1" name="Group 4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31741" y="3846779"/>
            <a:ext cx="6623019" cy="1052767"/>
            <a:chOff x="3631741" y="2041258"/>
            <a:chExt cx="7153141" cy="1052767"/>
          </a:xfrm>
        </p:grpSpPr>
        <p:sp>
          <p:nvSpPr>
            <p:cNvPr id="42" name="Rectangle: Rounded Corners 41"/>
            <p:cNvSpPr/>
            <p:nvPr/>
          </p:nvSpPr>
          <p:spPr>
            <a:xfrm>
              <a:off x="3819406" y="2041258"/>
              <a:ext cx="6965476" cy="1052767"/>
            </a:xfrm>
            <a:prstGeom prst="roundRect">
              <a:avLst>
                <a:gd name="adj" fmla="val 295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4" name="Rectangle 4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8139" y="4288304"/>
            <a:ext cx="56311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45" name="TextBox 4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4000499" y="3965813"/>
            <a:ext cx="64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Starting Project</a:t>
            </a:r>
          </a:p>
        </p:txBody>
      </p:sp>
      <p:grpSp>
        <p:nvGrpSpPr>
          <p:cNvPr id="46" name="Group 4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25881" y="5116534"/>
            <a:ext cx="6623019" cy="1052767"/>
            <a:chOff x="3631741" y="2041258"/>
            <a:chExt cx="7153141" cy="1052767"/>
          </a:xfrm>
        </p:grpSpPr>
        <p:sp>
          <p:nvSpPr>
            <p:cNvPr id="47" name="Rectangle: Rounded Corners 46"/>
            <p:cNvSpPr/>
            <p:nvPr/>
          </p:nvSpPr>
          <p:spPr>
            <a:xfrm>
              <a:off x="3819406" y="2041258"/>
              <a:ext cx="6965476" cy="1052767"/>
            </a:xfrm>
            <a:prstGeom prst="roundRect">
              <a:avLst>
                <a:gd name="adj" fmla="val 295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9" name="Rectangle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2279" y="5558059"/>
            <a:ext cx="56311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50" name="TextBox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3994639" y="5235568"/>
            <a:ext cx="64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Middle Check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59711" y="4357683"/>
            <a:ext cx="752962" cy="752962"/>
            <a:chOff x="1220118" y="2343274"/>
            <a:chExt cx="2450851" cy="2450851"/>
          </a:xfrm>
        </p:grpSpPr>
        <p:sp>
          <p:nvSpPr>
            <p:cNvPr id="5" name="Oval 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8" name="Group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57533" y="4338265"/>
            <a:ext cx="1588081" cy="804760"/>
            <a:chOff x="1157533" y="1993154"/>
            <a:chExt cx="1588081" cy="804760"/>
          </a:xfrm>
        </p:grpSpPr>
        <p:sp>
          <p:nvSpPr>
            <p:cNvPr id="9" name="TextBox 8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0388" y="1993154"/>
              <a:ext cx="1445225" cy="368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October</a:t>
              </a:r>
            </a:p>
          </p:txBody>
        </p:sp>
      </p:grpSp>
      <p:grpSp>
        <p:nvGrpSpPr>
          <p:cNvPr id="11" name="Group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31741" y="4386369"/>
            <a:ext cx="7153141" cy="1739172"/>
            <a:chOff x="3631741" y="2041258"/>
            <a:chExt cx="7153141" cy="1739172"/>
          </a:xfrm>
          <a:effectLst>
            <a:outerShdw blurRad="800100" sx="102000" sy="102000" algn="ctr" rotWithShape="0">
              <a:prstClr val="black">
                <a:alpha val="34000"/>
              </a:prstClr>
            </a:outerShdw>
          </a:effectLst>
        </p:grpSpPr>
        <p:sp>
          <p:nvSpPr>
            <p:cNvPr id="12" name="Rectangle: Rounded Corners 11"/>
            <p:cNvSpPr/>
            <p:nvPr/>
          </p:nvSpPr>
          <p:spPr>
            <a:xfrm>
              <a:off x="3819406" y="2041258"/>
              <a:ext cx="6965476" cy="1739172"/>
            </a:xfrm>
            <a:prstGeom prst="roundRect">
              <a:avLst>
                <a:gd name="adj" fmla="val 29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4" name="Rectangle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8139" y="5316167"/>
            <a:ext cx="658800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TextBox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4000499" y="4751913"/>
            <a:ext cx="641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Finishing Project</a:t>
            </a: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8139" y="4569910"/>
            <a:ext cx="6588009" cy="28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GOES HERE</a:t>
            </a:r>
          </a:p>
        </p:txBody>
      </p:sp>
      <p:sp>
        <p:nvSpPr>
          <p:cNvPr id="44" name="Rectangle 4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043451" y="-8648"/>
            <a:ext cx="177421" cy="4725537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5" name="Group 4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65572" y="603072"/>
            <a:ext cx="752962" cy="752962"/>
            <a:chOff x="1220118" y="2343274"/>
            <a:chExt cx="2450851" cy="2450851"/>
          </a:xfrm>
        </p:grpSpPr>
        <p:sp>
          <p:nvSpPr>
            <p:cNvPr id="46" name="Oval 45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9" name="Group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63394" y="583654"/>
            <a:ext cx="1588081" cy="804760"/>
            <a:chOff x="1157533" y="1993154"/>
            <a:chExt cx="1588081" cy="804760"/>
          </a:xfrm>
        </p:grpSpPr>
        <p:sp>
          <p:nvSpPr>
            <p:cNvPr id="50" name="TextBox 49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00388" y="1993154"/>
              <a:ext cx="1445225" cy="368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March</a:t>
              </a:r>
            </a:p>
          </p:txBody>
        </p:sp>
      </p:grpSp>
      <p:grpSp>
        <p:nvGrpSpPr>
          <p:cNvPr id="52" name="Group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59711" y="1930113"/>
            <a:ext cx="752962" cy="752962"/>
            <a:chOff x="1220118" y="2343274"/>
            <a:chExt cx="2450851" cy="2450851"/>
          </a:xfrm>
        </p:grpSpPr>
        <p:sp>
          <p:nvSpPr>
            <p:cNvPr id="53" name="Oval 5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6" name="Group 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57533" y="1910695"/>
            <a:ext cx="1588081" cy="804760"/>
            <a:chOff x="1157533" y="1993154"/>
            <a:chExt cx="1588081" cy="804760"/>
          </a:xfrm>
        </p:grpSpPr>
        <p:sp>
          <p:nvSpPr>
            <p:cNvPr id="57" name="TextBox 56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00388" y="1993154"/>
              <a:ext cx="1445225" cy="368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May</a:t>
              </a:r>
            </a:p>
          </p:txBody>
        </p:sp>
      </p:grpSp>
      <p:grpSp>
        <p:nvGrpSpPr>
          <p:cNvPr id="61" name="Group 6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31741" y="603072"/>
            <a:ext cx="6623019" cy="1052767"/>
            <a:chOff x="3631741" y="2041258"/>
            <a:chExt cx="6623019" cy="1052767"/>
          </a:xfrm>
        </p:grpSpPr>
        <p:sp>
          <p:nvSpPr>
            <p:cNvPr id="62" name="Rectangle: Rounded Corners 61"/>
            <p:cNvSpPr/>
            <p:nvPr/>
          </p:nvSpPr>
          <p:spPr>
            <a:xfrm>
              <a:off x="3819406" y="2041258"/>
              <a:ext cx="6435354" cy="1052767"/>
            </a:xfrm>
            <a:prstGeom prst="roundRect">
              <a:avLst>
                <a:gd name="adj" fmla="val 295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64" name="Rectangle 6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8139" y="1044597"/>
            <a:ext cx="5934147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65" name="TextBox 6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4000499" y="722106"/>
            <a:ext cx="64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Continue Project</a:t>
            </a:r>
          </a:p>
        </p:txBody>
      </p:sp>
      <p:grpSp>
        <p:nvGrpSpPr>
          <p:cNvPr id="66" name="Group 6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25881" y="1872827"/>
            <a:ext cx="6628879" cy="1052767"/>
            <a:chOff x="3631741" y="2041258"/>
            <a:chExt cx="7153141" cy="1052767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3819406" y="2041258"/>
              <a:ext cx="6965476" cy="1052767"/>
            </a:xfrm>
            <a:prstGeom prst="roundRect">
              <a:avLst>
                <a:gd name="adj" fmla="val 295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69" name="Rectangle 6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2279" y="2314352"/>
            <a:ext cx="5934147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70" name="TextBox 6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3994639" y="1991861"/>
            <a:ext cx="64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Testing Section</a:t>
            </a:r>
          </a:p>
        </p:txBody>
      </p:sp>
      <p:grpSp>
        <p:nvGrpSpPr>
          <p:cNvPr id="74" name="Group 7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759711" y="3199868"/>
            <a:ext cx="752962" cy="752962"/>
            <a:chOff x="1220118" y="2343274"/>
            <a:chExt cx="2450851" cy="2450851"/>
          </a:xfrm>
        </p:grpSpPr>
        <p:sp>
          <p:nvSpPr>
            <p:cNvPr id="75" name="Oval 7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8" name="Group 7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157533" y="3180450"/>
            <a:ext cx="1588081" cy="804760"/>
            <a:chOff x="1157533" y="1993154"/>
            <a:chExt cx="1588081" cy="804760"/>
          </a:xfrm>
        </p:grpSpPr>
        <p:sp>
          <p:nvSpPr>
            <p:cNvPr id="79" name="TextBox 78"/>
            <p:cNvSpPr txBox="1"/>
            <p:nvPr/>
          </p:nvSpPr>
          <p:spPr>
            <a:xfrm>
              <a:off x="1157533" y="2214349"/>
              <a:ext cx="158808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20XX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300388" y="1993154"/>
              <a:ext cx="1445225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August</a:t>
              </a:r>
            </a:p>
          </p:txBody>
        </p:sp>
      </p:grpSp>
      <p:grpSp>
        <p:nvGrpSpPr>
          <p:cNvPr id="82" name="Group 8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625881" y="3142582"/>
            <a:ext cx="6628879" cy="1052767"/>
            <a:chOff x="3631741" y="2041258"/>
            <a:chExt cx="7153141" cy="1052767"/>
          </a:xfrm>
        </p:grpSpPr>
        <p:sp>
          <p:nvSpPr>
            <p:cNvPr id="83" name="Rectangle: Rounded Corners 82"/>
            <p:cNvSpPr/>
            <p:nvPr/>
          </p:nvSpPr>
          <p:spPr>
            <a:xfrm>
              <a:off x="3819406" y="2041258"/>
              <a:ext cx="6965476" cy="1052767"/>
            </a:xfrm>
            <a:prstGeom prst="roundRect">
              <a:avLst>
                <a:gd name="adj" fmla="val 295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4" name="Isosceles Triangle 83"/>
            <p:cNvSpPr/>
            <p:nvPr/>
          </p:nvSpPr>
          <p:spPr>
            <a:xfrm rot="16200000">
              <a:off x="3616852" y="2291493"/>
              <a:ext cx="215900" cy="186121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85" name="Rectangle 8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02279" y="3584107"/>
            <a:ext cx="5934147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86" name="TextBox 8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3994639" y="3261616"/>
            <a:ext cx="64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Packaging Step</a:t>
            </a:r>
          </a:p>
        </p:txBody>
      </p:sp>
      <p:grpSp>
        <p:nvGrpSpPr>
          <p:cNvPr id="88" name="Group 8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056963" y="843396"/>
            <a:ext cx="177945" cy="258749"/>
            <a:chOff x="10146507" y="3505994"/>
            <a:chExt cx="319881" cy="465138"/>
          </a:xfrm>
          <a:solidFill>
            <a:schemeClr val="accent1"/>
          </a:solidFill>
        </p:grpSpPr>
        <p:sp>
          <p:nvSpPr>
            <p:cNvPr id="89" name="AutoShape 30"/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90" name="AutoShape 31"/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91" name="Group 9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032732" y="2204456"/>
            <a:ext cx="234604" cy="219791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92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93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94" name="Freeform 5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3002332" y="3452188"/>
            <a:ext cx="265004" cy="232120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5" name="Freeform 1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2997278" y="4615997"/>
            <a:ext cx="265004" cy="210842"/>
          </a:xfrm>
          <a:custGeom>
            <a:avLst/>
            <a:gdLst>
              <a:gd name="T0" fmla="*/ 217118 w 602"/>
              <a:gd name="T1" fmla="*/ 38054 h 482"/>
              <a:gd name="T2" fmla="*/ 217118 w 602"/>
              <a:gd name="T3" fmla="*/ 38054 h 482"/>
              <a:gd name="T4" fmla="*/ 217118 w 602"/>
              <a:gd name="T5" fmla="*/ 38054 h 482"/>
              <a:gd name="T6" fmla="*/ 186411 w 602"/>
              <a:gd name="T7" fmla="*/ 104109 h 482"/>
              <a:gd name="T8" fmla="*/ 186411 w 602"/>
              <a:gd name="T9" fmla="*/ 104109 h 482"/>
              <a:gd name="T10" fmla="*/ 178824 w 602"/>
              <a:gd name="T11" fmla="*/ 111648 h 482"/>
              <a:gd name="T12" fmla="*/ 178824 w 602"/>
              <a:gd name="T13" fmla="*/ 111648 h 482"/>
              <a:gd name="T14" fmla="*/ 89231 w 602"/>
              <a:gd name="T15" fmla="*/ 116674 h 482"/>
              <a:gd name="T16" fmla="*/ 94289 w 602"/>
              <a:gd name="T17" fmla="*/ 132111 h 482"/>
              <a:gd name="T18" fmla="*/ 191468 w 602"/>
              <a:gd name="T19" fmla="*/ 132111 h 482"/>
              <a:gd name="T20" fmla="*/ 212060 w 602"/>
              <a:gd name="T21" fmla="*/ 152215 h 482"/>
              <a:gd name="T22" fmla="*/ 191468 w 602"/>
              <a:gd name="T23" fmla="*/ 172678 h 482"/>
              <a:gd name="T24" fmla="*/ 171238 w 602"/>
              <a:gd name="T25" fmla="*/ 152215 h 482"/>
              <a:gd name="T26" fmla="*/ 74058 w 602"/>
              <a:gd name="T27" fmla="*/ 152215 h 482"/>
              <a:gd name="T28" fmla="*/ 53467 w 602"/>
              <a:gd name="T29" fmla="*/ 172678 h 482"/>
              <a:gd name="T30" fmla="*/ 33236 w 602"/>
              <a:gd name="T31" fmla="*/ 152215 h 482"/>
              <a:gd name="T32" fmla="*/ 53467 w 602"/>
              <a:gd name="T33" fmla="*/ 132111 h 482"/>
              <a:gd name="T34" fmla="*/ 74058 w 602"/>
              <a:gd name="T35" fmla="*/ 132111 h 482"/>
              <a:gd name="T36" fmla="*/ 33236 w 602"/>
              <a:gd name="T37" fmla="*/ 20463 h 482"/>
              <a:gd name="T38" fmla="*/ 10115 w 602"/>
              <a:gd name="T39" fmla="*/ 20463 h 482"/>
              <a:gd name="T40" fmla="*/ 0 w 602"/>
              <a:gd name="T41" fmla="*/ 10052 h 482"/>
              <a:gd name="T42" fmla="*/ 10115 w 602"/>
              <a:gd name="T43" fmla="*/ 0 h 482"/>
              <a:gd name="T44" fmla="*/ 40822 w 602"/>
              <a:gd name="T45" fmla="*/ 0 h 482"/>
              <a:gd name="T46" fmla="*/ 50938 w 602"/>
              <a:gd name="T47" fmla="*/ 5026 h 482"/>
              <a:gd name="T48" fmla="*/ 50938 w 602"/>
              <a:gd name="T49" fmla="*/ 5026 h 482"/>
              <a:gd name="T50" fmla="*/ 56357 w 602"/>
              <a:gd name="T51" fmla="*/ 22976 h 482"/>
              <a:gd name="T52" fmla="*/ 206641 w 602"/>
              <a:gd name="T53" fmla="*/ 22976 h 482"/>
              <a:gd name="T54" fmla="*/ 217118 w 602"/>
              <a:gd name="T55" fmla="*/ 33028 h 482"/>
              <a:gd name="T56" fmla="*/ 217118 w 602"/>
              <a:gd name="T57" fmla="*/ 38054 h 482"/>
              <a:gd name="T58" fmla="*/ 63943 w 602"/>
              <a:gd name="T59" fmla="*/ 43080 h 482"/>
              <a:gd name="T60" fmla="*/ 63943 w 602"/>
              <a:gd name="T61" fmla="*/ 43080 h 482"/>
              <a:gd name="T62" fmla="*/ 81645 w 602"/>
              <a:gd name="T63" fmla="*/ 96570 h 482"/>
              <a:gd name="T64" fmla="*/ 171238 w 602"/>
              <a:gd name="T65" fmla="*/ 91544 h 482"/>
              <a:gd name="T66" fmla="*/ 191468 w 602"/>
              <a:gd name="T67" fmla="*/ 43080 h 482"/>
              <a:gd name="T68" fmla="*/ 63943 w 602"/>
              <a:gd name="T69" fmla="*/ 43080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Infographic Process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5" name="Group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096955" y="2752725"/>
            <a:ext cx="7411900" cy="2272958"/>
            <a:chOff x="2119994" y="2554058"/>
            <a:chExt cx="7651747" cy="2346510"/>
          </a:xfrm>
        </p:grpSpPr>
        <p:sp>
          <p:nvSpPr>
            <p:cNvPr id="6" name="Partial Circle 5"/>
            <p:cNvSpPr/>
            <p:nvPr/>
          </p:nvSpPr>
          <p:spPr>
            <a:xfrm>
              <a:off x="2119994" y="2554058"/>
              <a:ext cx="2321110" cy="2321109"/>
            </a:xfrm>
            <a:prstGeom prst="pie">
              <a:avLst>
                <a:gd name="adj1" fmla="val 0"/>
                <a:gd name="adj2" fmla="val 108220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Partial Circle 6"/>
            <p:cNvSpPr/>
            <p:nvPr/>
          </p:nvSpPr>
          <p:spPr>
            <a:xfrm>
              <a:off x="5673752" y="2554059"/>
              <a:ext cx="2321110" cy="2321109"/>
            </a:xfrm>
            <a:prstGeom prst="pie">
              <a:avLst>
                <a:gd name="adj1" fmla="val 0"/>
                <a:gd name="adj2" fmla="val 10822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Partial Circle 7"/>
            <p:cNvSpPr/>
            <p:nvPr/>
          </p:nvSpPr>
          <p:spPr>
            <a:xfrm>
              <a:off x="3896871" y="2579459"/>
              <a:ext cx="2321110" cy="2321109"/>
            </a:xfrm>
            <a:prstGeom prst="pie">
              <a:avLst>
                <a:gd name="adj1" fmla="val 10776671"/>
                <a:gd name="adj2" fmla="val 1413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64225" y="3098290"/>
              <a:ext cx="1232648" cy="1232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266700" dir="5520000" sx="87000" sy="87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41103" y="3098290"/>
              <a:ext cx="1232648" cy="1232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266700" dir="5520000" sx="87000" sy="87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02</a:t>
              </a:r>
            </a:p>
          </p:txBody>
        </p:sp>
        <p:sp>
          <p:nvSpPr>
            <p:cNvPr id="11" name="Partial Circle 10"/>
            <p:cNvSpPr/>
            <p:nvPr/>
          </p:nvSpPr>
          <p:spPr>
            <a:xfrm>
              <a:off x="7450631" y="2579459"/>
              <a:ext cx="2321110" cy="2321109"/>
            </a:xfrm>
            <a:prstGeom prst="pie">
              <a:avLst>
                <a:gd name="adj1" fmla="val 10776671"/>
                <a:gd name="adj2" fmla="val 141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217983" y="3098290"/>
              <a:ext cx="1232648" cy="1232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266700" dir="5520000" sx="87000" sy="87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03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94863" y="3098290"/>
              <a:ext cx="1232648" cy="1232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266700" dir="5520000" sx="87000" sy="87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04</a:t>
              </a:r>
            </a:p>
          </p:txBody>
        </p:sp>
      </p:grpSp>
      <p:sp>
        <p:nvSpPr>
          <p:cNvPr id="14" name="Rectangle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238096" y="5384159"/>
            <a:ext cx="2846678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823591" y="2123175"/>
            <a:ext cx="2846678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8" name="Rectangle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066489" y="5384159"/>
            <a:ext cx="2846678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0" name="Rectangle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697116" y="2126484"/>
            <a:ext cx="2846678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3" name="Rectangle 3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238096" y="5064599"/>
            <a:ext cx="2881179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 Here</a:t>
            </a:r>
          </a:p>
        </p:txBody>
      </p:sp>
      <p:sp>
        <p:nvSpPr>
          <p:cNvPr id="34" name="Rectangle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683324" y="1792745"/>
            <a:ext cx="264752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 Here</a:t>
            </a:r>
          </a:p>
        </p:txBody>
      </p:sp>
      <p:sp>
        <p:nvSpPr>
          <p:cNvPr id="35" name="Rectangle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845146" y="5130153"/>
            <a:ext cx="264752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 Here</a:t>
            </a:r>
          </a:p>
        </p:txBody>
      </p:sp>
      <p:sp>
        <p:nvSpPr>
          <p:cNvPr id="36" name="Rectangle 3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818135" y="1792746"/>
            <a:ext cx="2647520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Data Chart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aphicFrame>
        <p:nvGraphicFramePr>
          <p:cNvPr id="5" name="Chart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670552" y="2044700"/>
          <a:ext cx="7404100" cy="372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648700" y="1910942"/>
            <a:ext cx="2654300" cy="952096"/>
            <a:chOff x="8648700" y="1910942"/>
            <a:chExt cx="2654300" cy="952096"/>
          </a:xfrm>
        </p:grpSpPr>
        <p:sp>
          <p:nvSpPr>
            <p:cNvPr id="6" name="Rectangle 5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67,892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66175" y="2534102"/>
              <a:ext cx="2536825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Insert Your Creative Text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0" name="Group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648700" y="3136236"/>
            <a:ext cx="2654300" cy="952096"/>
            <a:chOff x="8648700" y="1910942"/>
            <a:chExt cx="2654300" cy="952096"/>
          </a:xfrm>
        </p:grpSpPr>
        <p:sp>
          <p:nvSpPr>
            <p:cNvPr id="11" name="Rectangle 10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45,890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66175" y="2534102"/>
              <a:ext cx="2536825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Insert Your Creative Text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4" name="Group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648700" y="4435322"/>
            <a:ext cx="2654300" cy="952096"/>
            <a:chOff x="8648700" y="1910942"/>
            <a:chExt cx="2654300" cy="952096"/>
          </a:xfrm>
        </p:grpSpPr>
        <p:sp>
          <p:nvSpPr>
            <p:cNvPr id="15" name="Rectangle 14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12,873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66175" y="2534102"/>
              <a:ext cx="2536825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Insert Your Creative Text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99835" y="472529"/>
            <a:ext cx="11192329" cy="5912942"/>
          </a:xfrm>
          <a:prstGeom prst="roundRect">
            <a:avLst>
              <a:gd name="adj" fmla="val 1480"/>
            </a:avLst>
          </a:prstGeom>
          <a:gradFill>
            <a:gsLst>
              <a:gs pos="100000">
                <a:schemeClr val="accent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sx="99000" sy="99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" name="Rectangle: Rounded Corners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7378" y="755559"/>
            <a:ext cx="106108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Rectangle: Rounded Corners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7378" y="3570515"/>
            <a:ext cx="51244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Rectangle: Rounded Corners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283778" y="3570515"/>
            <a:ext cx="51244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aphicFrame>
        <p:nvGraphicFramePr>
          <p:cNvPr id="9" name="Chart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962980" y="940431"/>
          <a:ext cx="8376508" cy="225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1214849" y="3505201"/>
          <a:ext cx="1963779" cy="240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400090" y="4447699"/>
            <a:ext cx="1592779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35%</a:t>
            </a:r>
          </a:p>
        </p:txBody>
      </p:sp>
      <p:sp>
        <p:nvSpPr>
          <p:cNvPr id="12" name="Rectangle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272478" y="5611747"/>
            <a:ext cx="18480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Monthly Report 1</a:t>
            </a:r>
          </a:p>
        </p:txBody>
      </p:sp>
      <p:graphicFrame>
        <p:nvGraphicFramePr>
          <p:cNvPr id="13" name="Chart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3595579" y="3505201"/>
          <a:ext cx="1963779" cy="240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780820" y="4447699"/>
            <a:ext cx="1592779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65%</a:t>
            </a:r>
          </a:p>
        </p:txBody>
      </p:sp>
      <p:sp>
        <p:nvSpPr>
          <p:cNvPr id="15" name="Rectangle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653208" y="5611747"/>
            <a:ext cx="18480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Monthly Report 2</a:t>
            </a:r>
          </a:p>
        </p:txBody>
      </p:sp>
      <p:graphicFrame>
        <p:nvGraphicFramePr>
          <p:cNvPr id="16" name="Chart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6931728" y="4259456"/>
          <a:ext cx="3994421" cy="164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339488" y="3603828"/>
            <a:ext cx="1993899" cy="506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78,892</a:t>
            </a:r>
          </a:p>
        </p:txBody>
      </p:sp>
      <p:sp>
        <p:nvSpPr>
          <p:cNvPr id="23" name="Rectangle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59986" y="3960272"/>
            <a:ext cx="3073401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Creative Text</a:t>
            </a:r>
          </a:p>
        </p:txBody>
      </p:sp>
      <p:sp>
        <p:nvSpPr>
          <p:cNvPr id="27" name="TextBox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339488" y="2088552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35%</a:t>
            </a:r>
          </a:p>
        </p:txBody>
      </p:sp>
      <p:sp>
        <p:nvSpPr>
          <p:cNvPr id="28" name="Down Arrow 3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 flipV="1">
            <a:off x="10810641" y="2241719"/>
            <a:ext cx="256029" cy="384897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9" name="TextBox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339488" y="2626616"/>
            <a:ext cx="1460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Sample Text Here</a:t>
            </a:r>
          </a:p>
        </p:txBody>
      </p:sp>
      <p:sp>
        <p:nvSpPr>
          <p:cNvPr id="30" name="TextBox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339488" y="108948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35%</a:t>
            </a:r>
          </a:p>
        </p:txBody>
      </p:sp>
      <p:sp>
        <p:nvSpPr>
          <p:cNvPr id="31" name="Down Arrow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 flipV="1">
            <a:off x="10810642" y="1224230"/>
            <a:ext cx="256029" cy="384897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2" name="TextBox 3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339488" y="1627549"/>
            <a:ext cx="1460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Sample Text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>
          <a:xfrm>
            <a:off x="584200" y="369505"/>
            <a:ext cx="11023600" cy="587375"/>
          </a:xfrm>
        </p:spPr>
        <p:txBody>
          <a:bodyPr/>
          <a:lstStyle/>
          <a:p>
            <a:r>
              <a:rPr lang="en-US" sz="6000" b="1" dirty="0">
                <a:latin typeface="汉真广标" panose="02010609000101010101" pitchFamily="49" charset="-122"/>
                <a:ea typeface="汉真广标" panose="02010609000101010101" pitchFamily="49" charset="-122"/>
              </a:rPr>
              <a:t>CONTENTS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072484" y="2209142"/>
            <a:ext cx="4555490" cy="1576279"/>
          </a:xfrm>
          <a:custGeom>
            <a:avLst/>
            <a:gdLst>
              <a:gd name="connsiteX0" fmla="*/ 0 w 4555490"/>
              <a:gd name="connsiteY0" fmla="*/ 0 h 1576279"/>
              <a:gd name="connsiteX1" fmla="*/ 669925 w 4555490"/>
              <a:gd name="connsiteY1" fmla="*/ 0 h 1576279"/>
              <a:gd name="connsiteX2" fmla="*/ 669925 w 4555490"/>
              <a:gd name="connsiteY2" fmla="*/ 1369990 h 1576279"/>
              <a:gd name="connsiteX3" fmla="*/ 770890 w 4555490"/>
              <a:gd name="connsiteY3" fmla="*/ 1369990 h 1576279"/>
              <a:gd name="connsiteX4" fmla="*/ 770890 w 4555490"/>
              <a:gd name="connsiteY4" fmla="*/ 1 h 1576279"/>
              <a:gd name="connsiteX5" fmla="*/ 4555490 w 4555490"/>
              <a:gd name="connsiteY5" fmla="*/ 1 h 1576279"/>
              <a:gd name="connsiteX6" fmla="*/ 4555490 w 4555490"/>
              <a:gd name="connsiteY6" fmla="*/ 1574801 h 1576279"/>
              <a:gd name="connsiteX7" fmla="*/ 961391 w 4555490"/>
              <a:gd name="connsiteY7" fmla="*/ 1574801 h 1576279"/>
              <a:gd name="connsiteX8" fmla="*/ 770890 w 4555490"/>
              <a:gd name="connsiteY8" fmla="*/ 1574801 h 1576279"/>
              <a:gd name="connsiteX9" fmla="*/ 669925 w 4555490"/>
              <a:gd name="connsiteY9" fmla="*/ 1574801 h 1576279"/>
              <a:gd name="connsiteX10" fmla="*/ 669925 w 4555490"/>
              <a:gd name="connsiteY10" fmla="*/ 1576279 h 1576279"/>
              <a:gd name="connsiteX11" fmla="*/ 314863 w 4555490"/>
              <a:gd name="connsiteY11" fmla="*/ 1576279 h 1576279"/>
              <a:gd name="connsiteX12" fmla="*/ 314863 w 4555490"/>
              <a:gd name="connsiteY12" fmla="*/ 1574801 h 1576279"/>
              <a:gd name="connsiteX13" fmla="*/ 1 w 4555490"/>
              <a:gd name="connsiteY13" fmla="*/ 1574801 h 1576279"/>
              <a:gd name="connsiteX14" fmla="*/ 1 w 4555490"/>
              <a:gd name="connsiteY14" fmla="*/ 1369990 h 1576279"/>
              <a:gd name="connsiteX15" fmla="*/ 314863 w 4555490"/>
              <a:gd name="connsiteY15" fmla="*/ 1369990 h 1576279"/>
              <a:gd name="connsiteX16" fmla="*/ 314863 w 4555490"/>
              <a:gd name="connsiteY16" fmla="*/ 301087 h 1576279"/>
              <a:gd name="connsiteX17" fmla="*/ 0 w 4555490"/>
              <a:gd name="connsiteY17" fmla="*/ 301087 h 15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55490" h="1576279">
                <a:moveTo>
                  <a:pt x="0" y="0"/>
                </a:moveTo>
                <a:lnTo>
                  <a:pt x="669925" y="0"/>
                </a:lnTo>
                <a:lnTo>
                  <a:pt x="669925" y="1369990"/>
                </a:lnTo>
                <a:lnTo>
                  <a:pt x="770890" y="1369990"/>
                </a:lnTo>
                <a:lnTo>
                  <a:pt x="770890" y="1"/>
                </a:lnTo>
                <a:lnTo>
                  <a:pt x="4555490" y="1"/>
                </a:lnTo>
                <a:lnTo>
                  <a:pt x="4555490" y="1574801"/>
                </a:lnTo>
                <a:lnTo>
                  <a:pt x="961391" y="1574801"/>
                </a:lnTo>
                <a:lnTo>
                  <a:pt x="770890" y="1574801"/>
                </a:lnTo>
                <a:lnTo>
                  <a:pt x="669925" y="1574801"/>
                </a:lnTo>
                <a:lnTo>
                  <a:pt x="669925" y="1576279"/>
                </a:lnTo>
                <a:lnTo>
                  <a:pt x="314863" y="1576279"/>
                </a:lnTo>
                <a:lnTo>
                  <a:pt x="314863" y="1574801"/>
                </a:lnTo>
                <a:lnTo>
                  <a:pt x="1" y="1574801"/>
                </a:lnTo>
                <a:lnTo>
                  <a:pt x="1" y="1369990"/>
                </a:lnTo>
                <a:lnTo>
                  <a:pt x="314863" y="1369990"/>
                </a:lnTo>
                <a:lnTo>
                  <a:pt x="314863" y="301087"/>
                </a:lnTo>
                <a:lnTo>
                  <a:pt x="0" y="301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39800" sx="115000" sy="115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8133" y="2733270"/>
            <a:ext cx="38747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8133" y="2380303"/>
            <a:ext cx="303307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Title Step Goes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2483" y="4106886"/>
            <a:ext cx="4555490" cy="1574800"/>
          </a:xfrm>
          <a:custGeom>
            <a:avLst/>
            <a:gdLst>
              <a:gd name="connsiteX0" fmla="*/ 770890 w 4555490"/>
              <a:gd name="connsiteY0" fmla="*/ 1002253 h 1574800"/>
              <a:gd name="connsiteX1" fmla="*/ 492983 w 4555490"/>
              <a:gd name="connsiteY1" fmla="*/ 1276869 h 1574800"/>
              <a:gd name="connsiteX2" fmla="*/ 770890 w 4555490"/>
              <a:gd name="connsiteY2" fmla="*/ 1276869 h 1574800"/>
              <a:gd name="connsiteX3" fmla="*/ 621780 w 4555490"/>
              <a:gd name="connsiteY3" fmla="*/ 0 h 1574800"/>
              <a:gd name="connsiteX4" fmla="*/ 734555 w 4555490"/>
              <a:gd name="connsiteY4" fmla="*/ 7661 h 1574800"/>
              <a:gd name="connsiteX5" fmla="*/ 770890 w 4555490"/>
              <a:gd name="connsiteY5" fmla="*/ 15116 h 1574800"/>
              <a:gd name="connsiteX6" fmla="*/ 770890 w 4555490"/>
              <a:gd name="connsiteY6" fmla="*/ 0 h 1574800"/>
              <a:gd name="connsiteX7" fmla="*/ 4555490 w 4555490"/>
              <a:gd name="connsiteY7" fmla="*/ 0 h 1574800"/>
              <a:gd name="connsiteX8" fmla="*/ 4555490 w 4555490"/>
              <a:gd name="connsiteY8" fmla="*/ 1574800 h 1574800"/>
              <a:gd name="connsiteX9" fmla="*/ 770890 w 4555490"/>
              <a:gd name="connsiteY9" fmla="*/ 1574800 h 1574800"/>
              <a:gd name="connsiteX10" fmla="*/ 770890 w 4555490"/>
              <a:gd name="connsiteY10" fmla="*/ 1571938 h 1574800"/>
              <a:gd name="connsiteX11" fmla="*/ 39972 w 4555490"/>
              <a:gd name="connsiteY11" fmla="*/ 1571938 h 1574800"/>
              <a:gd name="connsiteX12" fmla="*/ 39972 w 4555490"/>
              <a:gd name="connsiteY12" fmla="*/ 1330117 h 1574800"/>
              <a:gd name="connsiteX13" fmla="*/ 615118 w 4555490"/>
              <a:gd name="connsiteY13" fmla="*/ 737097 h 1574800"/>
              <a:gd name="connsiteX14" fmla="*/ 736977 w 4555490"/>
              <a:gd name="connsiteY14" fmla="*/ 586882 h 1574800"/>
              <a:gd name="connsiteX15" fmla="*/ 770890 w 4555490"/>
              <a:gd name="connsiteY15" fmla="*/ 518254 h 1574800"/>
              <a:gd name="connsiteX16" fmla="*/ 770890 w 4555490"/>
              <a:gd name="connsiteY16" fmla="*/ 394102 h 1574800"/>
              <a:gd name="connsiteX17" fmla="*/ 769627 w 4555490"/>
              <a:gd name="connsiteY17" fmla="*/ 388183 h 1574800"/>
              <a:gd name="connsiteX18" fmla="*/ 728093 w 4555490"/>
              <a:gd name="connsiteY18" fmla="*/ 338657 h 1574800"/>
              <a:gd name="connsiteX19" fmla="*/ 570706 w 4555490"/>
              <a:gd name="connsiteY19" fmla="*/ 297288 h 1574800"/>
              <a:gd name="connsiteX20" fmla="*/ 356691 w 4555490"/>
              <a:gd name="connsiteY20" fmla="*/ 350041 h 1574800"/>
              <a:gd name="connsiteX21" fmla="*/ 137680 w 4555490"/>
              <a:gd name="connsiteY21" fmla="*/ 492756 h 1574800"/>
              <a:gd name="connsiteX22" fmla="*/ 0 w 4555490"/>
              <a:gd name="connsiteY22" fmla="*/ 230731 h 1574800"/>
              <a:gd name="connsiteX23" fmla="*/ 300065 w 4555490"/>
              <a:gd name="connsiteY23" fmla="*/ 61288 h 1574800"/>
              <a:gd name="connsiteX24" fmla="*/ 621780 w 4555490"/>
              <a:gd name="connsiteY24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55490" h="1574800">
                <a:moveTo>
                  <a:pt x="770890" y="1002253"/>
                </a:moveTo>
                <a:lnTo>
                  <a:pt x="492983" y="1276869"/>
                </a:lnTo>
                <a:lnTo>
                  <a:pt x="770890" y="1276869"/>
                </a:lnTo>
                <a:close/>
                <a:moveTo>
                  <a:pt x="621780" y="0"/>
                </a:moveTo>
                <a:cubicBezTo>
                  <a:pt x="661298" y="369"/>
                  <a:pt x="698889" y="2923"/>
                  <a:pt x="734555" y="7661"/>
                </a:cubicBezTo>
                <a:lnTo>
                  <a:pt x="770890" y="15116"/>
                </a:lnTo>
                <a:lnTo>
                  <a:pt x="770890" y="0"/>
                </a:lnTo>
                <a:lnTo>
                  <a:pt x="4555490" y="0"/>
                </a:lnTo>
                <a:lnTo>
                  <a:pt x="4555490" y="1574800"/>
                </a:lnTo>
                <a:lnTo>
                  <a:pt x="770890" y="1574800"/>
                </a:lnTo>
                <a:lnTo>
                  <a:pt x="770890" y="1571938"/>
                </a:lnTo>
                <a:lnTo>
                  <a:pt x="39972" y="1571938"/>
                </a:lnTo>
                <a:lnTo>
                  <a:pt x="39972" y="1330117"/>
                </a:lnTo>
                <a:lnTo>
                  <a:pt x="615118" y="737097"/>
                </a:lnTo>
                <a:cubicBezTo>
                  <a:pt x="665870" y="686332"/>
                  <a:pt x="706489" y="636260"/>
                  <a:pt x="736977" y="586882"/>
                </a:cubicBezTo>
                <a:lnTo>
                  <a:pt x="770890" y="518254"/>
                </a:lnTo>
                <a:lnTo>
                  <a:pt x="770890" y="394102"/>
                </a:lnTo>
                <a:lnTo>
                  <a:pt x="769627" y="388183"/>
                </a:lnTo>
                <a:cubicBezTo>
                  <a:pt x="760328" y="368793"/>
                  <a:pt x="746483" y="352285"/>
                  <a:pt x="728093" y="338657"/>
                </a:cubicBezTo>
                <a:cubicBezTo>
                  <a:pt x="691315" y="311402"/>
                  <a:pt x="638852" y="297612"/>
                  <a:pt x="570706" y="297288"/>
                </a:cubicBezTo>
                <a:cubicBezTo>
                  <a:pt x="503115" y="297936"/>
                  <a:pt x="431777" y="315521"/>
                  <a:pt x="356691" y="350041"/>
                </a:cubicBezTo>
                <a:cubicBezTo>
                  <a:pt x="281606" y="384561"/>
                  <a:pt x="208602" y="432133"/>
                  <a:pt x="137680" y="492756"/>
                </a:cubicBezTo>
                <a:lnTo>
                  <a:pt x="0" y="230731"/>
                </a:lnTo>
                <a:cubicBezTo>
                  <a:pt x="95720" y="158027"/>
                  <a:pt x="195741" y="101546"/>
                  <a:pt x="300065" y="61288"/>
                </a:cubicBezTo>
                <a:cubicBezTo>
                  <a:pt x="404389" y="21030"/>
                  <a:pt x="511627" y="601"/>
                  <a:pt x="62178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39800" sx="115000" sy="115000" algn="ctr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8133" y="4618169"/>
            <a:ext cx="38747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8133" y="4265202"/>
            <a:ext cx="3033076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Title Step Goes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2023" y="2210619"/>
            <a:ext cx="4842088" cy="1574802"/>
          </a:xfrm>
          <a:custGeom>
            <a:avLst/>
            <a:gdLst>
              <a:gd name="connsiteX0" fmla="*/ 1057488 w 4842088"/>
              <a:gd name="connsiteY0" fmla="*/ 293091 h 1574802"/>
              <a:gd name="connsiteX1" fmla="*/ 692857 w 4842088"/>
              <a:gd name="connsiteY1" fmla="*/ 634037 h 1574802"/>
              <a:gd name="connsiteX2" fmla="*/ 777515 w 4842088"/>
              <a:gd name="connsiteY2" fmla="*/ 645180 h 1574802"/>
              <a:gd name="connsiteX3" fmla="*/ 1033275 w 4842088"/>
              <a:gd name="connsiteY3" fmla="*/ 729472 h 1574802"/>
              <a:gd name="connsiteX4" fmla="*/ 1057488 w 4842088"/>
              <a:gd name="connsiteY4" fmla="*/ 747732 h 1574802"/>
              <a:gd name="connsiteX5" fmla="*/ 80202 w 4842088"/>
              <a:gd name="connsiteY5" fmla="*/ 0 h 1574802"/>
              <a:gd name="connsiteX6" fmla="*/ 1144891 w 4842088"/>
              <a:gd name="connsiteY6" fmla="*/ 0 h 1574802"/>
              <a:gd name="connsiteX7" fmla="*/ 1144891 w 4842088"/>
              <a:gd name="connsiteY7" fmla="*/ 2 h 1574802"/>
              <a:gd name="connsiteX8" fmla="*/ 4842088 w 4842088"/>
              <a:gd name="connsiteY8" fmla="*/ 2 h 1574802"/>
              <a:gd name="connsiteX9" fmla="*/ 4842088 w 4842088"/>
              <a:gd name="connsiteY9" fmla="*/ 1574802 h 1574802"/>
              <a:gd name="connsiteX10" fmla="*/ 1057488 w 4842088"/>
              <a:gd name="connsiteY10" fmla="*/ 1574802 h 1574802"/>
              <a:gd name="connsiteX11" fmla="*/ 1057488 w 4842088"/>
              <a:gd name="connsiteY11" fmla="*/ 1430294 h 1574802"/>
              <a:gd name="connsiteX12" fmla="*/ 1053596 w 4842088"/>
              <a:gd name="connsiteY12" fmla="*/ 1434250 h 1574802"/>
              <a:gd name="connsiteX13" fmla="*/ 597060 w 4842088"/>
              <a:gd name="connsiteY13" fmla="*/ 1574801 h 1574802"/>
              <a:gd name="connsiteX14" fmla="*/ 271796 w 4842088"/>
              <a:gd name="connsiteY14" fmla="*/ 1524447 h 1574802"/>
              <a:gd name="connsiteX15" fmla="*/ 0 w 4842088"/>
              <a:gd name="connsiteY15" fmla="*/ 1392303 h 1574802"/>
              <a:gd name="connsiteX16" fmla="*/ 142582 w 4842088"/>
              <a:gd name="connsiteY16" fmla="*/ 1111482 h 1574802"/>
              <a:gd name="connsiteX17" fmla="*/ 345593 w 4842088"/>
              <a:gd name="connsiteY17" fmla="*/ 1249206 h 1574802"/>
              <a:gd name="connsiteX18" fmla="*/ 570326 w 4842088"/>
              <a:gd name="connsiteY18" fmla="*/ 1296600 h 1574802"/>
              <a:gd name="connsiteX19" fmla="*/ 797565 w 4842088"/>
              <a:gd name="connsiteY19" fmla="*/ 1237217 h 1574802"/>
              <a:gd name="connsiteX20" fmla="*/ 877767 w 4842088"/>
              <a:gd name="connsiteY20" fmla="*/ 1075795 h 1574802"/>
              <a:gd name="connsiteX21" fmla="*/ 797287 w 4842088"/>
              <a:gd name="connsiteY21" fmla="*/ 915211 h 1574802"/>
              <a:gd name="connsiteX22" fmla="*/ 568099 w 4842088"/>
              <a:gd name="connsiteY22" fmla="*/ 861684 h 1574802"/>
              <a:gd name="connsiteX23" fmla="*/ 318581 w 4842088"/>
              <a:gd name="connsiteY23" fmla="*/ 861684 h 1574802"/>
              <a:gd name="connsiteX24" fmla="*/ 318581 w 4842088"/>
              <a:gd name="connsiteY24" fmla="*/ 667500 h 1574802"/>
              <a:gd name="connsiteX25" fmla="*/ 717363 w 4842088"/>
              <a:gd name="connsiteY25" fmla="*/ 284884 h 1574802"/>
              <a:gd name="connsiteX26" fmla="*/ 80202 w 4842088"/>
              <a:gd name="connsiteY26" fmla="*/ 284884 h 15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2088" h="1574802">
                <a:moveTo>
                  <a:pt x="1057488" y="293091"/>
                </a:moveTo>
                <a:lnTo>
                  <a:pt x="692857" y="634037"/>
                </a:lnTo>
                <a:lnTo>
                  <a:pt x="777515" y="645180"/>
                </a:lnTo>
                <a:cubicBezTo>
                  <a:pt x="877645" y="657353"/>
                  <a:pt x="962899" y="685451"/>
                  <a:pt x="1033275" y="729472"/>
                </a:cubicBezTo>
                <a:lnTo>
                  <a:pt x="1057488" y="747732"/>
                </a:lnTo>
                <a:close/>
                <a:moveTo>
                  <a:pt x="80202" y="0"/>
                </a:moveTo>
                <a:lnTo>
                  <a:pt x="1144891" y="0"/>
                </a:lnTo>
                <a:lnTo>
                  <a:pt x="1144891" y="2"/>
                </a:lnTo>
                <a:lnTo>
                  <a:pt x="4842088" y="2"/>
                </a:lnTo>
                <a:lnTo>
                  <a:pt x="4842088" y="1574802"/>
                </a:lnTo>
                <a:lnTo>
                  <a:pt x="1057488" y="1574802"/>
                </a:lnTo>
                <a:lnTo>
                  <a:pt x="1057488" y="1430294"/>
                </a:lnTo>
                <a:lnTo>
                  <a:pt x="1053596" y="1434250"/>
                </a:lnTo>
                <a:cubicBezTo>
                  <a:pt x="942920" y="1525504"/>
                  <a:pt x="790741" y="1572353"/>
                  <a:pt x="597060" y="1574801"/>
                </a:cubicBezTo>
                <a:cubicBezTo>
                  <a:pt x="485019" y="1574013"/>
                  <a:pt x="376597" y="1557228"/>
                  <a:pt x="271796" y="1524447"/>
                </a:cubicBezTo>
                <a:cubicBezTo>
                  <a:pt x="166995" y="1491666"/>
                  <a:pt x="76397" y="1447617"/>
                  <a:pt x="0" y="1392303"/>
                </a:cubicBezTo>
                <a:lnTo>
                  <a:pt x="142582" y="1111482"/>
                </a:lnTo>
                <a:cubicBezTo>
                  <a:pt x="205379" y="1171886"/>
                  <a:pt x="273049" y="1217794"/>
                  <a:pt x="345593" y="1249206"/>
                </a:cubicBezTo>
                <a:cubicBezTo>
                  <a:pt x="418137" y="1280616"/>
                  <a:pt x="493049" y="1296414"/>
                  <a:pt x="570326" y="1296600"/>
                </a:cubicBezTo>
                <a:cubicBezTo>
                  <a:pt x="668908" y="1295903"/>
                  <a:pt x="744654" y="1276109"/>
                  <a:pt x="797565" y="1237217"/>
                </a:cubicBezTo>
                <a:cubicBezTo>
                  <a:pt x="850476" y="1198325"/>
                  <a:pt x="877210" y="1144518"/>
                  <a:pt x="877767" y="1075795"/>
                </a:cubicBezTo>
                <a:cubicBezTo>
                  <a:pt x="877257" y="1004424"/>
                  <a:pt x="850430" y="950896"/>
                  <a:pt x="797287" y="915211"/>
                </a:cubicBezTo>
                <a:cubicBezTo>
                  <a:pt x="744143" y="879527"/>
                  <a:pt x="667747" y="861684"/>
                  <a:pt x="568099" y="861684"/>
                </a:cubicBezTo>
                <a:lnTo>
                  <a:pt x="318581" y="861684"/>
                </a:lnTo>
                <a:lnTo>
                  <a:pt x="318581" y="667500"/>
                </a:lnTo>
                <a:lnTo>
                  <a:pt x="717363" y="284884"/>
                </a:lnTo>
                <a:lnTo>
                  <a:pt x="80202" y="284884"/>
                </a:ln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39800" sx="115000" sy="115000" algn="ctr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4271" y="2733270"/>
            <a:ext cx="38747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04271" y="2380303"/>
            <a:ext cx="3033076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Title Step Goes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2023" y="4106886"/>
            <a:ext cx="4842088" cy="1574800"/>
          </a:xfrm>
          <a:custGeom>
            <a:avLst/>
            <a:gdLst>
              <a:gd name="connsiteX0" fmla="*/ 499636 w 4842088"/>
              <a:gd name="connsiteY0" fmla="*/ 0 h 1574800"/>
              <a:gd name="connsiteX1" fmla="*/ 835626 w 4842088"/>
              <a:gd name="connsiteY1" fmla="*/ 0 h 1574800"/>
              <a:gd name="connsiteX2" fmla="*/ 367446 w 4842088"/>
              <a:gd name="connsiteY2" fmla="*/ 929817 h 1574800"/>
              <a:gd name="connsiteX3" fmla="*/ 732651 w 4842088"/>
              <a:gd name="connsiteY3" fmla="*/ 929817 h 1574800"/>
              <a:gd name="connsiteX4" fmla="*/ 732651 w 4842088"/>
              <a:gd name="connsiteY4" fmla="*/ 582536 h 1574800"/>
              <a:gd name="connsiteX5" fmla="*/ 1057245 w 4842088"/>
              <a:gd name="connsiteY5" fmla="*/ 582536 h 1574800"/>
              <a:gd name="connsiteX6" fmla="*/ 1057488 w 4842088"/>
              <a:gd name="connsiteY6" fmla="*/ 620195 h 1574800"/>
              <a:gd name="connsiteX7" fmla="*/ 1057488 w 4842088"/>
              <a:gd name="connsiteY7" fmla="*/ 0 h 1574800"/>
              <a:gd name="connsiteX8" fmla="*/ 4842088 w 4842088"/>
              <a:gd name="connsiteY8" fmla="*/ 0 h 1574800"/>
              <a:gd name="connsiteX9" fmla="*/ 4842088 w 4842088"/>
              <a:gd name="connsiteY9" fmla="*/ 1574800 h 1574800"/>
              <a:gd name="connsiteX10" fmla="*/ 1057488 w 4842088"/>
              <a:gd name="connsiteY10" fmla="*/ 1574800 h 1574800"/>
              <a:gd name="connsiteX11" fmla="*/ 1057488 w 4842088"/>
              <a:gd name="connsiteY11" fmla="*/ 1214083 h 1574800"/>
              <a:gd name="connsiteX12" fmla="*/ 1057245 w 4842088"/>
              <a:gd name="connsiteY12" fmla="*/ 1214083 h 1574800"/>
              <a:gd name="connsiteX13" fmla="*/ 1057245 w 4842088"/>
              <a:gd name="connsiteY13" fmla="*/ 1570326 h 1574800"/>
              <a:gd name="connsiteX14" fmla="*/ 732651 w 4842088"/>
              <a:gd name="connsiteY14" fmla="*/ 1570326 h 1574800"/>
              <a:gd name="connsiteX15" fmla="*/ 732651 w 4842088"/>
              <a:gd name="connsiteY15" fmla="*/ 1214083 h 1574800"/>
              <a:gd name="connsiteX16" fmla="*/ 0 w 4842088"/>
              <a:gd name="connsiteY16" fmla="*/ 1214083 h 1574800"/>
              <a:gd name="connsiteX17" fmla="*/ 0 w 4842088"/>
              <a:gd name="connsiteY17" fmla="*/ 967871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42088" h="1574800">
                <a:moveTo>
                  <a:pt x="499636" y="0"/>
                </a:moveTo>
                <a:lnTo>
                  <a:pt x="835626" y="0"/>
                </a:lnTo>
                <a:lnTo>
                  <a:pt x="367446" y="929817"/>
                </a:lnTo>
                <a:lnTo>
                  <a:pt x="732651" y="929817"/>
                </a:lnTo>
                <a:lnTo>
                  <a:pt x="732651" y="582536"/>
                </a:lnTo>
                <a:lnTo>
                  <a:pt x="1057245" y="582536"/>
                </a:lnTo>
                <a:lnTo>
                  <a:pt x="1057488" y="620195"/>
                </a:lnTo>
                <a:lnTo>
                  <a:pt x="1057488" y="0"/>
                </a:lnTo>
                <a:lnTo>
                  <a:pt x="4842088" y="0"/>
                </a:lnTo>
                <a:lnTo>
                  <a:pt x="4842088" y="1574800"/>
                </a:lnTo>
                <a:lnTo>
                  <a:pt x="1057488" y="1574800"/>
                </a:lnTo>
                <a:lnTo>
                  <a:pt x="1057488" y="1214083"/>
                </a:lnTo>
                <a:lnTo>
                  <a:pt x="1057245" y="1214083"/>
                </a:lnTo>
                <a:lnTo>
                  <a:pt x="1057245" y="1570326"/>
                </a:lnTo>
                <a:lnTo>
                  <a:pt x="732651" y="1570326"/>
                </a:lnTo>
                <a:lnTo>
                  <a:pt x="732651" y="1214083"/>
                </a:lnTo>
                <a:lnTo>
                  <a:pt x="0" y="1214083"/>
                </a:lnTo>
                <a:lnTo>
                  <a:pt x="0" y="9678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39800" sx="115000" sy="115000" algn="ctr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4271" y="4618169"/>
            <a:ext cx="38747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04271" y="4265202"/>
            <a:ext cx="3033076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Title Step Goes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40000"/>
            </a:schemeClr>
          </a:solidFill>
        </p:spPr>
      </p:pic>
      <p:pic>
        <p:nvPicPr>
          <p:cNvPr id="23" name="图片占位符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40000"/>
            </a:schemeClr>
          </a:solidFill>
        </p:spPr>
      </p:pic>
      <p:pic>
        <p:nvPicPr>
          <p:cNvPr id="20" name="图片占位符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40000"/>
            </a:schemeClr>
          </a:solidFill>
        </p:spPr>
      </p:pic>
      <p:pic>
        <p:nvPicPr>
          <p:cNvPr id="25" name="图片占位符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40000"/>
            </a:schemeClr>
          </a:solidFill>
        </p:spPr>
      </p:pic>
      <p:pic>
        <p:nvPicPr>
          <p:cNvPr id="17" name="图片占位符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40000"/>
            </a:schemeClr>
          </a:solidFill>
        </p:spPr>
      </p:pic>
      <p:sp>
        <p:nvSpPr>
          <p:cNvPr id="35" name="Rectangle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6" name="Rectangle 3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333621" y="2106581"/>
            <a:ext cx="2376111" cy="2644837"/>
          </a:xfrm>
          <a:prstGeom prst="rect">
            <a:avLst/>
          </a:pr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7" name="Rectangle 3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1262" y="2409198"/>
            <a:ext cx="1832358" cy="2039588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8" name="Rectangle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9" name="Rectangle 3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858378" y="2409206"/>
            <a:ext cx="1832358" cy="2039588"/>
          </a:xfrm>
          <a:prstGeom prst="rect">
            <a:avLst/>
          </a:prstGeom>
          <a:solidFill>
            <a:schemeClr val="accent5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Title 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Business Services</a:t>
            </a:r>
          </a:p>
        </p:txBody>
      </p:sp>
      <p:sp>
        <p:nvSpPr>
          <p:cNvPr id="3" name="Text Placeholder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sp>
        <p:nvSpPr>
          <p:cNvPr id="9" name="Rectangle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99220" y="4590627"/>
            <a:ext cx="170218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0" name="Rectangle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290387" y="4870027"/>
            <a:ext cx="2350638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1" name="Rectangle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716618" y="5130791"/>
            <a:ext cx="2643567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2" name="Rectangle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500262" y="4865717"/>
            <a:ext cx="2350638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3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988553" y="4590627"/>
            <a:ext cx="170218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grpSp>
        <p:nvGrpSpPr>
          <p:cNvPr id="40" name="Group 3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344171" y="2582222"/>
            <a:ext cx="652300" cy="653415"/>
            <a:chOff x="8204317" y="3973834"/>
            <a:chExt cx="464344" cy="465138"/>
          </a:xfrm>
          <a:solidFill>
            <a:schemeClr val="bg1"/>
          </a:solidFill>
        </p:grpSpPr>
        <p:sp>
          <p:nvSpPr>
            <p:cNvPr id="41" name="AutoShape 33"/>
            <p:cNvSpPr/>
            <p:nvPr/>
          </p:nvSpPr>
          <p:spPr bwMode="auto">
            <a:xfrm>
              <a:off x="8204317" y="4148459"/>
              <a:ext cx="464344" cy="290513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2" name="AutoShape 34"/>
            <p:cNvSpPr/>
            <p:nvPr/>
          </p:nvSpPr>
          <p:spPr bwMode="auto">
            <a:xfrm>
              <a:off x="8320204" y="4032572"/>
              <a:ext cx="33338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3" name="AutoShape 35"/>
            <p:cNvSpPr/>
            <p:nvPr/>
          </p:nvSpPr>
          <p:spPr bwMode="auto">
            <a:xfrm>
              <a:off x="8494829" y="4032572"/>
              <a:ext cx="32544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4" name="AutoShape 36"/>
            <p:cNvSpPr/>
            <p:nvPr/>
          </p:nvSpPr>
          <p:spPr bwMode="auto">
            <a:xfrm>
              <a:off x="8421804" y="3973834"/>
              <a:ext cx="33338" cy="1095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45" name="Group 4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0615012" y="2964656"/>
            <a:ext cx="319088" cy="464344"/>
            <a:chOff x="11078485" y="2115665"/>
            <a:chExt cx="319088" cy="464344"/>
          </a:xfrm>
          <a:solidFill>
            <a:schemeClr val="bg1"/>
          </a:solidFill>
        </p:grpSpPr>
        <p:sp>
          <p:nvSpPr>
            <p:cNvPr id="46" name="AutoShape 60"/>
            <p:cNvSpPr/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7" name="AutoShape 61"/>
            <p:cNvSpPr/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8" name="AutoShape 62"/>
            <p:cNvSpPr/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9" name="AutoShape 63"/>
            <p:cNvSpPr/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0" name="AutoShape 64"/>
            <p:cNvSpPr/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1" name="AutoShape 65"/>
            <p:cNvSpPr/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2" name="AutoShape 66"/>
            <p:cNvSpPr/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3" name="AutoShape 67"/>
            <p:cNvSpPr/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4" name="AutoShape 68"/>
            <p:cNvSpPr/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55" name="Group 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260686" y="2718920"/>
            <a:ext cx="517601" cy="516717"/>
            <a:chOff x="6357938" y="1647825"/>
            <a:chExt cx="465138" cy="464344"/>
          </a:xfrm>
          <a:solidFill>
            <a:schemeClr val="bg1"/>
          </a:solidFill>
        </p:grpSpPr>
        <p:sp>
          <p:nvSpPr>
            <p:cNvPr id="56" name="AutoShape 84"/>
            <p:cNvSpPr/>
            <p:nvPr/>
          </p:nvSpPr>
          <p:spPr bwMode="auto">
            <a:xfrm>
              <a:off x="6357938" y="1647825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7" name="AutoShape 85"/>
            <p:cNvSpPr/>
            <p:nvPr/>
          </p:nvSpPr>
          <p:spPr bwMode="auto">
            <a:xfrm>
              <a:off x="6634163" y="1821657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8" name="AutoShape 86"/>
            <p:cNvSpPr/>
            <p:nvPr/>
          </p:nvSpPr>
          <p:spPr bwMode="auto">
            <a:xfrm>
              <a:off x="6634163" y="1778000"/>
              <a:ext cx="130175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9" name="AutoShape 87"/>
            <p:cNvSpPr/>
            <p:nvPr/>
          </p:nvSpPr>
          <p:spPr bwMode="auto">
            <a:xfrm>
              <a:off x="6634163" y="1734344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0" name="AutoShape 88"/>
            <p:cNvSpPr/>
            <p:nvPr/>
          </p:nvSpPr>
          <p:spPr bwMode="auto">
            <a:xfrm>
              <a:off x="6474619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1" name="AutoShape 89"/>
            <p:cNvSpPr/>
            <p:nvPr/>
          </p:nvSpPr>
          <p:spPr bwMode="auto">
            <a:xfrm>
              <a:off x="6474619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2" name="AutoShape 90"/>
            <p:cNvSpPr/>
            <p:nvPr/>
          </p:nvSpPr>
          <p:spPr bwMode="auto">
            <a:xfrm>
              <a:off x="6474619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3" name="AutoShape 91"/>
            <p:cNvSpPr/>
            <p:nvPr/>
          </p:nvSpPr>
          <p:spPr bwMode="auto">
            <a:xfrm>
              <a:off x="6634163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4" name="AutoShape 92"/>
            <p:cNvSpPr/>
            <p:nvPr/>
          </p:nvSpPr>
          <p:spPr bwMode="auto">
            <a:xfrm>
              <a:off x="6634163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5" name="AutoShape 93"/>
            <p:cNvSpPr/>
            <p:nvPr/>
          </p:nvSpPr>
          <p:spPr bwMode="auto">
            <a:xfrm>
              <a:off x="6634163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6" name="AutoShape 94"/>
            <p:cNvSpPr/>
            <p:nvPr/>
          </p:nvSpPr>
          <p:spPr bwMode="auto">
            <a:xfrm>
              <a:off x="6474619" y="1865313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7" name="AutoShape 95"/>
            <p:cNvSpPr/>
            <p:nvPr/>
          </p:nvSpPr>
          <p:spPr bwMode="auto">
            <a:xfrm>
              <a:off x="6474619" y="1908969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68" name="AutoShape 96"/>
            <p:cNvSpPr/>
            <p:nvPr/>
          </p:nvSpPr>
          <p:spPr bwMode="auto">
            <a:xfrm>
              <a:off x="6474619" y="1705769"/>
              <a:ext cx="130175" cy="130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69" name="Group 6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753666" y="2688799"/>
            <a:ext cx="684668" cy="641438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7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7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72" name="AutoShape 13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1185269" y="2977279"/>
            <a:ext cx="464344" cy="45005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sp>
        <p:nvSpPr>
          <p:cNvPr id="73" name="Rectangle 7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29046" y="3518077"/>
            <a:ext cx="168746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Goes here</a:t>
            </a:r>
          </a:p>
        </p:txBody>
      </p:sp>
      <p:sp>
        <p:nvSpPr>
          <p:cNvPr id="74" name="Rectangle 7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675755" y="3538498"/>
            <a:ext cx="16874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Goes here</a:t>
            </a:r>
          </a:p>
        </p:txBody>
      </p:sp>
      <p:sp>
        <p:nvSpPr>
          <p:cNvPr id="75" name="Rectangle 7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34304" y="3584342"/>
            <a:ext cx="21233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Goes here</a:t>
            </a:r>
          </a:p>
        </p:txBody>
      </p:sp>
      <p:sp>
        <p:nvSpPr>
          <p:cNvPr id="76" name="Rectangle 7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826590" y="3534376"/>
            <a:ext cx="16874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Goes here</a:t>
            </a:r>
          </a:p>
        </p:txBody>
      </p:sp>
      <p:sp>
        <p:nvSpPr>
          <p:cNvPr id="77" name="Rectangle 7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919780" y="3516906"/>
            <a:ext cx="168746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Text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Goes here</a:t>
            </a:r>
          </a:p>
        </p:txBody>
      </p:sp>
      <p:sp>
        <p:nvSpPr>
          <p:cNvPr id="4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949141" y="2560428"/>
            <a:ext cx="8293717" cy="11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PART 03</a:t>
            </a:r>
          </a:p>
        </p:txBody>
      </p:sp>
      <p:sp>
        <p:nvSpPr>
          <p:cNvPr id="5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978719" y="3589755"/>
            <a:ext cx="623456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Plan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991428" y="2536691"/>
            <a:ext cx="6848928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Creative Title Text Here</a:t>
            </a:r>
          </a:p>
        </p:txBody>
      </p:sp>
      <p:sp>
        <p:nvSpPr>
          <p:cNvPr id="17" name="Rectangle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150458" y="3212659"/>
            <a:ext cx="5833227" cy="110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 Click here to add content, content to match the title. 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8" name="AutoShape 5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4196665" y="3301007"/>
            <a:ext cx="634260" cy="63317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22" name="Group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30068" y="4999618"/>
            <a:ext cx="1174122" cy="1174122"/>
            <a:chOff x="1220118" y="2343274"/>
            <a:chExt cx="2450851" cy="2450851"/>
          </a:xfrm>
        </p:grpSpPr>
        <p:sp>
          <p:nvSpPr>
            <p:cNvPr id="23" name="Oval 2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1</a:t>
              </a:r>
            </a:p>
          </p:txBody>
        </p:sp>
      </p:grpSp>
      <p:sp>
        <p:nvSpPr>
          <p:cNvPr id="26" name="Rectangle 2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588337" y="5379078"/>
            <a:ext cx="225214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7" name="Rectangle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588336" y="5007111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Business Plan 1 </a:t>
            </a:r>
          </a:p>
        </p:txBody>
      </p:sp>
      <p:grpSp>
        <p:nvGrpSpPr>
          <p:cNvPr id="28" name="Group 2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317632" y="4999618"/>
            <a:ext cx="1174122" cy="1174122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</a:t>
              </a:r>
            </a:p>
          </p:txBody>
        </p:sp>
      </p:grpSp>
      <p:sp>
        <p:nvSpPr>
          <p:cNvPr id="32" name="Rectangle 3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575900" y="5379078"/>
            <a:ext cx="2310800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3" name="Rectangle 3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575900" y="5007111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Business Plan 2</a:t>
            </a:r>
          </a:p>
        </p:txBody>
      </p:sp>
      <p:grpSp>
        <p:nvGrpSpPr>
          <p:cNvPr id="34" name="Group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305196" y="4999618"/>
            <a:ext cx="1174122" cy="1174122"/>
            <a:chOff x="1220118" y="2343274"/>
            <a:chExt cx="2450851" cy="2450851"/>
          </a:xfrm>
        </p:grpSpPr>
        <p:sp>
          <p:nvSpPr>
            <p:cNvPr id="35" name="Oval 3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</a:t>
              </a:r>
            </a:p>
          </p:txBody>
        </p:sp>
      </p:grpSp>
      <p:sp>
        <p:nvSpPr>
          <p:cNvPr id="38" name="Rectangle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563464" y="5379078"/>
            <a:ext cx="2323736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9" name="Rectangle 3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563464" y="5007111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Business Plan 3</a:t>
            </a:r>
          </a:p>
        </p:txBody>
      </p:sp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</p:spPr>
        <p:txBody>
          <a:bodyPr/>
          <a:lstStyle/>
          <a:p>
            <a:r>
              <a:rPr lang="en-US"/>
              <a:t>Business</a:t>
            </a:r>
            <a:br>
              <a:rPr lang="en-US"/>
            </a:br>
            <a:r>
              <a:rPr lang="en-US"/>
              <a:t>Target</a:t>
            </a:r>
          </a:p>
        </p:txBody>
      </p:sp>
      <p:sp>
        <p:nvSpPr>
          <p:cNvPr id="7" name="Text Placeholder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8" name="Group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02126" y="3490393"/>
            <a:ext cx="512690" cy="131061"/>
            <a:chOff x="795585" y="3421099"/>
            <a:chExt cx="1066015" cy="272508"/>
          </a:xfrm>
        </p:grpSpPr>
        <p:sp>
          <p:nvSpPr>
            <p:cNvPr id="9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  <a:alpha val="4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2" name="Rectangle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71500" y="3943202"/>
            <a:ext cx="2752272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grpSp>
        <p:nvGrpSpPr>
          <p:cNvPr id="22" name="Group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4807" y="590759"/>
            <a:ext cx="1174122" cy="1174122"/>
            <a:chOff x="1220118" y="2343274"/>
            <a:chExt cx="2450851" cy="2450851"/>
          </a:xfrm>
        </p:grpSpPr>
        <p:sp>
          <p:nvSpPr>
            <p:cNvPr id="23" name="Oval 2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6" name="Group 2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4807" y="2049185"/>
            <a:ext cx="1174122" cy="1174122"/>
            <a:chOff x="1220118" y="2343274"/>
            <a:chExt cx="2450851" cy="2450851"/>
          </a:xfrm>
        </p:grpSpPr>
        <p:sp>
          <p:nvSpPr>
            <p:cNvPr id="27" name="Oval 26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0" name="Group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4807" y="3482334"/>
            <a:ext cx="1174122" cy="1174122"/>
            <a:chOff x="1220118" y="2343274"/>
            <a:chExt cx="2450851" cy="2450851"/>
          </a:xfrm>
        </p:grpSpPr>
        <p:sp>
          <p:nvSpPr>
            <p:cNvPr id="31" name="Oval 30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4" name="Group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4807" y="4907921"/>
            <a:ext cx="1174122" cy="1174122"/>
            <a:chOff x="1220118" y="2343274"/>
            <a:chExt cx="2450851" cy="2450851"/>
          </a:xfrm>
        </p:grpSpPr>
        <p:sp>
          <p:nvSpPr>
            <p:cNvPr id="35" name="Oval 3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4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4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8" name="Rectangle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5" y="1077666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9" name="Rectangle 3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6" y="708779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1</a:t>
            </a:r>
          </a:p>
        </p:txBody>
      </p:sp>
      <p:sp>
        <p:nvSpPr>
          <p:cNvPr id="40" name="Rectangle 3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5" y="2552012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41" name="Rectangle 4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6" y="2183125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2</a:t>
            </a:r>
          </a:p>
        </p:txBody>
      </p:sp>
      <p:sp>
        <p:nvSpPr>
          <p:cNvPr id="42" name="Rectangle 4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5" y="4007843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43" name="Rectangle 4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6" y="3638956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3</a:t>
            </a:r>
          </a:p>
        </p:txBody>
      </p:sp>
      <p:sp>
        <p:nvSpPr>
          <p:cNvPr id="44" name="Rectangle 4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5" y="5462367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45" name="Rectangle 4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03076" y="5093480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4</a:t>
            </a:r>
          </a:p>
        </p:txBody>
      </p:sp>
      <p:sp>
        <p:nvSpPr>
          <p:cNvPr id="46" name="Freeform 6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EditPoints="1"/>
          </p:cNvSpPr>
          <p:nvPr/>
        </p:nvSpPr>
        <p:spPr bwMode="auto">
          <a:xfrm>
            <a:off x="7334790" y="2420539"/>
            <a:ext cx="392619" cy="374636"/>
          </a:xfrm>
          <a:custGeom>
            <a:avLst/>
            <a:gdLst>
              <a:gd name="T0" fmla="*/ 415925 w 256"/>
              <a:gd name="T1" fmla="*/ 208197 h 244"/>
              <a:gd name="T2" fmla="*/ 396429 w 256"/>
              <a:gd name="T3" fmla="*/ 227715 h 244"/>
              <a:gd name="T4" fmla="*/ 383431 w 256"/>
              <a:gd name="T5" fmla="*/ 222836 h 244"/>
              <a:gd name="T6" fmla="*/ 383431 w 256"/>
              <a:gd name="T7" fmla="*/ 222836 h 244"/>
              <a:gd name="T8" fmla="*/ 207963 w 256"/>
              <a:gd name="T9" fmla="*/ 47170 h 244"/>
              <a:gd name="T10" fmla="*/ 207963 w 256"/>
              <a:gd name="T11" fmla="*/ 47170 h 244"/>
              <a:gd name="T12" fmla="*/ 207963 w 256"/>
              <a:gd name="T13" fmla="*/ 47170 h 244"/>
              <a:gd name="T14" fmla="*/ 32494 w 256"/>
              <a:gd name="T15" fmla="*/ 222836 h 244"/>
              <a:gd name="T16" fmla="*/ 32494 w 256"/>
              <a:gd name="T17" fmla="*/ 222836 h 244"/>
              <a:gd name="T18" fmla="*/ 19496 w 256"/>
              <a:gd name="T19" fmla="*/ 227715 h 244"/>
              <a:gd name="T20" fmla="*/ 0 w 256"/>
              <a:gd name="T21" fmla="*/ 208197 h 244"/>
              <a:gd name="T22" fmla="*/ 6499 w 256"/>
              <a:gd name="T23" fmla="*/ 193558 h 244"/>
              <a:gd name="T24" fmla="*/ 193340 w 256"/>
              <a:gd name="T25" fmla="*/ 6506 h 244"/>
              <a:gd name="T26" fmla="*/ 207963 w 256"/>
              <a:gd name="T27" fmla="*/ 0 h 244"/>
              <a:gd name="T28" fmla="*/ 207963 w 256"/>
              <a:gd name="T29" fmla="*/ 0 h 244"/>
              <a:gd name="T30" fmla="*/ 209587 w 256"/>
              <a:gd name="T31" fmla="*/ 0 h 244"/>
              <a:gd name="T32" fmla="*/ 209587 w 256"/>
              <a:gd name="T33" fmla="*/ 0 h 244"/>
              <a:gd name="T34" fmla="*/ 209587 w 256"/>
              <a:gd name="T35" fmla="*/ 0 h 244"/>
              <a:gd name="T36" fmla="*/ 209587 w 256"/>
              <a:gd name="T37" fmla="*/ 0 h 244"/>
              <a:gd name="T38" fmla="*/ 222585 w 256"/>
              <a:gd name="T39" fmla="*/ 6506 h 244"/>
              <a:gd name="T40" fmla="*/ 222585 w 256"/>
              <a:gd name="T41" fmla="*/ 6506 h 244"/>
              <a:gd name="T42" fmla="*/ 298946 w 256"/>
              <a:gd name="T43" fmla="*/ 82953 h 244"/>
              <a:gd name="T44" fmla="*/ 298946 w 256"/>
              <a:gd name="T45" fmla="*/ 65061 h 244"/>
              <a:gd name="T46" fmla="*/ 318443 w 256"/>
              <a:gd name="T47" fmla="*/ 45543 h 244"/>
              <a:gd name="T48" fmla="*/ 337939 w 256"/>
              <a:gd name="T49" fmla="*/ 65061 h 244"/>
              <a:gd name="T50" fmla="*/ 337939 w 256"/>
              <a:gd name="T51" fmla="*/ 121990 h 244"/>
              <a:gd name="T52" fmla="*/ 411051 w 256"/>
              <a:gd name="T53" fmla="*/ 195184 h 244"/>
              <a:gd name="T54" fmla="*/ 411051 w 256"/>
              <a:gd name="T55" fmla="*/ 195184 h 244"/>
              <a:gd name="T56" fmla="*/ 415925 w 256"/>
              <a:gd name="T57" fmla="*/ 208197 h 244"/>
              <a:gd name="T58" fmla="*/ 376932 w 256"/>
              <a:gd name="T59" fmla="*/ 240727 h 244"/>
              <a:gd name="T60" fmla="*/ 376932 w 256"/>
              <a:gd name="T61" fmla="*/ 299283 h 244"/>
              <a:gd name="T62" fmla="*/ 376932 w 256"/>
              <a:gd name="T63" fmla="*/ 325307 h 244"/>
              <a:gd name="T64" fmla="*/ 376932 w 256"/>
              <a:gd name="T65" fmla="*/ 377357 h 244"/>
              <a:gd name="T66" fmla="*/ 357436 w 256"/>
              <a:gd name="T67" fmla="*/ 396875 h 244"/>
              <a:gd name="T68" fmla="*/ 318443 w 256"/>
              <a:gd name="T69" fmla="*/ 396875 h 244"/>
              <a:gd name="T70" fmla="*/ 318443 w 256"/>
              <a:gd name="T71" fmla="*/ 240727 h 244"/>
              <a:gd name="T72" fmla="*/ 240457 w 256"/>
              <a:gd name="T73" fmla="*/ 240727 h 244"/>
              <a:gd name="T74" fmla="*/ 240457 w 256"/>
              <a:gd name="T75" fmla="*/ 396875 h 244"/>
              <a:gd name="T76" fmla="*/ 58489 w 256"/>
              <a:gd name="T77" fmla="*/ 396875 h 244"/>
              <a:gd name="T78" fmla="*/ 38993 w 256"/>
              <a:gd name="T79" fmla="*/ 377357 h 244"/>
              <a:gd name="T80" fmla="*/ 38993 w 256"/>
              <a:gd name="T81" fmla="*/ 325307 h 244"/>
              <a:gd name="T82" fmla="*/ 38993 w 256"/>
              <a:gd name="T83" fmla="*/ 299283 h 244"/>
              <a:gd name="T84" fmla="*/ 38993 w 256"/>
              <a:gd name="T85" fmla="*/ 240727 h 244"/>
              <a:gd name="T86" fmla="*/ 207963 w 256"/>
              <a:gd name="T87" fmla="*/ 71568 h 244"/>
              <a:gd name="T88" fmla="*/ 376932 w 256"/>
              <a:gd name="T89" fmla="*/ 240727 h 244"/>
              <a:gd name="T90" fmla="*/ 175468 w 256"/>
              <a:gd name="T91" fmla="*/ 240727 h 244"/>
              <a:gd name="T92" fmla="*/ 97482 w 256"/>
              <a:gd name="T93" fmla="*/ 240727 h 244"/>
              <a:gd name="T94" fmla="*/ 97482 w 256"/>
              <a:gd name="T95" fmla="*/ 318801 h 244"/>
              <a:gd name="T96" fmla="*/ 175468 w 256"/>
              <a:gd name="T97" fmla="*/ 318801 h 244"/>
              <a:gd name="T98" fmla="*/ 175468 w 256"/>
              <a:gd name="T99" fmla="*/ 24072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7" name="Freeform 7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EditPoints="1"/>
          </p:cNvSpPr>
          <p:nvPr/>
        </p:nvSpPr>
        <p:spPr bwMode="auto">
          <a:xfrm>
            <a:off x="7334790" y="1006714"/>
            <a:ext cx="392619" cy="350660"/>
          </a:xfrm>
          <a:custGeom>
            <a:avLst/>
            <a:gdLst>
              <a:gd name="T0" fmla="*/ 331440 w 256"/>
              <a:gd name="T1" fmla="*/ 169445 h 228"/>
              <a:gd name="T2" fmla="*/ 246955 w 256"/>
              <a:gd name="T3" fmla="*/ 84722 h 228"/>
              <a:gd name="T4" fmla="*/ 331440 w 256"/>
              <a:gd name="T5" fmla="*/ 0 h 228"/>
              <a:gd name="T6" fmla="*/ 415925 w 256"/>
              <a:gd name="T7" fmla="*/ 84722 h 228"/>
              <a:gd name="T8" fmla="*/ 331440 w 256"/>
              <a:gd name="T9" fmla="*/ 169445 h 228"/>
              <a:gd name="T10" fmla="*/ 370433 w 256"/>
              <a:gd name="T11" fmla="*/ 45620 h 228"/>
              <a:gd name="T12" fmla="*/ 357436 w 256"/>
              <a:gd name="T13" fmla="*/ 52137 h 228"/>
              <a:gd name="T14" fmla="*/ 318443 w 256"/>
              <a:gd name="T15" fmla="*/ 89610 h 228"/>
              <a:gd name="T16" fmla="*/ 305445 w 256"/>
              <a:gd name="T17" fmla="*/ 78205 h 228"/>
              <a:gd name="T18" fmla="*/ 292447 w 256"/>
              <a:gd name="T19" fmla="*/ 71688 h 228"/>
              <a:gd name="T20" fmla="*/ 272951 w 256"/>
              <a:gd name="T21" fmla="*/ 91239 h 228"/>
              <a:gd name="T22" fmla="*/ 279450 w 256"/>
              <a:gd name="T23" fmla="*/ 104274 h 228"/>
              <a:gd name="T24" fmla="*/ 305445 w 256"/>
              <a:gd name="T25" fmla="*/ 130342 h 228"/>
              <a:gd name="T26" fmla="*/ 318443 w 256"/>
              <a:gd name="T27" fmla="*/ 136859 h 228"/>
              <a:gd name="T28" fmla="*/ 331440 w 256"/>
              <a:gd name="T29" fmla="*/ 130342 h 228"/>
              <a:gd name="T30" fmla="*/ 383431 w 256"/>
              <a:gd name="T31" fmla="*/ 78205 h 228"/>
              <a:gd name="T32" fmla="*/ 389930 w 256"/>
              <a:gd name="T33" fmla="*/ 65171 h 228"/>
              <a:gd name="T34" fmla="*/ 370433 w 256"/>
              <a:gd name="T35" fmla="*/ 45620 h 228"/>
              <a:gd name="T36" fmla="*/ 157597 w 256"/>
              <a:gd name="T37" fmla="*/ 226469 h 228"/>
              <a:gd name="T38" fmla="*/ 324941 w 256"/>
              <a:gd name="T39" fmla="*/ 216694 h 228"/>
              <a:gd name="T40" fmla="*/ 337939 w 256"/>
              <a:gd name="T41" fmla="*/ 188996 h 228"/>
              <a:gd name="T42" fmla="*/ 386680 w 256"/>
              <a:gd name="T43" fmla="*/ 172703 h 228"/>
              <a:gd name="T44" fmla="*/ 355811 w 256"/>
              <a:gd name="T45" fmla="*/ 242762 h 228"/>
              <a:gd name="T46" fmla="*/ 355811 w 256"/>
              <a:gd name="T47" fmla="*/ 242762 h 228"/>
              <a:gd name="T48" fmla="*/ 339564 w 256"/>
              <a:gd name="T49" fmla="*/ 254167 h 228"/>
              <a:gd name="T50" fmla="*/ 170594 w 256"/>
              <a:gd name="T51" fmla="*/ 265572 h 228"/>
              <a:gd name="T52" fmla="*/ 180342 w 256"/>
              <a:gd name="T53" fmla="*/ 293270 h 228"/>
              <a:gd name="T54" fmla="*/ 363934 w 256"/>
              <a:gd name="T55" fmla="*/ 293270 h 228"/>
              <a:gd name="T56" fmla="*/ 402927 w 256"/>
              <a:gd name="T57" fmla="*/ 332372 h 228"/>
              <a:gd name="T58" fmla="*/ 363934 w 256"/>
              <a:gd name="T59" fmla="*/ 371475 h 228"/>
              <a:gd name="T60" fmla="*/ 324941 w 256"/>
              <a:gd name="T61" fmla="*/ 332372 h 228"/>
              <a:gd name="T62" fmla="*/ 142974 w 256"/>
              <a:gd name="T63" fmla="*/ 332372 h 228"/>
              <a:gd name="T64" fmla="*/ 103981 w 256"/>
              <a:gd name="T65" fmla="*/ 371475 h 228"/>
              <a:gd name="T66" fmla="*/ 64988 w 256"/>
              <a:gd name="T67" fmla="*/ 332372 h 228"/>
              <a:gd name="T68" fmla="*/ 103981 w 256"/>
              <a:gd name="T69" fmla="*/ 293270 h 228"/>
              <a:gd name="T70" fmla="*/ 139725 w 256"/>
              <a:gd name="T71" fmla="*/ 293270 h 228"/>
              <a:gd name="T72" fmla="*/ 63364 w 256"/>
              <a:gd name="T73" fmla="*/ 78205 h 228"/>
              <a:gd name="T74" fmla="*/ 19496 w 256"/>
              <a:gd name="T75" fmla="*/ 78205 h 228"/>
              <a:gd name="T76" fmla="*/ 0 w 256"/>
              <a:gd name="T77" fmla="*/ 58654 h 228"/>
              <a:gd name="T78" fmla="*/ 19496 w 256"/>
              <a:gd name="T79" fmla="*/ 39103 h 228"/>
              <a:gd name="T80" fmla="*/ 77986 w 256"/>
              <a:gd name="T81" fmla="*/ 39103 h 228"/>
              <a:gd name="T82" fmla="*/ 95858 w 256"/>
              <a:gd name="T83" fmla="*/ 52137 h 228"/>
              <a:gd name="T84" fmla="*/ 95858 w 256"/>
              <a:gd name="T85" fmla="*/ 52137 h 228"/>
              <a:gd name="T86" fmla="*/ 107231 w 256"/>
              <a:gd name="T87" fmla="*/ 84722 h 228"/>
              <a:gd name="T88" fmla="*/ 227459 w 256"/>
              <a:gd name="T89" fmla="*/ 84722 h 228"/>
              <a:gd name="T90" fmla="*/ 235583 w 256"/>
              <a:gd name="T91" fmla="*/ 123825 h 228"/>
              <a:gd name="T92" fmla="*/ 121853 w 256"/>
              <a:gd name="T93" fmla="*/ 123825 h 228"/>
              <a:gd name="T94" fmla="*/ 157597 w 256"/>
              <a:gd name="T95" fmla="*/ 226469 h 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28"/>
                </a:moveTo>
                <a:cubicBezTo>
                  <a:pt x="225" y="28"/>
                  <a:pt x="222" y="29"/>
                  <a:pt x="220" y="32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6" y="45"/>
                  <a:pt x="183" y="44"/>
                  <a:pt x="180" y="44"/>
                </a:cubicBezTo>
                <a:cubicBezTo>
                  <a:pt x="173" y="44"/>
                  <a:pt x="168" y="49"/>
                  <a:pt x="168" y="56"/>
                </a:cubicBezTo>
                <a:cubicBezTo>
                  <a:pt x="168" y="59"/>
                  <a:pt x="169" y="62"/>
                  <a:pt x="172" y="64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0" y="83"/>
                  <a:pt x="193" y="84"/>
                  <a:pt x="196" y="84"/>
                </a:cubicBezTo>
                <a:cubicBezTo>
                  <a:pt x="199" y="84"/>
                  <a:pt x="202" y="83"/>
                  <a:pt x="204" y="80"/>
                </a:cubicBezTo>
                <a:cubicBezTo>
                  <a:pt x="236" y="48"/>
                  <a:pt x="236" y="48"/>
                  <a:pt x="236" y="48"/>
                </a:cubicBezTo>
                <a:cubicBezTo>
                  <a:pt x="239" y="46"/>
                  <a:pt x="240" y="43"/>
                  <a:pt x="240" y="40"/>
                </a:cubicBezTo>
                <a:cubicBezTo>
                  <a:pt x="240" y="33"/>
                  <a:pt x="235" y="28"/>
                  <a:pt x="228" y="28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8" name="Freeform 10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7355842" y="5305846"/>
            <a:ext cx="345475" cy="369439"/>
          </a:xfrm>
          <a:custGeom>
            <a:avLst/>
            <a:gdLst>
              <a:gd name="T0" fmla="*/ 272118 w 109"/>
              <a:gd name="T1" fmla="*/ 182289 h 116"/>
              <a:gd name="T2" fmla="*/ 166295 w 109"/>
              <a:gd name="T3" fmla="*/ 103804 h 116"/>
              <a:gd name="T4" fmla="*/ 166295 w 109"/>
              <a:gd name="T5" fmla="*/ 53168 h 116"/>
              <a:gd name="T6" fmla="*/ 138579 w 109"/>
              <a:gd name="T7" fmla="*/ 0 h 116"/>
              <a:gd name="T8" fmla="*/ 110863 w 109"/>
              <a:gd name="T9" fmla="*/ 53168 h 116"/>
              <a:gd name="T10" fmla="*/ 110863 w 109"/>
              <a:gd name="T11" fmla="*/ 103804 h 116"/>
              <a:gd name="T12" fmla="*/ 5039 w 109"/>
              <a:gd name="T13" fmla="*/ 182289 h 116"/>
              <a:gd name="T14" fmla="*/ 0 w 109"/>
              <a:gd name="T15" fmla="*/ 189884 h 116"/>
              <a:gd name="T16" fmla="*/ 0 w 109"/>
              <a:gd name="T17" fmla="*/ 192416 h 116"/>
              <a:gd name="T18" fmla="*/ 5039 w 109"/>
              <a:gd name="T19" fmla="*/ 200012 h 116"/>
              <a:gd name="T20" fmla="*/ 12598 w 109"/>
              <a:gd name="T21" fmla="*/ 200012 h 116"/>
              <a:gd name="T22" fmla="*/ 110863 w 109"/>
              <a:gd name="T23" fmla="*/ 174694 h 116"/>
              <a:gd name="T24" fmla="*/ 110863 w 109"/>
              <a:gd name="T25" fmla="*/ 192416 h 116"/>
              <a:gd name="T26" fmla="*/ 110863 w 109"/>
              <a:gd name="T27" fmla="*/ 250648 h 116"/>
              <a:gd name="T28" fmla="*/ 78108 w 109"/>
              <a:gd name="T29" fmla="*/ 275965 h 116"/>
              <a:gd name="T30" fmla="*/ 73069 w 109"/>
              <a:gd name="T31" fmla="*/ 283561 h 116"/>
              <a:gd name="T32" fmla="*/ 73069 w 109"/>
              <a:gd name="T33" fmla="*/ 283561 h 116"/>
              <a:gd name="T34" fmla="*/ 78108 w 109"/>
              <a:gd name="T35" fmla="*/ 291156 h 116"/>
              <a:gd name="T36" fmla="*/ 85667 w 109"/>
              <a:gd name="T37" fmla="*/ 293688 h 116"/>
              <a:gd name="T38" fmla="*/ 138579 w 109"/>
              <a:gd name="T39" fmla="*/ 273434 h 116"/>
              <a:gd name="T40" fmla="*/ 188971 w 109"/>
              <a:gd name="T41" fmla="*/ 291156 h 116"/>
              <a:gd name="T42" fmla="*/ 199050 w 109"/>
              <a:gd name="T43" fmla="*/ 291156 h 116"/>
              <a:gd name="T44" fmla="*/ 201569 w 109"/>
              <a:gd name="T45" fmla="*/ 283561 h 116"/>
              <a:gd name="T46" fmla="*/ 201569 w 109"/>
              <a:gd name="T47" fmla="*/ 281029 h 116"/>
              <a:gd name="T48" fmla="*/ 196530 w 109"/>
              <a:gd name="T49" fmla="*/ 273434 h 116"/>
              <a:gd name="T50" fmla="*/ 166295 w 109"/>
              <a:gd name="T51" fmla="*/ 250648 h 116"/>
              <a:gd name="T52" fmla="*/ 166295 w 109"/>
              <a:gd name="T53" fmla="*/ 192416 h 116"/>
              <a:gd name="T54" fmla="*/ 166295 w 109"/>
              <a:gd name="T55" fmla="*/ 174694 h 116"/>
              <a:gd name="T56" fmla="*/ 264560 w 109"/>
              <a:gd name="T57" fmla="*/ 200012 h 116"/>
              <a:gd name="T58" fmla="*/ 272118 w 109"/>
              <a:gd name="T59" fmla="*/ 200012 h 116"/>
              <a:gd name="T60" fmla="*/ 274638 w 109"/>
              <a:gd name="T61" fmla="*/ 192416 h 116"/>
              <a:gd name="T62" fmla="*/ 274638 w 109"/>
              <a:gd name="T63" fmla="*/ 189884 h 116"/>
              <a:gd name="T64" fmla="*/ 272118 w 109"/>
              <a:gd name="T65" fmla="*/ 182289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" h="115">
                <a:moveTo>
                  <a:pt x="108" y="72"/>
                </a:moveTo>
                <a:cubicBezTo>
                  <a:pt x="66" y="41"/>
                  <a:pt x="66" y="41"/>
                  <a:pt x="66" y="4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16"/>
                  <a:pt x="60" y="0"/>
                  <a:pt x="55" y="0"/>
                </a:cubicBezTo>
                <a:cubicBezTo>
                  <a:pt x="49" y="0"/>
                  <a:pt x="44" y="16"/>
                  <a:pt x="44" y="21"/>
                </a:cubicBezTo>
                <a:cubicBezTo>
                  <a:pt x="44" y="41"/>
                  <a:pt x="44" y="41"/>
                  <a:pt x="44" y="41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79"/>
                  <a:pt x="4" y="80"/>
                  <a:pt x="5" y="7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99"/>
                  <a:pt x="44" y="99"/>
                  <a:pt x="44" y="9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9" y="113"/>
                  <a:pt x="30" y="114"/>
                  <a:pt x="31" y="115"/>
                </a:cubicBezTo>
                <a:cubicBezTo>
                  <a:pt x="32" y="116"/>
                  <a:pt x="33" y="116"/>
                  <a:pt x="34" y="116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7" y="116"/>
                  <a:pt x="78" y="116"/>
                  <a:pt x="79" y="115"/>
                </a:cubicBezTo>
                <a:cubicBezTo>
                  <a:pt x="80" y="114"/>
                  <a:pt x="80" y="113"/>
                  <a:pt x="80" y="112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0"/>
                  <a:pt x="80" y="109"/>
                  <a:pt x="78" y="108"/>
                </a:cubicBezTo>
                <a:cubicBezTo>
                  <a:pt x="66" y="99"/>
                  <a:pt x="66" y="99"/>
                  <a:pt x="66" y="99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69"/>
                  <a:pt x="66" y="69"/>
                  <a:pt x="66" y="6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6" y="80"/>
                  <a:pt x="107" y="79"/>
                  <a:pt x="108" y="79"/>
                </a:cubicBezTo>
                <a:cubicBezTo>
                  <a:pt x="109" y="78"/>
                  <a:pt x="109" y="77"/>
                  <a:pt x="109" y="76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4"/>
                  <a:pt x="109" y="73"/>
                  <a:pt x="108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49" name="Group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334790" y="3903930"/>
            <a:ext cx="369439" cy="319516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50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1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0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2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99835" y="472529"/>
            <a:ext cx="11192329" cy="5912942"/>
          </a:xfrm>
          <a:prstGeom prst="roundRect">
            <a:avLst>
              <a:gd name="adj" fmla="val 1480"/>
            </a:avLst>
          </a:prstGeom>
          <a:gradFill>
            <a:gsLst>
              <a:gs pos="81000">
                <a:schemeClr val="accent2"/>
              </a:gs>
              <a:gs pos="0">
                <a:schemeClr val="accent6"/>
              </a:gs>
            </a:gsLst>
            <a:lin ang="2700000" scaled="1"/>
          </a:gradFill>
          <a:ln>
            <a:noFill/>
          </a:ln>
          <a:effectLst>
            <a:outerShdw blurRad="1270000" sx="99000" sy="99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Rectangle: Rounded Corners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7378" y="755559"/>
            <a:ext cx="51244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Rectangle: Rounded Corners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7378" y="3570515"/>
            <a:ext cx="106108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" name="Rectangle: Rounded Corners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283778" y="755559"/>
            <a:ext cx="51244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aphicFrame>
        <p:nvGraphicFramePr>
          <p:cNvPr id="26" name="Chart 2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1506309" y="3795142"/>
          <a:ext cx="9179379" cy="206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1029606" y="772362"/>
          <a:ext cx="2315483" cy="235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3475717" y="772361"/>
          <a:ext cx="2315483" cy="235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8614682" y="1115253"/>
            <a:ext cx="134363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93%</a:t>
            </a:r>
          </a:p>
        </p:txBody>
      </p:sp>
      <p:sp>
        <p:nvSpPr>
          <p:cNvPr id="30" name="TextBox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8601034" y="1680843"/>
            <a:ext cx="15463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Sample Text Here</a:t>
            </a:r>
          </a:p>
        </p:txBody>
      </p:sp>
      <p:sp>
        <p:nvSpPr>
          <p:cNvPr id="31" name="AutoShape 1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7188670" y="1794111"/>
            <a:ext cx="710516" cy="53319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aphicFrame>
        <p:nvGraphicFramePr>
          <p:cNvPr id="33" name="Chart 3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6562299" y="820702"/>
          <a:ext cx="1963779" cy="240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614682" y="2043305"/>
            <a:ext cx="2369519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6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Rectangle: Rounded Corners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488442" y="956572"/>
            <a:ext cx="5829300" cy="4944855"/>
          </a:xfrm>
          <a:prstGeom prst="roundRect">
            <a:avLst>
              <a:gd name="adj" fmla="val 407"/>
            </a:avLst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  <a:effectLst>
            <a:outerShdw blurRad="812800" dist="495300" dir="10800000" sx="94000" sy="9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aphicFrame>
        <p:nvGraphicFramePr>
          <p:cNvPr id="9" name="Chart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5896140" y="1253264"/>
          <a:ext cx="1711822" cy="209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877449" y="3127795"/>
            <a:ext cx="17980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graphicFrame>
        <p:nvGraphicFramePr>
          <p:cNvPr id="15" name="Chart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7712893" y="1253263"/>
          <a:ext cx="1711822" cy="209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694202" y="3127794"/>
            <a:ext cx="17980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 Here</a:t>
            </a:r>
          </a:p>
        </p:txBody>
      </p:sp>
      <p:sp>
        <p:nvSpPr>
          <p:cNvPr id="17" name="Rectangle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896140" y="4590568"/>
            <a:ext cx="4935827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8" name="Rectangle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896140" y="3759571"/>
            <a:ext cx="4278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cxnSp>
        <p:nvCxnSpPr>
          <p:cNvPr id="19" name="Straight Connector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CxnSpPr/>
          <p:nvPr/>
        </p:nvCxnSpPr>
        <p:spPr>
          <a:xfrm>
            <a:off x="5488442" y="3631848"/>
            <a:ext cx="5829300" cy="0"/>
          </a:xfrm>
          <a:prstGeom prst="line">
            <a:avLst/>
          </a:prstGeom>
          <a:ln>
            <a:solidFill>
              <a:schemeClr val="bg1">
                <a:lumMod val="95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88362" y="1987343"/>
            <a:ext cx="4601713" cy="3289010"/>
            <a:chOff x="7229755" y="2325017"/>
            <a:chExt cx="4501928" cy="2925991"/>
          </a:xfrm>
        </p:grpSpPr>
        <p:grpSp>
          <p:nvGrpSpPr>
            <p:cNvPr id="31" name="Group 30"/>
            <p:cNvGrpSpPr/>
            <p:nvPr/>
          </p:nvGrpSpPr>
          <p:grpSpPr>
            <a:xfrm>
              <a:off x="8516157" y="2325017"/>
              <a:ext cx="3024675" cy="2418627"/>
              <a:chOff x="1053839" y="2305918"/>
              <a:chExt cx="3455424" cy="2696190"/>
            </a:xfrm>
          </p:grpSpPr>
          <p:grpSp>
            <p:nvGrpSpPr>
              <p:cNvPr id="44" name="Group 43"/>
              <p:cNvGrpSpPr/>
              <p:nvPr/>
            </p:nvGrpSpPr>
            <p:grpSpPr>
              <a:xfrm rot="16200000">
                <a:off x="1439159" y="1920598"/>
                <a:ext cx="2684783" cy="3455423"/>
                <a:chOff x="1166487" y="1846499"/>
                <a:chExt cx="3780735" cy="1879747"/>
              </a:xfrm>
            </p:grpSpPr>
            <p:sp>
              <p:nvSpPr>
                <p:cNvPr id="51" name="Rectangle: Rounded Corners 50"/>
                <p:cNvSpPr/>
                <p:nvPr/>
              </p:nvSpPr>
              <p:spPr>
                <a:xfrm>
                  <a:off x="1166489" y="1846499"/>
                  <a:ext cx="2002969" cy="16525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/>
                    </a:gs>
                    <a:gs pos="74000">
                      <a:schemeClr val="accent4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52" name="Rectangle: Rounded Corners 51"/>
                <p:cNvSpPr/>
                <p:nvPr/>
              </p:nvSpPr>
              <p:spPr>
                <a:xfrm>
                  <a:off x="1166489" y="2189399"/>
                  <a:ext cx="2324425" cy="16525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/>
                    </a:gs>
                    <a:gs pos="74000">
                      <a:schemeClr val="accent4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53" name="Rectangle: Rounded Corners 52"/>
                <p:cNvSpPr/>
                <p:nvPr/>
              </p:nvSpPr>
              <p:spPr>
                <a:xfrm>
                  <a:off x="1166487" y="2532297"/>
                  <a:ext cx="3469918" cy="165253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/>
                    </a:gs>
                    <a:gs pos="74000">
                      <a:schemeClr val="accent4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54" name="Rectangle: Rounded Corners 53"/>
                <p:cNvSpPr/>
                <p:nvPr/>
              </p:nvSpPr>
              <p:spPr>
                <a:xfrm>
                  <a:off x="1166489" y="2875196"/>
                  <a:ext cx="3780733" cy="16525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/>
                    </a:gs>
                    <a:gs pos="74000">
                      <a:schemeClr val="accent4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55" name="Rectangle: Rounded Corners 54"/>
                <p:cNvSpPr/>
                <p:nvPr/>
              </p:nvSpPr>
              <p:spPr>
                <a:xfrm>
                  <a:off x="1166487" y="3218097"/>
                  <a:ext cx="3029277" cy="165253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/>
                    </a:gs>
                    <a:gs pos="74000">
                      <a:schemeClr val="accent4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56" name="Rectangle: Rounded Corners 55"/>
                <p:cNvSpPr/>
                <p:nvPr/>
              </p:nvSpPr>
              <p:spPr>
                <a:xfrm>
                  <a:off x="1166489" y="3567356"/>
                  <a:ext cx="1437011" cy="15889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/>
                    </a:gs>
                    <a:gs pos="74000">
                      <a:schemeClr val="accent4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45" name="Rectangle: Rounded Corners 44"/>
              <p:cNvSpPr/>
              <p:nvPr/>
            </p:nvSpPr>
            <p:spPr>
              <a:xfrm rot="16200000">
                <a:off x="916731" y="4561221"/>
                <a:ext cx="577991" cy="3037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 rot="16200000">
                <a:off x="1642250" y="4656409"/>
                <a:ext cx="387615" cy="3037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7" name="Rectangle: Rounded Corners 46"/>
              <p:cNvSpPr/>
              <p:nvPr/>
            </p:nvSpPr>
            <p:spPr>
              <a:xfrm rot="16200000">
                <a:off x="1899759" y="4283591"/>
                <a:ext cx="1133256" cy="3037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8" name="Rectangle: Rounded Corners 47"/>
              <p:cNvSpPr/>
              <p:nvPr/>
            </p:nvSpPr>
            <p:spPr>
              <a:xfrm rot="16200000">
                <a:off x="2266655" y="4020158"/>
                <a:ext cx="1660126" cy="303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 rot="16200000">
                <a:off x="3295272" y="4418441"/>
                <a:ext cx="863556" cy="3037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50" name="Rectangle: Rounded Corners 49"/>
              <p:cNvSpPr/>
              <p:nvPr/>
            </p:nvSpPr>
            <p:spPr>
              <a:xfrm rot="16200000">
                <a:off x="4074228" y="4567070"/>
                <a:ext cx="577992" cy="29207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32" name="Rectangle: Rounded Corners 31"/>
            <p:cNvSpPr/>
            <p:nvPr/>
          </p:nvSpPr>
          <p:spPr>
            <a:xfrm rot="16200000">
              <a:off x="7201577" y="3714916"/>
              <a:ext cx="1771081" cy="2659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/>
                </a:gs>
                <a:gs pos="7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 rot="16200000">
              <a:off x="7624301" y="4147871"/>
              <a:ext cx="925634" cy="2659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4" name="Rectangle: Rounded Corners 33"/>
            <p:cNvSpPr/>
            <p:nvPr/>
          </p:nvSpPr>
          <p:spPr>
            <a:xfrm rot="16200000">
              <a:off x="6551477" y="3626809"/>
              <a:ext cx="1947293" cy="2659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/>
                </a:gs>
                <a:gs pos="7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Rectangle: Rounded Corners 34"/>
            <p:cNvSpPr/>
            <p:nvPr/>
          </p:nvSpPr>
          <p:spPr>
            <a:xfrm rot="16200000">
              <a:off x="7175012" y="4260575"/>
              <a:ext cx="700224" cy="2659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29755" y="4859462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1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91749" y="4859462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2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53743" y="4864890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3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05496" y="4864890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4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65207" y="4862251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5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27201" y="4862251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6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589195" y="4867679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7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140948" y="4867679"/>
              <a:ext cx="590735" cy="3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Data 8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Case Study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sp>
        <p:nvSpPr>
          <p:cNvPr id="9" name="Oval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092238" y="4470423"/>
            <a:ext cx="842597" cy="8425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01</a:t>
            </a: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867499" y="2117290"/>
            <a:ext cx="6219601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7" name="Rectangle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867499" y="2539766"/>
            <a:ext cx="632737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graphicFrame>
        <p:nvGraphicFramePr>
          <p:cNvPr id="21" name="Chart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4867499" y="3449664"/>
          <a:ext cx="6327370" cy="238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peech Bubble: 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37973" y="3437984"/>
            <a:ext cx="1056740" cy="472546"/>
          </a:xfrm>
          <a:prstGeom prst="wedgeRectCallout">
            <a:avLst>
              <a:gd name="adj1" fmla="val 44053"/>
              <a:gd name="adj2" fmla="val 8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HIGHEST VALUE !</a:t>
            </a:r>
          </a:p>
        </p:txBody>
      </p:sp>
      <p:grpSp>
        <p:nvGrpSpPr>
          <p:cNvPr id="24" name="Group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678301" y="1723948"/>
            <a:ext cx="1757949" cy="1757949"/>
            <a:chOff x="1220118" y="2343274"/>
            <a:chExt cx="2450851" cy="2450851"/>
          </a:xfrm>
        </p:grpSpPr>
        <p:sp>
          <p:nvSpPr>
            <p:cNvPr id="25" name="Oval 2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2" name="Group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325103" y="2370750"/>
            <a:ext cx="464344" cy="464344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3" name="AutoShape 126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4" name="AutoShape 127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Data Chart</a:t>
            </a:r>
          </a:p>
        </p:txBody>
      </p:sp>
      <p:sp>
        <p:nvSpPr>
          <p:cNvPr id="5" name="Text Placeholder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6" name="Group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46329" y="2295994"/>
            <a:ext cx="5030860" cy="3383199"/>
            <a:chOff x="4395843" y="2091494"/>
            <a:chExt cx="7212677" cy="3440955"/>
          </a:xfrm>
        </p:grpSpPr>
        <p:grpSp>
          <p:nvGrpSpPr>
            <p:cNvPr id="7" name="Group 6"/>
            <p:cNvGrpSpPr/>
            <p:nvPr/>
          </p:nvGrpSpPr>
          <p:grpSpPr>
            <a:xfrm>
              <a:off x="4395843" y="2370184"/>
              <a:ext cx="7212677" cy="2849233"/>
              <a:chOff x="37578" y="1981079"/>
              <a:chExt cx="7763673" cy="3066894"/>
            </a:xfrm>
          </p:grpSpPr>
          <p:grpSp>
            <p:nvGrpSpPr>
              <p:cNvPr id="21" name="Group 20"/>
              <p:cNvGrpSpPr/>
              <p:nvPr/>
            </p:nvGrpSpPr>
            <p:grpSpPr>
              <a:xfrm flipH="1">
                <a:off x="5609088" y="2922482"/>
                <a:ext cx="2192163" cy="2125490"/>
                <a:chOff x="3024188" y="3378200"/>
                <a:chExt cx="2609851" cy="2530475"/>
              </a:xfrm>
            </p:grpSpPr>
            <p:sp>
              <p:nvSpPr>
                <p:cNvPr id="37" name="Freeform 7"/>
                <p:cNvSpPr/>
                <p:nvPr/>
              </p:nvSpPr>
              <p:spPr bwMode="auto">
                <a:xfrm>
                  <a:off x="3024188" y="3378200"/>
                  <a:ext cx="1306513" cy="2530475"/>
                </a:xfrm>
                <a:custGeom>
                  <a:avLst/>
                  <a:gdLst>
                    <a:gd name="T0" fmla="*/ 334 w 348"/>
                    <a:gd name="T1" fmla="*/ 52 h 673"/>
                    <a:gd name="T2" fmla="*/ 0 w 348"/>
                    <a:gd name="T3" fmla="*/ 673 h 673"/>
                    <a:gd name="T4" fmla="*/ 348 w 348"/>
                    <a:gd name="T5" fmla="*/ 673 h 673"/>
                    <a:gd name="T6" fmla="*/ 348 w 348"/>
                    <a:gd name="T7" fmla="*/ 0 h 673"/>
                    <a:gd name="T8" fmla="*/ 334 w 348"/>
                    <a:gd name="T9" fmla="*/ 52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673">
                      <a:moveTo>
                        <a:pt x="334" y="52"/>
                      </a:moveTo>
                      <a:cubicBezTo>
                        <a:pt x="243" y="520"/>
                        <a:pt x="0" y="673"/>
                        <a:pt x="0" y="673"/>
                      </a:cubicBezTo>
                      <a:cubicBezTo>
                        <a:pt x="348" y="673"/>
                        <a:pt x="348" y="673"/>
                        <a:pt x="348" y="673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45" y="0"/>
                        <a:pt x="339" y="24"/>
                        <a:pt x="334" y="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8" name="Freeform 8"/>
                <p:cNvSpPr/>
                <p:nvPr/>
              </p:nvSpPr>
              <p:spPr bwMode="auto">
                <a:xfrm>
                  <a:off x="4330701" y="3378200"/>
                  <a:ext cx="1303338" cy="2530475"/>
                </a:xfrm>
                <a:custGeom>
                  <a:avLst/>
                  <a:gdLst>
                    <a:gd name="T0" fmla="*/ 14 w 347"/>
                    <a:gd name="T1" fmla="*/ 52 h 673"/>
                    <a:gd name="T2" fmla="*/ 0 w 347"/>
                    <a:gd name="T3" fmla="*/ 0 h 673"/>
                    <a:gd name="T4" fmla="*/ 0 w 347"/>
                    <a:gd name="T5" fmla="*/ 673 h 673"/>
                    <a:gd name="T6" fmla="*/ 347 w 347"/>
                    <a:gd name="T7" fmla="*/ 673 h 673"/>
                    <a:gd name="T8" fmla="*/ 14 w 347"/>
                    <a:gd name="T9" fmla="*/ 52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673">
                      <a:moveTo>
                        <a:pt x="14" y="52"/>
                      </a:moveTo>
                      <a:cubicBezTo>
                        <a:pt x="9" y="24"/>
                        <a:pt x="3" y="0"/>
                        <a:pt x="0" y="0"/>
                      </a:cubicBez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347" y="673"/>
                        <a:pt x="347" y="673"/>
                        <a:pt x="347" y="673"/>
                      </a:cubicBezTo>
                      <a:cubicBezTo>
                        <a:pt x="347" y="673"/>
                        <a:pt x="105" y="520"/>
                        <a:pt x="14" y="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flipH="1">
                <a:off x="4509006" y="1981079"/>
                <a:ext cx="2188163" cy="3066893"/>
                <a:chOff x="4338638" y="2257425"/>
                <a:chExt cx="2605088" cy="3651250"/>
              </a:xfrm>
            </p:grpSpPr>
            <p:sp>
              <p:nvSpPr>
                <p:cNvPr id="35" name="Freeform 9"/>
                <p:cNvSpPr/>
                <p:nvPr/>
              </p:nvSpPr>
              <p:spPr bwMode="auto">
                <a:xfrm>
                  <a:off x="4338638" y="2257425"/>
                  <a:ext cx="1303338" cy="3651250"/>
                </a:xfrm>
                <a:custGeom>
                  <a:avLst/>
                  <a:gdLst>
                    <a:gd name="T0" fmla="*/ 333 w 347"/>
                    <a:gd name="T1" fmla="*/ 75 h 971"/>
                    <a:gd name="T2" fmla="*/ 0 w 347"/>
                    <a:gd name="T3" fmla="*/ 971 h 971"/>
                    <a:gd name="T4" fmla="*/ 347 w 347"/>
                    <a:gd name="T5" fmla="*/ 971 h 971"/>
                    <a:gd name="T6" fmla="*/ 347 w 347"/>
                    <a:gd name="T7" fmla="*/ 0 h 971"/>
                    <a:gd name="T8" fmla="*/ 333 w 347"/>
                    <a:gd name="T9" fmla="*/ 7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971">
                      <a:moveTo>
                        <a:pt x="333" y="75"/>
                      </a:moveTo>
                      <a:cubicBezTo>
                        <a:pt x="242" y="750"/>
                        <a:pt x="0" y="971"/>
                        <a:pt x="0" y="971"/>
                      </a:cubicBezTo>
                      <a:cubicBezTo>
                        <a:pt x="347" y="971"/>
                        <a:pt x="347" y="971"/>
                        <a:pt x="347" y="971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5" y="0"/>
                        <a:pt x="339" y="33"/>
                        <a:pt x="333" y="75"/>
                      </a:cubicBezTo>
                      <a:close/>
                    </a:path>
                  </a:pathLst>
                </a:custGeom>
                <a:gradFill>
                  <a:gsLst>
                    <a:gs pos="7000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6" name="Freeform 10"/>
                <p:cNvSpPr/>
                <p:nvPr/>
              </p:nvSpPr>
              <p:spPr bwMode="auto">
                <a:xfrm>
                  <a:off x="5641976" y="2257425"/>
                  <a:ext cx="1301750" cy="3651250"/>
                </a:xfrm>
                <a:custGeom>
                  <a:avLst/>
                  <a:gdLst>
                    <a:gd name="T0" fmla="*/ 15 w 347"/>
                    <a:gd name="T1" fmla="*/ 75 h 971"/>
                    <a:gd name="T2" fmla="*/ 0 w 347"/>
                    <a:gd name="T3" fmla="*/ 0 h 971"/>
                    <a:gd name="T4" fmla="*/ 0 w 347"/>
                    <a:gd name="T5" fmla="*/ 971 h 971"/>
                    <a:gd name="T6" fmla="*/ 347 w 347"/>
                    <a:gd name="T7" fmla="*/ 971 h 971"/>
                    <a:gd name="T8" fmla="*/ 15 w 347"/>
                    <a:gd name="T9" fmla="*/ 7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971">
                      <a:moveTo>
                        <a:pt x="15" y="75"/>
                      </a:moveTo>
                      <a:cubicBezTo>
                        <a:pt x="9" y="33"/>
                        <a:pt x="3" y="0"/>
                        <a:pt x="0" y="0"/>
                      </a:cubicBezTo>
                      <a:cubicBezTo>
                        <a:pt x="0" y="971"/>
                        <a:pt x="0" y="971"/>
                        <a:pt x="0" y="971"/>
                      </a:cubicBezTo>
                      <a:cubicBezTo>
                        <a:pt x="347" y="971"/>
                        <a:pt x="347" y="971"/>
                        <a:pt x="347" y="971"/>
                      </a:cubicBezTo>
                      <a:cubicBezTo>
                        <a:pt x="347" y="971"/>
                        <a:pt x="105" y="750"/>
                        <a:pt x="15" y="75"/>
                      </a:cubicBezTo>
                      <a:close/>
                    </a:path>
                  </a:pathLst>
                </a:custGeom>
                <a:gradFill>
                  <a:gsLst>
                    <a:gs pos="23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flipH="1">
                <a:off x="3398257" y="3399851"/>
                <a:ext cx="2188163" cy="1648121"/>
                <a:chOff x="5661026" y="3946525"/>
                <a:chExt cx="2605088" cy="1962150"/>
              </a:xfrm>
            </p:grpSpPr>
            <p:sp>
              <p:nvSpPr>
                <p:cNvPr id="33" name="Freeform 11"/>
                <p:cNvSpPr/>
                <p:nvPr/>
              </p:nvSpPr>
              <p:spPr bwMode="auto">
                <a:xfrm>
                  <a:off x="5661026" y="3946525"/>
                  <a:ext cx="1301750" cy="1962150"/>
                </a:xfrm>
                <a:custGeom>
                  <a:avLst/>
                  <a:gdLst>
                    <a:gd name="T0" fmla="*/ 333 w 347"/>
                    <a:gd name="T1" fmla="*/ 40 h 522"/>
                    <a:gd name="T2" fmla="*/ 0 w 347"/>
                    <a:gd name="T3" fmla="*/ 522 h 522"/>
                    <a:gd name="T4" fmla="*/ 347 w 347"/>
                    <a:gd name="T5" fmla="*/ 522 h 522"/>
                    <a:gd name="T6" fmla="*/ 347 w 347"/>
                    <a:gd name="T7" fmla="*/ 0 h 522"/>
                    <a:gd name="T8" fmla="*/ 333 w 347"/>
                    <a:gd name="T9" fmla="*/ 4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522">
                      <a:moveTo>
                        <a:pt x="333" y="40"/>
                      </a:moveTo>
                      <a:cubicBezTo>
                        <a:pt x="242" y="403"/>
                        <a:pt x="0" y="522"/>
                        <a:pt x="0" y="522"/>
                      </a:cubicBezTo>
                      <a:cubicBezTo>
                        <a:pt x="347" y="522"/>
                        <a:pt x="347" y="522"/>
                        <a:pt x="347" y="522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4" y="0"/>
                        <a:pt x="338" y="18"/>
                        <a:pt x="333" y="4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4" name="Freeform 12"/>
                <p:cNvSpPr/>
                <p:nvPr/>
              </p:nvSpPr>
              <p:spPr bwMode="auto">
                <a:xfrm>
                  <a:off x="6962776" y="3946525"/>
                  <a:ext cx="1303338" cy="1962150"/>
                </a:xfrm>
                <a:custGeom>
                  <a:avLst/>
                  <a:gdLst>
                    <a:gd name="T0" fmla="*/ 14 w 347"/>
                    <a:gd name="T1" fmla="*/ 40 h 522"/>
                    <a:gd name="T2" fmla="*/ 0 w 347"/>
                    <a:gd name="T3" fmla="*/ 0 h 522"/>
                    <a:gd name="T4" fmla="*/ 0 w 347"/>
                    <a:gd name="T5" fmla="*/ 522 h 522"/>
                    <a:gd name="T6" fmla="*/ 347 w 347"/>
                    <a:gd name="T7" fmla="*/ 522 h 522"/>
                    <a:gd name="T8" fmla="*/ 14 w 347"/>
                    <a:gd name="T9" fmla="*/ 4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522">
                      <a:moveTo>
                        <a:pt x="14" y="40"/>
                      </a:moveTo>
                      <a:cubicBezTo>
                        <a:pt x="9" y="18"/>
                        <a:pt x="3" y="0"/>
                        <a:pt x="0" y="0"/>
                      </a:cubicBezTo>
                      <a:cubicBezTo>
                        <a:pt x="0" y="522"/>
                        <a:pt x="0" y="522"/>
                        <a:pt x="0" y="522"/>
                      </a:cubicBezTo>
                      <a:cubicBezTo>
                        <a:pt x="347" y="522"/>
                        <a:pt x="347" y="522"/>
                        <a:pt x="347" y="522"/>
                      </a:cubicBezTo>
                      <a:cubicBezTo>
                        <a:pt x="347" y="522"/>
                        <a:pt x="105" y="403"/>
                        <a:pt x="14" y="4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flipH="1">
                <a:off x="2294176" y="2549121"/>
                <a:ext cx="2192163" cy="2498851"/>
                <a:chOff x="6970713" y="2933700"/>
                <a:chExt cx="2609851" cy="2974975"/>
              </a:xfrm>
            </p:grpSpPr>
            <p:sp>
              <p:nvSpPr>
                <p:cNvPr id="31" name="Freeform 13"/>
                <p:cNvSpPr/>
                <p:nvPr/>
              </p:nvSpPr>
              <p:spPr bwMode="auto">
                <a:xfrm>
                  <a:off x="8277226" y="2933700"/>
                  <a:ext cx="1303338" cy="2974975"/>
                </a:xfrm>
                <a:custGeom>
                  <a:avLst/>
                  <a:gdLst>
                    <a:gd name="T0" fmla="*/ 14 w 347"/>
                    <a:gd name="T1" fmla="*/ 62 h 791"/>
                    <a:gd name="T2" fmla="*/ 0 w 347"/>
                    <a:gd name="T3" fmla="*/ 0 h 791"/>
                    <a:gd name="T4" fmla="*/ 0 w 347"/>
                    <a:gd name="T5" fmla="*/ 791 h 791"/>
                    <a:gd name="T6" fmla="*/ 347 w 347"/>
                    <a:gd name="T7" fmla="*/ 791 h 791"/>
                    <a:gd name="T8" fmla="*/ 14 w 347"/>
                    <a:gd name="T9" fmla="*/ 62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791">
                      <a:moveTo>
                        <a:pt x="14" y="62"/>
                      </a:moveTo>
                      <a:cubicBezTo>
                        <a:pt x="8" y="28"/>
                        <a:pt x="2" y="0"/>
                        <a:pt x="0" y="0"/>
                      </a:cubicBezTo>
                      <a:cubicBezTo>
                        <a:pt x="0" y="791"/>
                        <a:pt x="0" y="791"/>
                        <a:pt x="0" y="791"/>
                      </a:cubicBezTo>
                      <a:cubicBezTo>
                        <a:pt x="347" y="791"/>
                        <a:pt x="347" y="791"/>
                        <a:pt x="347" y="791"/>
                      </a:cubicBezTo>
                      <a:cubicBezTo>
                        <a:pt x="347" y="791"/>
                        <a:pt x="104" y="611"/>
                        <a:pt x="14" y="6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2" name="Freeform 14"/>
                <p:cNvSpPr/>
                <p:nvPr/>
              </p:nvSpPr>
              <p:spPr bwMode="auto">
                <a:xfrm>
                  <a:off x="6970713" y="2933700"/>
                  <a:ext cx="1306513" cy="2974975"/>
                </a:xfrm>
                <a:custGeom>
                  <a:avLst/>
                  <a:gdLst>
                    <a:gd name="T0" fmla="*/ 333 w 348"/>
                    <a:gd name="T1" fmla="*/ 62 h 791"/>
                    <a:gd name="T2" fmla="*/ 0 w 348"/>
                    <a:gd name="T3" fmla="*/ 791 h 791"/>
                    <a:gd name="T4" fmla="*/ 348 w 348"/>
                    <a:gd name="T5" fmla="*/ 791 h 791"/>
                    <a:gd name="T6" fmla="*/ 348 w 348"/>
                    <a:gd name="T7" fmla="*/ 0 h 791"/>
                    <a:gd name="T8" fmla="*/ 333 w 348"/>
                    <a:gd name="T9" fmla="*/ 62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791">
                      <a:moveTo>
                        <a:pt x="333" y="62"/>
                      </a:moveTo>
                      <a:cubicBezTo>
                        <a:pt x="242" y="611"/>
                        <a:pt x="0" y="791"/>
                        <a:pt x="0" y="791"/>
                      </a:cubicBezTo>
                      <a:cubicBezTo>
                        <a:pt x="348" y="791"/>
                        <a:pt x="348" y="791"/>
                        <a:pt x="348" y="791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45" y="0"/>
                        <a:pt x="339" y="28"/>
                        <a:pt x="333" y="6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flipH="1">
                <a:off x="1187426" y="4457262"/>
                <a:ext cx="2188163" cy="590711"/>
                <a:chOff x="8293101" y="5205412"/>
                <a:chExt cx="2605088" cy="703264"/>
              </a:xfrm>
            </p:grpSpPr>
            <p:sp>
              <p:nvSpPr>
                <p:cNvPr id="29" name="Freeform 15"/>
                <p:cNvSpPr/>
                <p:nvPr/>
              </p:nvSpPr>
              <p:spPr bwMode="auto">
                <a:xfrm>
                  <a:off x="8293101" y="5205412"/>
                  <a:ext cx="1301750" cy="703263"/>
                </a:xfrm>
                <a:custGeom>
                  <a:avLst/>
                  <a:gdLst>
                    <a:gd name="T0" fmla="*/ 333 w 347"/>
                    <a:gd name="T1" fmla="*/ 14 h 187"/>
                    <a:gd name="T2" fmla="*/ 0 w 347"/>
                    <a:gd name="T3" fmla="*/ 187 h 187"/>
                    <a:gd name="T4" fmla="*/ 347 w 347"/>
                    <a:gd name="T5" fmla="*/ 187 h 187"/>
                    <a:gd name="T6" fmla="*/ 347 w 347"/>
                    <a:gd name="T7" fmla="*/ 0 h 187"/>
                    <a:gd name="T8" fmla="*/ 333 w 347"/>
                    <a:gd name="T9" fmla="*/ 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187">
                      <a:moveTo>
                        <a:pt x="333" y="14"/>
                      </a:moveTo>
                      <a:cubicBezTo>
                        <a:pt x="242" y="144"/>
                        <a:pt x="0" y="187"/>
                        <a:pt x="0" y="187"/>
                      </a:cubicBezTo>
                      <a:cubicBezTo>
                        <a:pt x="347" y="187"/>
                        <a:pt x="347" y="187"/>
                        <a:pt x="347" y="187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4" y="0"/>
                        <a:pt x="338" y="6"/>
                        <a:pt x="333" y="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0" name="Freeform 16"/>
                <p:cNvSpPr/>
                <p:nvPr/>
              </p:nvSpPr>
              <p:spPr bwMode="auto">
                <a:xfrm>
                  <a:off x="9594851" y="5205413"/>
                  <a:ext cx="1303338" cy="703263"/>
                </a:xfrm>
                <a:custGeom>
                  <a:avLst/>
                  <a:gdLst>
                    <a:gd name="T0" fmla="*/ 14 w 347"/>
                    <a:gd name="T1" fmla="*/ 14 h 187"/>
                    <a:gd name="T2" fmla="*/ 0 w 347"/>
                    <a:gd name="T3" fmla="*/ 0 h 187"/>
                    <a:gd name="T4" fmla="*/ 0 w 347"/>
                    <a:gd name="T5" fmla="*/ 187 h 187"/>
                    <a:gd name="T6" fmla="*/ 347 w 347"/>
                    <a:gd name="T7" fmla="*/ 187 h 187"/>
                    <a:gd name="T8" fmla="*/ 14 w 347"/>
                    <a:gd name="T9" fmla="*/ 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187">
                      <a:moveTo>
                        <a:pt x="14" y="14"/>
                      </a:moveTo>
                      <a:cubicBezTo>
                        <a:pt x="9" y="6"/>
                        <a:pt x="3" y="0"/>
                        <a:pt x="0" y="0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347" y="187"/>
                        <a:pt x="347" y="187"/>
                        <a:pt x="347" y="187"/>
                      </a:cubicBezTo>
                      <a:cubicBezTo>
                        <a:pt x="347" y="187"/>
                        <a:pt x="105" y="144"/>
                        <a:pt x="14" y="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flipH="1">
                <a:off x="37578" y="3879885"/>
                <a:ext cx="2188163" cy="1168087"/>
                <a:chOff x="1706563" y="4518025"/>
                <a:chExt cx="2605088" cy="1390650"/>
              </a:xfrm>
            </p:grpSpPr>
            <p:sp>
              <p:nvSpPr>
                <p:cNvPr id="27" name="Freeform 5"/>
                <p:cNvSpPr/>
                <p:nvPr/>
              </p:nvSpPr>
              <p:spPr bwMode="auto">
                <a:xfrm>
                  <a:off x="1706563" y="4518025"/>
                  <a:ext cx="1303338" cy="1390650"/>
                </a:xfrm>
                <a:custGeom>
                  <a:avLst/>
                  <a:gdLst>
                    <a:gd name="T0" fmla="*/ 333 w 347"/>
                    <a:gd name="T1" fmla="*/ 29 h 370"/>
                    <a:gd name="T2" fmla="*/ 0 w 347"/>
                    <a:gd name="T3" fmla="*/ 370 h 370"/>
                    <a:gd name="T4" fmla="*/ 347 w 347"/>
                    <a:gd name="T5" fmla="*/ 370 h 370"/>
                    <a:gd name="T6" fmla="*/ 347 w 347"/>
                    <a:gd name="T7" fmla="*/ 0 h 370"/>
                    <a:gd name="T8" fmla="*/ 333 w 347"/>
                    <a:gd name="T9" fmla="*/ 2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370">
                      <a:moveTo>
                        <a:pt x="333" y="29"/>
                      </a:moveTo>
                      <a:cubicBezTo>
                        <a:pt x="242" y="286"/>
                        <a:pt x="0" y="370"/>
                        <a:pt x="0" y="370"/>
                      </a:cubicBezTo>
                      <a:cubicBezTo>
                        <a:pt x="347" y="370"/>
                        <a:pt x="347" y="370"/>
                        <a:pt x="347" y="370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5" y="0"/>
                        <a:pt x="339" y="13"/>
                        <a:pt x="333" y="29"/>
                      </a:cubicBezTo>
                      <a:close/>
                    </a:path>
                  </a:pathLst>
                </a:custGeom>
                <a:gradFill>
                  <a:gsLst>
                    <a:gs pos="61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8" name="Freeform 6"/>
                <p:cNvSpPr/>
                <p:nvPr/>
              </p:nvSpPr>
              <p:spPr bwMode="auto">
                <a:xfrm>
                  <a:off x="3009901" y="4518025"/>
                  <a:ext cx="1301750" cy="1390650"/>
                </a:xfrm>
                <a:custGeom>
                  <a:avLst/>
                  <a:gdLst>
                    <a:gd name="T0" fmla="*/ 15 w 347"/>
                    <a:gd name="T1" fmla="*/ 29 h 370"/>
                    <a:gd name="T2" fmla="*/ 0 w 347"/>
                    <a:gd name="T3" fmla="*/ 0 h 370"/>
                    <a:gd name="T4" fmla="*/ 0 w 347"/>
                    <a:gd name="T5" fmla="*/ 370 h 370"/>
                    <a:gd name="T6" fmla="*/ 347 w 347"/>
                    <a:gd name="T7" fmla="*/ 370 h 370"/>
                    <a:gd name="T8" fmla="*/ 15 w 347"/>
                    <a:gd name="T9" fmla="*/ 2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370">
                      <a:moveTo>
                        <a:pt x="15" y="29"/>
                      </a:moveTo>
                      <a:cubicBezTo>
                        <a:pt x="9" y="13"/>
                        <a:pt x="3" y="0"/>
                        <a:pt x="0" y="0"/>
                      </a:cubicBez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347" y="370"/>
                        <a:pt x="347" y="370"/>
                        <a:pt x="347" y="370"/>
                      </a:cubicBezTo>
                      <a:cubicBezTo>
                        <a:pt x="347" y="370"/>
                        <a:pt x="105" y="286"/>
                        <a:pt x="15" y="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endParaRPr>
                </a:p>
              </p:txBody>
            </p:sp>
          </p:grpSp>
        </p:grpSp>
        <p:sp>
          <p:nvSpPr>
            <p:cNvPr id="8" name="TextBox 34"/>
            <p:cNvSpPr txBox="1"/>
            <p:nvPr/>
          </p:nvSpPr>
          <p:spPr>
            <a:xfrm>
              <a:off x="4933682" y="5219415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One </a:t>
              </a:r>
            </a:p>
          </p:txBody>
        </p:sp>
        <p:sp>
          <p:nvSpPr>
            <p:cNvPr id="9" name="TextBox 34"/>
            <p:cNvSpPr txBox="1"/>
            <p:nvPr/>
          </p:nvSpPr>
          <p:spPr>
            <a:xfrm>
              <a:off x="10103583" y="5219418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Six</a:t>
              </a:r>
            </a:p>
          </p:txBody>
        </p:sp>
        <p:sp>
          <p:nvSpPr>
            <p:cNvPr id="10" name="TextBox 34"/>
            <p:cNvSpPr txBox="1"/>
            <p:nvPr/>
          </p:nvSpPr>
          <p:spPr>
            <a:xfrm>
              <a:off x="9069604" y="5219418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Five</a:t>
              </a:r>
            </a:p>
          </p:txBody>
        </p:sp>
        <p:sp>
          <p:nvSpPr>
            <p:cNvPr id="11" name="TextBox 34"/>
            <p:cNvSpPr txBox="1"/>
            <p:nvPr/>
          </p:nvSpPr>
          <p:spPr>
            <a:xfrm>
              <a:off x="5967664" y="5219418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Two</a:t>
              </a:r>
            </a:p>
          </p:txBody>
        </p:sp>
        <p:sp>
          <p:nvSpPr>
            <p:cNvPr id="12" name="TextBox 34"/>
            <p:cNvSpPr txBox="1"/>
            <p:nvPr/>
          </p:nvSpPr>
          <p:spPr>
            <a:xfrm>
              <a:off x="7001645" y="5219418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Three</a:t>
              </a:r>
            </a:p>
          </p:txBody>
        </p:sp>
        <p:sp>
          <p:nvSpPr>
            <p:cNvPr id="13" name="TextBox 34"/>
            <p:cNvSpPr txBox="1"/>
            <p:nvPr/>
          </p:nvSpPr>
          <p:spPr>
            <a:xfrm>
              <a:off x="8035624" y="5219418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Four</a:t>
              </a: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4921156" y="3782502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35%</a:t>
              </a:r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10103583" y="2893158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78%</a:t>
              </a: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9069604" y="2091494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90%</a:t>
              </a: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5992716" y="4308595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20%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6695" y="2554955"/>
              <a:ext cx="955951" cy="31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82%</a:t>
              </a:r>
            </a:p>
          </p:txBody>
        </p:sp>
        <p:sp>
          <p:nvSpPr>
            <p:cNvPr id="19" name="TextBox 34"/>
            <p:cNvSpPr txBox="1"/>
            <p:nvPr/>
          </p:nvSpPr>
          <p:spPr>
            <a:xfrm>
              <a:off x="8048150" y="3356619"/>
              <a:ext cx="955951" cy="32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71%</a:t>
              </a:r>
            </a:p>
          </p:txBody>
        </p:sp>
        <p:cxnSp>
          <p:nvCxnSpPr>
            <p:cNvPr id="20" name="Straight Connector 19"/>
            <p:cNvCxnSpPr>
              <a:stCxn id="28" idx="3"/>
              <a:endCxn id="37" idx="1"/>
            </p:cNvCxnSpPr>
            <p:nvPr/>
          </p:nvCxnSpPr>
          <p:spPr>
            <a:xfrm>
              <a:off x="4395843" y="5219414"/>
              <a:ext cx="721267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6576" y="2053791"/>
            <a:ext cx="2974328" cy="953394"/>
            <a:chOff x="521569" y="2172666"/>
            <a:chExt cx="2974328" cy="953394"/>
          </a:xfrm>
        </p:grpSpPr>
        <p:grpSp>
          <p:nvGrpSpPr>
            <p:cNvPr id="40" name="Group 39"/>
            <p:cNvGrpSpPr/>
            <p:nvPr/>
          </p:nvGrpSpPr>
          <p:grpSpPr>
            <a:xfrm>
              <a:off x="521569" y="2249549"/>
              <a:ext cx="259660" cy="259660"/>
              <a:chOff x="2288721" y="2772229"/>
              <a:chExt cx="2471965" cy="247196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288721" y="2772229"/>
                <a:ext cx="2471965" cy="2471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2804183" y="3513718"/>
                <a:ext cx="1503332" cy="1160049"/>
              </a:xfrm>
              <a:custGeom>
                <a:avLst/>
                <a:gdLst>
                  <a:gd name="T0" fmla="*/ 198196 w 59"/>
                  <a:gd name="T1" fmla="*/ 41487 h 45"/>
                  <a:gd name="T2" fmla="*/ 102515 w 59"/>
                  <a:gd name="T3" fmla="*/ 134832 h 45"/>
                  <a:gd name="T4" fmla="*/ 85429 w 59"/>
                  <a:gd name="T5" fmla="*/ 152118 h 45"/>
                  <a:gd name="T6" fmla="*/ 78595 w 59"/>
                  <a:gd name="T7" fmla="*/ 155575 h 45"/>
                  <a:gd name="T8" fmla="*/ 68343 w 59"/>
                  <a:gd name="T9" fmla="*/ 152118 h 45"/>
                  <a:gd name="T10" fmla="*/ 51258 w 59"/>
                  <a:gd name="T11" fmla="*/ 134832 h 45"/>
                  <a:gd name="T12" fmla="*/ 3417 w 59"/>
                  <a:gd name="T13" fmla="*/ 89888 h 45"/>
                  <a:gd name="T14" fmla="*/ 0 w 59"/>
                  <a:gd name="T15" fmla="*/ 79516 h 45"/>
                  <a:gd name="T16" fmla="*/ 3417 w 59"/>
                  <a:gd name="T17" fmla="*/ 69144 h 45"/>
                  <a:gd name="T18" fmla="*/ 20503 w 59"/>
                  <a:gd name="T19" fmla="*/ 51858 h 45"/>
                  <a:gd name="T20" fmla="*/ 30755 w 59"/>
                  <a:gd name="T21" fmla="*/ 48401 h 45"/>
                  <a:gd name="T22" fmla="*/ 37589 w 59"/>
                  <a:gd name="T23" fmla="*/ 51858 h 45"/>
                  <a:gd name="T24" fmla="*/ 78595 w 59"/>
                  <a:gd name="T25" fmla="*/ 89888 h 45"/>
                  <a:gd name="T26" fmla="*/ 160607 w 59"/>
                  <a:gd name="T27" fmla="*/ 3457 h 45"/>
                  <a:gd name="T28" fmla="*/ 170858 w 59"/>
                  <a:gd name="T29" fmla="*/ 0 h 45"/>
                  <a:gd name="T30" fmla="*/ 181110 w 59"/>
                  <a:gd name="T31" fmla="*/ 3457 h 45"/>
                  <a:gd name="T32" fmla="*/ 198196 w 59"/>
                  <a:gd name="T33" fmla="*/ 24201 h 45"/>
                  <a:gd name="T34" fmla="*/ 201613 w 59"/>
                  <a:gd name="T35" fmla="*/ 31115 h 45"/>
                  <a:gd name="T36" fmla="*/ 198196 w 59"/>
                  <a:gd name="T37" fmla="*/ 4148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35374" y="2172666"/>
              <a:ext cx="2660523" cy="953394"/>
              <a:chOff x="1090766" y="688621"/>
              <a:chExt cx="2660523" cy="95339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090766" y="688621"/>
                <a:ext cx="2132703" cy="36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Your Title Text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90766" y="1054546"/>
                <a:ext cx="2660523" cy="58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46" name="Group 4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8295" y="3404839"/>
            <a:ext cx="2972609" cy="953394"/>
            <a:chOff x="523288" y="4099740"/>
            <a:chExt cx="2972609" cy="953394"/>
          </a:xfrm>
        </p:grpSpPr>
        <p:grpSp>
          <p:nvGrpSpPr>
            <p:cNvPr id="47" name="Group 46"/>
            <p:cNvGrpSpPr/>
            <p:nvPr/>
          </p:nvGrpSpPr>
          <p:grpSpPr>
            <a:xfrm>
              <a:off x="523288" y="4176623"/>
              <a:ext cx="259660" cy="259660"/>
              <a:chOff x="2288721" y="2772229"/>
              <a:chExt cx="2471965" cy="2471965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288721" y="2772229"/>
                <a:ext cx="2471965" cy="2471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52" name="Freeform 29"/>
              <p:cNvSpPr/>
              <p:nvPr/>
            </p:nvSpPr>
            <p:spPr bwMode="auto">
              <a:xfrm>
                <a:off x="2804183" y="3513718"/>
                <a:ext cx="1503332" cy="1160049"/>
              </a:xfrm>
              <a:custGeom>
                <a:avLst/>
                <a:gdLst>
                  <a:gd name="T0" fmla="*/ 198196 w 59"/>
                  <a:gd name="T1" fmla="*/ 41487 h 45"/>
                  <a:gd name="T2" fmla="*/ 102515 w 59"/>
                  <a:gd name="T3" fmla="*/ 134832 h 45"/>
                  <a:gd name="T4" fmla="*/ 85429 w 59"/>
                  <a:gd name="T5" fmla="*/ 152118 h 45"/>
                  <a:gd name="T6" fmla="*/ 78595 w 59"/>
                  <a:gd name="T7" fmla="*/ 155575 h 45"/>
                  <a:gd name="T8" fmla="*/ 68343 w 59"/>
                  <a:gd name="T9" fmla="*/ 152118 h 45"/>
                  <a:gd name="T10" fmla="*/ 51258 w 59"/>
                  <a:gd name="T11" fmla="*/ 134832 h 45"/>
                  <a:gd name="T12" fmla="*/ 3417 w 59"/>
                  <a:gd name="T13" fmla="*/ 89888 h 45"/>
                  <a:gd name="T14" fmla="*/ 0 w 59"/>
                  <a:gd name="T15" fmla="*/ 79516 h 45"/>
                  <a:gd name="T16" fmla="*/ 3417 w 59"/>
                  <a:gd name="T17" fmla="*/ 69144 h 45"/>
                  <a:gd name="T18" fmla="*/ 20503 w 59"/>
                  <a:gd name="T19" fmla="*/ 51858 h 45"/>
                  <a:gd name="T20" fmla="*/ 30755 w 59"/>
                  <a:gd name="T21" fmla="*/ 48401 h 45"/>
                  <a:gd name="T22" fmla="*/ 37589 w 59"/>
                  <a:gd name="T23" fmla="*/ 51858 h 45"/>
                  <a:gd name="T24" fmla="*/ 78595 w 59"/>
                  <a:gd name="T25" fmla="*/ 89888 h 45"/>
                  <a:gd name="T26" fmla="*/ 160607 w 59"/>
                  <a:gd name="T27" fmla="*/ 3457 h 45"/>
                  <a:gd name="T28" fmla="*/ 170858 w 59"/>
                  <a:gd name="T29" fmla="*/ 0 h 45"/>
                  <a:gd name="T30" fmla="*/ 181110 w 59"/>
                  <a:gd name="T31" fmla="*/ 3457 h 45"/>
                  <a:gd name="T32" fmla="*/ 198196 w 59"/>
                  <a:gd name="T33" fmla="*/ 24201 h 45"/>
                  <a:gd name="T34" fmla="*/ 201613 w 59"/>
                  <a:gd name="T35" fmla="*/ 31115 h 45"/>
                  <a:gd name="T36" fmla="*/ 198196 w 59"/>
                  <a:gd name="T37" fmla="*/ 4148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37093" y="4099740"/>
              <a:ext cx="2658804" cy="953394"/>
              <a:chOff x="1090766" y="688621"/>
              <a:chExt cx="2658804" cy="95339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090766" y="688621"/>
                <a:ext cx="2132703" cy="36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Your Title Text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90766" y="1054546"/>
                <a:ext cx="2658804" cy="58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53" name="Group 5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735582" y="2049457"/>
            <a:ext cx="2675496" cy="1211926"/>
            <a:chOff x="8850133" y="2168332"/>
            <a:chExt cx="2675496" cy="1211926"/>
          </a:xfrm>
        </p:grpSpPr>
        <p:grpSp>
          <p:nvGrpSpPr>
            <p:cNvPr id="54" name="Group 53"/>
            <p:cNvGrpSpPr/>
            <p:nvPr/>
          </p:nvGrpSpPr>
          <p:grpSpPr>
            <a:xfrm>
              <a:off x="8850133" y="2245215"/>
              <a:ext cx="259660" cy="259660"/>
              <a:chOff x="2288721" y="2772229"/>
              <a:chExt cx="2471965" cy="247196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288721" y="2772229"/>
                <a:ext cx="2471965" cy="24719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59" name="Freeform 29"/>
              <p:cNvSpPr/>
              <p:nvPr/>
            </p:nvSpPr>
            <p:spPr bwMode="auto">
              <a:xfrm>
                <a:off x="2804183" y="3513718"/>
                <a:ext cx="1503332" cy="1160049"/>
              </a:xfrm>
              <a:custGeom>
                <a:avLst/>
                <a:gdLst>
                  <a:gd name="T0" fmla="*/ 198196 w 59"/>
                  <a:gd name="T1" fmla="*/ 41487 h 45"/>
                  <a:gd name="T2" fmla="*/ 102515 w 59"/>
                  <a:gd name="T3" fmla="*/ 134832 h 45"/>
                  <a:gd name="T4" fmla="*/ 85429 w 59"/>
                  <a:gd name="T5" fmla="*/ 152118 h 45"/>
                  <a:gd name="T6" fmla="*/ 78595 w 59"/>
                  <a:gd name="T7" fmla="*/ 155575 h 45"/>
                  <a:gd name="T8" fmla="*/ 68343 w 59"/>
                  <a:gd name="T9" fmla="*/ 152118 h 45"/>
                  <a:gd name="T10" fmla="*/ 51258 w 59"/>
                  <a:gd name="T11" fmla="*/ 134832 h 45"/>
                  <a:gd name="T12" fmla="*/ 3417 w 59"/>
                  <a:gd name="T13" fmla="*/ 89888 h 45"/>
                  <a:gd name="T14" fmla="*/ 0 w 59"/>
                  <a:gd name="T15" fmla="*/ 79516 h 45"/>
                  <a:gd name="T16" fmla="*/ 3417 w 59"/>
                  <a:gd name="T17" fmla="*/ 69144 h 45"/>
                  <a:gd name="T18" fmla="*/ 20503 w 59"/>
                  <a:gd name="T19" fmla="*/ 51858 h 45"/>
                  <a:gd name="T20" fmla="*/ 30755 w 59"/>
                  <a:gd name="T21" fmla="*/ 48401 h 45"/>
                  <a:gd name="T22" fmla="*/ 37589 w 59"/>
                  <a:gd name="T23" fmla="*/ 51858 h 45"/>
                  <a:gd name="T24" fmla="*/ 78595 w 59"/>
                  <a:gd name="T25" fmla="*/ 89888 h 45"/>
                  <a:gd name="T26" fmla="*/ 160607 w 59"/>
                  <a:gd name="T27" fmla="*/ 3457 h 45"/>
                  <a:gd name="T28" fmla="*/ 170858 w 59"/>
                  <a:gd name="T29" fmla="*/ 0 h 45"/>
                  <a:gd name="T30" fmla="*/ 181110 w 59"/>
                  <a:gd name="T31" fmla="*/ 3457 h 45"/>
                  <a:gd name="T32" fmla="*/ 198196 w 59"/>
                  <a:gd name="T33" fmla="*/ 24201 h 45"/>
                  <a:gd name="T34" fmla="*/ 201613 w 59"/>
                  <a:gd name="T35" fmla="*/ 31115 h 45"/>
                  <a:gd name="T36" fmla="*/ 198196 w 59"/>
                  <a:gd name="T37" fmla="*/ 4148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163938" y="2168332"/>
              <a:ext cx="2361691" cy="1211926"/>
              <a:chOff x="1090766" y="688621"/>
              <a:chExt cx="2361691" cy="121192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090766" y="688621"/>
                <a:ext cx="2132703" cy="36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Your Title Text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90767" y="1054546"/>
                <a:ext cx="2361690" cy="846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60" name="Group 5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737301" y="3400505"/>
            <a:ext cx="2791428" cy="953394"/>
            <a:chOff x="8851852" y="4095406"/>
            <a:chExt cx="2791428" cy="953394"/>
          </a:xfrm>
        </p:grpSpPr>
        <p:grpSp>
          <p:nvGrpSpPr>
            <p:cNvPr id="61" name="Group 60"/>
            <p:cNvGrpSpPr/>
            <p:nvPr/>
          </p:nvGrpSpPr>
          <p:grpSpPr>
            <a:xfrm>
              <a:off x="8851852" y="4172289"/>
              <a:ext cx="259660" cy="259660"/>
              <a:chOff x="2288721" y="2772229"/>
              <a:chExt cx="2471965" cy="247196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288721" y="2772229"/>
                <a:ext cx="2471965" cy="247196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2804183" y="3513718"/>
                <a:ext cx="1503332" cy="1160049"/>
              </a:xfrm>
              <a:custGeom>
                <a:avLst/>
                <a:gdLst>
                  <a:gd name="T0" fmla="*/ 198196 w 59"/>
                  <a:gd name="T1" fmla="*/ 41487 h 45"/>
                  <a:gd name="T2" fmla="*/ 102515 w 59"/>
                  <a:gd name="T3" fmla="*/ 134832 h 45"/>
                  <a:gd name="T4" fmla="*/ 85429 w 59"/>
                  <a:gd name="T5" fmla="*/ 152118 h 45"/>
                  <a:gd name="T6" fmla="*/ 78595 w 59"/>
                  <a:gd name="T7" fmla="*/ 155575 h 45"/>
                  <a:gd name="T8" fmla="*/ 68343 w 59"/>
                  <a:gd name="T9" fmla="*/ 152118 h 45"/>
                  <a:gd name="T10" fmla="*/ 51258 w 59"/>
                  <a:gd name="T11" fmla="*/ 134832 h 45"/>
                  <a:gd name="T12" fmla="*/ 3417 w 59"/>
                  <a:gd name="T13" fmla="*/ 89888 h 45"/>
                  <a:gd name="T14" fmla="*/ 0 w 59"/>
                  <a:gd name="T15" fmla="*/ 79516 h 45"/>
                  <a:gd name="T16" fmla="*/ 3417 w 59"/>
                  <a:gd name="T17" fmla="*/ 69144 h 45"/>
                  <a:gd name="T18" fmla="*/ 20503 w 59"/>
                  <a:gd name="T19" fmla="*/ 51858 h 45"/>
                  <a:gd name="T20" fmla="*/ 30755 w 59"/>
                  <a:gd name="T21" fmla="*/ 48401 h 45"/>
                  <a:gd name="T22" fmla="*/ 37589 w 59"/>
                  <a:gd name="T23" fmla="*/ 51858 h 45"/>
                  <a:gd name="T24" fmla="*/ 78595 w 59"/>
                  <a:gd name="T25" fmla="*/ 89888 h 45"/>
                  <a:gd name="T26" fmla="*/ 160607 w 59"/>
                  <a:gd name="T27" fmla="*/ 3457 h 45"/>
                  <a:gd name="T28" fmla="*/ 170858 w 59"/>
                  <a:gd name="T29" fmla="*/ 0 h 45"/>
                  <a:gd name="T30" fmla="*/ 181110 w 59"/>
                  <a:gd name="T31" fmla="*/ 3457 h 45"/>
                  <a:gd name="T32" fmla="*/ 198196 w 59"/>
                  <a:gd name="T33" fmla="*/ 24201 h 45"/>
                  <a:gd name="T34" fmla="*/ 201613 w 59"/>
                  <a:gd name="T35" fmla="*/ 31115 h 45"/>
                  <a:gd name="T36" fmla="*/ 198196 w 59"/>
                  <a:gd name="T37" fmla="*/ 4148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165657" y="4095406"/>
              <a:ext cx="2477623" cy="953394"/>
              <a:chOff x="1090766" y="688621"/>
              <a:chExt cx="2477623" cy="95339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090766" y="688621"/>
                <a:ext cx="2132703" cy="36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Your Title Text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090766" y="1054546"/>
                <a:ext cx="2477623" cy="58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67" name="Group 6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8295" y="4765270"/>
            <a:ext cx="2972609" cy="953394"/>
            <a:chOff x="523288" y="4099740"/>
            <a:chExt cx="2972609" cy="953394"/>
          </a:xfrm>
        </p:grpSpPr>
        <p:grpSp>
          <p:nvGrpSpPr>
            <p:cNvPr id="68" name="Group 67"/>
            <p:cNvGrpSpPr/>
            <p:nvPr/>
          </p:nvGrpSpPr>
          <p:grpSpPr>
            <a:xfrm>
              <a:off x="523288" y="4176623"/>
              <a:ext cx="259660" cy="259660"/>
              <a:chOff x="2288721" y="2772229"/>
              <a:chExt cx="2471965" cy="2471965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288721" y="2772229"/>
                <a:ext cx="2471965" cy="247196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3" name="Freeform 29"/>
              <p:cNvSpPr/>
              <p:nvPr/>
            </p:nvSpPr>
            <p:spPr bwMode="auto">
              <a:xfrm>
                <a:off x="2804183" y="3513718"/>
                <a:ext cx="1503332" cy="1160049"/>
              </a:xfrm>
              <a:custGeom>
                <a:avLst/>
                <a:gdLst>
                  <a:gd name="T0" fmla="*/ 198196 w 59"/>
                  <a:gd name="T1" fmla="*/ 41487 h 45"/>
                  <a:gd name="T2" fmla="*/ 102515 w 59"/>
                  <a:gd name="T3" fmla="*/ 134832 h 45"/>
                  <a:gd name="T4" fmla="*/ 85429 w 59"/>
                  <a:gd name="T5" fmla="*/ 152118 h 45"/>
                  <a:gd name="T6" fmla="*/ 78595 w 59"/>
                  <a:gd name="T7" fmla="*/ 155575 h 45"/>
                  <a:gd name="T8" fmla="*/ 68343 w 59"/>
                  <a:gd name="T9" fmla="*/ 152118 h 45"/>
                  <a:gd name="T10" fmla="*/ 51258 w 59"/>
                  <a:gd name="T11" fmla="*/ 134832 h 45"/>
                  <a:gd name="T12" fmla="*/ 3417 w 59"/>
                  <a:gd name="T13" fmla="*/ 89888 h 45"/>
                  <a:gd name="T14" fmla="*/ 0 w 59"/>
                  <a:gd name="T15" fmla="*/ 79516 h 45"/>
                  <a:gd name="T16" fmla="*/ 3417 w 59"/>
                  <a:gd name="T17" fmla="*/ 69144 h 45"/>
                  <a:gd name="T18" fmla="*/ 20503 w 59"/>
                  <a:gd name="T19" fmla="*/ 51858 h 45"/>
                  <a:gd name="T20" fmla="*/ 30755 w 59"/>
                  <a:gd name="T21" fmla="*/ 48401 h 45"/>
                  <a:gd name="T22" fmla="*/ 37589 w 59"/>
                  <a:gd name="T23" fmla="*/ 51858 h 45"/>
                  <a:gd name="T24" fmla="*/ 78595 w 59"/>
                  <a:gd name="T25" fmla="*/ 89888 h 45"/>
                  <a:gd name="T26" fmla="*/ 160607 w 59"/>
                  <a:gd name="T27" fmla="*/ 3457 h 45"/>
                  <a:gd name="T28" fmla="*/ 170858 w 59"/>
                  <a:gd name="T29" fmla="*/ 0 h 45"/>
                  <a:gd name="T30" fmla="*/ 181110 w 59"/>
                  <a:gd name="T31" fmla="*/ 3457 h 45"/>
                  <a:gd name="T32" fmla="*/ 198196 w 59"/>
                  <a:gd name="T33" fmla="*/ 24201 h 45"/>
                  <a:gd name="T34" fmla="*/ 201613 w 59"/>
                  <a:gd name="T35" fmla="*/ 31115 h 45"/>
                  <a:gd name="T36" fmla="*/ 198196 w 59"/>
                  <a:gd name="T37" fmla="*/ 4148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37092" y="4099740"/>
              <a:ext cx="2658805" cy="953394"/>
              <a:chOff x="1090765" y="688621"/>
              <a:chExt cx="2658805" cy="953394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090766" y="688621"/>
                <a:ext cx="2132703" cy="36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Your Title Text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090765" y="1054546"/>
                <a:ext cx="2658805" cy="58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74" name="Group 7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741867" y="4765270"/>
            <a:ext cx="2972609" cy="953394"/>
            <a:chOff x="523288" y="4099740"/>
            <a:chExt cx="2972609" cy="953394"/>
          </a:xfrm>
        </p:grpSpPr>
        <p:grpSp>
          <p:nvGrpSpPr>
            <p:cNvPr id="75" name="Group 74"/>
            <p:cNvGrpSpPr/>
            <p:nvPr/>
          </p:nvGrpSpPr>
          <p:grpSpPr>
            <a:xfrm>
              <a:off x="523288" y="4176623"/>
              <a:ext cx="259660" cy="259660"/>
              <a:chOff x="2288721" y="2772229"/>
              <a:chExt cx="2471965" cy="2471965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288721" y="2772229"/>
                <a:ext cx="2471965" cy="247196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80" name="Freeform 29"/>
              <p:cNvSpPr/>
              <p:nvPr/>
            </p:nvSpPr>
            <p:spPr bwMode="auto">
              <a:xfrm>
                <a:off x="2804183" y="3513718"/>
                <a:ext cx="1503332" cy="1160049"/>
              </a:xfrm>
              <a:custGeom>
                <a:avLst/>
                <a:gdLst>
                  <a:gd name="T0" fmla="*/ 198196 w 59"/>
                  <a:gd name="T1" fmla="*/ 41487 h 45"/>
                  <a:gd name="T2" fmla="*/ 102515 w 59"/>
                  <a:gd name="T3" fmla="*/ 134832 h 45"/>
                  <a:gd name="T4" fmla="*/ 85429 w 59"/>
                  <a:gd name="T5" fmla="*/ 152118 h 45"/>
                  <a:gd name="T6" fmla="*/ 78595 w 59"/>
                  <a:gd name="T7" fmla="*/ 155575 h 45"/>
                  <a:gd name="T8" fmla="*/ 68343 w 59"/>
                  <a:gd name="T9" fmla="*/ 152118 h 45"/>
                  <a:gd name="T10" fmla="*/ 51258 w 59"/>
                  <a:gd name="T11" fmla="*/ 134832 h 45"/>
                  <a:gd name="T12" fmla="*/ 3417 w 59"/>
                  <a:gd name="T13" fmla="*/ 89888 h 45"/>
                  <a:gd name="T14" fmla="*/ 0 w 59"/>
                  <a:gd name="T15" fmla="*/ 79516 h 45"/>
                  <a:gd name="T16" fmla="*/ 3417 w 59"/>
                  <a:gd name="T17" fmla="*/ 69144 h 45"/>
                  <a:gd name="T18" fmla="*/ 20503 w 59"/>
                  <a:gd name="T19" fmla="*/ 51858 h 45"/>
                  <a:gd name="T20" fmla="*/ 30755 w 59"/>
                  <a:gd name="T21" fmla="*/ 48401 h 45"/>
                  <a:gd name="T22" fmla="*/ 37589 w 59"/>
                  <a:gd name="T23" fmla="*/ 51858 h 45"/>
                  <a:gd name="T24" fmla="*/ 78595 w 59"/>
                  <a:gd name="T25" fmla="*/ 89888 h 45"/>
                  <a:gd name="T26" fmla="*/ 160607 w 59"/>
                  <a:gd name="T27" fmla="*/ 3457 h 45"/>
                  <a:gd name="T28" fmla="*/ 170858 w 59"/>
                  <a:gd name="T29" fmla="*/ 0 h 45"/>
                  <a:gd name="T30" fmla="*/ 181110 w 59"/>
                  <a:gd name="T31" fmla="*/ 3457 h 45"/>
                  <a:gd name="T32" fmla="*/ 198196 w 59"/>
                  <a:gd name="T33" fmla="*/ 24201 h 45"/>
                  <a:gd name="T34" fmla="*/ 201613 w 59"/>
                  <a:gd name="T35" fmla="*/ 31115 h 45"/>
                  <a:gd name="T36" fmla="*/ 198196 w 59"/>
                  <a:gd name="T37" fmla="*/ 4148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37092" y="4099740"/>
              <a:ext cx="2658805" cy="953394"/>
              <a:chOff x="1090765" y="688621"/>
              <a:chExt cx="2658805" cy="953394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090766" y="688621"/>
                <a:ext cx="2132703" cy="36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Your Title Text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090765" y="1054546"/>
                <a:ext cx="2658805" cy="58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Regular" panose="020B0500000000000000" charset="-122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Features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sp>
        <p:nvSpPr>
          <p:cNvPr id="8" name="Freeform 10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3598875" y="3336343"/>
            <a:ext cx="1813207" cy="1829250"/>
          </a:xfrm>
          <a:custGeom>
            <a:avLst/>
            <a:gdLst>
              <a:gd name="T0" fmla="*/ 908 w 908"/>
              <a:gd name="T1" fmla="*/ 489 h 916"/>
              <a:gd name="T2" fmla="*/ 908 w 908"/>
              <a:gd name="T3" fmla="*/ 398 h 916"/>
              <a:gd name="T4" fmla="*/ 804 w 908"/>
              <a:gd name="T5" fmla="*/ 365 h 916"/>
              <a:gd name="T6" fmla="*/ 796 w 908"/>
              <a:gd name="T7" fmla="*/ 336 h 916"/>
              <a:gd name="T8" fmla="*/ 870 w 908"/>
              <a:gd name="T9" fmla="*/ 257 h 916"/>
              <a:gd name="T10" fmla="*/ 825 w 908"/>
              <a:gd name="T11" fmla="*/ 178 h 916"/>
              <a:gd name="T12" fmla="*/ 717 w 908"/>
              <a:gd name="T13" fmla="*/ 202 h 916"/>
              <a:gd name="T14" fmla="*/ 695 w 908"/>
              <a:gd name="T15" fmla="*/ 182 h 916"/>
              <a:gd name="T16" fmla="*/ 719 w 908"/>
              <a:gd name="T17" fmla="*/ 76 h 916"/>
              <a:gd name="T18" fmla="*/ 641 w 908"/>
              <a:gd name="T19" fmla="*/ 31 h 916"/>
              <a:gd name="T20" fmla="*/ 559 w 908"/>
              <a:gd name="T21" fmla="*/ 106 h 916"/>
              <a:gd name="T22" fmla="*/ 529 w 908"/>
              <a:gd name="T23" fmla="*/ 98 h 916"/>
              <a:gd name="T24" fmla="*/ 498 w 908"/>
              <a:gd name="T25" fmla="*/ 0 h 916"/>
              <a:gd name="T26" fmla="*/ 407 w 908"/>
              <a:gd name="T27" fmla="*/ 0 h 916"/>
              <a:gd name="T28" fmla="*/ 375 w 908"/>
              <a:gd name="T29" fmla="*/ 100 h 916"/>
              <a:gd name="T30" fmla="*/ 344 w 908"/>
              <a:gd name="T31" fmla="*/ 109 h 916"/>
              <a:gd name="T32" fmla="*/ 268 w 908"/>
              <a:gd name="T33" fmla="*/ 40 h 916"/>
              <a:gd name="T34" fmla="*/ 190 w 908"/>
              <a:gd name="T35" fmla="*/ 86 h 916"/>
              <a:gd name="T36" fmla="*/ 212 w 908"/>
              <a:gd name="T37" fmla="*/ 189 h 916"/>
              <a:gd name="T38" fmla="*/ 190 w 908"/>
              <a:gd name="T39" fmla="*/ 212 h 916"/>
              <a:gd name="T40" fmla="*/ 89 w 908"/>
              <a:gd name="T41" fmla="*/ 190 h 916"/>
              <a:gd name="T42" fmla="*/ 44 w 908"/>
              <a:gd name="T43" fmla="*/ 268 h 916"/>
              <a:gd name="T44" fmla="*/ 115 w 908"/>
              <a:gd name="T45" fmla="*/ 346 h 916"/>
              <a:gd name="T46" fmla="*/ 105 w 908"/>
              <a:gd name="T47" fmla="*/ 376 h 916"/>
              <a:gd name="T48" fmla="*/ 0 w 908"/>
              <a:gd name="T49" fmla="*/ 409 h 916"/>
              <a:gd name="T50" fmla="*/ 0 w 908"/>
              <a:gd name="T51" fmla="*/ 499 h 916"/>
              <a:gd name="T52" fmla="*/ 108 w 908"/>
              <a:gd name="T53" fmla="*/ 533 h 916"/>
              <a:gd name="T54" fmla="*/ 117 w 908"/>
              <a:gd name="T55" fmla="*/ 561 h 916"/>
              <a:gd name="T56" fmla="*/ 44 w 908"/>
              <a:gd name="T57" fmla="*/ 641 h 916"/>
              <a:gd name="T58" fmla="*/ 90 w 908"/>
              <a:gd name="T59" fmla="*/ 719 h 916"/>
              <a:gd name="T60" fmla="*/ 198 w 908"/>
              <a:gd name="T61" fmla="*/ 695 h 916"/>
              <a:gd name="T62" fmla="*/ 220 w 908"/>
              <a:gd name="T63" fmla="*/ 716 h 916"/>
              <a:gd name="T64" fmla="*/ 196 w 908"/>
              <a:gd name="T65" fmla="*/ 822 h 916"/>
              <a:gd name="T66" fmla="*/ 274 w 908"/>
              <a:gd name="T67" fmla="*/ 867 h 916"/>
              <a:gd name="T68" fmla="*/ 356 w 908"/>
              <a:gd name="T69" fmla="*/ 792 h 916"/>
              <a:gd name="T70" fmla="*/ 384 w 908"/>
              <a:gd name="T71" fmla="*/ 803 h 916"/>
              <a:gd name="T72" fmla="*/ 417 w 908"/>
              <a:gd name="T73" fmla="*/ 916 h 916"/>
              <a:gd name="T74" fmla="*/ 508 w 908"/>
              <a:gd name="T75" fmla="*/ 916 h 916"/>
              <a:gd name="T76" fmla="*/ 543 w 908"/>
              <a:gd name="T77" fmla="*/ 801 h 916"/>
              <a:gd name="T78" fmla="*/ 569 w 908"/>
              <a:gd name="T79" fmla="*/ 791 h 916"/>
              <a:gd name="T80" fmla="*/ 652 w 908"/>
              <a:gd name="T81" fmla="*/ 867 h 916"/>
              <a:gd name="T82" fmla="*/ 731 w 908"/>
              <a:gd name="T83" fmla="*/ 821 h 916"/>
              <a:gd name="T84" fmla="*/ 705 w 908"/>
              <a:gd name="T85" fmla="*/ 708 h 916"/>
              <a:gd name="T86" fmla="*/ 724 w 908"/>
              <a:gd name="T87" fmla="*/ 688 h 916"/>
              <a:gd name="T88" fmla="*/ 835 w 908"/>
              <a:gd name="T89" fmla="*/ 713 h 916"/>
              <a:gd name="T90" fmla="*/ 880 w 908"/>
              <a:gd name="T91" fmla="*/ 635 h 916"/>
              <a:gd name="T92" fmla="*/ 801 w 908"/>
              <a:gd name="T93" fmla="*/ 549 h 916"/>
              <a:gd name="T94" fmla="*/ 806 w 908"/>
              <a:gd name="T95" fmla="*/ 521 h 916"/>
              <a:gd name="T96" fmla="*/ 908 w 908"/>
              <a:gd name="T97" fmla="*/ 48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05" h="916">
                <a:moveTo>
                  <a:pt x="908" y="489"/>
                </a:moveTo>
                <a:cubicBezTo>
                  <a:pt x="908" y="398"/>
                  <a:pt x="908" y="398"/>
                  <a:pt x="908" y="398"/>
                </a:cubicBezTo>
                <a:cubicBezTo>
                  <a:pt x="804" y="365"/>
                  <a:pt x="804" y="365"/>
                  <a:pt x="804" y="365"/>
                </a:cubicBezTo>
                <a:cubicBezTo>
                  <a:pt x="802" y="355"/>
                  <a:pt x="800" y="346"/>
                  <a:pt x="796" y="336"/>
                </a:cubicBezTo>
                <a:cubicBezTo>
                  <a:pt x="870" y="257"/>
                  <a:pt x="870" y="257"/>
                  <a:pt x="870" y="257"/>
                </a:cubicBezTo>
                <a:cubicBezTo>
                  <a:pt x="825" y="178"/>
                  <a:pt x="825" y="178"/>
                  <a:pt x="825" y="178"/>
                </a:cubicBezTo>
                <a:cubicBezTo>
                  <a:pt x="717" y="202"/>
                  <a:pt x="717" y="202"/>
                  <a:pt x="717" y="202"/>
                </a:cubicBezTo>
                <a:cubicBezTo>
                  <a:pt x="710" y="195"/>
                  <a:pt x="703" y="188"/>
                  <a:pt x="695" y="182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641" y="31"/>
                  <a:pt x="641" y="31"/>
                  <a:pt x="641" y="31"/>
                </a:cubicBezTo>
                <a:cubicBezTo>
                  <a:pt x="559" y="106"/>
                  <a:pt x="559" y="106"/>
                  <a:pt x="559" y="106"/>
                </a:cubicBezTo>
                <a:cubicBezTo>
                  <a:pt x="549" y="103"/>
                  <a:pt x="539" y="100"/>
                  <a:pt x="529" y="98"/>
                </a:cubicBezTo>
                <a:cubicBezTo>
                  <a:pt x="498" y="0"/>
                  <a:pt x="498" y="0"/>
                  <a:pt x="498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375" y="100"/>
                  <a:pt x="375" y="100"/>
                  <a:pt x="375" y="100"/>
                </a:cubicBezTo>
                <a:cubicBezTo>
                  <a:pt x="365" y="103"/>
                  <a:pt x="354" y="106"/>
                  <a:pt x="344" y="109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190" y="86"/>
                  <a:pt x="190" y="86"/>
                  <a:pt x="190" y="86"/>
                </a:cubicBezTo>
                <a:cubicBezTo>
                  <a:pt x="212" y="189"/>
                  <a:pt x="212" y="189"/>
                  <a:pt x="212" y="189"/>
                </a:cubicBezTo>
                <a:cubicBezTo>
                  <a:pt x="204" y="196"/>
                  <a:pt x="197" y="204"/>
                  <a:pt x="190" y="212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44" y="268"/>
                  <a:pt x="44" y="268"/>
                  <a:pt x="44" y="268"/>
                </a:cubicBezTo>
                <a:cubicBezTo>
                  <a:pt x="115" y="346"/>
                  <a:pt x="115" y="346"/>
                  <a:pt x="115" y="346"/>
                </a:cubicBezTo>
                <a:cubicBezTo>
                  <a:pt x="112" y="356"/>
                  <a:pt x="107" y="366"/>
                  <a:pt x="105" y="376"/>
                </a:cubicBezTo>
                <a:cubicBezTo>
                  <a:pt x="0" y="409"/>
                  <a:pt x="0" y="409"/>
                  <a:pt x="0" y="409"/>
                </a:cubicBezTo>
                <a:cubicBezTo>
                  <a:pt x="0" y="499"/>
                  <a:pt x="0" y="499"/>
                  <a:pt x="0" y="499"/>
                </a:cubicBezTo>
                <a:cubicBezTo>
                  <a:pt x="108" y="533"/>
                  <a:pt x="108" y="533"/>
                  <a:pt x="108" y="533"/>
                </a:cubicBezTo>
                <a:cubicBezTo>
                  <a:pt x="110" y="542"/>
                  <a:pt x="114" y="552"/>
                  <a:pt x="117" y="561"/>
                </a:cubicBezTo>
                <a:cubicBezTo>
                  <a:pt x="44" y="641"/>
                  <a:pt x="44" y="641"/>
                  <a:pt x="44" y="641"/>
                </a:cubicBezTo>
                <a:cubicBezTo>
                  <a:pt x="90" y="719"/>
                  <a:pt x="90" y="719"/>
                  <a:pt x="90" y="719"/>
                </a:cubicBezTo>
                <a:cubicBezTo>
                  <a:pt x="198" y="695"/>
                  <a:pt x="198" y="695"/>
                  <a:pt x="198" y="695"/>
                </a:cubicBezTo>
                <a:cubicBezTo>
                  <a:pt x="205" y="702"/>
                  <a:pt x="212" y="709"/>
                  <a:pt x="220" y="716"/>
                </a:cubicBezTo>
                <a:cubicBezTo>
                  <a:pt x="196" y="822"/>
                  <a:pt x="196" y="822"/>
                  <a:pt x="196" y="822"/>
                </a:cubicBezTo>
                <a:cubicBezTo>
                  <a:pt x="274" y="867"/>
                  <a:pt x="274" y="867"/>
                  <a:pt x="274" y="867"/>
                </a:cubicBezTo>
                <a:cubicBezTo>
                  <a:pt x="356" y="792"/>
                  <a:pt x="356" y="792"/>
                  <a:pt x="356" y="792"/>
                </a:cubicBezTo>
                <a:cubicBezTo>
                  <a:pt x="365" y="795"/>
                  <a:pt x="375" y="801"/>
                  <a:pt x="384" y="803"/>
                </a:cubicBezTo>
                <a:cubicBezTo>
                  <a:pt x="417" y="916"/>
                  <a:pt x="417" y="916"/>
                  <a:pt x="417" y="916"/>
                </a:cubicBezTo>
                <a:cubicBezTo>
                  <a:pt x="508" y="916"/>
                  <a:pt x="508" y="916"/>
                  <a:pt x="508" y="916"/>
                </a:cubicBezTo>
                <a:cubicBezTo>
                  <a:pt x="543" y="801"/>
                  <a:pt x="543" y="801"/>
                  <a:pt x="543" y="801"/>
                </a:cubicBezTo>
                <a:cubicBezTo>
                  <a:pt x="552" y="799"/>
                  <a:pt x="560" y="794"/>
                  <a:pt x="569" y="791"/>
                </a:cubicBezTo>
                <a:cubicBezTo>
                  <a:pt x="652" y="867"/>
                  <a:pt x="652" y="867"/>
                  <a:pt x="652" y="867"/>
                </a:cubicBezTo>
                <a:cubicBezTo>
                  <a:pt x="731" y="821"/>
                  <a:pt x="731" y="821"/>
                  <a:pt x="731" y="821"/>
                </a:cubicBezTo>
                <a:cubicBezTo>
                  <a:pt x="705" y="708"/>
                  <a:pt x="705" y="708"/>
                  <a:pt x="705" y="708"/>
                </a:cubicBezTo>
                <a:cubicBezTo>
                  <a:pt x="712" y="701"/>
                  <a:pt x="718" y="694"/>
                  <a:pt x="724" y="688"/>
                </a:cubicBezTo>
                <a:cubicBezTo>
                  <a:pt x="835" y="713"/>
                  <a:pt x="835" y="713"/>
                  <a:pt x="835" y="713"/>
                </a:cubicBezTo>
                <a:cubicBezTo>
                  <a:pt x="880" y="635"/>
                  <a:pt x="880" y="635"/>
                  <a:pt x="880" y="635"/>
                </a:cubicBezTo>
                <a:cubicBezTo>
                  <a:pt x="801" y="549"/>
                  <a:pt x="801" y="549"/>
                  <a:pt x="801" y="549"/>
                </a:cubicBezTo>
                <a:cubicBezTo>
                  <a:pt x="804" y="540"/>
                  <a:pt x="805" y="531"/>
                  <a:pt x="806" y="521"/>
                </a:cubicBezTo>
                <a:cubicBezTo>
                  <a:pt x="908" y="489"/>
                  <a:pt x="908" y="489"/>
                  <a:pt x="908" y="489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7900" sx="99000" sy="99000" algn="ctr" rotWithShape="0">
              <a:prstClr val="black">
                <a:alpha val="2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1" name="Oval 1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4068434" y="3787321"/>
            <a:ext cx="888446" cy="89097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AutoShape 8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/>
          </p:cNvSpPr>
          <p:nvPr/>
        </p:nvSpPr>
        <p:spPr bwMode="auto">
          <a:xfrm>
            <a:off x="4332635" y="4076573"/>
            <a:ext cx="360043" cy="3601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5" name="Freeform 1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2020773" y="1597344"/>
            <a:ext cx="2118812" cy="2118810"/>
          </a:xfrm>
          <a:custGeom>
            <a:avLst/>
            <a:gdLst>
              <a:gd name="T0" fmla="*/ 737 w 749"/>
              <a:gd name="T1" fmla="*/ 461 h 749"/>
              <a:gd name="T2" fmla="*/ 749 w 749"/>
              <a:gd name="T3" fmla="*/ 387 h 749"/>
              <a:gd name="T4" fmla="*/ 670 w 749"/>
              <a:gd name="T5" fmla="*/ 347 h 749"/>
              <a:gd name="T6" fmla="*/ 668 w 749"/>
              <a:gd name="T7" fmla="*/ 322 h 749"/>
              <a:gd name="T8" fmla="*/ 738 w 749"/>
              <a:gd name="T9" fmla="*/ 268 h 749"/>
              <a:gd name="T10" fmla="*/ 712 w 749"/>
              <a:gd name="T11" fmla="*/ 198 h 749"/>
              <a:gd name="T12" fmla="*/ 621 w 749"/>
              <a:gd name="T13" fmla="*/ 203 h 749"/>
              <a:gd name="T14" fmla="*/ 606 w 749"/>
              <a:gd name="T15" fmla="*/ 183 h 749"/>
              <a:gd name="T16" fmla="*/ 640 w 749"/>
              <a:gd name="T17" fmla="*/ 101 h 749"/>
              <a:gd name="T18" fmla="*/ 582 w 749"/>
              <a:gd name="T19" fmla="*/ 53 h 749"/>
              <a:gd name="T20" fmla="*/ 506 w 749"/>
              <a:gd name="T21" fmla="*/ 103 h 749"/>
              <a:gd name="T22" fmla="*/ 482 w 749"/>
              <a:gd name="T23" fmla="*/ 94 h 749"/>
              <a:gd name="T24" fmla="*/ 470 w 749"/>
              <a:gd name="T25" fmla="*/ 12 h 749"/>
              <a:gd name="T26" fmla="*/ 396 w 749"/>
              <a:gd name="T27" fmla="*/ 0 h 749"/>
              <a:gd name="T28" fmla="*/ 357 w 749"/>
              <a:gd name="T29" fmla="*/ 76 h 749"/>
              <a:gd name="T30" fmla="*/ 331 w 749"/>
              <a:gd name="T31" fmla="*/ 78 h 749"/>
              <a:gd name="T32" fmla="*/ 278 w 749"/>
              <a:gd name="T33" fmla="*/ 12 h 749"/>
              <a:gd name="T34" fmla="*/ 208 w 749"/>
              <a:gd name="T35" fmla="*/ 38 h 749"/>
              <a:gd name="T36" fmla="*/ 213 w 749"/>
              <a:gd name="T37" fmla="*/ 124 h 749"/>
              <a:gd name="T38" fmla="*/ 192 w 749"/>
              <a:gd name="T39" fmla="*/ 140 h 749"/>
              <a:gd name="T40" fmla="*/ 113 w 749"/>
              <a:gd name="T41" fmla="*/ 109 h 749"/>
              <a:gd name="T42" fmla="*/ 66 w 749"/>
              <a:gd name="T43" fmla="*/ 167 h 749"/>
              <a:gd name="T44" fmla="*/ 113 w 749"/>
              <a:gd name="T45" fmla="*/ 239 h 749"/>
              <a:gd name="T46" fmla="*/ 101 w 749"/>
              <a:gd name="T47" fmla="*/ 263 h 749"/>
              <a:gd name="T48" fmla="*/ 12 w 749"/>
              <a:gd name="T49" fmla="*/ 275 h 749"/>
              <a:gd name="T50" fmla="*/ 0 w 749"/>
              <a:gd name="T51" fmla="*/ 349 h 749"/>
              <a:gd name="T52" fmla="*/ 83 w 749"/>
              <a:gd name="T53" fmla="*/ 390 h 749"/>
              <a:gd name="T54" fmla="*/ 86 w 749"/>
              <a:gd name="T55" fmla="*/ 414 h 749"/>
              <a:gd name="T56" fmla="*/ 16 w 749"/>
              <a:gd name="T57" fmla="*/ 469 h 749"/>
              <a:gd name="T58" fmla="*/ 43 w 749"/>
              <a:gd name="T59" fmla="*/ 539 h 749"/>
              <a:gd name="T60" fmla="*/ 134 w 749"/>
              <a:gd name="T61" fmla="*/ 534 h 749"/>
              <a:gd name="T62" fmla="*/ 149 w 749"/>
              <a:gd name="T63" fmla="*/ 554 h 749"/>
              <a:gd name="T64" fmla="*/ 115 w 749"/>
              <a:gd name="T65" fmla="*/ 636 h 749"/>
              <a:gd name="T66" fmla="*/ 173 w 749"/>
              <a:gd name="T67" fmla="*/ 684 h 749"/>
              <a:gd name="T68" fmla="*/ 249 w 749"/>
              <a:gd name="T69" fmla="*/ 634 h 749"/>
              <a:gd name="T70" fmla="*/ 271 w 749"/>
              <a:gd name="T71" fmla="*/ 644 h 749"/>
              <a:gd name="T72" fmla="*/ 283 w 749"/>
              <a:gd name="T73" fmla="*/ 737 h 749"/>
              <a:gd name="T74" fmla="*/ 357 w 749"/>
              <a:gd name="T75" fmla="*/ 749 h 749"/>
              <a:gd name="T76" fmla="*/ 400 w 749"/>
              <a:gd name="T77" fmla="*/ 663 h 749"/>
              <a:gd name="T78" fmla="*/ 423 w 749"/>
              <a:gd name="T79" fmla="*/ 660 h 749"/>
              <a:gd name="T80" fmla="*/ 480 w 749"/>
              <a:gd name="T81" fmla="*/ 734 h 749"/>
              <a:gd name="T82" fmla="*/ 550 w 749"/>
              <a:gd name="T83" fmla="*/ 707 h 749"/>
              <a:gd name="T84" fmla="*/ 544 w 749"/>
              <a:gd name="T85" fmla="*/ 611 h 749"/>
              <a:gd name="T86" fmla="*/ 562 w 749"/>
              <a:gd name="T87" fmla="*/ 598 h 749"/>
              <a:gd name="T88" fmla="*/ 649 w 749"/>
              <a:gd name="T89" fmla="*/ 633 h 749"/>
              <a:gd name="T90" fmla="*/ 696 w 749"/>
              <a:gd name="T91" fmla="*/ 576 h 749"/>
              <a:gd name="T92" fmla="*/ 643 w 749"/>
              <a:gd name="T93" fmla="*/ 496 h 749"/>
              <a:gd name="T94" fmla="*/ 651 w 749"/>
              <a:gd name="T95" fmla="*/ 474 h 749"/>
              <a:gd name="T96" fmla="*/ 737 w 749"/>
              <a:gd name="T97" fmla="*/ 461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9" h="749">
                <a:moveTo>
                  <a:pt x="737" y="461"/>
                </a:moveTo>
                <a:cubicBezTo>
                  <a:pt x="749" y="387"/>
                  <a:pt x="749" y="387"/>
                  <a:pt x="749" y="387"/>
                </a:cubicBezTo>
                <a:cubicBezTo>
                  <a:pt x="670" y="347"/>
                  <a:pt x="670" y="347"/>
                  <a:pt x="670" y="347"/>
                </a:cubicBezTo>
                <a:cubicBezTo>
                  <a:pt x="669" y="338"/>
                  <a:pt x="669" y="330"/>
                  <a:pt x="668" y="322"/>
                </a:cubicBezTo>
                <a:cubicBezTo>
                  <a:pt x="738" y="268"/>
                  <a:pt x="738" y="268"/>
                  <a:pt x="738" y="268"/>
                </a:cubicBezTo>
                <a:cubicBezTo>
                  <a:pt x="712" y="198"/>
                  <a:pt x="712" y="198"/>
                  <a:pt x="712" y="198"/>
                </a:cubicBezTo>
                <a:cubicBezTo>
                  <a:pt x="621" y="203"/>
                  <a:pt x="621" y="203"/>
                  <a:pt x="621" y="203"/>
                </a:cubicBezTo>
                <a:cubicBezTo>
                  <a:pt x="616" y="196"/>
                  <a:pt x="612" y="189"/>
                  <a:pt x="606" y="183"/>
                </a:cubicBezTo>
                <a:cubicBezTo>
                  <a:pt x="640" y="101"/>
                  <a:pt x="640" y="101"/>
                  <a:pt x="640" y="101"/>
                </a:cubicBezTo>
                <a:cubicBezTo>
                  <a:pt x="582" y="53"/>
                  <a:pt x="582" y="53"/>
                  <a:pt x="582" y="53"/>
                </a:cubicBezTo>
                <a:cubicBezTo>
                  <a:pt x="506" y="103"/>
                  <a:pt x="506" y="103"/>
                  <a:pt x="506" y="103"/>
                </a:cubicBezTo>
                <a:cubicBezTo>
                  <a:pt x="498" y="100"/>
                  <a:pt x="490" y="97"/>
                  <a:pt x="482" y="94"/>
                </a:cubicBezTo>
                <a:cubicBezTo>
                  <a:pt x="470" y="12"/>
                  <a:pt x="470" y="12"/>
                  <a:pt x="470" y="12"/>
                </a:cubicBezTo>
                <a:cubicBezTo>
                  <a:pt x="396" y="0"/>
                  <a:pt x="396" y="0"/>
                  <a:pt x="396" y="0"/>
                </a:cubicBezTo>
                <a:cubicBezTo>
                  <a:pt x="357" y="76"/>
                  <a:pt x="357" y="76"/>
                  <a:pt x="357" y="76"/>
                </a:cubicBezTo>
                <a:cubicBezTo>
                  <a:pt x="348" y="77"/>
                  <a:pt x="339" y="77"/>
                  <a:pt x="331" y="78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08" y="38"/>
                  <a:pt x="208" y="38"/>
                  <a:pt x="208" y="38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06" y="129"/>
                  <a:pt x="198" y="135"/>
                  <a:pt x="192" y="140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66" y="167"/>
                  <a:pt x="66" y="167"/>
                  <a:pt x="66" y="167"/>
                </a:cubicBezTo>
                <a:cubicBezTo>
                  <a:pt x="113" y="239"/>
                  <a:pt x="113" y="239"/>
                  <a:pt x="113" y="239"/>
                </a:cubicBezTo>
                <a:cubicBezTo>
                  <a:pt x="109" y="247"/>
                  <a:pt x="105" y="255"/>
                  <a:pt x="101" y="263"/>
                </a:cubicBezTo>
                <a:cubicBezTo>
                  <a:pt x="12" y="275"/>
                  <a:pt x="12" y="275"/>
                  <a:pt x="12" y="275"/>
                </a:cubicBezTo>
                <a:cubicBezTo>
                  <a:pt x="0" y="349"/>
                  <a:pt x="0" y="349"/>
                  <a:pt x="0" y="349"/>
                </a:cubicBezTo>
                <a:cubicBezTo>
                  <a:pt x="83" y="390"/>
                  <a:pt x="83" y="390"/>
                  <a:pt x="83" y="390"/>
                </a:cubicBezTo>
                <a:cubicBezTo>
                  <a:pt x="83" y="398"/>
                  <a:pt x="85" y="406"/>
                  <a:pt x="86" y="414"/>
                </a:cubicBezTo>
                <a:cubicBezTo>
                  <a:pt x="16" y="469"/>
                  <a:pt x="16" y="469"/>
                  <a:pt x="16" y="469"/>
                </a:cubicBezTo>
                <a:cubicBezTo>
                  <a:pt x="43" y="539"/>
                  <a:pt x="43" y="539"/>
                  <a:pt x="43" y="539"/>
                </a:cubicBezTo>
                <a:cubicBezTo>
                  <a:pt x="134" y="534"/>
                  <a:pt x="134" y="534"/>
                  <a:pt x="134" y="534"/>
                </a:cubicBezTo>
                <a:cubicBezTo>
                  <a:pt x="139" y="541"/>
                  <a:pt x="143" y="547"/>
                  <a:pt x="149" y="554"/>
                </a:cubicBezTo>
                <a:cubicBezTo>
                  <a:pt x="115" y="636"/>
                  <a:pt x="115" y="636"/>
                  <a:pt x="115" y="636"/>
                </a:cubicBezTo>
                <a:cubicBezTo>
                  <a:pt x="173" y="684"/>
                  <a:pt x="173" y="684"/>
                  <a:pt x="173" y="684"/>
                </a:cubicBezTo>
                <a:cubicBezTo>
                  <a:pt x="249" y="634"/>
                  <a:pt x="249" y="634"/>
                  <a:pt x="249" y="634"/>
                </a:cubicBezTo>
                <a:cubicBezTo>
                  <a:pt x="256" y="637"/>
                  <a:pt x="264" y="641"/>
                  <a:pt x="271" y="644"/>
                </a:cubicBezTo>
                <a:cubicBezTo>
                  <a:pt x="283" y="737"/>
                  <a:pt x="283" y="737"/>
                  <a:pt x="283" y="737"/>
                </a:cubicBezTo>
                <a:cubicBezTo>
                  <a:pt x="357" y="749"/>
                  <a:pt x="357" y="749"/>
                  <a:pt x="357" y="749"/>
                </a:cubicBezTo>
                <a:cubicBezTo>
                  <a:pt x="400" y="663"/>
                  <a:pt x="400" y="663"/>
                  <a:pt x="400" y="663"/>
                </a:cubicBezTo>
                <a:cubicBezTo>
                  <a:pt x="408" y="662"/>
                  <a:pt x="415" y="661"/>
                  <a:pt x="423" y="660"/>
                </a:cubicBezTo>
                <a:cubicBezTo>
                  <a:pt x="480" y="734"/>
                  <a:pt x="480" y="734"/>
                  <a:pt x="480" y="734"/>
                </a:cubicBezTo>
                <a:cubicBezTo>
                  <a:pt x="550" y="707"/>
                  <a:pt x="550" y="707"/>
                  <a:pt x="550" y="707"/>
                </a:cubicBezTo>
                <a:cubicBezTo>
                  <a:pt x="544" y="611"/>
                  <a:pt x="544" y="611"/>
                  <a:pt x="544" y="611"/>
                </a:cubicBezTo>
                <a:cubicBezTo>
                  <a:pt x="550" y="607"/>
                  <a:pt x="556" y="603"/>
                  <a:pt x="562" y="598"/>
                </a:cubicBezTo>
                <a:cubicBezTo>
                  <a:pt x="649" y="633"/>
                  <a:pt x="649" y="633"/>
                  <a:pt x="649" y="633"/>
                </a:cubicBezTo>
                <a:cubicBezTo>
                  <a:pt x="696" y="576"/>
                  <a:pt x="696" y="576"/>
                  <a:pt x="696" y="576"/>
                </a:cubicBezTo>
                <a:cubicBezTo>
                  <a:pt x="643" y="496"/>
                  <a:pt x="643" y="496"/>
                  <a:pt x="643" y="496"/>
                </a:cubicBezTo>
                <a:cubicBezTo>
                  <a:pt x="647" y="489"/>
                  <a:pt x="648" y="481"/>
                  <a:pt x="651" y="474"/>
                </a:cubicBezTo>
                <a:cubicBezTo>
                  <a:pt x="737" y="461"/>
                  <a:pt x="737" y="461"/>
                  <a:pt x="737" y="461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7900" sx="99000" sy="99000" algn="ctr" rotWithShape="0">
              <a:prstClr val="black">
                <a:alpha val="2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8" name="Freeform 1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2530436" y="2080686"/>
            <a:ext cx="1117430" cy="1117429"/>
          </a:xfrm>
          <a:custGeom>
            <a:avLst/>
            <a:gdLst>
              <a:gd name="T0" fmla="*/ 378 w 395"/>
              <a:gd name="T1" fmla="*/ 227 h 395"/>
              <a:gd name="T2" fmla="*/ 168 w 395"/>
              <a:gd name="T3" fmla="*/ 378 h 395"/>
              <a:gd name="T4" fmla="*/ 17 w 395"/>
              <a:gd name="T5" fmla="*/ 168 h 395"/>
              <a:gd name="T6" fmla="*/ 227 w 395"/>
              <a:gd name="T7" fmla="*/ 17 h 395"/>
              <a:gd name="T8" fmla="*/ 378 w 395"/>
              <a:gd name="T9" fmla="*/ 22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78" y="227"/>
                </a:moveTo>
                <a:cubicBezTo>
                  <a:pt x="362" y="327"/>
                  <a:pt x="268" y="395"/>
                  <a:pt x="168" y="378"/>
                </a:cubicBezTo>
                <a:cubicBezTo>
                  <a:pt x="68" y="362"/>
                  <a:pt x="0" y="268"/>
                  <a:pt x="17" y="168"/>
                </a:cubicBezTo>
                <a:cubicBezTo>
                  <a:pt x="33" y="68"/>
                  <a:pt x="127" y="0"/>
                  <a:pt x="227" y="17"/>
                </a:cubicBezTo>
                <a:cubicBezTo>
                  <a:pt x="327" y="33"/>
                  <a:pt x="395" y="127"/>
                  <a:pt x="378" y="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" name="AutoShape 8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/>
          </p:cNvSpPr>
          <p:nvPr/>
        </p:nvSpPr>
        <p:spPr bwMode="auto">
          <a:xfrm>
            <a:off x="2809982" y="2364708"/>
            <a:ext cx="536802" cy="539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2" name="Freeform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1508179" y="3985179"/>
            <a:ext cx="1923856" cy="1936649"/>
          </a:xfrm>
          <a:custGeom>
            <a:avLst/>
            <a:gdLst>
              <a:gd name="T0" fmla="*/ 572 w 572"/>
              <a:gd name="T1" fmla="*/ 309 h 576"/>
              <a:gd name="T2" fmla="*/ 572 w 572"/>
              <a:gd name="T3" fmla="*/ 251 h 576"/>
              <a:gd name="T4" fmla="*/ 507 w 572"/>
              <a:gd name="T5" fmla="*/ 230 h 576"/>
              <a:gd name="T6" fmla="*/ 503 w 572"/>
              <a:gd name="T7" fmla="*/ 212 h 576"/>
              <a:gd name="T8" fmla="*/ 550 w 572"/>
              <a:gd name="T9" fmla="*/ 162 h 576"/>
              <a:gd name="T10" fmla="*/ 521 w 572"/>
              <a:gd name="T11" fmla="*/ 112 h 576"/>
              <a:gd name="T12" fmla="*/ 453 w 572"/>
              <a:gd name="T13" fmla="*/ 127 h 576"/>
              <a:gd name="T14" fmla="*/ 439 w 572"/>
              <a:gd name="T15" fmla="*/ 114 h 576"/>
              <a:gd name="T16" fmla="*/ 454 w 572"/>
              <a:gd name="T17" fmla="*/ 47 h 576"/>
              <a:gd name="T18" fmla="*/ 405 w 572"/>
              <a:gd name="T19" fmla="*/ 18 h 576"/>
              <a:gd name="T20" fmla="*/ 353 w 572"/>
              <a:gd name="T21" fmla="*/ 65 h 576"/>
              <a:gd name="T22" fmla="*/ 334 w 572"/>
              <a:gd name="T23" fmla="*/ 61 h 576"/>
              <a:gd name="T24" fmla="*/ 314 w 572"/>
              <a:gd name="T25" fmla="*/ 0 h 576"/>
              <a:gd name="T26" fmla="*/ 256 w 572"/>
              <a:gd name="T27" fmla="*/ 0 h 576"/>
              <a:gd name="T28" fmla="*/ 236 w 572"/>
              <a:gd name="T29" fmla="*/ 63 h 576"/>
              <a:gd name="T30" fmla="*/ 216 w 572"/>
              <a:gd name="T31" fmla="*/ 68 h 576"/>
              <a:gd name="T32" fmla="*/ 168 w 572"/>
              <a:gd name="T33" fmla="*/ 24 h 576"/>
              <a:gd name="T34" fmla="*/ 118 w 572"/>
              <a:gd name="T35" fmla="*/ 53 h 576"/>
              <a:gd name="T36" fmla="*/ 132 w 572"/>
              <a:gd name="T37" fmla="*/ 118 h 576"/>
              <a:gd name="T38" fmla="*/ 118 w 572"/>
              <a:gd name="T39" fmla="*/ 133 h 576"/>
              <a:gd name="T40" fmla="*/ 54 w 572"/>
              <a:gd name="T41" fmla="*/ 119 h 576"/>
              <a:gd name="T42" fmla="*/ 26 w 572"/>
              <a:gd name="T43" fmla="*/ 169 h 576"/>
              <a:gd name="T44" fmla="*/ 71 w 572"/>
              <a:gd name="T45" fmla="*/ 218 h 576"/>
              <a:gd name="T46" fmla="*/ 66 w 572"/>
              <a:gd name="T47" fmla="*/ 237 h 576"/>
              <a:gd name="T48" fmla="*/ 0 w 572"/>
              <a:gd name="T49" fmla="*/ 258 h 576"/>
              <a:gd name="T50" fmla="*/ 0 w 572"/>
              <a:gd name="T51" fmla="*/ 315 h 576"/>
              <a:gd name="T52" fmla="*/ 67 w 572"/>
              <a:gd name="T53" fmla="*/ 337 h 576"/>
              <a:gd name="T54" fmla="*/ 72 w 572"/>
              <a:gd name="T55" fmla="*/ 355 h 576"/>
              <a:gd name="T56" fmla="*/ 26 w 572"/>
              <a:gd name="T57" fmla="*/ 405 h 576"/>
              <a:gd name="T58" fmla="*/ 55 w 572"/>
              <a:gd name="T59" fmla="*/ 455 h 576"/>
              <a:gd name="T60" fmla="*/ 123 w 572"/>
              <a:gd name="T61" fmla="*/ 440 h 576"/>
              <a:gd name="T62" fmla="*/ 137 w 572"/>
              <a:gd name="T63" fmla="*/ 453 h 576"/>
              <a:gd name="T64" fmla="*/ 122 w 572"/>
              <a:gd name="T65" fmla="*/ 520 h 576"/>
              <a:gd name="T66" fmla="*/ 172 w 572"/>
              <a:gd name="T67" fmla="*/ 549 h 576"/>
              <a:gd name="T68" fmla="*/ 224 w 572"/>
              <a:gd name="T69" fmla="*/ 501 h 576"/>
              <a:gd name="T70" fmla="*/ 242 w 572"/>
              <a:gd name="T71" fmla="*/ 507 h 576"/>
              <a:gd name="T72" fmla="*/ 263 w 572"/>
              <a:gd name="T73" fmla="*/ 576 h 576"/>
              <a:gd name="T74" fmla="*/ 320 w 572"/>
              <a:gd name="T75" fmla="*/ 576 h 576"/>
              <a:gd name="T76" fmla="*/ 342 w 572"/>
              <a:gd name="T77" fmla="*/ 505 h 576"/>
              <a:gd name="T78" fmla="*/ 359 w 572"/>
              <a:gd name="T79" fmla="*/ 500 h 576"/>
              <a:gd name="T80" fmla="*/ 412 w 572"/>
              <a:gd name="T81" fmla="*/ 549 h 576"/>
              <a:gd name="T82" fmla="*/ 462 w 572"/>
              <a:gd name="T83" fmla="*/ 520 h 576"/>
              <a:gd name="T84" fmla="*/ 445 w 572"/>
              <a:gd name="T85" fmla="*/ 448 h 576"/>
              <a:gd name="T86" fmla="*/ 458 w 572"/>
              <a:gd name="T87" fmla="*/ 435 h 576"/>
              <a:gd name="T88" fmla="*/ 528 w 572"/>
              <a:gd name="T89" fmla="*/ 451 h 576"/>
              <a:gd name="T90" fmla="*/ 556 w 572"/>
              <a:gd name="T91" fmla="*/ 401 h 576"/>
              <a:gd name="T92" fmla="*/ 506 w 572"/>
              <a:gd name="T93" fmla="*/ 347 h 576"/>
              <a:gd name="T94" fmla="*/ 509 w 572"/>
              <a:gd name="T95" fmla="*/ 329 h 576"/>
              <a:gd name="T96" fmla="*/ 572 w 572"/>
              <a:gd name="T97" fmla="*/ 30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2" h="576">
                <a:moveTo>
                  <a:pt x="572" y="309"/>
                </a:moveTo>
                <a:cubicBezTo>
                  <a:pt x="572" y="251"/>
                  <a:pt x="572" y="251"/>
                  <a:pt x="572" y="251"/>
                </a:cubicBezTo>
                <a:cubicBezTo>
                  <a:pt x="507" y="230"/>
                  <a:pt x="507" y="230"/>
                  <a:pt x="507" y="230"/>
                </a:cubicBezTo>
                <a:cubicBezTo>
                  <a:pt x="506" y="224"/>
                  <a:pt x="505" y="218"/>
                  <a:pt x="503" y="212"/>
                </a:cubicBezTo>
                <a:cubicBezTo>
                  <a:pt x="550" y="162"/>
                  <a:pt x="550" y="162"/>
                  <a:pt x="550" y="162"/>
                </a:cubicBezTo>
                <a:cubicBezTo>
                  <a:pt x="521" y="112"/>
                  <a:pt x="521" y="112"/>
                  <a:pt x="521" y="112"/>
                </a:cubicBezTo>
                <a:cubicBezTo>
                  <a:pt x="453" y="127"/>
                  <a:pt x="453" y="127"/>
                  <a:pt x="453" y="127"/>
                </a:cubicBezTo>
                <a:cubicBezTo>
                  <a:pt x="448" y="122"/>
                  <a:pt x="444" y="118"/>
                  <a:pt x="439" y="114"/>
                </a:cubicBezTo>
                <a:cubicBezTo>
                  <a:pt x="454" y="47"/>
                  <a:pt x="454" y="47"/>
                  <a:pt x="454" y="47"/>
                </a:cubicBezTo>
                <a:cubicBezTo>
                  <a:pt x="405" y="18"/>
                  <a:pt x="405" y="18"/>
                  <a:pt x="405" y="18"/>
                </a:cubicBezTo>
                <a:cubicBezTo>
                  <a:pt x="353" y="65"/>
                  <a:pt x="353" y="65"/>
                  <a:pt x="353" y="65"/>
                </a:cubicBezTo>
                <a:cubicBezTo>
                  <a:pt x="346" y="64"/>
                  <a:pt x="340" y="63"/>
                  <a:pt x="334" y="61"/>
                </a:cubicBezTo>
                <a:cubicBezTo>
                  <a:pt x="314" y="0"/>
                  <a:pt x="314" y="0"/>
                  <a:pt x="314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29" y="65"/>
                  <a:pt x="223" y="66"/>
                  <a:pt x="216" y="68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27" y="123"/>
                  <a:pt x="123" y="128"/>
                  <a:pt x="118" y="133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71" y="218"/>
                  <a:pt x="71" y="218"/>
                  <a:pt x="71" y="218"/>
                </a:cubicBezTo>
                <a:cubicBezTo>
                  <a:pt x="69" y="224"/>
                  <a:pt x="67" y="231"/>
                  <a:pt x="66" y="23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315"/>
                  <a:pt x="0" y="315"/>
                  <a:pt x="0" y="315"/>
                </a:cubicBezTo>
                <a:cubicBezTo>
                  <a:pt x="67" y="337"/>
                  <a:pt x="67" y="337"/>
                  <a:pt x="67" y="337"/>
                </a:cubicBezTo>
                <a:cubicBezTo>
                  <a:pt x="69" y="343"/>
                  <a:pt x="70" y="349"/>
                  <a:pt x="72" y="355"/>
                </a:cubicBezTo>
                <a:cubicBezTo>
                  <a:pt x="26" y="405"/>
                  <a:pt x="26" y="405"/>
                  <a:pt x="26" y="405"/>
                </a:cubicBezTo>
                <a:cubicBezTo>
                  <a:pt x="55" y="455"/>
                  <a:pt x="55" y="455"/>
                  <a:pt x="55" y="455"/>
                </a:cubicBezTo>
                <a:cubicBezTo>
                  <a:pt x="123" y="440"/>
                  <a:pt x="123" y="440"/>
                  <a:pt x="123" y="440"/>
                </a:cubicBezTo>
                <a:cubicBezTo>
                  <a:pt x="128" y="444"/>
                  <a:pt x="132" y="449"/>
                  <a:pt x="137" y="453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72" y="549"/>
                  <a:pt x="172" y="549"/>
                  <a:pt x="172" y="549"/>
                </a:cubicBezTo>
                <a:cubicBezTo>
                  <a:pt x="224" y="501"/>
                  <a:pt x="224" y="501"/>
                  <a:pt x="224" y="501"/>
                </a:cubicBezTo>
                <a:cubicBezTo>
                  <a:pt x="230" y="503"/>
                  <a:pt x="236" y="505"/>
                  <a:pt x="242" y="507"/>
                </a:cubicBezTo>
                <a:cubicBezTo>
                  <a:pt x="263" y="576"/>
                  <a:pt x="263" y="576"/>
                  <a:pt x="263" y="576"/>
                </a:cubicBezTo>
                <a:cubicBezTo>
                  <a:pt x="320" y="576"/>
                  <a:pt x="320" y="576"/>
                  <a:pt x="320" y="576"/>
                </a:cubicBezTo>
                <a:cubicBezTo>
                  <a:pt x="342" y="505"/>
                  <a:pt x="342" y="505"/>
                  <a:pt x="342" y="505"/>
                </a:cubicBezTo>
                <a:cubicBezTo>
                  <a:pt x="348" y="503"/>
                  <a:pt x="354" y="501"/>
                  <a:pt x="359" y="500"/>
                </a:cubicBezTo>
                <a:cubicBezTo>
                  <a:pt x="412" y="549"/>
                  <a:pt x="412" y="549"/>
                  <a:pt x="412" y="549"/>
                </a:cubicBezTo>
                <a:cubicBezTo>
                  <a:pt x="462" y="520"/>
                  <a:pt x="462" y="520"/>
                  <a:pt x="462" y="520"/>
                </a:cubicBezTo>
                <a:cubicBezTo>
                  <a:pt x="445" y="448"/>
                  <a:pt x="445" y="448"/>
                  <a:pt x="445" y="448"/>
                </a:cubicBezTo>
                <a:cubicBezTo>
                  <a:pt x="450" y="444"/>
                  <a:pt x="454" y="439"/>
                  <a:pt x="458" y="435"/>
                </a:cubicBezTo>
                <a:cubicBezTo>
                  <a:pt x="528" y="451"/>
                  <a:pt x="528" y="451"/>
                  <a:pt x="528" y="451"/>
                </a:cubicBezTo>
                <a:cubicBezTo>
                  <a:pt x="556" y="401"/>
                  <a:pt x="556" y="401"/>
                  <a:pt x="556" y="401"/>
                </a:cubicBezTo>
                <a:cubicBezTo>
                  <a:pt x="506" y="347"/>
                  <a:pt x="506" y="347"/>
                  <a:pt x="506" y="347"/>
                </a:cubicBezTo>
                <a:cubicBezTo>
                  <a:pt x="508" y="341"/>
                  <a:pt x="507" y="335"/>
                  <a:pt x="509" y="329"/>
                </a:cubicBezTo>
                <a:cubicBezTo>
                  <a:pt x="572" y="309"/>
                  <a:pt x="572" y="309"/>
                  <a:pt x="572" y="309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7900" sx="99000" sy="99000" algn="ctr" rotWithShape="0">
              <a:prstClr val="black">
                <a:alpha val="2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5" name="Oval 7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2003007" y="4461521"/>
            <a:ext cx="951264" cy="95268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1" name="Freeform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 noChangeArrowheads="1"/>
          </p:cNvSpPr>
          <p:nvPr/>
        </p:nvSpPr>
        <p:spPr bwMode="auto">
          <a:xfrm>
            <a:off x="2311572" y="4670578"/>
            <a:ext cx="344085" cy="54051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9" name="Freeform 7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418716" y="2729534"/>
            <a:ext cx="1477232" cy="1491434"/>
          </a:xfrm>
          <a:custGeom>
            <a:avLst/>
            <a:gdLst>
              <a:gd name="T0" fmla="*/ 440 w 440"/>
              <a:gd name="T1" fmla="*/ 237 h 444"/>
              <a:gd name="T2" fmla="*/ 440 w 440"/>
              <a:gd name="T3" fmla="*/ 192 h 444"/>
              <a:gd name="T4" fmla="*/ 389 w 440"/>
              <a:gd name="T5" fmla="*/ 176 h 444"/>
              <a:gd name="T6" fmla="*/ 386 w 440"/>
              <a:gd name="T7" fmla="*/ 162 h 444"/>
              <a:gd name="T8" fmla="*/ 423 w 440"/>
              <a:gd name="T9" fmla="*/ 123 h 444"/>
              <a:gd name="T10" fmla="*/ 400 w 440"/>
              <a:gd name="T11" fmla="*/ 84 h 444"/>
              <a:gd name="T12" fmla="*/ 347 w 440"/>
              <a:gd name="T13" fmla="*/ 96 h 444"/>
              <a:gd name="T14" fmla="*/ 337 w 440"/>
              <a:gd name="T15" fmla="*/ 86 h 444"/>
              <a:gd name="T16" fmla="*/ 348 w 440"/>
              <a:gd name="T17" fmla="*/ 34 h 444"/>
              <a:gd name="T18" fmla="*/ 310 w 440"/>
              <a:gd name="T19" fmla="*/ 11 h 444"/>
              <a:gd name="T20" fmla="*/ 270 w 440"/>
              <a:gd name="T21" fmla="*/ 48 h 444"/>
              <a:gd name="T22" fmla="*/ 255 w 440"/>
              <a:gd name="T23" fmla="*/ 46 h 444"/>
              <a:gd name="T24" fmla="*/ 240 w 440"/>
              <a:gd name="T25" fmla="*/ 0 h 444"/>
              <a:gd name="T26" fmla="*/ 195 w 440"/>
              <a:gd name="T27" fmla="*/ 0 h 444"/>
              <a:gd name="T28" fmla="*/ 179 w 440"/>
              <a:gd name="T29" fmla="*/ 48 h 444"/>
              <a:gd name="T30" fmla="*/ 164 w 440"/>
              <a:gd name="T31" fmla="*/ 51 h 444"/>
              <a:gd name="T32" fmla="*/ 126 w 440"/>
              <a:gd name="T33" fmla="*/ 16 h 444"/>
              <a:gd name="T34" fmla="*/ 88 w 440"/>
              <a:gd name="T35" fmla="*/ 39 h 444"/>
              <a:gd name="T36" fmla="*/ 99 w 440"/>
              <a:gd name="T37" fmla="*/ 89 h 444"/>
              <a:gd name="T38" fmla="*/ 88 w 440"/>
              <a:gd name="T39" fmla="*/ 100 h 444"/>
              <a:gd name="T40" fmla="*/ 38 w 440"/>
              <a:gd name="T41" fmla="*/ 90 h 444"/>
              <a:gd name="T42" fmla="*/ 16 w 440"/>
              <a:gd name="T43" fmla="*/ 128 h 444"/>
              <a:gd name="T44" fmla="*/ 51 w 440"/>
              <a:gd name="T45" fmla="*/ 167 h 444"/>
              <a:gd name="T46" fmla="*/ 49 w 440"/>
              <a:gd name="T47" fmla="*/ 182 h 444"/>
              <a:gd name="T48" fmla="*/ 0 w 440"/>
              <a:gd name="T49" fmla="*/ 197 h 444"/>
              <a:gd name="T50" fmla="*/ 0 w 440"/>
              <a:gd name="T51" fmla="*/ 242 h 444"/>
              <a:gd name="T52" fmla="*/ 50 w 440"/>
              <a:gd name="T53" fmla="*/ 258 h 444"/>
              <a:gd name="T54" fmla="*/ 53 w 440"/>
              <a:gd name="T55" fmla="*/ 273 h 444"/>
              <a:gd name="T56" fmla="*/ 17 w 440"/>
              <a:gd name="T57" fmla="*/ 312 h 444"/>
              <a:gd name="T58" fmla="*/ 39 w 440"/>
              <a:gd name="T59" fmla="*/ 350 h 444"/>
              <a:gd name="T60" fmla="*/ 92 w 440"/>
              <a:gd name="T61" fmla="*/ 338 h 444"/>
              <a:gd name="T62" fmla="*/ 103 w 440"/>
              <a:gd name="T63" fmla="*/ 349 h 444"/>
              <a:gd name="T64" fmla="*/ 91 w 440"/>
              <a:gd name="T65" fmla="*/ 401 h 444"/>
              <a:gd name="T66" fmla="*/ 130 w 440"/>
              <a:gd name="T67" fmla="*/ 423 h 444"/>
              <a:gd name="T68" fmla="*/ 170 w 440"/>
              <a:gd name="T69" fmla="*/ 386 h 444"/>
              <a:gd name="T70" fmla="*/ 184 w 440"/>
              <a:gd name="T71" fmla="*/ 390 h 444"/>
              <a:gd name="T72" fmla="*/ 200 w 440"/>
              <a:gd name="T73" fmla="*/ 444 h 444"/>
              <a:gd name="T74" fmla="*/ 244 w 440"/>
              <a:gd name="T75" fmla="*/ 444 h 444"/>
              <a:gd name="T76" fmla="*/ 261 w 440"/>
              <a:gd name="T77" fmla="*/ 389 h 444"/>
              <a:gd name="T78" fmla="*/ 275 w 440"/>
              <a:gd name="T79" fmla="*/ 385 h 444"/>
              <a:gd name="T80" fmla="*/ 315 w 440"/>
              <a:gd name="T81" fmla="*/ 423 h 444"/>
              <a:gd name="T82" fmla="*/ 354 w 440"/>
              <a:gd name="T83" fmla="*/ 400 h 444"/>
              <a:gd name="T84" fmla="*/ 341 w 440"/>
              <a:gd name="T85" fmla="*/ 344 h 444"/>
              <a:gd name="T86" fmla="*/ 351 w 440"/>
              <a:gd name="T87" fmla="*/ 335 h 444"/>
              <a:gd name="T88" fmla="*/ 405 w 440"/>
              <a:gd name="T89" fmla="*/ 347 h 444"/>
              <a:gd name="T90" fmla="*/ 428 w 440"/>
              <a:gd name="T91" fmla="*/ 309 h 444"/>
              <a:gd name="T92" fmla="*/ 389 w 440"/>
              <a:gd name="T93" fmla="*/ 267 h 444"/>
              <a:gd name="T94" fmla="*/ 391 w 440"/>
              <a:gd name="T95" fmla="*/ 253 h 444"/>
              <a:gd name="T96" fmla="*/ 440 w 440"/>
              <a:gd name="T97" fmla="*/ 23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40" h="442">
                <a:moveTo>
                  <a:pt x="440" y="237"/>
                </a:moveTo>
                <a:cubicBezTo>
                  <a:pt x="440" y="192"/>
                  <a:pt x="440" y="192"/>
                  <a:pt x="440" y="192"/>
                </a:cubicBezTo>
                <a:cubicBezTo>
                  <a:pt x="389" y="176"/>
                  <a:pt x="389" y="176"/>
                  <a:pt x="389" y="176"/>
                </a:cubicBezTo>
                <a:cubicBezTo>
                  <a:pt x="388" y="171"/>
                  <a:pt x="388" y="166"/>
                  <a:pt x="386" y="162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00" y="84"/>
                  <a:pt x="400" y="84"/>
                  <a:pt x="400" y="84"/>
                </a:cubicBezTo>
                <a:cubicBezTo>
                  <a:pt x="347" y="96"/>
                  <a:pt x="347" y="96"/>
                  <a:pt x="347" y="96"/>
                </a:cubicBezTo>
                <a:cubicBezTo>
                  <a:pt x="344" y="92"/>
                  <a:pt x="340" y="89"/>
                  <a:pt x="337" y="86"/>
                </a:cubicBezTo>
                <a:cubicBezTo>
                  <a:pt x="348" y="34"/>
                  <a:pt x="348" y="34"/>
                  <a:pt x="348" y="34"/>
                </a:cubicBezTo>
                <a:cubicBezTo>
                  <a:pt x="310" y="11"/>
                  <a:pt x="310" y="11"/>
                  <a:pt x="310" y="11"/>
                </a:cubicBezTo>
                <a:cubicBezTo>
                  <a:pt x="270" y="48"/>
                  <a:pt x="270" y="48"/>
                  <a:pt x="270" y="48"/>
                </a:cubicBezTo>
                <a:cubicBezTo>
                  <a:pt x="265" y="47"/>
                  <a:pt x="260" y="47"/>
                  <a:pt x="255" y="46"/>
                </a:cubicBezTo>
                <a:cubicBezTo>
                  <a:pt x="240" y="0"/>
                  <a:pt x="240" y="0"/>
                  <a:pt x="240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74" y="49"/>
                  <a:pt x="169" y="49"/>
                  <a:pt x="164" y="51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88" y="39"/>
                  <a:pt x="88" y="39"/>
                  <a:pt x="88" y="39"/>
                </a:cubicBezTo>
                <a:cubicBezTo>
                  <a:pt x="99" y="89"/>
                  <a:pt x="99" y="89"/>
                  <a:pt x="99" y="89"/>
                </a:cubicBezTo>
                <a:cubicBezTo>
                  <a:pt x="95" y="93"/>
                  <a:pt x="91" y="96"/>
                  <a:pt x="88" y="100"/>
                </a:cubicBezTo>
                <a:cubicBezTo>
                  <a:pt x="38" y="90"/>
                  <a:pt x="38" y="90"/>
                  <a:pt x="38" y="9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49" y="171"/>
                  <a:pt x="50" y="176"/>
                  <a:pt x="49" y="182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42"/>
                  <a:pt x="0" y="242"/>
                  <a:pt x="0" y="242"/>
                </a:cubicBezTo>
                <a:cubicBezTo>
                  <a:pt x="50" y="258"/>
                  <a:pt x="50" y="258"/>
                  <a:pt x="50" y="258"/>
                </a:cubicBezTo>
                <a:cubicBezTo>
                  <a:pt x="51" y="263"/>
                  <a:pt x="52" y="268"/>
                  <a:pt x="53" y="273"/>
                </a:cubicBezTo>
                <a:cubicBezTo>
                  <a:pt x="17" y="312"/>
                  <a:pt x="17" y="312"/>
                  <a:pt x="17" y="312"/>
                </a:cubicBezTo>
                <a:cubicBezTo>
                  <a:pt x="39" y="350"/>
                  <a:pt x="39" y="350"/>
                  <a:pt x="39" y="350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5" y="342"/>
                  <a:pt x="99" y="345"/>
                  <a:pt x="103" y="349"/>
                </a:cubicBezTo>
                <a:cubicBezTo>
                  <a:pt x="91" y="401"/>
                  <a:pt x="91" y="401"/>
                  <a:pt x="91" y="401"/>
                </a:cubicBezTo>
                <a:cubicBezTo>
                  <a:pt x="130" y="423"/>
                  <a:pt x="130" y="423"/>
                  <a:pt x="130" y="423"/>
                </a:cubicBezTo>
                <a:cubicBezTo>
                  <a:pt x="170" y="386"/>
                  <a:pt x="170" y="386"/>
                  <a:pt x="170" y="386"/>
                </a:cubicBezTo>
                <a:cubicBezTo>
                  <a:pt x="174" y="387"/>
                  <a:pt x="179" y="389"/>
                  <a:pt x="184" y="390"/>
                </a:cubicBezTo>
                <a:cubicBezTo>
                  <a:pt x="200" y="444"/>
                  <a:pt x="200" y="444"/>
                  <a:pt x="200" y="444"/>
                </a:cubicBezTo>
                <a:cubicBezTo>
                  <a:pt x="244" y="444"/>
                  <a:pt x="244" y="444"/>
                  <a:pt x="244" y="444"/>
                </a:cubicBezTo>
                <a:cubicBezTo>
                  <a:pt x="261" y="389"/>
                  <a:pt x="261" y="389"/>
                  <a:pt x="261" y="389"/>
                </a:cubicBezTo>
                <a:cubicBezTo>
                  <a:pt x="266" y="388"/>
                  <a:pt x="270" y="386"/>
                  <a:pt x="275" y="385"/>
                </a:cubicBezTo>
                <a:cubicBezTo>
                  <a:pt x="315" y="423"/>
                  <a:pt x="315" y="423"/>
                  <a:pt x="315" y="423"/>
                </a:cubicBezTo>
                <a:cubicBezTo>
                  <a:pt x="354" y="400"/>
                  <a:pt x="354" y="400"/>
                  <a:pt x="354" y="400"/>
                </a:cubicBezTo>
                <a:cubicBezTo>
                  <a:pt x="341" y="344"/>
                  <a:pt x="341" y="344"/>
                  <a:pt x="341" y="344"/>
                </a:cubicBezTo>
                <a:cubicBezTo>
                  <a:pt x="345" y="341"/>
                  <a:pt x="348" y="338"/>
                  <a:pt x="351" y="335"/>
                </a:cubicBezTo>
                <a:cubicBezTo>
                  <a:pt x="405" y="347"/>
                  <a:pt x="405" y="347"/>
                  <a:pt x="405" y="347"/>
                </a:cubicBezTo>
                <a:cubicBezTo>
                  <a:pt x="428" y="309"/>
                  <a:pt x="428" y="309"/>
                  <a:pt x="428" y="309"/>
                </a:cubicBezTo>
                <a:cubicBezTo>
                  <a:pt x="389" y="267"/>
                  <a:pt x="389" y="267"/>
                  <a:pt x="389" y="267"/>
                </a:cubicBezTo>
                <a:cubicBezTo>
                  <a:pt x="390" y="262"/>
                  <a:pt x="390" y="257"/>
                  <a:pt x="391" y="253"/>
                </a:cubicBezTo>
                <a:cubicBezTo>
                  <a:pt x="440" y="237"/>
                  <a:pt x="440" y="237"/>
                  <a:pt x="440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7900" sx="99000" sy="99000" algn="ctr" rotWithShape="0">
              <a:prstClr val="black">
                <a:alpha val="2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2" name="Oval 10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788024" y="3091740"/>
            <a:ext cx="734356" cy="735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953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8" name="Freeform 29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 noChangeArrowheads="1"/>
          </p:cNvSpPr>
          <p:nvPr/>
        </p:nvSpPr>
        <p:spPr bwMode="auto">
          <a:xfrm>
            <a:off x="979140" y="3346455"/>
            <a:ext cx="376585" cy="29167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4" name="Group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984607" y="1874612"/>
            <a:ext cx="892907" cy="892907"/>
            <a:chOff x="1220118" y="2343274"/>
            <a:chExt cx="2450851" cy="2450851"/>
          </a:xfrm>
        </p:grpSpPr>
        <p:sp>
          <p:nvSpPr>
            <p:cNvPr id="35" name="Oval 3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8" name="Group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823906" y="1874612"/>
            <a:ext cx="892907" cy="892907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2" name="Group 4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984606" y="4194983"/>
            <a:ext cx="892907" cy="892907"/>
            <a:chOff x="1220118" y="2343274"/>
            <a:chExt cx="2450851" cy="2450851"/>
          </a:xfrm>
        </p:grpSpPr>
        <p:sp>
          <p:nvSpPr>
            <p:cNvPr id="43" name="Oval 4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6" name="Group 4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823906" y="4189252"/>
            <a:ext cx="892907" cy="892907"/>
            <a:chOff x="1220118" y="2343274"/>
            <a:chExt cx="2450851" cy="2450851"/>
          </a:xfrm>
        </p:grpSpPr>
        <p:sp>
          <p:nvSpPr>
            <p:cNvPr id="47" name="Oval 46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4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4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50" name="Rectangle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84605" y="3156578"/>
            <a:ext cx="253967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1" name="Rectangle 5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84606" y="2845747"/>
            <a:ext cx="2475683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Features 1</a:t>
            </a:r>
          </a:p>
        </p:txBody>
      </p:sp>
      <p:sp>
        <p:nvSpPr>
          <p:cNvPr id="52" name="Rectangle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87898" y="3162488"/>
            <a:ext cx="253967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3" name="Rectangle 5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87899" y="2851657"/>
            <a:ext cx="2475683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Features 3</a:t>
            </a:r>
          </a:p>
        </p:txBody>
      </p:sp>
      <p:sp>
        <p:nvSpPr>
          <p:cNvPr id="54" name="Rectangle 5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84605" y="5442467"/>
            <a:ext cx="253967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5" name="Rectangle 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84606" y="5131636"/>
            <a:ext cx="2475683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Features 2</a:t>
            </a:r>
          </a:p>
        </p:txBody>
      </p:sp>
      <p:sp>
        <p:nvSpPr>
          <p:cNvPr id="56" name="Rectangle 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87898" y="5448377"/>
            <a:ext cx="253967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7" name="Rectangle 5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87899" y="5137546"/>
            <a:ext cx="2475683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Features 4</a:t>
            </a:r>
          </a:p>
        </p:txBody>
      </p:sp>
      <p:sp>
        <p:nvSpPr>
          <p:cNvPr id="58" name="Freeform 29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 noChangeArrowheads="1"/>
          </p:cNvSpPr>
          <p:nvPr/>
        </p:nvSpPr>
        <p:spPr bwMode="auto">
          <a:xfrm>
            <a:off x="6251452" y="2175225"/>
            <a:ext cx="376585" cy="29167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AutoShape 8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/>
          </p:cNvSpPr>
          <p:nvPr/>
        </p:nvSpPr>
        <p:spPr bwMode="auto">
          <a:xfrm>
            <a:off x="6269139" y="4495714"/>
            <a:ext cx="320191" cy="3215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60" name="AutoShape 8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/>
          </p:cNvSpPr>
          <p:nvPr/>
        </p:nvSpPr>
        <p:spPr bwMode="auto">
          <a:xfrm>
            <a:off x="9141051" y="4515370"/>
            <a:ext cx="252203" cy="252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61" name="Freeform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 noChangeArrowheads="1"/>
          </p:cNvSpPr>
          <p:nvPr/>
        </p:nvSpPr>
        <p:spPr bwMode="auto">
          <a:xfrm>
            <a:off x="9164406" y="2170299"/>
            <a:ext cx="205491" cy="32280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Data Chart</a:t>
            </a:r>
          </a:p>
        </p:txBody>
      </p:sp>
      <p:sp>
        <p:nvSpPr>
          <p:cNvPr id="3" name="Text Placeholder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cxnSp>
        <p:nvCxnSpPr>
          <p:cNvPr id="4" name="Straight Connecto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CxnSpPr/>
          <p:nvPr/>
        </p:nvCxnSpPr>
        <p:spPr>
          <a:xfrm flipH="1" flipV="1">
            <a:off x="6096000" y="1351450"/>
            <a:ext cx="0" cy="259508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/>
          </p:cNvSpPr>
          <p:nvPr/>
        </p:nvSpPr>
        <p:spPr bwMode="auto">
          <a:xfrm rot="10800000" flipH="1">
            <a:off x="4303531" y="3247062"/>
            <a:ext cx="7888469" cy="3610938"/>
          </a:xfrm>
          <a:custGeom>
            <a:avLst/>
            <a:gdLst>
              <a:gd name="connsiteX0" fmla="*/ 6611692 w 7888469"/>
              <a:gd name="connsiteY0" fmla="*/ 3610912 h 3610938"/>
              <a:gd name="connsiteX1" fmla="*/ 7869680 w 7888469"/>
              <a:gd name="connsiteY1" fmla="*/ 600376 h 3610938"/>
              <a:gd name="connsiteX2" fmla="*/ 7888469 w 7888469"/>
              <a:gd name="connsiteY2" fmla="*/ 594729 h 3610938"/>
              <a:gd name="connsiteX3" fmla="*/ 7888469 w 7888469"/>
              <a:gd name="connsiteY3" fmla="*/ 0 h 3610938"/>
              <a:gd name="connsiteX4" fmla="*/ 0 w 7888469"/>
              <a:gd name="connsiteY4" fmla="*/ 0 h 3610938"/>
              <a:gd name="connsiteX5" fmla="*/ 1724325 w 7888469"/>
              <a:gd name="connsiteY5" fmla="*/ 3551878 h 3610938"/>
              <a:gd name="connsiteX6" fmla="*/ 3009805 w 7888469"/>
              <a:gd name="connsiteY6" fmla="*/ 1961306 h 3610938"/>
              <a:gd name="connsiteX7" fmla="*/ 3998478 w 7888469"/>
              <a:gd name="connsiteY7" fmla="*/ 2048381 h 3610938"/>
              <a:gd name="connsiteX8" fmla="*/ 5285993 w 7888469"/>
              <a:gd name="connsiteY8" fmla="*/ 854320 h 3610938"/>
              <a:gd name="connsiteX9" fmla="*/ 6611692 w 7888469"/>
              <a:gd name="connsiteY9" fmla="*/ 3610912 h 36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469" h="3610938">
                <a:moveTo>
                  <a:pt x="6611692" y="3610912"/>
                </a:moveTo>
                <a:cubicBezTo>
                  <a:pt x="7028645" y="3620948"/>
                  <a:pt x="7506182" y="777773"/>
                  <a:pt x="7869680" y="600376"/>
                </a:cubicBezTo>
                <a:lnTo>
                  <a:pt x="7888469" y="594729"/>
                </a:lnTo>
                <a:lnTo>
                  <a:pt x="7888469" y="0"/>
                </a:lnTo>
                <a:lnTo>
                  <a:pt x="0" y="0"/>
                </a:lnTo>
                <a:cubicBezTo>
                  <a:pt x="795216" y="802272"/>
                  <a:pt x="1222860" y="3225026"/>
                  <a:pt x="1724325" y="3551878"/>
                </a:cubicBezTo>
                <a:cubicBezTo>
                  <a:pt x="2225789" y="3878729"/>
                  <a:pt x="2478303" y="1965242"/>
                  <a:pt x="3009805" y="1961306"/>
                </a:cubicBezTo>
                <a:cubicBezTo>
                  <a:pt x="3399266" y="1977343"/>
                  <a:pt x="3619198" y="2232862"/>
                  <a:pt x="3998478" y="2048381"/>
                </a:cubicBezTo>
                <a:cubicBezTo>
                  <a:pt x="4377757" y="1863900"/>
                  <a:pt x="4850713" y="593882"/>
                  <a:pt x="5285993" y="854320"/>
                </a:cubicBezTo>
                <a:cubicBezTo>
                  <a:pt x="5721783" y="1114759"/>
                  <a:pt x="6208993" y="3614060"/>
                  <a:pt x="6611692" y="3610912"/>
                </a:cubicBezTo>
                <a:close/>
              </a:path>
            </a:pathLst>
          </a:custGeom>
          <a:gradFill flip="none" rotWithShape="1">
            <a:gsLst>
              <a:gs pos="36000">
                <a:schemeClr val="accent3"/>
              </a:gs>
              <a:gs pos="72000">
                <a:schemeClr val="accent4"/>
              </a:gs>
            </a:gsLst>
            <a:lin ang="18900000" scaled="1"/>
          </a:gradFill>
          <a:ln w="285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0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Freeform: Shape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spect="1"/>
          </p:cNvSpPr>
          <p:nvPr/>
        </p:nvSpPr>
        <p:spPr bwMode="auto">
          <a:xfrm rot="10800000">
            <a:off x="4303529" y="4138480"/>
            <a:ext cx="7888470" cy="2719519"/>
          </a:xfrm>
          <a:custGeom>
            <a:avLst/>
            <a:gdLst>
              <a:gd name="connsiteX0" fmla="*/ 7225144 w 7888470"/>
              <a:gd name="connsiteY0" fmla="*/ 2429283 h 2429283"/>
              <a:gd name="connsiteX1" fmla="*/ 6534838 w 7888470"/>
              <a:gd name="connsiteY1" fmla="*/ 278266 h 2429283"/>
              <a:gd name="connsiteX2" fmla="*/ 5685191 w 7888470"/>
              <a:gd name="connsiteY2" fmla="*/ 1513937 h 2429283"/>
              <a:gd name="connsiteX3" fmla="*/ 4761728 w 7888470"/>
              <a:gd name="connsiteY3" fmla="*/ 356943 h 2429283"/>
              <a:gd name="connsiteX4" fmla="*/ 3238064 w 7888470"/>
              <a:gd name="connsiteY4" fmla="*/ 2012265 h 2429283"/>
              <a:gd name="connsiteX5" fmla="*/ 1974030 w 7888470"/>
              <a:gd name="connsiteY5" fmla="*/ 507922 h 2429283"/>
              <a:gd name="connsiteX6" fmla="*/ 1009332 w 7888470"/>
              <a:gd name="connsiteY6" fmla="*/ 1563132 h 2429283"/>
              <a:gd name="connsiteX7" fmla="*/ 66692 w 7888470"/>
              <a:gd name="connsiteY7" fmla="*/ 489704 h 2429283"/>
              <a:gd name="connsiteX8" fmla="*/ 0 w 7888470"/>
              <a:gd name="connsiteY8" fmla="*/ 476985 h 2429283"/>
              <a:gd name="connsiteX9" fmla="*/ 0 w 7888470"/>
              <a:gd name="connsiteY9" fmla="*/ 0 h 2429283"/>
              <a:gd name="connsiteX10" fmla="*/ 7888470 w 7888470"/>
              <a:gd name="connsiteY10" fmla="*/ 0 h 2429283"/>
              <a:gd name="connsiteX11" fmla="*/ 7225144 w 7888470"/>
              <a:gd name="connsiteY11" fmla="*/ 2429283 h 2429283"/>
              <a:gd name="connsiteX0-1" fmla="*/ 7225144 w 7888470"/>
              <a:gd name="connsiteY0-2" fmla="*/ 2429283 h 2642658"/>
              <a:gd name="connsiteX1-3" fmla="*/ 6534838 w 7888470"/>
              <a:gd name="connsiteY1-4" fmla="*/ 278266 h 2642658"/>
              <a:gd name="connsiteX2-5" fmla="*/ 5599466 w 7888470"/>
              <a:gd name="connsiteY2-6" fmla="*/ 2642649 h 2642658"/>
              <a:gd name="connsiteX3-7" fmla="*/ 4761728 w 7888470"/>
              <a:gd name="connsiteY3-8" fmla="*/ 356943 h 2642658"/>
              <a:gd name="connsiteX4-9" fmla="*/ 3238064 w 7888470"/>
              <a:gd name="connsiteY4-10" fmla="*/ 2012265 h 2642658"/>
              <a:gd name="connsiteX5-11" fmla="*/ 1974030 w 7888470"/>
              <a:gd name="connsiteY5-12" fmla="*/ 507922 h 2642658"/>
              <a:gd name="connsiteX6-13" fmla="*/ 1009332 w 7888470"/>
              <a:gd name="connsiteY6-14" fmla="*/ 1563132 h 2642658"/>
              <a:gd name="connsiteX7-15" fmla="*/ 66692 w 7888470"/>
              <a:gd name="connsiteY7-16" fmla="*/ 489704 h 2642658"/>
              <a:gd name="connsiteX8-17" fmla="*/ 0 w 7888470"/>
              <a:gd name="connsiteY8-18" fmla="*/ 476985 h 2642658"/>
              <a:gd name="connsiteX9-19" fmla="*/ 0 w 7888470"/>
              <a:gd name="connsiteY9-20" fmla="*/ 0 h 2642658"/>
              <a:gd name="connsiteX10-21" fmla="*/ 7888470 w 7888470"/>
              <a:gd name="connsiteY10-22" fmla="*/ 0 h 2642658"/>
              <a:gd name="connsiteX11-23" fmla="*/ 7225144 w 7888470"/>
              <a:gd name="connsiteY11-24" fmla="*/ 2429283 h 2642658"/>
              <a:gd name="connsiteX0-25" fmla="*/ 7225144 w 7888470"/>
              <a:gd name="connsiteY0-26" fmla="*/ 2429283 h 2677650"/>
              <a:gd name="connsiteX1-27" fmla="*/ 6534838 w 7888470"/>
              <a:gd name="connsiteY1-28" fmla="*/ 278266 h 2677650"/>
              <a:gd name="connsiteX2-29" fmla="*/ 5599466 w 7888470"/>
              <a:gd name="connsiteY2-30" fmla="*/ 2642649 h 2677650"/>
              <a:gd name="connsiteX3-31" fmla="*/ 4633140 w 7888470"/>
              <a:gd name="connsiteY3-32" fmla="*/ 1714255 h 2677650"/>
              <a:gd name="connsiteX4-33" fmla="*/ 3238064 w 7888470"/>
              <a:gd name="connsiteY4-34" fmla="*/ 2012265 h 2677650"/>
              <a:gd name="connsiteX5-35" fmla="*/ 1974030 w 7888470"/>
              <a:gd name="connsiteY5-36" fmla="*/ 507922 h 2677650"/>
              <a:gd name="connsiteX6-37" fmla="*/ 1009332 w 7888470"/>
              <a:gd name="connsiteY6-38" fmla="*/ 1563132 h 2677650"/>
              <a:gd name="connsiteX7-39" fmla="*/ 66692 w 7888470"/>
              <a:gd name="connsiteY7-40" fmla="*/ 489704 h 2677650"/>
              <a:gd name="connsiteX8-41" fmla="*/ 0 w 7888470"/>
              <a:gd name="connsiteY8-42" fmla="*/ 476985 h 2677650"/>
              <a:gd name="connsiteX9-43" fmla="*/ 0 w 7888470"/>
              <a:gd name="connsiteY9-44" fmla="*/ 0 h 2677650"/>
              <a:gd name="connsiteX10-45" fmla="*/ 7888470 w 7888470"/>
              <a:gd name="connsiteY10-46" fmla="*/ 0 h 2677650"/>
              <a:gd name="connsiteX11-47" fmla="*/ 7225144 w 7888470"/>
              <a:gd name="connsiteY11-48" fmla="*/ 2429283 h 2677650"/>
              <a:gd name="connsiteX0-49" fmla="*/ 7225144 w 7888470"/>
              <a:gd name="connsiteY0-50" fmla="*/ 2429283 h 2719519"/>
              <a:gd name="connsiteX1-51" fmla="*/ 6534838 w 7888470"/>
              <a:gd name="connsiteY1-52" fmla="*/ 278266 h 2719519"/>
              <a:gd name="connsiteX2-53" fmla="*/ 5413729 w 7888470"/>
              <a:gd name="connsiteY2-54" fmla="*/ 2685511 h 2719519"/>
              <a:gd name="connsiteX3-55" fmla="*/ 4633140 w 7888470"/>
              <a:gd name="connsiteY3-56" fmla="*/ 1714255 h 2719519"/>
              <a:gd name="connsiteX4-57" fmla="*/ 3238064 w 7888470"/>
              <a:gd name="connsiteY4-58" fmla="*/ 2012265 h 2719519"/>
              <a:gd name="connsiteX5-59" fmla="*/ 1974030 w 7888470"/>
              <a:gd name="connsiteY5-60" fmla="*/ 507922 h 2719519"/>
              <a:gd name="connsiteX6-61" fmla="*/ 1009332 w 7888470"/>
              <a:gd name="connsiteY6-62" fmla="*/ 1563132 h 2719519"/>
              <a:gd name="connsiteX7-63" fmla="*/ 66692 w 7888470"/>
              <a:gd name="connsiteY7-64" fmla="*/ 489704 h 2719519"/>
              <a:gd name="connsiteX8-65" fmla="*/ 0 w 7888470"/>
              <a:gd name="connsiteY8-66" fmla="*/ 476985 h 2719519"/>
              <a:gd name="connsiteX9-67" fmla="*/ 0 w 7888470"/>
              <a:gd name="connsiteY9-68" fmla="*/ 0 h 2719519"/>
              <a:gd name="connsiteX10-69" fmla="*/ 7888470 w 7888470"/>
              <a:gd name="connsiteY10-70" fmla="*/ 0 h 2719519"/>
              <a:gd name="connsiteX11-71" fmla="*/ 7225144 w 7888470"/>
              <a:gd name="connsiteY11-72" fmla="*/ 2429283 h 2719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7888470" h="2719519">
                <a:moveTo>
                  <a:pt x="7225144" y="2429283"/>
                </a:moveTo>
                <a:cubicBezTo>
                  <a:pt x="6965516" y="2428815"/>
                  <a:pt x="6744577" y="276979"/>
                  <a:pt x="6534838" y="278266"/>
                </a:cubicBezTo>
                <a:cubicBezTo>
                  <a:pt x="6305754" y="285403"/>
                  <a:pt x="5730679" y="2446180"/>
                  <a:pt x="5413729" y="2685511"/>
                </a:cubicBezTo>
                <a:cubicBezTo>
                  <a:pt x="5096779" y="2924843"/>
                  <a:pt x="4995751" y="1826463"/>
                  <a:pt x="4633140" y="1714255"/>
                </a:cubicBezTo>
                <a:cubicBezTo>
                  <a:pt x="4270529" y="1602047"/>
                  <a:pt x="3681249" y="2213321"/>
                  <a:pt x="3238064" y="2012265"/>
                </a:cubicBezTo>
                <a:cubicBezTo>
                  <a:pt x="2794879" y="1811210"/>
                  <a:pt x="2345655" y="582796"/>
                  <a:pt x="1974030" y="507922"/>
                </a:cubicBezTo>
                <a:cubicBezTo>
                  <a:pt x="1602404" y="433047"/>
                  <a:pt x="1339212" y="1568455"/>
                  <a:pt x="1009332" y="1563132"/>
                </a:cubicBezTo>
                <a:cubicBezTo>
                  <a:pt x="700068" y="1558141"/>
                  <a:pt x="421229" y="615386"/>
                  <a:pt x="66692" y="489704"/>
                </a:cubicBezTo>
                <a:lnTo>
                  <a:pt x="0" y="476985"/>
                </a:lnTo>
                <a:lnTo>
                  <a:pt x="0" y="0"/>
                </a:lnTo>
                <a:lnTo>
                  <a:pt x="7888470" y="0"/>
                </a:lnTo>
                <a:cubicBezTo>
                  <a:pt x="7556553" y="309269"/>
                  <a:pt x="7484773" y="2429751"/>
                  <a:pt x="7225144" y="2429283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285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0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7" name="Group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947010" y="1202459"/>
            <a:ext cx="297979" cy="297979"/>
            <a:chOff x="5867400" y="1025054"/>
            <a:chExt cx="457200" cy="457200"/>
          </a:xfrm>
        </p:grpSpPr>
        <p:sp>
          <p:nvSpPr>
            <p:cNvPr id="8" name="Oval 7"/>
            <p:cNvSpPr/>
            <p:nvPr/>
          </p:nvSpPr>
          <p:spPr>
            <a:xfrm>
              <a:off x="5867400" y="1025054"/>
              <a:ext cx="457200" cy="457200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956101" y="1110778"/>
              <a:ext cx="279797" cy="279797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cxnSp>
        <p:nvCxnSpPr>
          <p:cNvPr id="10" name="Straight Connector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CxnSpPr/>
          <p:nvPr/>
        </p:nvCxnSpPr>
        <p:spPr>
          <a:xfrm flipH="1" flipV="1">
            <a:off x="6826009" y="2977074"/>
            <a:ext cx="0" cy="116140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677019" y="2828083"/>
            <a:ext cx="297979" cy="297979"/>
            <a:chOff x="5867400" y="1025054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867400" y="1025054"/>
              <a:ext cx="457200" cy="457200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56101" y="1110778"/>
              <a:ext cx="279797" cy="279797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cxnSp>
        <p:nvCxnSpPr>
          <p:cNvPr id="14" name="Straight Connector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CxnSpPr/>
          <p:nvPr/>
        </p:nvCxnSpPr>
        <p:spPr>
          <a:xfrm flipH="1" flipV="1">
            <a:off x="9091613" y="2288418"/>
            <a:ext cx="0" cy="259508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942623" y="2139427"/>
            <a:ext cx="297979" cy="297979"/>
            <a:chOff x="5867400" y="1025054"/>
            <a:chExt cx="457200" cy="457200"/>
          </a:xfrm>
        </p:grpSpPr>
        <p:sp>
          <p:nvSpPr>
            <p:cNvPr id="16" name="Oval 15"/>
            <p:cNvSpPr/>
            <p:nvPr/>
          </p:nvSpPr>
          <p:spPr>
            <a:xfrm>
              <a:off x="5867400" y="1025054"/>
              <a:ext cx="457200" cy="457200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956101" y="1110778"/>
              <a:ext cx="279797" cy="279797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9" name="TextBox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432256" y="1763160"/>
            <a:ext cx="2394128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lorem ipsum</a:t>
            </a:r>
            <a:r>
              <a:rPr lang="id-ID" sz="1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, quia dolor sit, amet, consectetur, adipiscivelit, se</a:t>
            </a:r>
          </a:p>
        </p:txBody>
      </p:sp>
      <p:sp>
        <p:nvSpPr>
          <p:cNvPr id="20" name="TextBox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432255" y="1545392"/>
            <a:ext cx="2539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AUGUST, 2017</a:t>
            </a:r>
          </a:p>
        </p:txBody>
      </p:sp>
      <p:sp>
        <p:nvSpPr>
          <p:cNvPr id="21" name="TextBox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523432" y="1012170"/>
            <a:ext cx="122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87%</a:t>
            </a:r>
          </a:p>
        </p:txBody>
      </p:sp>
      <p:sp>
        <p:nvSpPr>
          <p:cNvPr id="22" name="Isosceles Tri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523432" y="1169194"/>
            <a:ext cx="122637" cy="2941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" name="TextBox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7032810" y="3629970"/>
            <a:ext cx="2394128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lorem ipsum</a:t>
            </a:r>
            <a:r>
              <a:rPr lang="id-ID" sz="1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, quia dolor sit, amet, consectetur, adipiscivelit, se</a:t>
            </a:r>
          </a:p>
        </p:txBody>
      </p:sp>
      <p:sp>
        <p:nvSpPr>
          <p:cNvPr id="25" name="TextBox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7032809" y="3412202"/>
            <a:ext cx="2539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OCTOBER, 2017</a:t>
            </a:r>
          </a:p>
        </p:txBody>
      </p:sp>
      <p:sp>
        <p:nvSpPr>
          <p:cNvPr id="26" name="TextBox 2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7123986" y="2878980"/>
            <a:ext cx="122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77%</a:t>
            </a:r>
          </a:p>
        </p:txBody>
      </p:sp>
      <p:sp>
        <p:nvSpPr>
          <p:cNvPr id="27" name="Isosceles Triangle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123986" y="3036004"/>
            <a:ext cx="122637" cy="29417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9" name="TextBox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348058" y="2550866"/>
            <a:ext cx="2394128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lorem ipsum</a:t>
            </a:r>
            <a:r>
              <a:rPr lang="id-ID" sz="1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, quia dolor sit, amet, consectetur, adipiscivelit, se</a:t>
            </a:r>
          </a:p>
        </p:txBody>
      </p:sp>
      <p:sp>
        <p:nvSpPr>
          <p:cNvPr id="30" name="TextBox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348057" y="2333098"/>
            <a:ext cx="2539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NOVEMBER, 2017</a:t>
            </a:r>
          </a:p>
        </p:txBody>
      </p:sp>
      <p:sp>
        <p:nvSpPr>
          <p:cNvPr id="31" name="TextBox 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439234" y="1799876"/>
            <a:ext cx="122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60%</a:t>
            </a:r>
          </a:p>
        </p:txBody>
      </p:sp>
      <p:sp>
        <p:nvSpPr>
          <p:cNvPr id="32" name="Isosceles Triangle 3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439234" y="1956900"/>
            <a:ext cx="122637" cy="29417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3" name="Group 3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16024" y="3564003"/>
            <a:ext cx="512690" cy="131061"/>
            <a:chOff x="795585" y="3421099"/>
            <a:chExt cx="1066015" cy="272508"/>
          </a:xfrm>
        </p:grpSpPr>
        <p:sp>
          <p:nvSpPr>
            <p:cNvPr id="34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7" name="Rectangle 3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8331" y="3897989"/>
            <a:ext cx="365215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8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949141" y="2560428"/>
            <a:ext cx="8293717" cy="11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PART 01</a:t>
            </a:r>
          </a:p>
        </p:txBody>
      </p:sp>
      <p:sp>
        <p:nvSpPr>
          <p:cNvPr id="5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978719" y="3589755"/>
            <a:ext cx="623456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949141" y="2560428"/>
            <a:ext cx="8293717" cy="11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PART 04</a:t>
            </a:r>
          </a:p>
        </p:txBody>
      </p:sp>
      <p:sp>
        <p:nvSpPr>
          <p:cNvPr id="5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978719" y="3589755"/>
            <a:ext cx="623456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Data Chart</a:t>
            </a:r>
          </a:p>
        </p:txBody>
      </p:sp>
      <p:sp>
        <p:nvSpPr>
          <p:cNvPr id="3" name="Text Placeholder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sp>
        <p:nvSpPr>
          <p:cNvPr id="4" name="Oval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495069" y="448463"/>
            <a:ext cx="5687102" cy="56871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Oval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01582" y="931799"/>
            <a:ext cx="4865987" cy="4818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7" name="Partial Circle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885883" y="858857"/>
            <a:ext cx="4881684" cy="4881686"/>
          </a:xfrm>
          <a:prstGeom prst="pie">
            <a:avLst>
              <a:gd name="adj1" fmla="val 15472941"/>
              <a:gd name="adj2" fmla="val 5382055"/>
            </a:avLst>
          </a:prstGeom>
          <a:gradFill>
            <a:gsLst>
              <a:gs pos="80000">
                <a:schemeClr val="accent4"/>
              </a:gs>
              <a:gs pos="32000">
                <a:schemeClr val="accent3"/>
              </a:gs>
            </a:gsLst>
            <a:lin ang="5400000" scaled="1"/>
          </a:gradFill>
          <a:ln>
            <a:noFill/>
          </a:ln>
          <a:effectLst>
            <a:outerShdw blurRad="622300" dist="38100" dir="2700000" sx="107000" sy="107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Oval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349263" y="1292890"/>
            <a:ext cx="3979368" cy="39793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9" name="Partial Circle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333567" y="1292890"/>
            <a:ext cx="3995065" cy="3995067"/>
          </a:xfrm>
          <a:prstGeom prst="pie">
            <a:avLst>
              <a:gd name="adj1" fmla="val 13755782"/>
              <a:gd name="adj2" fmla="val 5387981"/>
            </a:avLst>
          </a:prstGeom>
          <a:gradFill>
            <a:gsLst>
              <a:gs pos="94000">
                <a:schemeClr val="accent6"/>
              </a:gs>
              <a:gs pos="28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673100" dist="139700" dir="2700000" sx="101000" sy="101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0" name="Oval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827769" y="1750715"/>
            <a:ext cx="3025435" cy="30254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1" name="Partial Circle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812073" y="1750715"/>
            <a:ext cx="3041133" cy="3041132"/>
          </a:xfrm>
          <a:prstGeom prst="pie">
            <a:avLst>
              <a:gd name="adj1" fmla="val 11552602"/>
              <a:gd name="adj2" fmla="val 5383232"/>
            </a:avLst>
          </a:prstGeom>
          <a:gradFill>
            <a:gsLst>
              <a:gs pos="100000">
                <a:schemeClr val="accent5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  <a:effectLst>
            <a:outerShdw blurRad="977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3" name="Oval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66213" y="2201516"/>
            <a:ext cx="2145467" cy="2145468"/>
          </a:xfrm>
          <a:prstGeom prst="ellipse">
            <a:avLst/>
          </a:prstGeom>
          <a:solidFill>
            <a:srgbClr val="2F3241"/>
          </a:solidFill>
          <a:ln>
            <a:noFill/>
          </a:ln>
          <a:effectLst>
            <a:outerShdw blurRad="444500" sx="102000" sy="1020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Text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Goes Here</a:t>
            </a:r>
            <a:endParaRPr lang="id-ID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31" name="Group 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 flipH="1">
            <a:off x="5902637" y="1086798"/>
            <a:ext cx="2369068" cy="190395"/>
            <a:chOff x="8731102" y="2386381"/>
            <a:chExt cx="2835288" cy="227864"/>
          </a:xfrm>
        </p:grpSpPr>
        <p:cxnSp>
          <p:nvCxnSpPr>
            <p:cNvPr id="32" name="Straight Connector 31"/>
            <p:cNvCxnSpPr>
              <a:endCxn id="34" idx="2"/>
            </p:cNvCxnSpPr>
            <p:nvPr/>
          </p:nvCxnSpPr>
          <p:spPr>
            <a:xfrm flipV="1">
              <a:off x="8731102" y="2500314"/>
              <a:ext cx="2607423" cy="1747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1338526" y="2386381"/>
              <a:ext cx="227864" cy="227864"/>
              <a:chOff x="13295113" y="2272449"/>
              <a:chExt cx="451407" cy="45140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3295113" y="2272449"/>
                <a:ext cx="451407" cy="451408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388665" y="2365993"/>
                <a:ext cx="264320" cy="264320"/>
              </a:xfrm>
              <a:prstGeom prst="ellipse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36" name="Group 3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 flipH="1">
            <a:off x="5618091" y="1853604"/>
            <a:ext cx="1805225" cy="190395"/>
            <a:chOff x="9405906" y="2386381"/>
            <a:chExt cx="2160484" cy="227864"/>
          </a:xfrm>
        </p:grpSpPr>
        <p:cxnSp>
          <p:nvCxnSpPr>
            <p:cNvPr id="37" name="Straight Connector 36"/>
            <p:cNvCxnSpPr>
              <a:endCxn id="39" idx="2"/>
            </p:cNvCxnSpPr>
            <p:nvPr/>
          </p:nvCxnSpPr>
          <p:spPr>
            <a:xfrm>
              <a:off x="9405906" y="2500314"/>
              <a:ext cx="193262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1338526" y="2386381"/>
              <a:ext cx="227864" cy="227864"/>
              <a:chOff x="13295113" y="2272449"/>
              <a:chExt cx="451407" cy="45140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3295113" y="2272449"/>
                <a:ext cx="451407" cy="451408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388665" y="2365993"/>
                <a:ext cx="264320" cy="264320"/>
              </a:xfrm>
              <a:prstGeom prst="ellipse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41" name="Group 4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 flipH="1">
            <a:off x="5764004" y="2652046"/>
            <a:ext cx="1413793" cy="190395"/>
            <a:chOff x="9874370" y="2386381"/>
            <a:chExt cx="1692020" cy="227864"/>
          </a:xfrm>
        </p:grpSpPr>
        <p:cxnSp>
          <p:nvCxnSpPr>
            <p:cNvPr id="42" name="Straight Connector 41"/>
            <p:cNvCxnSpPr>
              <a:endCxn id="44" idx="2"/>
            </p:cNvCxnSpPr>
            <p:nvPr/>
          </p:nvCxnSpPr>
          <p:spPr>
            <a:xfrm>
              <a:off x="9874370" y="2500314"/>
              <a:ext cx="1464156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1338526" y="2386381"/>
              <a:ext cx="227864" cy="227864"/>
              <a:chOff x="13295113" y="2272449"/>
              <a:chExt cx="451407" cy="451408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3295113" y="2272449"/>
                <a:ext cx="451407" cy="451408"/>
              </a:xfrm>
              <a:prstGeom prst="ellipse">
                <a:avLst/>
              </a:prstGeom>
              <a:solidFill>
                <a:schemeClr val="accent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388665" y="2365993"/>
                <a:ext cx="264320" cy="264320"/>
              </a:xfrm>
              <a:prstGeom prst="ellipse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49" name="Group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470315" y="698967"/>
            <a:ext cx="1592622" cy="865526"/>
            <a:chOff x="5123458" y="669938"/>
            <a:chExt cx="1592622" cy="865526"/>
          </a:xfrm>
        </p:grpSpPr>
        <p:sp>
          <p:nvSpPr>
            <p:cNvPr id="50" name="Rectangle 49"/>
            <p:cNvSpPr/>
            <p:nvPr/>
          </p:nvSpPr>
          <p:spPr>
            <a:xfrm>
              <a:off x="5123458" y="669938"/>
              <a:ext cx="1592622" cy="77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$</a:t>
              </a:r>
              <a:r>
                <a:rPr lang="id-ID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67</a:t>
              </a:r>
              <a:r>
                <a:rPr lang="id-ID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38693" y="1236280"/>
              <a:ext cx="1565918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Earning Cost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2" name="Group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117493" y="1485582"/>
            <a:ext cx="1592622" cy="865526"/>
            <a:chOff x="4770636" y="1456553"/>
            <a:chExt cx="1592622" cy="865526"/>
          </a:xfrm>
        </p:grpSpPr>
        <p:sp>
          <p:nvSpPr>
            <p:cNvPr id="53" name="Rectangle 52"/>
            <p:cNvSpPr/>
            <p:nvPr/>
          </p:nvSpPr>
          <p:spPr>
            <a:xfrm>
              <a:off x="4770636" y="1456553"/>
              <a:ext cx="1592622" cy="77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$</a:t>
              </a:r>
              <a:r>
                <a:rPr lang="id-ID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78</a:t>
              </a:r>
              <a:r>
                <a:rPr lang="id-ID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785871" y="2022895"/>
              <a:ext cx="1565918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Earning Cost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5" name="Group 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070665" y="2969133"/>
            <a:ext cx="1592622" cy="865526"/>
            <a:chOff x="5723808" y="2663306"/>
            <a:chExt cx="1592622" cy="865526"/>
          </a:xfrm>
        </p:grpSpPr>
        <p:sp>
          <p:nvSpPr>
            <p:cNvPr id="56" name="Rectangle 55"/>
            <p:cNvSpPr/>
            <p:nvPr/>
          </p:nvSpPr>
          <p:spPr>
            <a:xfrm>
              <a:off x="5723808" y="2663306"/>
              <a:ext cx="1592622" cy="77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$</a:t>
              </a:r>
              <a:r>
                <a:rPr lang="id-ID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89</a:t>
              </a:r>
              <a:r>
                <a:rPr lang="id-ID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m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739043" y="3229648"/>
              <a:ext cx="1565918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Earning Cost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58" name="Rectangle 5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27091" y="4363820"/>
            <a:ext cx="92475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</a:t>
            </a:r>
            <a:r>
              <a:rPr lang="id-ID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</a:t>
            </a: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21 </a:t>
            </a:r>
            <a:r>
              <a:rPr lang="id-ID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Q1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Rectangle 5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27091" y="4842321"/>
            <a:ext cx="92475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</a:t>
            </a:r>
            <a:r>
              <a:rPr lang="id-ID" sz="2000" b="1" baseline="30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23 </a:t>
            </a:r>
            <a:r>
              <a:rPr lang="id-ID" sz="2000" b="1" baseline="30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Q3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0" name="Rectangle 5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66213" y="5316048"/>
            <a:ext cx="92475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</a:t>
            </a:r>
            <a:r>
              <a:rPr lang="id-ID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</a:t>
            </a: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2X </a:t>
            </a:r>
            <a:r>
              <a:rPr lang="id-ID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Q1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62" name="Group 6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16024" y="3564003"/>
            <a:ext cx="512690" cy="131061"/>
            <a:chOff x="795585" y="3421099"/>
            <a:chExt cx="1066015" cy="272508"/>
          </a:xfrm>
        </p:grpSpPr>
        <p:sp>
          <p:nvSpPr>
            <p:cNvPr id="63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66" name="Rectangle 6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98331" y="3897989"/>
            <a:ext cx="365215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5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Data Chart</a:t>
            </a:r>
          </a:p>
        </p:txBody>
      </p:sp>
      <p:sp>
        <p:nvSpPr>
          <p:cNvPr id="3" name="Text Placeholder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aphicFrame>
        <p:nvGraphicFramePr>
          <p:cNvPr id="7" name="Chart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571500" y="1739220"/>
          <a:ext cx="11023600" cy="416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0974035" y="1233716"/>
            <a:ext cx="571761" cy="571761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10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1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2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3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14" name="Rectangle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601201" y="1749993"/>
            <a:ext cx="1993899" cy="78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78,892</a:t>
            </a:r>
          </a:p>
        </p:txBody>
      </p:sp>
      <p:sp>
        <p:nvSpPr>
          <p:cNvPr id="15" name="Rectangle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521699" y="2400386"/>
            <a:ext cx="3073401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Creative Text</a:t>
            </a:r>
          </a:p>
        </p:txBody>
      </p:sp>
      <p:grpSp>
        <p:nvGrpSpPr>
          <p:cNvPr id="18" name="Group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525897" y="1805477"/>
            <a:ext cx="1436370" cy="503734"/>
            <a:chOff x="4621146" y="1717514"/>
            <a:chExt cx="1816785" cy="637145"/>
          </a:xfrm>
          <a:effectLst>
            <a:glow rad="228600">
              <a:schemeClr val="accent1">
                <a:alpha val="15000"/>
              </a:schemeClr>
            </a:glow>
          </a:effectLst>
        </p:grpSpPr>
        <p:sp>
          <p:nvSpPr>
            <p:cNvPr id="16" name="Rectangle: Rounded Corners 15"/>
            <p:cNvSpPr/>
            <p:nvPr/>
          </p:nvSpPr>
          <p:spPr>
            <a:xfrm>
              <a:off x="4774231" y="1717514"/>
              <a:ext cx="1663700" cy="528652"/>
            </a:xfrm>
            <a:prstGeom prst="roundRect">
              <a:avLst>
                <a:gd name="adj" fmla="val 946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3906293">
              <a:off x="4645466" y="2072809"/>
              <a:ext cx="257530" cy="30616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9" name="Rectangle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596763" y="1857490"/>
            <a:ext cx="1415668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Highest Value </a:t>
            </a:r>
          </a:p>
        </p:txBody>
      </p:sp>
      <p:sp>
        <p:nvSpPr>
          <p:cNvPr id="4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4"/>
            </a:gs>
            <a:gs pos="37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99835" y="472529"/>
            <a:ext cx="11192329" cy="5912942"/>
          </a:xfrm>
          <a:prstGeom prst="roundRect">
            <a:avLst>
              <a:gd name="adj" fmla="val 1480"/>
            </a:avLst>
          </a:prstGeom>
          <a:gradFill>
            <a:gsLst>
              <a:gs pos="81000">
                <a:schemeClr val="accent4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  <a:effectLst>
            <a:outerShdw blurRad="1270000" sx="99000" sy="99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" name="Rectangle: Rounded Corners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7378" y="755559"/>
            <a:ext cx="5124451" cy="5325112"/>
          </a:xfrm>
          <a:prstGeom prst="roundRect">
            <a:avLst>
              <a:gd name="adj" fmla="val 801"/>
            </a:avLst>
          </a:prstGeom>
          <a:solidFill>
            <a:schemeClr val="bg1">
              <a:alpha val="2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Rectangle: Rounded Corners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283778" y="3570515"/>
            <a:ext cx="51244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4" name="Rectangle: Rounded Corners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283778" y="755559"/>
            <a:ext cx="5124451" cy="2510156"/>
          </a:xfrm>
          <a:prstGeom prst="roundRect">
            <a:avLst>
              <a:gd name="adj" fmla="val 801"/>
            </a:avLst>
          </a:prstGeom>
          <a:solidFill>
            <a:schemeClr val="bg1">
              <a:alpha val="2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aphicFrame>
        <p:nvGraphicFramePr>
          <p:cNvPr id="25" name="Chart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1099897" y="2656114"/>
          <a:ext cx="4519412" cy="288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Freeform 19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994432" y="1317760"/>
            <a:ext cx="602494" cy="559997"/>
          </a:xfrm>
          <a:custGeom>
            <a:avLst/>
            <a:gdLst>
              <a:gd name="T0" fmla="*/ 201927 w 634"/>
              <a:gd name="T1" fmla="*/ 26650 h 590"/>
              <a:gd name="T2" fmla="*/ 201927 w 634"/>
              <a:gd name="T3" fmla="*/ 26650 h 590"/>
              <a:gd name="T4" fmla="*/ 159378 w 634"/>
              <a:gd name="T5" fmla="*/ 26650 h 590"/>
              <a:gd name="T6" fmla="*/ 159378 w 634"/>
              <a:gd name="T7" fmla="*/ 10804 h 590"/>
              <a:gd name="T8" fmla="*/ 143512 w 634"/>
              <a:gd name="T9" fmla="*/ 0 h 590"/>
              <a:gd name="T10" fmla="*/ 85098 w 634"/>
              <a:gd name="T11" fmla="*/ 0 h 590"/>
              <a:gd name="T12" fmla="*/ 74641 w 634"/>
              <a:gd name="T13" fmla="*/ 10804 h 590"/>
              <a:gd name="T14" fmla="*/ 74641 w 634"/>
              <a:gd name="T15" fmla="*/ 26650 h 590"/>
              <a:gd name="T16" fmla="*/ 32092 w 634"/>
              <a:gd name="T17" fmla="*/ 26650 h 590"/>
              <a:gd name="T18" fmla="*/ 0 w 634"/>
              <a:gd name="T19" fmla="*/ 52939 h 590"/>
              <a:gd name="T20" fmla="*/ 0 w 634"/>
              <a:gd name="T21" fmla="*/ 180425 h 590"/>
              <a:gd name="T22" fmla="*/ 32092 w 634"/>
              <a:gd name="T23" fmla="*/ 212117 h 590"/>
              <a:gd name="T24" fmla="*/ 201927 w 634"/>
              <a:gd name="T25" fmla="*/ 212117 h 590"/>
              <a:gd name="T26" fmla="*/ 228249 w 634"/>
              <a:gd name="T27" fmla="*/ 180425 h 590"/>
              <a:gd name="T28" fmla="*/ 228249 w 634"/>
              <a:gd name="T29" fmla="*/ 52939 h 590"/>
              <a:gd name="T30" fmla="*/ 201927 w 634"/>
              <a:gd name="T31" fmla="*/ 26650 h 590"/>
              <a:gd name="T32" fmla="*/ 85098 w 634"/>
              <a:gd name="T33" fmla="*/ 21248 h 590"/>
              <a:gd name="T34" fmla="*/ 85098 w 634"/>
              <a:gd name="T35" fmla="*/ 21248 h 590"/>
              <a:gd name="T36" fmla="*/ 95555 w 634"/>
              <a:gd name="T37" fmla="*/ 10804 h 590"/>
              <a:gd name="T38" fmla="*/ 138104 w 634"/>
              <a:gd name="T39" fmla="*/ 10804 h 590"/>
              <a:gd name="T40" fmla="*/ 143512 w 634"/>
              <a:gd name="T41" fmla="*/ 21248 h 590"/>
              <a:gd name="T42" fmla="*/ 143512 w 634"/>
              <a:gd name="T43" fmla="*/ 26650 h 590"/>
              <a:gd name="T44" fmla="*/ 85098 w 634"/>
              <a:gd name="T45" fmla="*/ 26650 h 590"/>
              <a:gd name="T46" fmla="*/ 85098 w 634"/>
              <a:gd name="T47" fmla="*/ 21248 h 590"/>
              <a:gd name="T48" fmla="*/ 212384 w 634"/>
              <a:gd name="T49" fmla="*/ 180425 h 590"/>
              <a:gd name="T50" fmla="*/ 212384 w 634"/>
              <a:gd name="T51" fmla="*/ 180425 h 590"/>
              <a:gd name="T52" fmla="*/ 201927 w 634"/>
              <a:gd name="T53" fmla="*/ 196271 h 590"/>
              <a:gd name="T54" fmla="*/ 32092 w 634"/>
              <a:gd name="T55" fmla="*/ 196271 h 590"/>
              <a:gd name="T56" fmla="*/ 15866 w 634"/>
              <a:gd name="T57" fmla="*/ 180425 h 590"/>
              <a:gd name="T58" fmla="*/ 15866 w 634"/>
              <a:gd name="T59" fmla="*/ 106239 h 590"/>
              <a:gd name="T60" fmla="*/ 90506 w 634"/>
              <a:gd name="T61" fmla="*/ 106239 h 590"/>
              <a:gd name="T62" fmla="*/ 85098 w 634"/>
              <a:gd name="T63" fmla="*/ 111280 h 590"/>
              <a:gd name="T64" fmla="*/ 116829 w 634"/>
              <a:gd name="T65" fmla="*/ 137930 h 590"/>
              <a:gd name="T66" fmla="*/ 143512 w 634"/>
              <a:gd name="T67" fmla="*/ 111280 h 590"/>
              <a:gd name="T68" fmla="*/ 143512 w 634"/>
              <a:gd name="T69" fmla="*/ 106239 h 590"/>
              <a:gd name="T70" fmla="*/ 212384 w 634"/>
              <a:gd name="T71" fmla="*/ 106239 h 590"/>
              <a:gd name="T72" fmla="*/ 212384 w 634"/>
              <a:gd name="T73" fmla="*/ 180425 h 590"/>
              <a:gd name="T74" fmla="*/ 100963 w 634"/>
              <a:gd name="T75" fmla="*/ 111280 h 590"/>
              <a:gd name="T76" fmla="*/ 100963 w 634"/>
              <a:gd name="T77" fmla="*/ 111280 h 590"/>
              <a:gd name="T78" fmla="*/ 100963 w 634"/>
              <a:gd name="T79" fmla="*/ 106239 h 590"/>
              <a:gd name="T80" fmla="*/ 127647 w 634"/>
              <a:gd name="T81" fmla="*/ 106239 h 590"/>
              <a:gd name="T82" fmla="*/ 127647 w 634"/>
              <a:gd name="T83" fmla="*/ 111280 h 590"/>
              <a:gd name="T84" fmla="*/ 116829 w 634"/>
              <a:gd name="T85" fmla="*/ 127486 h 590"/>
              <a:gd name="T86" fmla="*/ 100963 w 634"/>
              <a:gd name="T87" fmla="*/ 111280 h 590"/>
              <a:gd name="T88" fmla="*/ 212384 w 634"/>
              <a:gd name="T89" fmla="*/ 90033 h 590"/>
              <a:gd name="T90" fmla="*/ 212384 w 634"/>
              <a:gd name="T91" fmla="*/ 90033 h 590"/>
              <a:gd name="T92" fmla="*/ 15866 w 634"/>
              <a:gd name="T93" fmla="*/ 90033 h 590"/>
              <a:gd name="T94" fmla="*/ 15866 w 634"/>
              <a:gd name="T95" fmla="*/ 52939 h 590"/>
              <a:gd name="T96" fmla="*/ 32092 w 634"/>
              <a:gd name="T97" fmla="*/ 42495 h 590"/>
              <a:gd name="T98" fmla="*/ 201927 w 634"/>
              <a:gd name="T99" fmla="*/ 42495 h 590"/>
              <a:gd name="T100" fmla="*/ 212384 w 634"/>
              <a:gd name="T101" fmla="*/ 52939 h 590"/>
              <a:gd name="T102" fmla="*/ 212384 w 634"/>
              <a:gd name="T103" fmla="*/ 90033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3" name="Freeform 20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3623316" y="1325943"/>
            <a:ext cx="602497" cy="602496"/>
          </a:xfrm>
          <a:custGeom>
            <a:avLst/>
            <a:gdLst>
              <a:gd name="T0" fmla="*/ 111421 w 634"/>
              <a:gd name="T1" fmla="*/ 143507 h 634"/>
              <a:gd name="T2" fmla="*/ 111421 w 634"/>
              <a:gd name="T3" fmla="*/ 143507 h 634"/>
              <a:gd name="T4" fmla="*/ 121878 w 634"/>
              <a:gd name="T5" fmla="*/ 132690 h 634"/>
              <a:gd name="T6" fmla="*/ 121878 w 634"/>
              <a:gd name="T7" fmla="*/ 47595 h 634"/>
              <a:gd name="T8" fmla="*/ 111421 w 634"/>
              <a:gd name="T9" fmla="*/ 42547 h 634"/>
              <a:gd name="T10" fmla="*/ 106012 w 634"/>
              <a:gd name="T11" fmla="*/ 47595 h 634"/>
              <a:gd name="T12" fmla="*/ 106012 w 634"/>
              <a:gd name="T13" fmla="*/ 132690 h 634"/>
              <a:gd name="T14" fmla="*/ 111421 w 634"/>
              <a:gd name="T15" fmla="*/ 143507 h 634"/>
              <a:gd name="T16" fmla="*/ 153609 w 634"/>
              <a:gd name="T17" fmla="*/ 143507 h 634"/>
              <a:gd name="T18" fmla="*/ 153609 w 634"/>
              <a:gd name="T19" fmla="*/ 143507 h 634"/>
              <a:gd name="T20" fmla="*/ 164427 w 634"/>
              <a:gd name="T21" fmla="*/ 132690 h 634"/>
              <a:gd name="T22" fmla="*/ 164427 w 634"/>
              <a:gd name="T23" fmla="*/ 68869 h 634"/>
              <a:gd name="T24" fmla="*/ 153609 w 634"/>
              <a:gd name="T25" fmla="*/ 63821 h 634"/>
              <a:gd name="T26" fmla="*/ 148561 w 634"/>
              <a:gd name="T27" fmla="*/ 68869 h 634"/>
              <a:gd name="T28" fmla="*/ 148561 w 634"/>
              <a:gd name="T29" fmla="*/ 132690 h 634"/>
              <a:gd name="T30" fmla="*/ 153609 w 634"/>
              <a:gd name="T31" fmla="*/ 143507 h 634"/>
              <a:gd name="T32" fmla="*/ 68872 w 634"/>
              <a:gd name="T33" fmla="*/ 143507 h 634"/>
              <a:gd name="T34" fmla="*/ 68872 w 634"/>
              <a:gd name="T35" fmla="*/ 143507 h 634"/>
              <a:gd name="T36" fmla="*/ 79689 w 634"/>
              <a:gd name="T37" fmla="*/ 132690 h 634"/>
              <a:gd name="T38" fmla="*/ 79689 w 634"/>
              <a:gd name="T39" fmla="*/ 106008 h 634"/>
              <a:gd name="T40" fmla="*/ 68872 w 634"/>
              <a:gd name="T41" fmla="*/ 100960 h 634"/>
              <a:gd name="T42" fmla="*/ 63463 w 634"/>
              <a:gd name="T43" fmla="*/ 106008 h 634"/>
              <a:gd name="T44" fmla="*/ 63463 w 634"/>
              <a:gd name="T45" fmla="*/ 132690 h 634"/>
              <a:gd name="T46" fmla="*/ 68872 w 634"/>
              <a:gd name="T47" fmla="*/ 143507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6 w 634"/>
              <a:gd name="T55" fmla="*/ 15865 h 634"/>
              <a:gd name="T56" fmla="*/ 15866 w 634"/>
              <a:gd name="T57" fmla="*/ 148555 h 634"/>
              <a:gd name="T58" fmla="*/ 42188 w 634"/>
              <a:gd name="T59" fmla="*/ 175237 h 634"/>
              <a:gd name="T60" fmla="*/ 84738 w 634"/>
              <a:gd name="T61" fmla="*/ 175237 h 634"/>
              <a:gd name="T62" fmla="*/ 58415 w 634"/>
              <a:gd name="T63" fmla="*/ 228241 h 634"/>
              <a:gd name="T64" fmla="*/ 79689 w 634"/>
              <a:gd name="T65" fmla="*/ 228241 h 634"/>
              <a:gd name="T66" fmla="*/ 106012 w 634"/>
              <a:gd name="T67" fmla="*/ 175237 h 634"/>
              <a:gd name="T68" fmla="*/ 121878 w 634"/>
              <a:gd name="T69" fmla="*/ 175237 h 634"/>
              <a:gd name="T70" fmla="*/ 148561 w 634"/>
              <a:gd name="T71" fmla="*/ 228241 h 634"/>
              <a:gd name="T72" fmla="*/ 169836 w 634"/>
              <a:gd name="T73" fmla="*/ 228241 h 634"/>
              <a:gd name="T74" fmla="*/ 143152 w 634"/>
              <a:gd name="T75" fmla="*/ 175237 h 634"/>
              <a:gd name="T76" fmla="*/ 185701 w 634"/>
              <a:gd name="T77" fmla="*/ 175237 h 634"/>
              <a:gd name="T78" fmla="*/ 212024 w 634"/>
              <a:gd name="T79" fmla="*/ 148555 h 634"/>
              <a:gd name="T80" fmla="*/ 212024 w 634"/>
              <a:gd name="T81" fmla="*/ 15865 h 634"/>
              <a:gd name="T82" fmla="*/ 228250 w 634"/>
              <a:gd name="T83" fmla="*/ 15865 h 634"/>
              <a:gd name="T84" fmla="*/ 228250 w 634"/>
              <a:gd name="T85" fmla="*/ 0 h 634"/>
              <a:gd name="T86" fmla="*/ 0 w 634"/>
              <a:gd name="T87" fmla="*/ 0 h 634"/>
              <a:gd name="T88" fmla="*/ 196158 w 634"/>
              <a:gd name="T89" fmla="*/ 148555 h 634"/>
              <a:gd name="T90" fmla="*/ 196158 w 634"/>
              <a:gd name="T91" fmla="*/ 148555 h 634"/>
              <a:gd name="T92" fmla="*/ 185701 w 634"/>
              <a:gd name="T93" fmla="*/ 164420 h 634"/>
              <a:gd name="T94" fmla="*/ 42188 w 634"/>
              <a:gd name="T95" fmla="*/ 164420 h 634"/>
              <a:gd name="T96" fmla="*/ 26323 w 634"/>
              <a:gd name="T97" fmla="*/ 148555 h 634"/>
              <a:gd name="T98" fmla="*/ 26323 w 634"/>
              <a:gd name="T99" fmla="*/ 15865 h 634"/>
              <a:gd name="T100" fmla="*/ 196158 w 634"/>
              <a:gd name="T101" fmla="*/ 15865 h 634"/>
              <a:gd name="T102" fmla="*/ 196158 w 634"/>
              <a:gd name="T103" fmla="*/ 148555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4" name="TextBox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636633" y="1168048"/>
            <a:ext cx="134363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96%</a:t>
            </a:r>
          </a:p>
        </p:txBody>
      </p:sp>
      <p:sp>
        <p:nvSpPr>
          <p:cNvPr id="35" name="TextBox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1622985" y="1733638"/>
            <a:ext cx="18410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Sample Text Here</a:t>
            </a:r>
          </a:p>
        </p:txBody>
      </p:sp>
      <p:sp>
        <p:nvSpPr>
          <p:cNvPr id="36" name="TextBox 3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4229759" y="1168048"/>
            <a:ext cx="134363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93%</a:t>
            </a:r>
          </a:p>
        </p:txBody>
      </p:sp>
      <p:sp>
        <p:nvSpPr>
          <p:cNvPr id="37" name="TextBox 3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4216111" y="1733638"/>
            <a:ext cx="15463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Sample Text Here</a:t>
            </a:r>
          </a:p>
        </p:txBody>
      </p:sp>
      <p:graphicFrame>
        <p:nvGraphicFramePr>
          <p:cNvPr id="38" name="Chart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6679400" y="687605"/>
          <a:ext cx="2163639" cy="264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086971" y="1669004"/>
            <a:ext cx="1354857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35%</a:t>
            </a:r>
          </a:p>
        </p:txBody>
      </p:sp>
      <p:grpSp>
        <p:nvGrpSpPr>
          <p:cNvPr id="41" name="Group 4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458564" y="1201268"/>
            <a:ext cx="676920" cy="676920"/>
            <a:chOff x="1220118" y="2343274"/>
            <a:chExt cx="2450851" cy="2450851"/>
          </a:xfrm>
        </p:grpSpPr>
        <p:sp>
          <p:nvSpPr>
            <p:cNvPr id="43" name="Oval 4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6" name="Freeform 4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6698103" y="1441896"/>
            <a:ext cx="182330" cy="160189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7" name="Rectangle 4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933192" y="1193430"/>
            <a:ext cx="2068637" cy="73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Creative Text Goes Here</a:t>
            </a:r>
          </a:p>
        </p:txBody>
      </p:sp>
      <p:sp>
        <p:nvSpPr>
          <p:cNvPr id="48" name="Rectangle 4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938803" y="1994429"/>
            <a:ext cx="2501347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49" name="TextBox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571740" y="4839687"/>
            <a:ext cx="134363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93%</a:t>
            </a:r>
          </a:p>
        </p:txBody>
      </p:sp>
      <p:sp>
        <p:nvSpPr>
          <p:cNvPr id="50" name="TextBox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558092" y="5405277"/>
            <a:ext cx="15463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Sample Text Here</a:t>
            </a:r>
          </a:p>
        </p:txBody>
      </p:sp>
      <p:sp>
        <p:nvSpPr>
          <p:cNvPr id="51" name="AutoShape 1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6679400" y="4268292"/>
            <a:ext cx="710516" cy="53319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aphicFrame>
        <p:nvGraphicFramePr>
          <p:cNvPr id="52" name="Chart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aphicFramePr/>
          <p:nvPr/>
        </p:nvGraphicFramePr>
        <p:xfrm>
          <a:off x="8231926" y="3964759"/>
          <a:ext cx="3048860" cy="18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sp>
        <p:nvSpPr>
          <p:cNvPr id="20" name="Rectangle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04350" y="2005958"/>
            <a:ext cx="784001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01</a:t>
            </a:r>
          </a:p>
        </p:txBody>
      </p:sp>
      <p:sp>
        <p:nvSpPr>
          <p:cNvPr id="21" name="Rectangle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04350" y="2636570"/>
            <a:ext cx="4301901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61845" y="2259359"/>
            <a:ext cx="3921125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Title Text here</a:t>
            </a:r>
          </a:p>
        </p:txBody>
      </p:sp>
      <p:sp>
        <p:nvSpPr>
          <p:cNvPr id="23" name="Rectangle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04350" y="4237803"/>
            <a:ext cx="784001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02</a:t>
            </a:r>
          </a:p>
        </p:txBody>
      </p:sp>
      <p:sp>
        <p:nvSpPr>
          <p:cNvPr id="24" name="Rectangle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04350" y="4868415"/>
            <a:ext cx="4301901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5" name="Rectangle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261845" y="4491204"/>
            <a:ext cx="3921125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Insert Your Title Text here</a:t>
            </a:r>
          </a:p>
        </p:txBody>
      </p:sp>
      <p:cxnSp>
        <p:nvCxnSpPr>
          <p:cNvPr id="27" name="Straight Connector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CxnSpPr/>
          <p:nvPr/>
        </p:nvCxnSpPr>
        <p:spPr>
          <a:xfrm>
            <a:off x="6604350" y="3901752"/>
            <a:ext cx="4063650" cy="0"/>
          </a:xfrm>
          <a:prstGeom prst="line">
            <a:avLst/>
          </a:prstGeom>
          <a:ln w="12700">
            <a:solidFill>
              <a:schemeClr val="bg1">
                <a:lumMod val="8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449542" y="1381361"/>
            <a:ext cx="1174122" cy="1174122"/>
            <a:chOff x="1220118" y="2343274"/>
            <a:chExt cx="2450851" cy="2450851"/>
          </a:xfrm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6" name="Group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402467" y="1976446"/>
            <a:ext cx="1174122" cy="1174122"/>
            <a:chOff x="1220118" y="2343274"/>
            <a:chExt cx="2450851" cy="2450851"/>
          </a:xfrm>
        </p:grpSpPr>
        <p:sp>
          <p:nvSpPr>
            <p:cNvPr id="17" name="Oval 16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28" name="Freeform 4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1829047" y="1794094"/>
            <a:ext cx="415111" cy="364704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9" name="Freeform 10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4780490" y="2415530"/>
            <a:ext cx="418076" cy="320229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6" name="Group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884021" y="3467100"/>
            <a:ext cx="512690" cy="131061"/>
            <a:chOff x="795585" y="3421099"/>
            <a:chExt cx="1066015" cy="272508"/>
          </a:xfrm>
        </p:grpSpPr>
        <p:sp>
          <p:nvSpPr>
            <p:cNvPr id="7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0" name="Rectangle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3750" y="3719195"/>
            <a:ext cx="3581400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1" name="Rectangle: Rounded Corners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84021" y="4747390"/>
            <a:ext cx="1879600" cy="437543"/>
          </a:xfrm>
          <a:prstGeom prst="roundRect">
            <a:avLst>
              <a:gd name="adj" fmla="val 202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CHECK THIS OUT</a:t>
            </a:r>
          </a:p>
        </p:txBody>
      </p:sp>
      <p:sp>
        <p:nvSpPr>
          <p:cNvPr id="28" name="Rectangle 2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63796" y="2008725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9" name="Rectangle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63797" y="1639838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1</a:t>
            </a:r>
          </a:p>
        </p:txBody>
      </p:sp>
      <p:sp>
        <p:nvSpPr>
          <p:cNvPr id="30" name="Rectangle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63796" y="3389157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1" name="Rectangle 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63797" y="3020270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2</a:t>
            </a:r>
          </a:p>
        </p:txBody>
      </p:sp>
      <p:sp>
        <p:nvSpPr>
          <p:cNvPr id="34" name="Rectangle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63796" y="4687175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5" name="Rectangle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63797" y="4318288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Target 4</a:t>
            </a:r>
          </a:p>
        </p:txBody>
      </p:sp>
      <p:grpSp>
        <p:nvGrpSpPr>
          <p:cNvPr id="16" name="Group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8766" y="2986010"/>
            <a:ext cx="947150" cy="947150"/>
            <a:chOff x="1220118" y="2343274"/>
            <a:chExt cx="2450851" cy="2450851"/>
          </a:xfrm>
        </p:grpSpPr>
        <p:sp>
          <p:nvSpPr>
            <p:cNvPr id="17" name="Oval 16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6" name="Freeform 6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EditPoints="1"/>
          </p:cNvSpPr>
          <p:nvPr/>
        </p:nvSpPr>
        <p:spPr bwMode="auto">
          <a:xfrm>
            <a:off x="7263361" y="3285577"/>
            <a:ext cx="316721" cy="302214"/>
          </a:xfrm>
          <a:custGeom>
            <a:avLst/>
            <a:gdLst>
              <a:gd name="T0" fmla="*/ 415925 w 256"/>
              <a:gd name="T1" fmla="*/ 208197 h 244"/>
              <a:gd name="T2" fmla="*/ 396429 w 256"/>
              <a:gd name="T3" fmla="*/ 227715 h 244"/>
              <a:gd name="T4" fmla="*/ 383431 w 256"/>
              <a:gd name="T5" fmla="*/ 222836 h 244"/>
              <a:gd name="T6" fmla="*/ 383431 w 256"/>
              <a:gd name="T7" fmla="*/ 222836 h 244"/>
              <a:gd name="T8" fmla="*/ 207963 w 256"/>
              <a:gd name="T9" fmla="*/ 47170 h 244"/>
              <a:gd name="T10" fmla="*/ 207963 w 256"/>
              <a:gd name="T11" fmla="*/ 47170 h 244"/>
              <a:gd name="T12" fmla="*/ 207963 w 256"/>
              <a:gd name="T13" fmla="*/ 47170 h 244"/>
              <a:gd name="T14" fmla="*/ 32494 w 256"/>
              <a:gd name="T15" fmla="*/ 222836 h 244"/>
              <a:gd name="T16" fmla="*/ 32494 w 256"/>
              <a:gd name="T17" fmla="*/ 222836 h 244"/>
              <a:gd name="T18" fmla="*/ 19496 w 256"/>
              <a:gd name="T19" fmla="*/ 227715 h 244"/>
              <a:gd name="T20" fmla="*/ 0 w 256"/>
              <a:gd name="T21" fmla="*/ 208197 h 244"/>
              <a:gd name="T22" fmla="*/ 6499 w 256"/>
              <a:gd name="T23" fmla="*/ 193558 h 244"/>
              <a:gd name="T24" fmla="*/ 193340 w 256"/>
              <a:gd name="T25" fmla="*/ 6506 h 244"/>
              <a:gd name="T26" fmla="*/ 207963 w 256"/>
              <a:gd name="T27" fmla="*/ 0 h 244"/>
              <a:gd name="T28" fmla="*/ 207963 w 256"/>
              <a:gd name="T29" fmla="*/ 0 h 244"/>
              <a:gd name="T30" fmla="*/ 209587 w 256"/>
              <a:gd name="T31" fmla="*/ 0 h 244"/>
              <a:gd name="T32" fmla="*/ 209587 w 256"/>
              <a:gd name="T33" fmla="*/ 0 h 244"/>
              <a:gd name="T34" fmla="*/ 209587 w 256"/>
              <a:gd name="T35" fmla="*/ 0 h 244"/>
              <a:gd name="T36" fmla="*/ 209587 w 256"/>
              <a:gd name="T37" fmla="*/ 0 h 244"/>
              <a:gd name="T38" fmla="*/ 222585 w 256"/>
              <a:gd name="T39" fmla="*/ 6506 h 244"/>
              <a:gd name="T40" fmla="*/ 222585 w 256"/>
              <a:gd name="T41" fmla="*/ 6506 h 244"/>
              <a:gd name="T42" fmla="*/ 298946 w 256"/>
              <a:gd name="T43" fmla="*/ 82953 h 244"/>
              <a:gd name="T44" fmla="*/ 298946 w 256"/>
              <a:gd name="T45" fmla="*/ 65061 h 244"/>
              <a:gd name="T46" fmla="*/ 318443 w 256"/>
              <a:gd name="T47" fmla="*/ 45543 h 244"/>
              <a:gd name="T48" fmla="*/ 337939 w 256"/>
              <a:gd name="T49" fmla="*/ 65061 h 244"/>
              <a:gd name="T50" fmla="*/ 337939 w 256"/>
              <a:gd name="T51" fmla="*/ 121990 h 244"/>
              <a:gd name="T52" fmla="*/ 411051 w 256"/>
              <a:gd name="T53" fmla="*/ 195184 h 244"/>
              <a:gd name="T54" fmla="*/ 411051 w 256"/>
              <a:gd name="T55" fmla="*/ 195184 h 244"/>
              <a:gd name="T56" fmla="*/ 415925 w 256"/>
              <a:gd name="T57" fmla="*/ 208197 h 244"/>
              <a:gd name="T58" fmla="*/ 376932 w 256"/>
              <a:gd name="T59" fmla="*/ 240727 h 244"/>
              <a:gd name="T60" fmla="*/ 376932 w 256"/>
              <a:gd name="T61" fmla="*/ 299283 h 244"/>
              <a:gd name="T62" fmla="*/ 376932 w 256"/>
              <a:gd name="T63" fmla="*/ 325307 h 244"/>
              <a:gd name="T64" fmla="*/ 376932 w 256"/>
              <a:gd name="T65" fmla="*/ 377357 h 244"/>
              <a:gd name="T66" fmla="*/ 357436 w 256"/>
              <a:gd name="T67" fmla="*/ 396875 h 244"/>
              <a:gd name="T68" fmla="*/ 318443 w 256"/>
              <a:gd name="T69" fmla="*/ 396875 h 244"/>
              <a:gd name="T70" fmla="*/ 318443 w 256"/>
              <a:gd name="T71" fmla="*/ 240727 h 244"/>
              <a:gd name="T72" fmla="*/ 240457 w 256"/>
              <a:gd name="T73" fmla="*/ 240727 h 244"/>
              <a:gd name="T74" fmla="*/ 240457 w 256"/>
              <a:gd name="T75" fmla="*/ 396875 h 244"/>
              <a:gd name="T76" fmla="*/ 58489 w 256"/>
              <a:gd name="T77" fmla="*/ 396875 h 244"/>
              <a:gd name="T78" fmla="*/ 38993 w 256"/>
              <a:gd name="T79" fmla="*/ 377357 h 244"/>
              <a:gd name="T80" fmla="*/ 38993 w 256"/>
              <a:gd name="T81" fmla="*/ 325307 h 244"/>
              <a:gd name="T82" fmla="*/ 38993 w 256"/>
              <a:gd name="T83" fmla="*/ 299283 h 244"/>
              <a:gd name="T84" fmla="*/ 38993 w 256"/>
              <a:gd name="T85" fmla="*/ 240727 h 244"/>
              <a:gd name="T86" fmla="*/ 207963 w 256"/>
              <a:gd name="T87" fmla="*/ 71568 h 244"/>
              <a:gd name="T88" fmla="*/ 376932 w 256"/>
              <a:gd name="T89" fmla="*/ 240727 h 244"/>
              <a:gd name="T90" fmla="*/ 175468 w 256"/>
              <a:gd name="T91" fmla="*/ 240727 h 244"/>
              <a:gd name="T92" fmla="*/ 97482 w 256"/>
              <a:gd name="T93" fmla="*/ 240727 h 244"/>
              <a:gd name="T94" fmla="*/ 97482 w 256"/>
              <a:gd name="T95" fmla="*/ 318801 h 244"/>
              <a:gd name="T96" fmla="*/ 175468 w 256"/>
              <a:gd name="T97" fmla="*/ 318801 h 244"/>
              <a:gd name="T98" fmla="*/ 175468 w 256"/>
              <a:gd name="T99" fmla="*/ 24072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2" name="Group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8766" y="1645451"/>
            <a:ext cx="947150" cy="947150"/>
            <a:chOff x="1220118" y="2343274"/>
            <a:chExt cx="2450851" cy="2450851"/>
          </a:xfrm>
        </p:grpSpPr>
        <p:sp>
          <p:nvSpPr>
            <p:cNvPr id="13" name="Oval 1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7" name="Freeform 7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EditPoints="1"/>
          </p:cNvSpPr>
          <p:nvPr/>
        </p:nvSpPr>
        <p:spPr bwMode="auto">
          <a:xfrm>
            <a:off x="7263361" y="1980997"/>
            <a:ext cx="316721" cy="282873"/>
          </a:xfrm>
          <a:custGeom>
            <a:avLst/>
            <a:gdLst>
              <a:gd name="T0" fmla="*/ 331440 w 256"/>
              <a:gd name="T1" fmla="*/ 169445 h 228"/>
              <a:gd name="T2" fmla="*/ 246955 w 256"/>
              <a:gd name="T3" fmla="*/ 84722 h 228"/>
              <a:gd name="T4" fmla="*/ 331440 w 256"/>
              <a:gd name="T5" fmla="*/ 0 h 228"/>
              <a:gd name="T6" fmla="*/ 415925 w 256"/>
              <a:gd name="T7" fmla="*/ 84722 h 228"/>
              <a:gd name="T8" fmla="*/ 331440 w 256"/>
              <a:gd name="T9" fmla="*/ 169445 h 228"/>
              <a:gd name="T10" fmla="*/ 370433 w 256"/>
              <a:gd name="T11" fmla="*/ 45620 h 228"/>
              <a:gd name="T12" fmla="*/ 357436 w 256"/>
              <a:gd name="T13" fmla="*/ 52137 h 228"/>
              <a:gd name="T14" fmla="*/ 318443 w 256"/>
              <a:gd name="T15" fmla="*/ 89610 h 228"/>
              <a:gd name="T16" fmla="*/ 305445 w 256"/>
              <a:gd name="T17" fmla="*/ 78205 h 228"/>
              <a:gd name="T18" fmla="*/ 292447 w 256"/>
              <a:gd name="T19" fmla="*/ 71688 h 228"/>
              <a:gd name="T20" fmla="*/ 272951 w 256"/>
              <a:gd name="T21" fmla="*/ 91239 h 228"/>
              <a:gd name="T22" fmla="*/ 279450 w 256"/>
              <a:gd name="T23" fmla="*/ 104274 h 228"/>
              <a:gd name="T24" fmla="*/ 305445 w 256"/>
              <a:gd name="T25" fmla="*/ 130342 h 228"/>
              <a:gd name="T26" fmla="*/ 318443 w 256"/>
              <a:gd name="T27" fmla="*/ 136859 h 228"/>
              <a:gd name="T28" fmla="*/ 331440 w 256"/>
              <a:gd name="T29" fmla="*/ 130342 h 228"/>
              <a:gd name="T30" fmla="*/ 383431 w 256"/>
              <a:gd name="T31" fmla="*/ 78205 h 228"/>
              <a:gd name="T32" fmla="*/ 389930 w 256"/>
              <a:gd name="T33" fmla="*/ 65171 h 228"/>
              <a:gd name="T34" fmla="*/ 370433 w 256"/>
              <a:gd name="T35" fmla="*/ 45620 h 228"/>
              <a:gd name="T36" fmla="*/ 157597 w 256"/>
              <a:gd name="T37" fmla="*/ 226469 h 228"/>
              <a:gd name="T38" fmla="*/ 324941 w 256"/>
              <a:gd name="T39" fmla="*/ 216694 h 228"/>
              <a:gd name="T40" fmla="*/ 337939 w 256"/>
              <a:gd name="T41" fmla="*/ 188996 h 228"/>
              <a:gd name="T42" fmla="*/ 386680 w 256"/>
              <a:gd name="T43" fmla="*/ 172703 h 228"/>
              <a:gd name="T44" fmla="*/ 355811 w 256"/>
              <a:gd name="T45" fmla="*/ 242762 h 228"/>
              <a:gd name="T46" fmla="*/ 355811 w 256"/>
              <a:gd name="T47" fmla="*/ 242762 h 228"/>
              <a:gd name="T48" fmla="*/ 339564 w 256"/>
              <a:gd name="T49" fmla="*/ 254167 h 228"/>
              <a:gd name="T50" fmla="*/ 170594 w 256"/>
              <a:gd name="T51" fmla="*/ 265572 h 228"/>
              <a:gd name="T52" fmla="*/ 180342 w 256"/>
              <a:gd name="T53" fmla="*/ 293270 h 228"/>
              <a:gd name="T54" fmla="*/ 363934 w 256"/>
              <a:gd name="T55" fmla="*/ 293270 h 228"/>
              <a:gd name="T56" fmla="*/ 402927 w 256"/>
              <a:gd name="T57" fmla="*/ 332372 h 228"/>
              <a:gd name="T58" fmla="*/ 363934 w 256"/>
              <a:gd name="T59" fmla="*/ 371475 h 228"/>
              <a:gd name="T60" fmla="*/ 324941 w 256"/>
              <a:gd name="T61" fmla="*/ 332372 h 228"/>
              <a:gd name="T62" fmla="*/ 142974 w 256"/>
              <a:gd name="T63" fmla="*/ 332372 h 228"/>
              <a:gd name="T64" fmla="*/ 103981 w 256"/>
              <a:gd name="T65" fmla="*/ 371475 h 228"/>
              <a:gd name="T66" fmla="*/ 64988 w 256"/>
              <a:gd name="T67" fmla="*/ 332372 h 228"/>
              <a:gd name="T68" fmla="*/ 103981 w 256"/>
              <a:gd name="T69" fmla="*/ 293270 h 228"/>
              <a:gd name="T70" fmla="*/ 139725 w 256"/>
              <a:gd name="T71" fmla="*/ 293270 h 228"/>
              <a:gd name="T72" fmla="*/ 63364 w 256"/>
              <a:gd name="T73" fmla="*/ 78205 h 228"/>
              <a:gd name="T74" fmla="*/ 19496 w 256"/>
              <a:gd name="T75" fmla="*/ 78205 h 228"/>
              <a:gd name="T76" fmla="*/ 0 w 256"/>
              <a:gd name="T77" fmla="*/ 58654 h 228"/>
              <a:gd name="T78" fmla="*/ 19496 w 256"/>
              <a:gd name="T79" fmla="*/ 39103 h 228"/>
              <a:gd name="T80" fmla="*/ 77986 w 256"/>
              <a:gd name="T81" fmla="*/ 39103 h 228"/>
              <a:gd name="T82" fmla="*/ 95858 w 256"/>
              <a:gd name="T83" fmla="*/ 52137 h 228"/>
              <a:gd name="T84" fmla="*/ 95858 w 256"/>
              <a:gd name="T85" fmla="*/ 52137 h 228"/>
              <a:gd name="T86" fmla="*/ 107231 w 256"/>
              <a:gd name="T87" fmla="*/ 84722 h 228"/>
              <a:gd name="T88" fmla="*/ 227459 w 256"/>
              <a:gd name="T89" fmla="*/ 84722 h 228"/>
              <a:gd name="T90" fmla="*/ 235583 w 256"/>
              <a:gd name="T91" fmla="*/ 123825 h 228"/>
              <a:gd name="T92" fmla="*/ 121853 w 256"/>
              <a:gd name="T93" fmla="*/ 123825 h 228"/>
              <a:gd name="T94" fmla="*/ 157597 w 256"/>
              <a:gd name="T95" fmla="*/ 226469 h 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28"/>
                </a:moveTo>
                <a:cubicBezTo>
                  <a:pt x="225" y="28"/>
                  <a:pt x="222" y="29"/>
                  <a:pt x="220" y="32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6" y="45"/>
                  <a:pt x="183" y="44"/>
                  <a:pt x="180" y="44"/>
                </a:cubicBezTo>
                <a:cubicBezTo>
                  <a:pt x="173" y="44"/>
                  <a:pt x="168" y="49"/>
                  <a:pt x="168" y="56"/>
                </a:cubicBezTo>
                <a:cubicBezTo>
                  <a:pt x="168" y="59"/>
                  <a:pt x="169" y="62"/>
                  <a:pt x="172" y="64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0" y="83"/>
                  <a:pt x="193" y="84"/>
                  <a:pt x="196" y="84"/>
                </a:cubicBezTo>
                <a:cubicBezTo>
                  <a:pt x="199" y="84"/>
                  <a:pt x="202" y="83"/>
                  <a:pt x="204" y="80"/>
                </a:cubicBezTo>
                <a:cubicBezTo>
                  <a:pt x="236" y="48"/>
                  <a:pt x="236" y="48"/>
                  <a:pt x="236" y="48"/>
                </a:cubicBezTo>
                <a:cubicBezTo>
                  <a:pt x="239" y="46"/>
                  <a:pt x="240" y="43"/>
                  <a:pt x="240" y="40"/>
                </a:cubicBezTo>
                <a:cubicBezTo>
                  <a:pt x="240" y="33"/>
                  <a:pt x="235" y="28"/>
                  <a:pt x="228" y="28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24" name="Group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8766" y="4318288"/>
            <a:ext cx="947150" cy="947150"/>
            <a:chOff x="1220118" y="2343274"/>
            <a:chExt cx="2450851" cy="2450851"/>
          </a:xfrm>
        </p:grpSpPr>
        <p:sp>
          <p:nvSpPr>
            <p:cNvPr id="25" name="Oval 2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8" name="Freeform 10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7280343" y="4644160"/>
            <a:ext cx="278690" cy="298022"/>
          </a:xfrm>
          <a:custGeom>
            <a:avLst/>
            <a:gdLst>
              <a:gd name="T0" fmla="*/ 272118 w 109"/>
              <a:gd name="T1" fmla="*/ 182289 h 116"/>
              <a:gd name="T2" fmla="*/ 166295 w 109"/>
              <a:gd name="T3" fmla="*/ 103804 h 116"/>
              <a:gd name="T4" fmla="*/ 166295 w 109"/>
              <a:gd name="T5" fmla="*/ 53168 h 116"/>
              <a:gd name="T6" fmla="*/ 138579 w 109"/>
              <a:gd name="T7" fmla="*/ 0 h 116"/>
              <a:gd name="T8" fmla="*/ 110863 w 109"/>
              <a:gd name="T9" fmla="*/ 53168 h 116"/>
              <a:gd name="T10" fmla="*/ 110863 w 109"/>
              <a:gd name="T11" fmla="*/ 103804 h 116"/>
              <a:gd name="T12" fmla="*/ 5039 w 109"/>
              <a:gd name="T13" fmla="*/ 182289 h 116"/>
              <a:gd name="T14" fmla="*/ 0 w 109"/>
              <a:gd name="T15" fmla="*/ 189884 h 116"/>
              <a:gd name="T16" fmla="*/ 0 w 109"/>
              <a:gd name="T17" fmla="*/ 192416 h 116"/>
              <a:gd name="T18" fmla="*/ 5039 w 109"/>
              <a:gd name="T19" fmla="*/ 200012 h 116"/>
              <a:gd name="T20" fmla="*/ 12598 w 109"/>
              <a:gd name="T21" fmla="*/ 200012 h 116"/>
              <a:gd name="T22" fmla="*/ 110863 w 109"/>
              <a:gd name="T23" fmla="*/ 174694 h 116"/>
              <a:gd name="T24" fmla="*/ 110863 w 109"/>
              <a:gd name="T25" fmla="*/ 192416 h 116"/>
              <a:gd name="T26" fmla="*/ 110863 w 109"/>
              <a:gd name="T27" fmla="*/ 250648 h 116"/>
              <a:gd name="T28" fmla="*/ 78108 w 109"/>
              <a:gd name="T29" fmla="*/ 275965 h 116"/>
              <a:gd name="T30" fmla="*/ 73069 w 109"/>
              <a:gd name="T31" fmla="*/ 283561 h 116"/>
              <a:gd name="T32" fmla="*/ 73069 w 109"/>
              <a:gd name="T33" fmla="*/ 283561 h 116"/>
              <a:gd name="T34" fmla="*/ 78108 w 109"/>
              <a:gd name="T35" fmla="*/ 291156 h 116"/>
              <a:gd name="T36" fmla="*/ 85667 w 109"/>
              <a:gd name="T37" fmla="*/ 293688 h 116"/>
              <a:gd name="T38" fmla="*/ 138579 w 109"/>
              <a:gd name="T39" fmla="*/ 273434 h 116"/>
              <a:gd name="T40" fmla="*/ 188971 w 109"/>
              <a:gd name="T41" fmla="*/ 291156 h 116"/>
              <a:gd name="T42" fmla="*/ 199050 w 109"/>
              <a:gd name="T43" fmla="*/ 291156 h 116"/>
              <a:gd name="T44" fmla="*/ 201569 w 109"/>
              <a:gd name="T45" fmla="*/ 283561 h 116"/>
              <a:gd name="T46" fmla="*/ 201569 w 109"/>
              <a:gd name="T47" fmla="*/ 281029 h 116"/>
              <a:gd name="T48" fmla="*/ 196530 w 109"/>
              <a:gd name="T49" fmla="*/ 273434 h 116"/>
              <a:gd name="T50" fmla="*/ 166295 w 109"/>
              <a:gd name="T51" fmla="*/ 250648 h 116"/>
              <a:gd name="T52" fmla="*/ 166295 w 109"/>
              <a:gd name="T53" fmla="*/ 192416 h 116"/>
              <a:gd name="T54" fmla="*/ 166295 w 109"/>
              <a:gd name="T55" fmla="*/ 174694 h 116"/>
              <a:gd name="T56" fmla="*/ 264560 w 109"/>
              <a:gd name="T57" fmla="*/ 200012 h 116"/>
              <a:gd name="T58" fmla="*/ 272118 w 109"/>
              <a:gd name="T59" fmla="*/ 200012 h 116"/>
              <a:gd name="T60" fmla="*/ 274638 w 109"/>
              <a:gd name="T61" fmla="*/ 192416 h 116"/>
              <a:gd name="T62" fmla="*/ 274638 w 109"/>
              <a:gd name="T63" fmla="*/ 189884 h 116"/>
              <a:gd name="T64" fmla="*/ 272118 w 109"/>
              <a:gd name="T65" fmla="*/ 182289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" h="115">
                <a:moveTo>
                  <a:pt x="108" y="72"/>
                </a:moveTo>
                <a:cubicBezTo>
                  <a:pt x="66" y="41"/>
                  <a:pt x="66" y="41"/>
                  <a:pt x="66" y="4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16"/>
                  <a:pt x="60" y="0"/>
                  <a:pt x="55" y="0"/>
                </a:cubicBezTo>
                <a:cubicBezTo>
                  <a:pt x="49" y="0"/>
                  <a:pt x="44" y="16"/>
                  <a:pt x="44" y="21"/>
                </a:cubicBezTo>
                <a:cubicBezTo>
                  <a:pt x="44" y="41"/>
                  <a:pt x="44" y="41"/>
                  <a:pt x="44" y="41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79"/>
                  <a:pt x="4" y="80"/>
                  <a:pt x="5" y="7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99"/>
                  <a:pt x="44" y="99"/>
                  <a:pt x="44" y="9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9" y="113"/>
                  <a:pt x="30" y="114"/>
                  <a:pt x="31" y="115"/>
                </a:cubicBezTo>
                <a:cubicBezTo>
                  <a:pt x="32" y="116"/>
                  <a:pt x="33" y="116"/>
                  <a:pt x="34" y="116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7" y="116"/>
                  <a:pt x="78" y="116"/>
                  <a:pt x="79" y="115"/>
                </a:cubicBezTo>
                <a:cubicBezTo>
                  <a:pt x="80" y="114"/>
                  <a:pt x="80" y="113"/>
                  <a:pt x="80" y="112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0"/>
                  <a:pt x="80" y="109"/>
                  <a:pt x="78" y="108"/>
                </a:cubicBezTo>
                <a:cubicBezTo>
                  <a:pt x="66" y="99"/>
                  <a:pt x="66" y="99"/>
                  <a:pt x="66" y="99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69"/>
                  <a:pt x="66" y="69"/>
                  <a:pt x="66" y="6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6" y="80"/>
                  <a:pt x="107" y="79"/>
                  <a:pt x="108" y="79"/>
                </a:cubicBezTo>
                <a:cubicBezTo>
                  <a:pt x="109" y="78"/>
                  <a:pt x="109" y="77"/>
                  <a:pt x="109" y="76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4"/>
                  <a:pt x="109" y="73"/>
                  <a:pt x="108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911184" y="1219199"/>
            <a:ext cx="2178310" cy="4348231"/>
            <a:chOff x="1264256" y="645824"/>
            <a:chExt cx="2821047" cy="5631230"/>
          </a:xfrm>
        </p:grpSpPr>
        <p:grpSp>
          <p:nvGrpSpPr>
            <p:cNvPr id="7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9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0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1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2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3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4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6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8" name="Group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095781" y="1219199"/>
            <a:ext cx="2178310" cy="4348231"/>
            <a:chOff x="1264256" y="645824"/>
            <a:chExt cx="2821047" cy="5631230"/>
          </a:xfrm>
        </p:grpSpPr>
        <p:grpSp>
          <p:nvGrpSpPr>
            <p:cNvPr id="19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1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5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2" name="Title 4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 Mockup Slide</a:t>
            </a:r>
          </a:p>
        </p:txBody>
      </p:sp>
      <p:sp>
        <p:nvSpPr>
          <p:cNvPr id="46" name="Text Placeholder 4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Your Text Goes Here</a:t>
            </a:r>
          </a:p>
        </p:txBody>
      </p:sp>
      <p:grpSp>
        <p:nvGrpSpPr>
          <p:cNvPr id="50" name="Group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561199" y="2815166"/>
            <a:ext cx="512690" cy="131061"/>
            <a:chOff x="795585" y="3421099"/>
            <a:chExt cx="1066015" cy="272508"/>
          </a:xfrm>
        </p:grpSpPr>
        <p:sp>
          <p:nvSpPr>
            <p:cNvPr id="51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3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54" name="Rectangle 5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561199" y="4140188"/>
            <a:ext cx="3816515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55" name="Rectangle: Rounded Corners 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24456" y="5418176"/>
            <a:ext cx="1879600" cy="437543"/>
          </a:xfrm>
          <a:prstGeom prst="roundRect">
            <a:avLst>
              <a:gd name="adj" fmla="val 20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CHECK THIS OUT</a:t>
            </a:r>
          </a:p>
        </p:txBody>
      </p:sp>
      <p:sp>
        <p:nvSpPr>
          <p:cNvPr id="56" name="Rectangle 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561199" y="3369410"/>
            <a:ext cx="396122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图片占位符 4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0" name="Group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257686" y="697312"/>
            <a:ext cx="2668402" cy="5326528"/>
            <a:chOff x="1264256" y="645824"/>
            <a:chExt cx="2821047" cy="5631230"/>
          </a:xfrm>
        </p:grpSpPr>
        <p:grpSp>
          <p:nvGrpSpPr>
            <p:cNvPr id="3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48" name="图片占位符 4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Smartwatch Mockup Slide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34" name="Group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743735" y="2636071"/>
            <a:ext cx="512690" cy="131061"/>
            <a:chOff x="795585" y="3421099"/>
            <a:chExt cx="1066015" cy="272508"/>
          </a:xfrm>
        </p:grpSpPr>
        <p:sp>
          <p:nvSpPr>
            <p:cNvPr id="35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8" name="Rectangle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62868" y="3366132"/>
            <a:ext cx="4628728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39" name="Rectangle 3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62869" y="2997245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40" name="Rectangle 3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62868" y="4499548"/>
            <a:ext cx="4628728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41" name="Rectangle 4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62869" y="4130661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42" name="Rectangle 4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62868" y="5522165"/>
            <a:ext cx="4628728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43" name="Rectangle 4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662869" y="5153278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grpSp>
        <p:nvGrpSpPr>
          <p:cNvPr id="44" name="Group 4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7838" y="4096401"/>
            <a:ext cx="947150" cy="947150"/>
            <a:chOff x="1220118" y="2343274"/>
            <a:chExt cx="2450851" cy="2450851"/>
          </a:xfrm>
        </p:grpSpPr>
        <p:sp>
          <p:nvSpPr>
            <p:cNvPr id="45" name="Oval 4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8" name="Group 4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7838" y="3002858"/>
            <a:ext cx="947150" cy="947150"/>
            <a:chOff x="1220118" y="2343274"/>
            <a:chExt cx="2450851" cy="2450851"/>
          </a:xfrm>
        </p:grpSpPr>
        <p:sp>
          <p:nvSpPr>
            <p:cNvPr id="49" name="Oval 4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2" name="Group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7838" y="5153278"/>
            <a:ext cx="947150" cy="947150"/>
            <a:chOff x="1220118" y="2343274"/>
            <a:chExt cx="2450851" cy="2450851"/>
          </a:xfrm>
        </p:grpSpPr>
        <p:sp>
          <p:nvSpPr>
            <p:cNvPr id="53" name="Oval 5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6" name="Group 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979429" y="3310343"/>
            <a:ext cx="300962" cy="300962"/>
            <a:chOff x="8204317" y="2115665"/>
            <a:chExt cx="464344" cy="464344"/>
          </a:xfrm>
          <a:solidFill>
            <a:schemeClr val="bg1"/>
          </a:solidFill>
        </p:grpSpPr>
        <p:sp>
          <p:nvSpPr>
            <p:cNvPr id="57" name="AutoShape 81"/>
            <p:cNvSpPr/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8" name="AutoShape 82"/>
            <p:cNvSpPr/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59" name="AutoShape 1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5971821" y="4457051"/>
            <a:ext cx="300962" cy="22585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sp>
        <p:nvSpPr>
          <p:cNvPr id="60" name="AutoShape 13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5979429" y="5481002"/>
            <a:ext cx="300962" cy="291702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tiff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027" y="2260784"/>
            <a:ext cx="4867609" cy="2492191"/>
          </a:xfrm>
          <a:prstGeom prst="rect">
            <a:avLst/>
          </a:prstGeom>
          <a:ln w="12700">
            <a:miter lim="400000"/>
          </a:ln>
          <a:effectLst>
            <a:outerShdw blurRad="127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7" name="图片占位符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asted-image.tiff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561" y="1971954"/>
            <a:ext cx="6015106" cy="3107936"/>
          </a:xfrm>
          <a:prstGeom prst="rect">
            <a:avLst/>
          </a:prstGeom>
          <a:ln w="12700">
            <a:miter lim="400000"/>
          </a:ln>
          <a:effectLst>
            <a:outerShdw blurRad="12700" sx="101000" sy="101000" algn="ctr" rotWithShape="0">
              <a:prstClr val="black">
                <a:alpha val="17000"/>
              </a:prstClr>
            </a:outerShdw>
          </a:effectLst>
        </p:spPr>
      </p:pic>
      <p:sp>
        <p:nvSpPr>
          <p:cNvPr id="7" name="Title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</a:t>
            </a:r>
            <a:br>
              <a:rPr lang="en-US" dirty="0"/>
            </a:br>
            <a:r>
              <a:rPr lang="en-US" dirty="0"/>
              <a:t>Mockup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0" name="Text Placeholder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11" name="Group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900487" y="3739821"/>
            <a:ext cx="512690" cy="131061"/>
            <a:chOff x="795585" y="3421099"/>
            <a:chExt cx="1066015" cy="272508"/>
          </a:xfrm>
        </p:grpSpPr>
        <p:sp>
          <p:nvSpPr>
            <p:cNvPr id="12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5" name="Rectangle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85493" y="4042468"/>
            <a:ext cx="3975194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16" name="Rectangle: Rounded Corners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22597" y="5059684"/>
            <a:ext cx="1879600" cy="437543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CHECK THIS OUT</a:t>
            </a:r>
          </a:p>
        </p:txBody>
      </p:sp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2034763" y="1528423"/>
            <a:ext cx="74269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gradFill>
                  <a:gsLst>
                    <a:gs pos="0">
                      <a:schemeClr val="accent1">
                        <a:alpha val="62000"/>
                      </a:schemeClr>
                    </a:gs>
                    <a:gs pos="100000">
                      <a:schemeClr val="accent5"/>
                    </a:gs>
                  </a:gsLst>
                  <a:lin ang="2700000" scaled="1"/>
                </a:gradFill>
                <a:effectLst>
                  <a:outerShdw blurRad="774700" dist="50800" dir="5400000" sx="101000" sy="101000" algn="ctr" rotWithShape="0">
                    <a:srgbClr val="000000">
                      <a:alpha val="59000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THANK</a:t>
            </a:r>
          </a:p>
        </p:txBody>
      </p:sp>
      <p:sp>
        <p:nvSpPr>
          <p:cNvPr id="5" name="TextBox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2210613" y="2947507"/>
            <a:ext cx="4654211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gradFill>
                  <a:gsLst>
                    <a:gs pos="0">
                      <a:schemeClr val="accent1">
                        <a:alpha val="62000"/>
                      </a:schemeClr>
                    </a:gs>
                    <a:gs pos="100000">
                      <a:schemeClr val="accent5"/>
                    </a:gs>
                  </a:gsLst>
                  <a:lin ang="2700000" scaled="1"/>
                </a:gradFill>
                <a:effectLst>
                  <a:outerShdw blurRad="774700" dist="50800" dir="5400000" sx="101000" sy="101000" algn="ctr" rotWithShape="0">
                    <a:srgbClr val="000000">
                      <a:alpha val="59000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思源黑体 CN Regular" panose="020B0500000000000000" charset="-122"/>
              </a:rPr>
              <a:t>YOU</a:t>
            </a:r>
          </a:p>
        </p:txBody>
      </p:sp>
      <p:sp>
        <p:nvSpPr>
          <p:cNvPr id="6" name="TextBox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6365901" y="3811149"/>
            <a:ext cx="426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FOR YOUR ATTENTION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D0ACBA8-179B-DC49-EEC8-9E6193B0EA9C}"/>
              </a:ext>
            </a:extLst>
          </p:cNvPr>
          <p:cNvSpPr/>
          <p:nvPr/>
        </p:nvSpPr>
        <p:spPr>
          <a:xfrm>
            <a:off x="809712" y="5354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6D6E685-B7A8-64D5-5B72-6581ED6A5CFB}"/>
              </a:ext>
            </a:extLst>
          </p:cNvPr>
          <p:cNvGrpSpPr/>
          <p:nvPr/>
        </p:nvGrpSpPr>
        <p:grpSpPr>
          <a:xfrm>
            <a:off x="6524705" y="5545127"/>
            <a:ext cx="4022319" cy="327543"/>
            <a:chOff x="4414802" y="4745227"/>
            <a:chExt cx="4022319" cy="32754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281EFE6-C6E8-A6C8-FBE9-96575A16C42F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6A3ABA-DD6F-C8AD-AE28-CA5A31D65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0A00F7-12E9-D3D4-19FF-AAA69F11B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A565208-8FDE-FBCD-7FCB-FF24B5696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6868D0A3-7DE6-C46D-FBE6-091CBDCAA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4B97068-1BCC-63DD-0AB7-8CBA89E70DE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443213CC-7022-D91D-6C16-489CEE7B4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60FFD033-79AC-3B5A-4419-D8D66975F30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C1C466F4-4502-4310-98F7-A006599F6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DF978F14-7AEC-23B5-08F8-888D93297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28732A4B-390A-75FC-7977-974B379390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5296F7-242E-E882-C248-30F194498D9A}"/>
                </a:ext>
              </a:extLst>
            </p:cNvPr>
            <p:cNvSpPr/>
            <p:nvPr/>
          </p:nvSpPr>
          <p:spPr>
            <a:xfrm>
              <a:off x="4705028" y="4751931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Process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17" name="Group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2296974" y="2849456"/>
            <a:ext cx="7674252" cy="2104554"/>
            <a:chOff x="2032172" y="2144134"/>
            <a:chExt cx="8191566" cy="2246420"/>
          </a:xfrm>
        </p:grpSpPr>
        <p:sp>
          <p:nvSpPr>
            <p:cNvPr id="11" name="Block Arc 10"/>
            <p:cNvSpPr/>
            <p:nvPr/>
          </p:nvSpPr>
          <p:spPr>
            <a:xfrm flipV="1">
              <a:off x="3990389" y="2144134"/>
              <a:ext cx="2234513" cy="2234513"/>
            </a:xfrm>
            <a:prstGeom prst="blockArc">
              <a:avLst>
                <a:gd name="adj1" fmla="val 10800000"/>
                <a:gd name="adj2" fmla="val 21581317"/>
                <a:gd name="adj3" fmla="val 1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flipV="1">
              <a:off x="7922049" y="2151278"/>
              <a:ext cx="2234513" cy="2234513"/>
            </a:xfrm>
            <a:prstGeom prst="blockArc">
              <a:avLst>
                <a:gd name="adj1" fmla="val 10800000"/>
                <a:gd name="adj2" fmla="val 21581317"/>
                <a:gd name="adj3" fmla="val 1166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5956212" y="2156041"/>
              <a:ext cx="2234513" cy="2234513"/>
            </a:xfrm>
            <a:prstGeom prst="blockArc">
              <a:avLst>
                <a:gd name="adj1" fmla="val 10800000"/>
                <a:gd name="adj2" fmla="val 21581317"/>
                <a:gd name="adj3" fmla="val 1166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 rot="10800000" flipV="1">
              <a:off x="7922050" y="2156041"/>
              <a:ext cx="2301688" cy="1311059"/>
            </a:xfrm>
            <a:custGeom>
              <a:avLst/>
              <a:gdLst>
                <a:gd name="connsiteX0" fmla="*/ 206375 w 2301688"/>
                <a:gd name="connsiteY0" fmla="*/ 1311059 h 1311059"/>
                <a:gd name="connsiteX1" fmla="*/ 0 w 2301688"/>
                <a:gd name="connsiteY1" fmla="*/ 1076109 h 1311059"/>
                <a:gd name="connsiteX2" fmla="*/ 71332 w 2301688"/>
                <a:gd name="connsiteY2" fmla="*/ 1076109 h 1311059"/>
                <a:gd name="connsiteX3" fmla="*/ 89808 w 2301688"/>
                <a:gd name="connsiteY3" fmla="*/ 892500 h 1311059"/>
                <a:gd name="connsiteX4" fmla="*/ 1181412 w 2301688"/>
                <a:gd name="connsiteY4" fmla="*/ 4 h 1311059"/>
                <a:gd name="connsiteX5" fmla="*/ 2301688 w 2301688"/>
                <a:gd name="connsiteY5" fmla="*/ 1111185 h 1311059"/>
                <a:gd name="connsiteX6" fmla="*/ 2041013 w 2301688"/>
                <a:gd name="connsiteY6" fmla="*/ 1112601 h 1311059"/>
                <a:gd name="connsiteX7" fmla="*/ 1182120 w 2301688"/>
                <a:gd name="connsiteY7" fmla="*/ 260681 h 1311059"/>
                <a:gd name="connsiteX8" fmla="*/ 345209 w 2301688"/>
                <a:gd name="connsiteY8" fmla="*/ 944939 h 1311059"/>
                <a:gd name="connsiteX9" fmla="*/ 332010 w 2301688"/>
                <a:gd name="connsiteY9" fmla="*/ 1076109 h 1311059"/>
                <a:gd name="connsiteX10" fmla="*/ 412750 w 2301688"/>
                <a:gd name="connsiteY10" fmla="*/ 1076109 h 131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1688" h="1311059">
                  <a:moveTo>
                    <a:pt x="206375" y="1311059"/>
                  </a:moveTo>
                  <a:lnTo>
                    <a:pt x="0" y="1076109"/>
                  </a:lnTo>
                  <a:lnTo>
                    <a:pt x="71332" y="1076109"/>
                  </a:lnTo>
                  <a:lnTo>
                    <a:pt x="89808" y="892500"/>
                  </a:lnTo>
                  <a:cubicBezTo>
                    <a:pt x="193618" y="384250"/>
                    <a:pt x="642538" y="1469"/>
                    <a:pt x="1181412" y="4"/>
                  </a:cubicBezTo>
                  <a:cubicBezTo>
                    <a:pt x="1797269" y="-1669"/>
                    <a:pt x="2298342" y="495336"/>
                    <a:pt x="2301688" y="1111185"/>
                  </a:cubicBezTo>
                  <a:lnTo>
                    <a:pt x="2041013" y="1112601"/>
                  </a:lnTo>
                  <a:cubicBezTo>
                    <a:pt x="2038447" y="640442"/>
                    <a:pt x="1654284" y="259398"/>
                    <a:pt x="1182120" y="260681"/>
                  </a:cubicBezTo>
                  <a:cubicBezTo>
                    <a:pt x="768976" y="261804"/>
                    <a:pt x="424798" y="555275"/>
                    <a:pt x="345209" y="944939"/>
                  </a:cubicBezTo>
                  <a:lnTo>
                    <a:pt x="332010" y="1076109"/>
                  </a:lnTo>
                  <a:lnTo>
                    <a:pt x="412750" y="10761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2032172" y="2148897"/>
              <a:ext cx="2234513" cy="2234513"/>
            </a:xfrm>
            <a:prstGeom prst="blockArc">
              <a:avLst>
                <a:gd name="adj1" fmla="val 10800000"/>
                <a:gd name="adj2" fmla="val 21581317"/>
                <a:gd name="adj3" fmla="val 1166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 rot="10800000">
              <a:off x="5956227" y="3072351"/>
              <a:ext cx="2301688" cy="1311059"/>
            </a:xfrm>
            <a:custGeom>
              <a:avLst/>
              <a:gdLst>
                <a:gd name="connsiteX0" fmla="*/ 206375 w 2301688"/>
                <a:gd name="connsiteY0" fmla="*/ 1311059 h 1311059"/>
                <a:gd name="connsiteX1" fmla="*/ 0 w 2301688"/>
                <a:gd name="connsiteY1" fmla="*/ 1076109 h 1311059"/>
                <a:gd name="connsiteX2" fmla="*/ 71332 w 2301688"/>
                <a:gd name="connsiteY2" fmla="*/ 1076109 h 1311059"/>
                <a:gd name="connsiteX3" fmla="*/ 89808 w 2301688"/>
                <a:gd name="connsiteY3" fmla="*/ 892500 h 1311059"/>
                <a:gd name="connsiteX4" fmla="*/ 1181412 w 2301688"/>
                <a:gd name="connsiteY4" fmla="*/ 4 h 1311059"/>
                <a:gd name="connsiteX5" fmla="*/ 2301688 w 2301688"/>
                <a:gd name="connsiteY5" fmla="*/ 1111185 h 1311059"/>
                <a:gd name="connsiteX6" fmla="*/ 2041013 w 2301688"/>
                <a:gd name="connsiteY6" fmla="*/ 1112601 h 1311059"/>
                <a:gd name="connsiteX7" fmla="*/ 1182120 w 2301688"/>
                <a:gd name="connsiteY7" fmla="*/ 260681 h 1311059"/>
                <a:gd name="connsiteX8" fmla="*/ 345209 w 2301688"/>
                <a:gd name="connsiteY8" fmla="*/ 944939 h 1311059"/>
                <a:gd name="connsiteX9" fmla="*/ 332010 w 2301688"/>
                <a:gd name="connsiteY9" fmla="*/ 1076109 h 1311059"/>
                <a:gd name="connsiteX10" fmla="*/ 412750 w 2301688"/>
                <a:gd name="connsiteY10" fmla="*/ 1076109 h 131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1688" h="1311059">
                  <a:moveTo>
                    <a:pt x="206375" y="1311059"/>
                  </a:moveTo>
                  <a:lnTo>
                    <a:pt x="0" y="1076109"/>
                  </a:lnTo>
                  <a:lnTo>
                    <a:pt x="71332" y="1076109"/>
                  </a:lnTo>
                  <a:lnTo>
                    <a:pt x="89808" y="892500"/>
                  </a:lnTo>
                  <a:cubicBezTo>
                    <a:pt x="193618" y="384250"/>
                    <a:pt x="642538" y="1469"/>
                    <a:pt x="1181412" y="4"/>
                  </a:cubicBezTo>
                  <a:cubicBezTo>
                    <a:pt x="1797269" y="-1669"/>
                    <a:pt x="2298342" y="495336"/>
                    <a:pt x="2301688" y="1111185"/>
                  </a:cubicBezTo>
                  <a:lnTo>
                    <a:pt x="2041013" y="1112601"/>
                  </a:lnTo>
                  <a:cubicBezTo>
                    <a:pt x="2038447" y="640442"/>
                    <a:pt x="1654284" y="259398"/>
                    <a:pt x="1182120" y="260681"/>
                  </a:cubicBezTo>
                  <a:cubicBezTo>
                    <a:pt x="768976" y="261804"/>
                    <a:pt x="424798" y="555275"/>
                    <a:pt x="345209" y="944939"/>
                  </a:cubicBezTo>
                  <a:lnTo>
                    <a:pt x="332010" y="1076109"/>
                  </a:lnTo>
                  <a:lnTo>
                    <a:pt x="412750" y="10761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 rot="10800000" flipV="1">
              <a:off x="3990390" y="2148897"/>
              <a:ext cx="2301688" cy="1311059"/>
            </a:xfrm>
            <a:custGeom>
              <a:avLst/>
              <a:gdLst>
                <a:gd name="connsiteX0" fmla="*/ 206375 w 2301688"/>
                <a:gd name="connsiteY0" fmla="*/ 1311059 h 1311059"/>
                <a:gd name="connsiteX1" fmla="*/ 0 w 2301688"/>
                <a:gd name="connsiteY1" fmla="*/ 1076109 h 1311059"/>
                <a:gd name="connsiteX2" fmla="*/ 71332 w 2301688"/>
                <a:gd name="connsiteY2" fmla="*/ 1076109 h 1311059"/>
                <a:gd name="connsiteX3" fmla="*/ 89808 w 2301688"/>
                <a:gd name="connsiteY3" fmla="*/ 892500 h 1311059"/>
                <a:gd name="connsiteX4" fmla="*/ 1181412 w 2301688"/>
                <a:gd name="connsiteY4" fmla="*/ 4 h 1311059"/>
                <a:gd name="connsiteX5" fmla="*/ 2301688 w 2301688"/>
                <a:gd name="connsiteY5" fmla="*/ 1111185 h 1311059"/>
                <a:gd name="connsiteX6" fmla="*/ 2041013 w 2301688"/>
                <a:gd name="connsiteY6" fmla="*/ 1112601 h 1311059"/>
                <a:gd name="connsiteX7" fmla="*/ 1182120 w 2301688"/>
                <a:gd name="connsiteY7" fmla="*/ 260681 h 1311059"/>
                <a:gd name="connsiteX8" fmla="*/ 345209 w 2301688"/>
                <a:gd name="connsiteY8" fmla="*/ 944939 h 1311059"/>
                <a:gd name="connsiteX9" fmla="*/ 332010 w 2301688"/>
                <a:gd name="connsiteY9" fmla="*/ 1076109 h 1311059"/>
                <a:gd name="connsiteX10" fmla="*/ 412750 w 2301688"/>
                <a:gd name="connsiteY10" fmla="*/ 1076109 h 131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1688" h="1311059">
                  <a:moveTo>
                    <a:pt x="206375" y="1311059"/>
                  </a:moveTo>
                  <a:lnTo>
                    <a:pt x="0" y="1076109"/>
                  </a:lnTo>
                  <a:lnTo>
                    <a:pt x="71332" y="1076109"/>
                  </a:lnTo>
                  <a:lnTo>
                    <a:pt x="89808" y="892500"/>
                  </a:lnTo>
                  <a:cubicBezTo>
                    <a:pt x="193618" y="384250"/>
                    <a:pt x="642538" y="1469"/>
                    <a:pt x="1181412" y="4"/>
                  </a:cubicBezTo>
                  <a:cubicBezTo>
                    <a:pt x="1797269" y="-1669"/>
                    <a:pt x="2298342" y="495336"/>
                    <a:pt x="2301688" y="1111185"/>
                  </a:cubicBezTo>
                  <a:lnTo>
                    <a:pt x="2041013" y="1112601"/>
                  </a:lnTo>
                  <a:cubicBezTo>
                    <a:pt x="2038447" y="640442"/>
                    <a:pt x="1654284" y="259398"/>
                    <a:pt x="1182120" y="260681"/>
                  </a:cubicBezTo>
                  <a:cubicBezTo>
                    <a:pt x="768976" y="261804"/>
                    <a:pt x="424798" y="555275"/>
                    <a:pt x="345209" y="944939"/>
                  </a:cubicBezTo>
                  <a:lnTo>
                    <a:pt x="332010" y="1076109"/>
                  </a:lnTo>
                  <a:lnTo>
                    <a:pt x="412750" y="1076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rot="10800000">
              <a:off x="2032187" y="3065207"/>
              <a:ext cx="2301688" cy="1311059"/>
            </a:xfrm>
            <a:custGeom>
              <a:avLst/>
              <a:gdLst>
                <a:gd name="connsiteX0" fmla="*/ 206375 w 2301688"/>
                <a:gd name="connsiteY0" fmla="*/ 1311059 h 1311059"/>
                <a:gd name="connsiteX1" fmla="*/ 0 w 2301688"/>
                <a:gd name="connsiteY1" fmla="*/ 1076109 h 1311059"/>
                <a:gd name="connsiteX2" fmla="*/ 71332 w 2301688"/>
                <a:gd name="connsiteY2" fmla="*/ 1076109 h 1311059"/>
                <a:gd name="connsiteX3" fmla="*/ 89808 w 2301688"/>
                <a:gd name="connsiteY3" fmla="*/ 892500 h 1311059"/>
                <a:gd name="connsiteX4" fmla="*/ 1181412 w 2301688"/>
                <a:gd name="connsiteY4" fmla="*/ 4 h 1311059"/>
                <a:gd name="connsiteX5" fmla="*/ 2301688 w 2301688"/>
                <a:gd name="connsiteY5" fmla="*/ 1111185 h 1311059"/>
                <a:gd name="connsiteX6" fmla="*/ 2041013 w 2301688"/>
                <a:gd name="connsiteY6" fmla="*/ 1112601 h 1311059"/>
                <a:gd name="connsiteX7" fmla="*/ 1182120 w 2301688"/>
                <a:gd name="connsiteY7" fmla="*/ 260681 h 1311059"/>
                <a:gd name="connsiteX8" fmla="*/ 345209 w 2301688"/>
                <a:gd name="connsiteY8" fmla="*/ 944939 h 1311059"/>
                <a:gd name="connsiteX9" fmla="*/ 332010 w 2301688"/>
                <a:gd name="connsiteY9" fmla="*/ 1076109 h 1311059"/>
                <a:gd name="connsiteX10" fmla="*/ 412750 w 2301688"/>
                <a:gd name="connsiteY10" fmla="*/ 1076109 h 131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1688" h="1311059">
                  <a:moveTo>
                    <a:pt x="206375" y="1311059"/>
                  </a:moveTo>
                  <a:lnTo>
                    <a:pt x="0" y="1076109"/>
                  </a:lnTo>
                  <a:lnTo>
                    <a:pt x="71332" y="1076109"/>
                  </a:lnTo>
                  <a:lnTo>
                    <a:pt x="89808" y="892500"/>
                  </a:lnTo>
                  <a:cubicBezTo>
                    <a:pt x="193618" y="384250"/>
                    <a:pt x="642538" y="1469"/>
                    <a:pt x="1181412" y="4"/>
                  </a:cubicBezTo>
                  <a:cubicBezTo>
                    <a:pt x="1797269" y="-1669"/>
                    <a:pt x="2298342" y="495336"/>
                    <a:pt x="2301688" y="1111185"/>
                  </a:cubicBezTo>
                  <a:lnTo>
                    <a:pt x="2041013" y="1112601"/>
                  </a:lnTo>
                  <a:cubicBezTo>
                    <a:pt x="2038447" y="640442"/>
                    <a:pt x="1654284" y="259398"/>
                    <a:pt x="1182120" y="260681"/>
                  </a:cubicBezTo>
                  <a:cubicBezTo>
                    <a:pt x="768976" y="261804"/>
                    <a:pt x="424798" y="555275"/>
                    <a:pt x="345209" y="944939"/>
                  </a:cubicBezTo>
                  <a:lnTo>
                    <a:pt x="332010" y="1076109"/>
                  </a:lnTo>
                  <a:lnTo>
                    <a:pt x="412750" y="1076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8" name="Freeform 9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8603575" y="3671604"/>
            <a:ext cx="516034" cy="442840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Freeform 10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4923771" y="3746149"/>
            <a:ext cx="516033" cy="395261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0" name="Freeform 1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6780184" y="3735360"/>
            <a:ext cx="479435" cy="387941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1" name="Freeform 1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ChangeArrowheads="1"/>
          </p:cNvSpPr>
          <p:nvPr/>
        </p:nvSpPr>
        <p:spPr bwMode="auto">
          <a:xfrm>
            <a:off x="3158852" y="3645457"/>
            <a:ext cx="369641" cy="501396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680520" y="5406233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3" name="Rectangle 2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680520" y="5102662"/>
            <a:ext cx="3243251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Step 1</a:t>
            </a:r>
          </a:p>
        </p:txBody>
      </p:sp>
      <p:sp>
        <p:nvSpPr>
          <p:cNvPr id="24" name="Rectangle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439804" y="5406233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5" name="Rectangle 2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439804" y="5102662"/>
            <a:ext cx="3243251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Step 3</a:t>
            </a:r>
          </a:p>
        </p:txBody>
      </p:sp>
      <p:sp>
        <p:nvSpPr>
          <p:cNvPr id="26" name="Rectangle 2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596406" y="2206070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7" name="Rectangle 2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596406" y="1902499"/>
            <a:ext cx="3243251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Step 2</a:t>
            </a:r>
          </a:p>
        </p:txBody>
      </p:sp>
      <p:sp>
        <p:nvSpPr>
          <p:cNvPr id="28" name="Rectangle 2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355690" y="2206070"/>
            <a:ext cx="3243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9" name="Rectangle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355690" y="1902499"/>
            <a:ext cx="3243251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Step 4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726409"/>
          </a:xfrm>
        </p:spPr>
        <p:txBody>
          <a:bodyPr/>
          <a:lstStyle/>
          <a:p>
            <a:r>
              <a:rPr lang="en-US"/>
              <a:t>Company Profile</a:t>
            </a:r>
          </a:p>
        </p:txBody>
      </p:sp>
      <p:sp>
        <p:nvSpPr>
          <p:cNvPr id="5" name="Text Placeholder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10" name="Group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963388" y="1729661"/>
            <a:ext cx="512690" cy="131061"/>
            <a:chOff x="795585" y="3421099"/>
            <a:chExt cx="1066015" cy="272508"/>
          </a:xfrm>
        </p:grpSpPr>
        <p:sp>
          <p:nvSpPr>
            <p:cNvPr id="11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5" name="Rectangle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90812" y="2063976"/>
            <a:ext cx="4798787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0" y="2888343"/>
            <a:ext cx="8316686" cy="246742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>
                  <a:alpha val="8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9" name="Freeform: Shape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63388" y="3191288"/>
            <a:ext cx="648410" cy="599686"/>
          </a:xfrm>
          <a:custGeom>
            <a:avLst/>
            <a:gdLst/>
            <a:ahLst/>
            <a:cxnLst/>
            <a:rect l="l" t="t" r="r" b="b"/>
            <a:pathLst>
              <a:path w="1107937" h="1024682">
                <a:moveTo>
                  <a:pt x="1014008" y="0"/>
                </a:moveTo>
                <a:lnTo>
                  <a:pt x="1107937" y="149432"/>
                </a:lnTo>
                <a:cubicBezTo>
                  <a:pt x="1029663" y="182165"/>
                  <a:pt x="972024" y="230909"/>
                  <a:pt x="935022" y="295663"/>
                </a:cubicBezTo>
                <a:cubicBezTo>
                  <a:pt x="898020" y="360417"/>
                  <a:pt x="877384" y="454702"/>
                  <a:pt x="873114" y="578518"/>
                </a:cubicBezTo>
                <a:lnTo>
                  <a:pt x="1073781" y="578518"/>
                </a:lnTo>
                <a:lnTo>
                  <a:pt x="1073781" y="1024682"/>
                </a:lnTo>
                <a:lnTo>
                  <a:pt x="661773" y="1024682"/>
                </a:lnTo>
                <a:lnTo>
                  <a:pt x="661773" y="672447"/>
                </a:lnTo>
                <a:cubicBezTo>
                  <a:pt x="661773" y="481742"/>
                  <a:pt x="684544" y="343695"/>
                  <a:pt x="730086" y="258305"/>
                </a:cubicBezTo>
                <a:cubicBezTo>
                  <a:pt x="789859" y="144451"/>
                  <a:pt x="884500" y="58349"/>
                  <a:pt x="1014008" y="0"/>
                </a:cubicBezTo>
                <a:close/>
                <a:moveTo>
                  <a:pt x="352234" y="0"/>
                </a:moveTo>
                <a:lnTo>
                  <a:pt x="446163" y="149432"/>
                </a:lnTo>
                <a:cubicBezTo>
                  <a:pt x="367889" y="182165"/>
                  <a:pt x="310251" y="230909"/>
                  <a:pt x="273248" y="295663"/>
                </a:cubicBezTo>
                <a:cubicBezTo>
                  <a:pt x="236246" y="360417"/>
                  <a:pt x="215610" y="454702"/>
                  <a:pt x="211340" y="578518"/>
                </a:cubicBezTo>
                <a:lnTo>
                  <a:pt x="412007" y="578518"/>
                </a:lnTo>
                <a:lnTo>
                  <a:pt x="412007" y="1024682"/>
                </a:lnTo>
                <a:lnTo>
                  <a:pt x="0" y="1024682"/>
                </a:lnTo>
                <a:lnTo>
                  <a:pt x="0" y="672447"/>
                </a:lnTo>
                <a:cubicBezTo>
                  <a:pt x="0" y="481742"/>
                  <a:pt x="22771" y="343695"/>
                  <a:pt x="68312" y="258305"/>
                </a:cubicBezTo>
                <a:cubicBezTo>
                  <a:pt x="128085" y="144451"/>
                  <a:pt x="222726" y="58349"/>
                  <a:pt x="3522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0" name="Rectangle 1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795436" y="3306846"/>
            <a:ext cx="6217162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sp>
        <p:nvSpPr>
          <p:cNvPr id="21" name="Rectangle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024140" y="4659087"/>
            <a:ext cx="218415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~MARCO REUS</a:t>
            </a:r>
          </a:p>
        </p:txBody>
      </p:sp>
      <p:sp>
        <p:nvSpPr>
          <p:cNvPr id="22" name="Rectangle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641891" y="5485988"/>
            <a:ext cx="450287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23" name="AutoShape 1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968522" y="5608205"/>
            <a:ext cx="570881" cy="410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0" y="0"/>
            <a:ext cx="849085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8" name="Freeform: Shape 3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0627908" y="241059"/>
            <a:ext cx="1334035" cy="1552602"/>
          </a:xfrm>
          <a:custGeom>
            <a:avLst/>
            <a:gdLst>
              <a:gd name="connsiteX0" fmla="*/ 835681 w 1998852"/>
              <a:gd name="connsiteY0" fmla="*/ 0 h 2326342"/>
              <a:gd name="connsiteX1" fmla="*/ 1998852 w 1998852"/>
              <a:gd name="connsiteY1" fmla="*/ 1163171 h 2326342"/>
              <a:gd name="connsiteX2" fmla="*/ 835681 w 1998852"/>
              <a:gd name="connsiteY2" fmla="*/ 2326342 h 2326342"/>
              <a:gd name="connsiteX3" fmla="*/ 281245 w 1998852"/>
              <a:gd name="connsiteY3" fmla="*/ 2185954 h 2326342"/>
              <a:gd name="connsiteX4" fmla="*/ 199471 w 1998852"/>
              <a:gd name="connsiteY4" fmla="*/ 2136275 h 2326342"/>
              <a:gd name="connsiteX5" fmla="*/ 323588 w 1998852"/>
              <a:gd name="connsiteY5" fmla="*/ 2175680 h 2326342"/>
              <a:gd name="connsiteX6" fmla="*/ 621988 w 1998852"/>
              <a:gd name="connsiteY6" fmla="*/ 2212040 h 2326342"/>
              <a:gd name="connsiteX7" fmla="*/ 1065848 w 1998852"/>
              <a:gd name="connsiteY7" fmla="*/ 2137701 h 2326342"/>
              <a:gd name="connsiteX8" fmla="*/ 1458654 w 1998852"/>
              <a:gd name="connsiteY8" fmla="*/ 1944123 h 2326342"/>
              <a:gd name="connsiteX9" fmla="*/ 1458654 w 1998852"/>
              <a:gd name="connsiteY9" fmla="*/ 1151377 h 2326342"/>
              <a:gd name="connsiteX10" fmla="*/ 1055314 w 1998852"/>
              <a:gd name="connsiteY10" fmla="*/ 1151377 h 2326342"/>
              <a:gd name="connsiteX11" fmla="*/ 1055314 w 1998852"/>
              <a:gd name="connsiteY11" fmla="*/ 1693742 h 2326342"/>
              <a:gd name="connsiteX12" fmla="*/ 850075 w 1998852"/>
              <a:gd name="connsiteY12" fmla="*/ 1775171 h 2326342"/>
              <a:gd name="connsiteX13" fmla="*/ 651466 w 1998852"/>
              <a:gd name="connsiteY13" fmla="*/ 1805751 h 2326342"/>
              <a:gd name="connsiteX14" fmla="*/ 188659 w 1998852"/>
              <a:gd name="connsiteY14" fmla="*/ 1620051 h 2326342"/>
              <a:gd name="connsiteX15" fmla="*/ 0 w 1998852"/>
              <a:gd name="connsiteY15" fmla="*/ 1160219 h 2326342"/>
              <a:gd name="connsiteX16" fmla="*/ 187184 w 1998852"/>
              <a:gd name="connsiteY16" fmla="*/ 702971 h 2326342"/>
              <a:gd name="connsiteX17" fmla="*/ 648517 w 1998852"/>
              <a:gd name="connsiteY17" fmla="*/ 517641 h 2326342"/>
              <a:gd name="connsiteX18" fmla="*/ 949167 w 1998852"/>
              <a:gd name="connsiteY18" fmla="*/ 579539 h 2326342"/>
              <a:gd name="connsiteX19" fmla="*/ 1214295 w 1998852"/>
              <a:gd name="connsiteY19" fmla="*/ 747553 h 2326342"/>
              <a:gd name="connsiteX20" fmla="*/ 1476336 w 1998852"/>
              <a:gd name="connsiteY20" fmla="*/ 414873 h 2326342"/>
              <a:gd name="connsiteX21" fmla="*/ 1098999 w 1998852"/>
              <a:gd name="connsiteY21" fmla="*/ 196033 h 2326342"/>
              <a:gd name="connsiteX22" fmla="*/ 648517 w 1998852"/>
              <a:gd name="connsiteY22" fmla="*/ 114300 h 2326342"/>
              <a:gd name="connsiteX23" fmla="*/ 202108 w 1998852"/>
              <a:gd name="connsiteY23" fmla="*/ 193463 h 2326342"/>
              <a:gd name="connsiteX24" fmla="*/ 176954 w 1998852"/>
              <a:gd name="connsiteY24" fmla="*/ 204923 h 2326342"/>
              <a:gd name="connsiteX25" fmla="*/ 185341 w 1998852"/>
              <a:gd name="connsiteY25" fmla="*/ 198651 h 2326342"/>
              <a:gd name="connsiteX26" fmla="*/ 835681 w 1998852"/>
              <a:gd name="connsiteY26" fmla="*/ 0 h 232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8851" h="2326342">
                <a:moveTo>
                  <a:pt x="835681" y="0"/>
                </a:moveTo>
                <a:cubicBezTo>
                  <a:pt x="1478083" y="0"/>
                  <a:pt x="1998852" y="520769"/>
                  <a:pt x="1998852" y="1163171"/>
                </a:cubicBezTo>
                <a:cubicBezTo>
                  <a:pt x="1998852" y="1805573"/>
                  <a:pt x="1478083" y="2326342"/>
                  <a:pt x="835681" y="2326342"/>
                </a:cubicBezTo>
                <a:cubicBezTo>
                  <a:pt x="634930" y="2326342"/>
                  <a:pt x="446058" y="2275486"/>
                  <a:pt x="281245" y="2185954"/>
                </a:cubicBezTo>
                <a:lnTo>
                  <a:pt x="199471" y="2136275"/>
                </a:lnTo>
                <a:lnTo>
                  <a:pt x="323588" y="2175680"/>
                </a:lnTo>
                <a:cubicBezTo>
                  <a:pt x="417367" y="2198967"/>
                  <a:pt x="516834" y="2211087"/>
                  <a:pt x="621988" y="2212040"/>
                </a:cubicBezTo>
                <a:cubicBezTo>
                  <a:pt x="768332" y="2210813"/>
                  <a:pt x="916284" y="2186032"/>
                  <a:pt x="1065848" y="2137701"/>
                </a:cubicBezTo>
                <a:cubicBezTo>
                  <a:pt x="1215416" y="2089367"/>
                  <a:pt x="1346349" y="2024840"/>
                  <a:pt x="1458654" y="1944123"/>
                </a:cubicBezTo>
                <a:lnTo>
                  <a:pt x="1458654" y="1151377"/>
                </a:lnTo>
                <a:lnTo>
                  <a:pt x="1055314" y="1151377"/>
                </a:lnTo>
                <a:lnTo>
                  <a:pt x="1055314" y="1693742"/>
                </a:lnTo>
                <a:cubicBezTo>
                  <a:pt x="988190" y="1728070"/>
                  <a:pt x="919779" y="1755212"/>
                  <a:pt x="850075" y="1775171"/>
                </a:cubicBezTo>
                <a:cubicBezTo>
                  <a:pt x="780371" y="1795127"/>
                  <a:pt x="714168" y="1805323"/>
                  <a:pt x="651466" y="1805751"/>
                </a:cubicBezTo>
                <a:cubicBezTo>
                  <a:pt x="464403" y="1801698"/>
                  <a:pt x="310132" y="1739799"/>
                  <a:pt x="188659" y="1620051"/>
                </a:cubicBezTo>
                <a:cubicBezTo>
                  <a:pt x="67184" y="1500302"/>
                  <a:pt x="4297" y="1347028"/>
                  <a:pt x="0" y="1160219"/>
                </a:cubicBezTo>
                <a:cubicBezTo>
                  <a:pt x="4175" y="974825"/>
                  <a:pt x="66571" y="822410"/>
                  <a:pt x="187184" y="702971"/>
                </a:cubicBezTo>
                <a:cubicBezTo>
                  <a:pt x="307800" y="583532"/>
                  <a:pt x="461579" y="521755"/>
                  <a:pt x="648517" y="517641"/>
                </a:cubicBezTo>
                <a:cubicBezTo>
                  <a:pt x="750222" y="518378"/>
                  <a:pt x="850438" y="539011"/>
                  <a:pt x="949167" y="579539"/>
                </a:cubicBezTo>
                <a:cubicBezTo>
                  <a:pt x="1047894" y="620067"/>
                  <a:pt x="1136272" y="676071"/>
                  <a:pt x="1214295" y="747553"/>
                </a:cubicBezTo>
                <a:lnTo>
                  <a:pt x="1476336" y="414873"/>
                </a:lnTo>
                <a:cubicBezTo>
                  <a:pt x="1369547" y="322371"/>
                  <a:pt x="1243767" y="249422"/>
                  <a:pt x="1098999" y="196033"/>
                </a:cubicBezTo>
                <a:cubicBezTo>
                  <a:pt x="954231" y="142643"/>
                  <a:pt x="804071" y="115397"/>
                  <a:pt x="648517" y="114300"/>
                </a:cubicBezTo>
                <a:cubicBezTo>
                  <a:pt x="486366" y="115714"/>
                  <a:pt x="337563" y="142103"/>
                  <a:pt x="202108" y="193463"/>
                </a:cubicBezTo>
                <a:lnTo>
                  <a:pt x="176954" y="204923"/>
                </a:lnTo>
                <a:lnTo>
                  <a:pt x="185341" y="198651"/>
                </a:lnTo>
                <a:cubicBezTo>
                  <a:pt x="370984" y="73233"/>
                  <a:pt x="594780" y="0"/>
                  <a:pt x="8356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" name="TextBox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 txBox="1"/>
          <p:nvPr/>
        </p:nvSpPr>
        <p:spPr>
          <a:xfrm>
            <a:off x="988487" y="1375585"/>
            <a:ext cx="5058799" cy="23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About</a:t>
            </a:r>
          </a:p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Company</a:t>
            </a:r>
          </a:p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History</a:t>
            </a:r>
          </a:p>
        </p:txBody>
      </p:sp>
      <p:sp>
        <p:nvSpPr>
          <p:cNvPr id="7" name="Rectangle 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88487" y="5128543"/>
            <a:ext cx="5325227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grpSp>
        <p:nvGrpSpPr>
          <p:cNvPr id="8" name="Group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085144" y="3801066"/>
            <a:ext cx="588114" cy="150342"/>
            <a:chOff x="795585" y="3421099"/>
            <a:chExt cx="1066015" cy="272508"/>
          </a:xfrm>
        </p:grpSpPr>
        <p:sp>
          <p:nvSpPr>
            <p:cNvPr id="9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2" name="Rectangle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88487" y="4057884"/>
            <a:ext cx="1878733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1989</a:t>
            </a:r>
          </a:p>
        </p:txBody>
      </p:sp>
      <p:sp>
        <p:nvSpPr>
          <p:cNvPr id="13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2823678" y="4206881"/>
            <a:ext cx="358929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grpSp>
        <p:nvGrpSpPr>
          <p:cNvPr id="14" name="Group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903796" y="432516"/>
            <a:ext cx="1174122" cy="1174122"/>
            <a:chOff x="1220118" y="2343274"/>
            <a:chExt cx="2450851" cy="2450851"/>
          </a:xfrm>
        </p:grpSpPr>
        <p:sp>
          <p:nvSpPr>
            <p:cNvPr id="15" name="Oval 1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8" name="Group 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903796" y="2036345"/>
            <a:ext cx="1174122" cy="1174122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2" name="Group 2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903796" y="3634058"/>
            <a:ext cx="1174122" cy="1174122"/>
            <a:chOff x="1220118" y="2343274"/>
            <a:chExt cx="2450851" cy="2450851"/>
          </a:xfrm>
        </p:grpSpPr>
        <p:sp>
          <p:nvSpPr>
            <p:cNvPr id="23" name="Oval 22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26" name="Group 2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903796" y="5231771"/>
            <a:ext cx="1174122" cy="1174122"/>
            <a:chOff x="1220118" y="2343274"/>
            <a:chExt cx="2450851" cy="2450851"/>
          </a:xfrm>
        </p:grpSpPr>
        <p:sp>
          <p:nvSpPr>
            <p:cNvPr id="27" name="Oval 26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0" name="Rectangle 2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97371" y="788744"/>
            <a:ext cx="986972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2000</a:t>
            </a:r>
          </a:p>
        </p:txBody>
      </p:sp>
      <p:sp>
        <p:nvSpPr>
          <p:cNvPr id="31" name="Rectangle 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97371" y="2402451"/>
            <a:ext cx="98697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2009</a:t>
            </a:r>
          </a:p>
        </p:txBody>
      </p:sp>
      <p:sp>
        <p:nvSpPr>
          <p:cNvPr id="32" name="Rectangle 3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97371" y="3988359"/>
            <a:ext cx="98697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2019</a:t>
            </a:r>
          </a:p>
        </p:txBody>
      </p:sp>
      <p:sp>
        <p:nvSpPr>
          <p:cNvPr id="33" name="Rectangle 3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997371" y="5600310"/>
            <a:ext cx="98697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20XX</a:t>
            </a:r>
          </a:p>
        </p:txBody>
      </p:sp>
      <p:sp>
        <p:nvSpPr>
          <p:cNvPr id="34" name="Rectangle 3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166404" y="583395"/>
            <a:ext cx="27955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5" name="Rectangle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166404" y="2188769"/>
            <a:ext cx="27955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6" name="Rectangle 3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166404" y="3794143"/>
            <a:ext cx="27955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37" name="Rectangle 3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166404" y="5384866"/>
            <a:ext cx="279553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  <a:endParaRPr lang="id-ID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4" name="Text Placeholder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12" name="Group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584555" y="2334499"/>
            <a:ext cx="4010545" cy="4010545"/>
            <a:chOff x="7076555" y="1756229"/>
            <a:chExt cx="4948530" cy="4948530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7076555" y="1756229"/>
              <a:ext cx="4948530" cy="4948530"/>
            </a:xfrm>
            <a:prstGeom prst="ellipse">
              <a:avLst/>
            </a:prstGeom>
            <a:solidFill>
              <a:schemeClr val="bg1">
                <a:lumMod val="65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431203" y="2110877"/>
              <a:ext cx="4239238" cy="4239238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  <a:effectLst>
              <a:outerShdw blurRad="1066800" dist="50800" dir="5400000" sx="97000" sy="97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804142" y="2483816"/>
              <a:ext cx="3493358" cy="34933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5813" y="3049725"/>
              <a:ext cx="3150013" cy="1936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Regular" panose="020B0500000000000000" charset="-122"/>
                </a:rPr>
                <a:t>Click here to add content, content to match the title. </a:t>
              </a:r>
            </a:p>
          </p:txBody>
        </p:sp>
      </p:grpSp>
      <p:sp>
        <p:nvSpPr>
          <p:cNvPr id="13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479430" y="4705310"/>
            <a:ext cx="5508226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text content, such as keywords, some brief introductions, etc.</a:t>
            </a:r>
          </a:p>
        </p:txBody>
      </p:sp>
      <p:grpSp>
        <p:nvGrpSpPr>
          <p:cNvPr id="14" name="Group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91853" y="4766048"/>
            <a:ext cx="695831" cy="609000"/>
            <a:chOff x="2569485" y="4937447"/>
            <a:chExt cx="464344" cy="406400"/>
          </a:xfrm>
          <a:solidFill>
            <a:schemeClr val="accent1"/>
          </a:solidFill>
        </p:grpSpPr>
        <p:sp>
          <p:nvSpPr>
            <p:cNvPr id="15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6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Style</a:t>
            </a:r>
            <a:br>
              <a:rPr lang="en-US"/>
            </a:br>
            <a:r>
              <a:rPr lang="en-US"/>
              <a:t>Business Service</a:t>
            </a:r>
          </a:p>
        </p:txBody>
      </p:sp>
      <p:sp>
        <p:nvSpPr>
          <p:cNvPr id="3" name="Text Placeholder 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</p:txBody>
      </p:sp>
      <p:grpSp>
        <p:nvGrpSpPr>
          <p:cNvPr id="4" name="Group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798" y="2440992"/>
            <a:ext cx="512690" cy="131061"/>
            <a:chOff x="795585" y="3421099"/>
            <a:chExt cx="1066015" cy="272508"/>
          </a:xfrm>
        </p:grpSpPr>
        <p:sp>
          <p:nvSpPr>
            <p:cNvPr id="5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9" name="Rectangle 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940653" y="498248"/>
            <a:ext cx="1828800" cy="1828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0" name="Rectangle 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940653" y="2472189"/>
            <a:ext cx="1828800" cy="1828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1" name="Rectangle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940653" y="4446130"/>
            <a:ext cx="18288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5" name="Rectangle 1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084359" y="2472188"/>
            <a:ext cx="1828800" cy="18288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6" name="Rectangle 1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080973" y="4446129"/>
            <a:ext cx="1828800" cy="1828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2" name="Rectangle 1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988555" y="2472188"/>
            <a:ext cx="1828800" cy="38027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8" name="Rectangle 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36457" y="498248"/>
            <a:ext cx="3780898" cy="1828800"/>
          </a:xfrm>
          <a:prstGeom prst="rect">
            <a:avLst/>
          </a:prstGeom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3" name="Rectangle 1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036457" y="2472188"/>
            <a:ext cx="1828800" cy="1828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4" name="Rectangle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084359" y="4446129"/>
            <a:ext cx="3780898" cy="1828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0" sx="96000" sy="96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17" name="AutoShape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9560538" y="821556"/>
            <a:ext cx="589030" cy="591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sp>
        <p:nvSpPr>
          <p:cNvPr id="18" name="AutoShape 2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3396098" y="4702648"/>
            <a:ext cx="609844" cy="6098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19" name="Group 1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5646456" y="2753889"/>
            <a:ext cx="608803" cy="608803"/>
            <a:chOff x="8216107" y="2577307"/>
            <a:chExt cx="464344" cy="464344"/>
          </a:xfrm>
          <a:solidFill>
            <a:schemeClr val="accent2"/>
          </a:solidFill>
        </p:grpSpPr>
        <p:sp>
          <p:nvSpPr>
            <p:cNvPr id="20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1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2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3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24" name="Group 2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696875" y="2744001"/>
            <a:ext cx="418357" cy="608802"/>
            <a:chOff x="11078485" y="2115665"/>
            <a:chExt cx="319088" cy="464344"/>
          </a:xfrm>
          <a:solidFill>
            <a:schemeClr val="bg1"/>
          </a:solidFill>
        </p:grpSpPr>
        <p:sp>
          <p:nvSpPr>
            <p:cNvPr id="25" name="AutoShape 60"/>
            <p:cNvSpPr/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6" name="AutoShape 61"/>
            <p:cNvSpPr/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7" name="AutoShape 62"/>
            <p:cNvSpPr/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8" name="AutoShape 63"/>
            <p:cNvSpPr/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9" name="AutoShape 64"/>
            <p:cNvSpPr/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0" name="AutoShape 65"/>
            <p:cNvSpPr/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1" name="AutoShape 66"/>
            <p:cNvSpPr/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2" name="AutoShape 67"/>
            <p:cNvSpPr/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3" name="AutoShape 68"/>
            <p:cNvSpPr/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34" name="AutoShape 8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9551172" y="4903667"/>
            <a:ext cx="608803" cy="399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35" name="Group 3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9550131" y="2800718"/>
            <a:ext cx="609844" cy="608803"/>
            <a:chOff x="6357938" y="1647825"/>
            <a:chExt cx="465138" cy="464344"/>
          </a:xfrm>
          <a:solidFill>
            <a:schemeClr val="bg1"/>
          </a:solidFill>
        </p:grpSpPr>
        <p:sp>
          <p:nvSpPr>
            <p:cNvPr id="36" name="AutoShape 84"/>
            <p:cNvSpPr/>
            <p:nvPr/>
          </p:nvSpPr>
          <p:spPr bwMode="auto">
            <a:xfrm>
              <a:off x="6357938" y="1647825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7" name="AutoShape 85"/>
            <p:cNvSpPr/>
            <p:nvPr/>
          </p:nvSpPr>
          <p:spPr bwMode="auto">
            <a:xfrm>
              <a:off x="6634163" y="1821657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8" name="AutoShape 86"/>
            <p:cNvSpPr/>
            <p:nvPr/>
          </p:nvSpPr>
          <p:spPr bwMode="auto">
            <a:xfrm>
              <a:off x="6634163" y="1778000"/>
              <a:ext cx="130175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39" name="AutoShape 87"/>
            <p:cNvSpPr/>
            <p:nvPr/>
          </p:nvSpPr>
          <p:spPr bwMode="auto">
            <a:xfrm>
              <a:off x="6634163" y="1734344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0" name="AutoShape 88"/>
            <p:cNvSpPr/>
            <p:nvPr/>
          </p:nvSpPr>
          <p:spPr bwMode="auto">
            <a:xfrm>
              <a:off x="6474619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1" name="AutoShape 89"/>
            <p:cNvSpPr/>
            <p:nvPr/>
          </p:nvSpPr>
          <p:spPr bwMode="auto">
            <a:xfrm>
              <a:off x="6474619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2" name="AutoShape 90"/>
            <p:cNvSpPr/>
            <p:nvPr/>
          </p:nvSpPr>
          <p:spPr bwMode="auto">
            <a:xfrm>
              <a:off x="6474619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3" name="AutoShape 91"/>
            <p:cNvSpPr/>
            <p:nvPr/>
          </p:nvSpPr>
          <p:spPr bwMode="auto">
            <a:xfrm>
              <a:off x="6634163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4" name="AutoShape 92"/>
            <p:cNvSpPr/>
            <p:nvPr/>
          </p:nvSpPr>
          <p:spPr bwMode="auto">
            <a:xfrm>
              <a:off x="6634163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5" name="AutoShape 93"/>
            <p:cNvSpPr/>
            <p:nvPr/>
          </p:nvSpPr>
          <p:spPr bwMode="auto">
            <a:xfrm>
              <a:off x="6634163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6" name="AutoShape 94"/>
            <p:cNvSpPr/>
            <p:nvPr/>
          </p:nvSpPr>
          <p:spPr bwMode="auto">
            <a:xfrm>
              <a:off x="6474619" y="1865313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7" name="AutoShape 95"/>
            <p:cNvSpPr/>
            <p:nvPr/>
          </p:nvSpPr>
          <p:spPr bwMode="auto">
            <a:xfrm>
              <a:off x="6474619" y="1908969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48" name="AutoShape 96"/>
            <p:cNvSpPr/>
            <p:nvPr/>
          </p:nvSpPr>
          <p:spPr bwMode="auto">
            <a:xfrm>
              <a:off x="6474619" y="1705769"/>
              <a:ext cx="130175" cy="130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49" name="Group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3701541" y="2756322"/>
            <a:ext cx="608803" cy="608803"/>
            <a:chOff x="4427654" y="3049909"/>
            <a:chExt cx="464344" cy="464344"/>
          </a:xfrm>
          <a:solidFill>
            <a:schemeClr val="bg1"/>
          </a:solidFill>
        </p:grpSpPr>
        <p:sp>
          <p:nvSpPr>
            <p:cNvPr id="50" name="AutoShape 123"/>
            <p:cNvSpPr/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1" name="AutoShape 124"/>
            <p:cNvSpPr/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2" name="AutoShape 125"/>
            <p:cNvSpPr/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53" name="Group 5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1690451" y="4751726"/>
            <a:ext cx="609844" cy="608803"/>
            <a:chOff x="2581275" y="2582069"/>
            <a:chExt cx="465138" cy="464344"/>
          </a:xfrm>
          <a:solidFill>
            <a:schemeClr val="accent1"/>
          </a:solidFill>
        </p:grpSpPr>
        <p:sp>
          <p:nvSpPr>
            <p:cNvPr id="54" name="AutoShape 128"/>
            <p:cNvSpPr/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55" name="AutoShape 129"/>
            <p:cNvSpPr/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56" name="AutoShape 13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5357383" y="821293"/>
            <a:ext cx="608803" cy="608803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sp>
        <p:nvSpPr>
          <p:cNvPr id="58" name="Rectangle 5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089484" y="1112603"/>
            <a:ext cx="2475683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9" name="Rectangle 5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6089484" y="740636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0" name="Rectangle 5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138731" y="5065497"/>
            <a:ext cx="2475683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61" name="Rectangle 6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138731" y="4693530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2" name="Rectangle 6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060729" y="3637952"/>
            <a:ext cx="168445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Creative Text Goes Here</a:t>
            </a:r>
          </a:p>
        </p:txBody>
      </p:sp>
      <p:sp>
        <p:nvSpPr>
          <p:cNvPr id="63" name="Rectangle 6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3234421" y="3461412"/>
            <a:ext cx="1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4" name="Rectangle 6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1223852" y="5404071"/>
            <a:ext cx="1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5" name="Rectangle 6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083532" y="5404070"/>
            <a:ext cx="1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6" name="Rectangle 6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083531" y="3513760"/>
            <a:ext cx="1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7" name="Rectangle 6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9083531" y="1471913"/>
            <a:ext cx="1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8" name="Rectangle 6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5176734" y="3467100"/>
            <a:ext cx="1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57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745544" y="4576169"/>
            <a:ext cx="3397295" cy="1573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652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6" name="Rectangle 6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749756" y="853069"/>
            <a:ext cx="3397295" cy="1573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652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3" name="Rectangle 6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68303" y="4576169"/>
            <a:ext cx="3397295" cy="1573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652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2" name="Rectangle 6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68304" y="2715869"/>
            <a:ext cx="3397295" cy="1573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652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61" name="Rectangle 6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072515" y="853069"/>
            <a:ext cx="3397295" cy="1573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652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4" name="Title 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</a:t>
            </a:r>
            <a:br>
              <a:rPr lang="en-US"/>
            </a:br>
            <a:r>
              <a:rPr lang="en-US"/>
              <a:t>Special</a:t>
            </a:r>
            <a:br>
              <a:rPr lang="en-US"/>
            </a:br>
            <a:r>
              <a:rPr lang="en-US"/>
              <a:t>Services</a:t>
            </a:r>
          </a:p>
        </p:txBody>
      </p:sp>
      <p:sp>
        <p:nvSpPr>
          <p:cNvPr id="5" name="Text Placeholder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Your Text Goes Here</a:t>
            </a:r>
          </a:p>
          <a:p>
            <a:endParaRPr lang="en-US"/>
          </a:p>
        </p:txBody>
      </p:sp>
      <p:grpSp>
        <p:nvGrpSpPr>
          <p:cNvPr id="6" name="Group 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694798" y="4023049"/>
            <a:ext cx="512690" cy="131061"/>
            <a:chOff x="795585" y="3421099"/>
            <a:chExt cx="1066015" cy="272508"/>
          </a:xfrm>
        </p:grpSpPr>
        <p:sp>
          <p:nvSpPr>
            <p:cNvPr id="7" name="Freeform 5"/>
            <p:cNvSpPr/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0" name="AutoShape 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7935539" y="4623759"/>
            <a:ext cx="315036" cy="3161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14" name="Group 1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288799" y="2947838"/>
            <a:ext cx="325611" cy="284979"/>
            <a:chOff x="2569485" y="4937447"/>
            <a:chExt cx="464344" cy="406400"/>
          </a:xfrm>
          <a:solidFill>
            <a:schemeClr val="accent2"/>
          </a:solidFill>
        </p:grpSpPr>
        <p:sp>
          <p:nvSpPr>
            <p:cNvPr id="15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6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17" name="Group 1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965874" y="1106584"/>
            <a:ext cx="244347" cy="326168"/>
            <a:chOff x="770054" y="4554537"/>
            <a:chExt cx="348456" cy="465138"/>
          </a:xfrm>
          <a:solidFill>
            <a:schemeClr val="accent4"/>
          </a:solidFill>
        </p:grpSpPr>
        <p:sp>
          <p:nvSpPr>
            <p:cNvPr id="18" name="AutoShape 108"/>
            <p:cNvSpPr/>
            <p:nvPr/>
          </p:nvSpPr>
          <p:spPr bwMode="auto">
            <a:xfrm>
              <a:off x="856573" y="4641849"/>
              <a:ext cx="174625" cy="174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9" name="AutoShape 109"/>
            <p:cNvSpPr/>
            <p:nvPr/>
          </p:nvSpPr>
          <p:spPr bwMode="auto">
            <a:xfrm>
              <a:off x="770054" y="455453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20" name="AutoShape 11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 bwMode="auto">
          <a:xfrm>
            <a:off x="4291318" y="1147495"/>
            <a:ext cx="325611" cy="244347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等线" panose="02010600030101010101" charset="-122"/>
              <a:ea typeface="微软雅黑" panose="020B0503020204020204" pitchFamily="34" charset="-122"/>
              <a:cs typeface="思源黑体 CN Regular" panose="020B0500000000000000" charset="-122"/>
              <a:sym typeface="等线" panose="02010600030101010101" charset="-122"/>
            </a:endParaRPr>
          </a:p>
        </p:txBody>
      </p:sp>
      <p:grpSp>
        <p:nvGrpSpPr>
          <p:cNvPr id="21" name="Group 2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4288242" y="4793796"/>
            <a:ext cx="326168" cy="274404"/>
            <a:chOff x="5356342" y="3093565"/>
            <a:chExt cx="465138" cy="391319"/>
          </a:xfrm>
          <a:solidFill>
            <a:schemeClr val="accent3"/>
          </a:solidFill>
        </p:grpSpPr>
        <p:sp>
          <p:nvSpPr>
            <p:cNvPr id="22" name="AutoShape 120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3" name="AutoShape 121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24" name="AutoShape 122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49" name="Rectangle 4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696936" y="1410829"/>
            <a:ext cx="2631456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0" name="Rectangle 4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696936" y="1038862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51" name="Rectangle 5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696936" y="3250321"/>
            <a:ext cx="2631456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2" name="Rectangle 51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696936" y="2878354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53" name="Rectangle 52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696936" y="5094796"/>
            <a:ext cx="2631456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4" name="Rectangle 53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4696936" y="4722829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55" name="Rectangle 5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305181" y="1410829"/>
            <a:ext cx="2650385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6" name="Rectangle 55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305181" y="1038862"/>
            <a:ext cx="247568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59" name="Rectangle 58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305181" y="4948136"/>
            <a:ext cx="2650385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60" name="Rectangle 59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305181" y="4576169"/>
            <a:ext cx="2475683" cy="402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65" name="Rectangle 64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7594876" y="2542483"/>
            <a:ext cx="4089404" cy="189456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965200" sx="110000" sy="110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grpSp>
        <p:nvGrpSpPr>
          <p:cNvPr id="11" name="Group 1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GrpSpPr/>
          <p:nvPr/>
        </p:nvGrpSpPr>
        <p:grpSpPr>
          <a:xfrm>
            <a:off x="7827876" y="2798953"/>
            <a:ext cx="542065" cy="441064"/>
            <a:chOff x="10074275" y="4479132"/>
            <a:chExt cx="464344" cy="377825"/>
          </a:xfrm>
          <a:solidFill>
            <a:schemeClr val="bg1"/>
          </a:solidFill>
        </p:grpSpPr>
        <p:sp>
          <p:nvSpPr>
            <p:cNvPr id="12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sp>
          <p:nvSpPr>
            <p:cNvPr id="13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等线" panose="02010600030101010101" charset="-122"/>
                <a:ea typeface="微软雅黑" panose="020B0503020204020204" pitchFamily="34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sp>
        <p:nvSpPr>
          <p:cNvPr id="57" name="Rectangle 56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499218" y="3183555"/>
            <a:ext cx="3074019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Click here to add content, content to match the title. </a:t>
            </a:r>
          </a:p>
        </p:txBody>
      </p:sp>
      <p:sp>
        <p:nvSpPr>
          <p:cNvPr id="58" name="Rectangle 57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/>
          <p:cNvSpPr/>
          <p:nvPr/>
        </p:nvSpPr>
        <p:spPr>
          <a:xfrm>
            <a:off x="8499218" y="2811588"/>
            <a:ext cx="24756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Your Title Here</a:t>
            </a:r>
          </a:p>
        </p:txBody>
      </p:sp>
      <p:sp>
        <p:nvSpPr>
          <p:cNvPr id="2" name="e7d195523061f1c0" descr="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微软雅黑" panose="020B0503020204020204" pitchFamily="34" charset="-122"/>
                <a:cs typeface="思源黑体 CN Regular" panose="020B0500000000000000" charset="-122"/>
              </a:rPr>
              <a:t>e7d195523061f1c08d347f6bf0421bdacd46f3c1815d51b81E1CE79090F8942429A56C6AE2B3163BABA1A3FCE285BEC4FF43A5085572A94AD2C0A17AE448F24FA68DD62479D8C0666FEB6710638384D2ED817A4F5797E348439E4256F271528A25BBC3C426FA6AE41E1FAC8B35FA358054773F35F8631364406EEE088CE16321348180C79D58C518BEBE8EC79D023BD5</a:t>
            </a:r>
            <a:endParaRPr lang="zh-CN" altLang="en-US" sz="100" dirty="0">
              <a:latin typeface="微软雅黑" panose="020B0503020204020204" pitchFamily="34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30fdac5c-b4df-409c-a4cd-2dce5dacce5f"/>
</p:tagLst>
</file>

<file path=ppt/theme/theme1.xml><?xml version="1.0" encoding="utf-8"?>
<a:theme xmlns:a="http://schemas.openxmlformats.org/drawingml/2006/main" name="www.freeppt7.com">
  <a:themeElements>
    <a:clrScheme name="自定义 7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2060"/>
      </a:accent1>
      <a:accent2>
        <a:srgbClr val="365D72"/>
      </a:accent2>
      <a:accent3>
        <a:srgbClr val="365D72"/>
      </a:accent3>
      <a:accent4>
        <a:srgbClr val="365D72"/>
      </a:accent4>
      <a:accent5>
        <a:srgbClr val="497C98"/>
      </a:accent5>
      <a:accent6>
        <a:srgbClr val="8BB2C7"/>
      </a:accent6>
      <a:hlink>
        <a:srgbClr val="8BB2C7"/>
      </a:hlink>
      <a:folHlink>
        <a:srgbClr val="954F72"/>
      </a:folHlink>
    </a:clrScheme>
    <a:fontScheme name="Office">
      <a:majorFont>
        <a:latin typeface="思源黑体 CN Regular"/>
        <a:ea typeface="思源黑体 CN Regular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思源黑体 CN Regular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思源黑体 CN Regular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51</TotalTime>
  <Words>2218</Words>
  <Application>Microsoft Office PowerPoint</Application>
  <PresentationFormat>宽屏</PresentationFormat>
  <Paragraphs>413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等线</vt:lpstr>
      <vt:lpstr>汉真广标</vt:lpstr>
      <vt:lpstr>微软雅黑</vt:lpstr>
      <vt:lpstr>Arial</vt:lpstr>
      <vt:lpstr>MS Reference Sans Serif</vt:lpstr>
      <vt:lpstr>www.freeppt7.com</vt:lpstr>
      <vt:lpstr>www.jpppt.com</vt:lpstr>
      <vt:lpstr>PowerPoint 演示文稿</vt:lpstr>
      <vt:lpstr>CONTENTS</vt:lpstr>
      <vt:lpstr>PowerPoint 演示文稿</vt:lpstr>
      <vt:lpstr>Infographic Process</vt:lpstr>
      <vt:lpstr>Company Profile</vt:lpstr>
      <vt:lpstr>PowerPoint 演示文稿</vt:lpstr>
      <vt:lpstr>Company Overview</vt:lpstr>
      <vt:lpstr>Grid Style Business Service</vt:lpstr>
      <vt:lpstr>Our  Special Services</vt:lpstr>
      <vt:lpstr>Business Data Chart</vt:lpstr>
      <vt:lpstr>PowerPoint 演示文稿</vt:lpstr>
      <vt:lpstr>PowerPoint 演示文稿</vt:lpstr>
      <vt:lpstr>Our Top Services</vt:lpstr>
      <vt:lpstr>PowerPoint 演示文稿</vt:lpstr>
      <vt:lpstr>Timeline Section</vt:lpstr>
      <vt:lpstr>PowerPoint 演示文稿</vt:lpstr>
      <vt:lpstr>Infographic Process</vt:lpstr>
      <vt:lpstr>Business Data Chart</vt:lpstr>
      <vt:lpstr>PowerPoint 演示文稿</vt:lpstr>
      <vt:lpstr>Our Business Services</vt:lpstr>
      <vt:lpstr>PowerPoint 演示文稿</vt:lpstr>
      <vt:lpstr>Business Plan</vt:lpstr>
      <vt:lpstr>Business Target</vt:lpstr>
      <vt:lpstr>PowerPoint 演示文稿</vt:lpstr>
      <vt:lpstr>PowerPoint 演示文稿</vt:lpstr>
      <vt:lpstr>Project Case Study</vt:lpstr>
      <vt:lpstr>Business Data Chart</vt:lpstr>
      <vt:lpstr>Project Features</vt:lpstr>
      <vt:lpstr>Business Data Chart</vt:lpstr>
      <vt:lpstr>PowerPoint 演示文稿</vt:lpstr>
      <vt:lpstr>Business Data Chart</vt:lpstr>
      <vt:lpstr>Business Data Chart</vt:lpstr>
      <vt:lpstr>PowerPoint 演示文稿</vt:lpstr>
      <vt:lpstr>Case Study</vt:lpstr>
      <vt:lpstr>Smartphone Mockup Slide</vt:lpstr>
      <vt:lpstr>Smartphone Mockup Slide</vt:lpstr>
      <vt:lpstr>Smartwatch Mockup Slide</vt:lpstr>
      <vt:lpstr>Notebook  Mockup Slide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freeppt7.com</dc:title>
  <dc:creator>www.freeppt7.com</dc:creator>
  <cp:keywords>www.freeppt7.com</cp:keywords>
  <dc:description>www.freeppt7.com</dc:description>
  <cp:lastModifiedBy>kaiweiliu9209@outlook.com</cp:lastModifiedBy>
  <cp:revision>797</cp:revision>
  <dcterms:created xsi:type="dcterms:W3CDTF">2017-04-03T03:04:00Z</dcterms:created>
  <dcterms:modified xsi:type="dcterms:W3CDTF">2024-11-21T13:31:15Z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54927C00051E4076A9D8860435765E6F</vt:lpwstr>
  </property>
  <property fmtid="{D5CDD505-2E9C-101B-9397-08002B2CF9AE}" pid="3" name="KSOProductBuildVer">
    <vt:lpwstr>2052-12.1.0.18276</vt:lpwstr>
  </property>
</Properties>
</file>